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6" r:id="rId1"/>
  </p:sldMasterIdLst>
  <p:notesMasterIdLst>
    <p:notesMasterId r:id="rId13"/>
  </p:notesMasterIdLst>
  <p:sldIdLst>
    <p:sldId id="292" r:id="rId2"/>
    <p:sldId id="302" r:id="rId3"/>
    <p:sldId id="283" r:id="rId4"/>
    <p:sldId id="284" r:id="rId5"/>
    <p:sldId id="286" r:id="rId6"/>
    <p:sldId id="287" r:id="rId7"/>
    <p:sldId id="288" r:id="rId8"/>
    <p:sldId id="289" r:id="rId9"/>
    <p:sldId id="290" r:id="rId10"/>
    <p:sldId id="303" r:id="rId11"/>
    <p:sldId id="28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leana Ionita (2310530)" userId="ab718079-a85a-4b90-ab67-5acea4695e73" providerId="ADAL" clId="{BF904E67-A8FF-4BA7-B35D-3D923E8312F6}"/>
    <pc:docChg chg="custSel addSld delSld modSld">
      <pc:chgData name="Ileana Ionita (2310530)" userId="ab718079-a85a-4b90-ab67-5acea4695e73" providerId="ADAL" clId="{BF904E67-A8FF-4BA7-B35D-3D923E8312F6}" dt="2024-07-01T08:42:26.499" v="4680" actId="1076"/>
      <pc:docMkLst>
        <pc:docMk/>
      </pc:docMkLst>
      <pc:sldChg chg="del">
        <pc:chgData name="Ileana Ionita (2310530)" userId="ab718079-a85a-4b90-ab67-5acea4695e73" providerId="ADAL" clId="{BF904E67-A8FF-4BA7-B35D-3D923E8312F6}" dt="2024-07-01T00:58:00.557" v="4656" actId="2696"/>
        <pc:sldMkLst>
          <pc:docMk/>
          <pc:sldMk cId="2252780032" sldId="256"/>
        </pc:sldMkLst>
      </pc:sldChg>
      <pc:sldChg chg="del">
        <pc:chgData name="Ileana Ionita (2310530)" userId="ab718079-a85a-4b90-ab67-5acea4695e73" providerId="ADAL" clId="{BF904E67-A8FF-4BA7-B35D-3D923E8312F6}" dt="2024-07-01T00:57:55.054" v="4655" actId="2696"/>
        <pc:sldMkLst>
          <pc:docMk/>
          <pc:sldMk cId="1476536123" sldId="257"/>
        </pc:sldMkLst>
      </pc:sldChg>
      <pc:sldChg chg="del">
        <pc:chgData name="Ileana Ionita (2310530)" userId="ab718079-a85a-4b90-ab67-5acea4695e73" providerId="ADAL" clId="{BF904E67-A8FF-4BA7-B35D-3D923E8312F6}" dt="2024-07-01T00:58:19.423" v="4658" actId="2696"/>
        <pc:sldMkLst>
          <pc:docMk/>
          <pc:sldMk cId="4099010613" sldId="259"/>
        </pc:sldMkLst>
      </pc:sldChg>
      <pc:sldChg chg="del">
        <pc:chgData name="Ileana Ionita (2310530)" userId="ab718079-a85a-4b90-ab67-5acea4695e73" providerId="ADAL" clId="{BF904E67-A8FF-4BA7-B35D-3D923E8312F6}" dt="2024-07-01T00:58:33.275" v="4660" actId="2696"/>
        <pc:sldMkLst>
          <pc:docMk/>
          <pc:sldMk cId="657621480" sldId="260"/>
        </pc:sldMkLst>
      </pc:sldChg>
      <pc:sldChg chg="del">
        <pc:chgData name="Ileana Ionita (2310530)" userId="ab718079-a85a-4b90-ab67-5acea4695e73" providerId="ADAL" clId="{BF904E67-A8FF-4BA7-B35D-3D923E8312F6}" dt="2024-07-01T01:00:13.656" v="4670" actId="2696"/>
        <pc:sldMkLst>
          <pc:docMk/>
          <pc:sldMk cId="1409726860" sldId="261"/>
        </pc:sldMkLst>
      </pc:sldChg>
      <pc:sldChg chg="del">
        <pc:chgData name="Ileana Ionita (2310530)" userId="ab718079-a85a-4b90-ab67-5acea4695e73" providerId="ADAL" clId="{BF904E67-A8FF-4BA7-B35D-3D923E8312F6}" dt="2024-07-01T01:01:46.393" v="4679" actId="2696"/>
        <pc:sldMkLst>
          <pc:docMk/>
          <pc:sldMk cId="3422700892" sldId="262"/>
        </pc:sldMkLst>
      </pc:sldChg>
      <pc:sldChg chg="del">
        <pc:chgData name="Ileana Ionita (2310530)" userId="ab718079-a85a-4b90-ab67-5acea4695e73" providerId="ADAL" clId="{BF904E67-A8FF-4BA7-B35D-3D923E8312F6}" dt="2024-07-01T01:00:17.927" v="4671" actId="2696"/>
        <pc:sldMkLst>
          <pc:docMk/>
          <pc:sldMk cId="3692124324" sldId="264"/>
        </pc:sldMkLst>
      </pc:sldChg>
      <pc:sldChg chg="del">
        <pc:chgData name="Ileana Ionita (2310530)" userId="ab718079-a85a-4b90-ab67-5acea4695e73" providerId="ADAL" clId="{BF904E67-A8FF-4BA7-B35D-3D923E8312F6}" dt="2024-07-01T01:00:22.525" v="4672" actId="2696"/>
        <pc:sldMkLst>
          <pc:docMk/>
          <pc:sldMk cId="3237280504" sldId="266"/>
        </pc:sldMkLst>
      </pc:sldChg>
      <pc:sldChg chg="del">
        <pc:chgData name="Ileana Ionita (2310530)" userId="ab718079-a85a-4b90-ab67-5acea4695e73" providerId="ADAL" clId="{BF904E67-A8FF-4BA7-B35D-3D923E8312F6}" dt="2024-07-01T01:00:26.105" v="4673" actId="2696"/>
        <pc:sldMkLst>
          <pc:docMk/>
          <pc:sldMk cId="3749377922" sldId="268"/>
        </pc:sldMkLst>
      </pc:sldChg>
      <pc:sldChg chg="del">
        <pc:chgData name="Ileana Ionita (2310530)" userId="ab718079-a85a-4b90-ab67-5acea4695e73" providerId="ADAL" clId="{BF904E67-A8FF-4BA7-B35D-3D923E8312F6}" dt="2024-07-01T01:00:33.912" v="4675" actId="2696"/>
        <pc:sldMkLst>
          <pc:docMk/>
          <pc:sldMk cId="4168705563" sldId="269"/>
        </pc:sldMkLst>
      </pc:sldChg>
      <pc:sldChg chg="del">
        <pc:chgData name="Ileana Ionita (2310530)" userId="ab718079-a85a-4b90-ab67-5acea4695e73" providerId="ADAL" clId="{BF904E67-A8FF-4BA7-B35D-3D923E8312F6}" dt="2024-07-01T01:00:37.864" v="4676" actId="2696"/>
        <pc:sldMkLst>
          <pc:docMk/>
          <pc:sldMk cId="1401400372" sldId="271"/>
        </pc:sldMkLst>
      </pc:sldChg>
      <pc:sldChg chg="del">
        <pc:chgData name="Ileana Ionita (2310530)" userId="ab718079-a85a-4b90-ab67-5acea4695e73" providerId="ADAL" clId="{BF904E67-A8FF-4BA7-B35D-3D923E8312F6}" dt="2024-07-01T00:59:01.865" v="4662" actId="2696"/>
        <pc:sldMkLst>
          <pc:docMk/>
          <pc:sldMk cId="1758743092" sldId="273"/>
        </pc:sldMkLst>
      </pc:sldChg>
      <pc:sldChg chg="del">
        <pc:chgData name="Ileana Ionita (2310530)" userId="ab718079-a85a-4b90-ab67-5acea4695e73" providerId="ADAL" clId="{BF904E67-A8FF-4BA7-B35D-3D923E8312F6}" dt="2024-07-01T00:59:55.019" v="4667" actId="2696"/>
        <pc:sldMkLst>
          <pc:docMk/>
          <pc:sldMk cId="3310126728" sldId="277"/>
        </pc:sldMkLst>
      </pc:sldChg>
      <pc:sldChg chg="del">
        <pc:chgData name="Ileana Ionita (2310530)" userId="ab718079-a85a-4b90-ab67-5acea4695e73" providerId="ADAL" clId="{BF904E67-A8FF-4BA7-B35D-3D923E8312F6}" dt="2024-07-01T01:00:30.391" v="4674" actId="2696"/>
        <pc:sldMkLst>
          <pc:docMk/>
          <pc:sldMk cId="738086976" sldId="279"/>
        </pc:sldMkLst>
      </pc:sldChg>
      <pc:sldChg chg="del">
        <pc:chgData name="Ileana Ionita (2310530)" userId="ab718079-a85a-4b90-ab67-5acea4695e73" providerId="ADAL" clId="{BF904E67-A8FF-4BA7-B35D-3D923E8312F6}" dt="2024-07-01T01:00:09.590" v="4669" actId="2696"/>
        <pc:sldMkLst>
          <pc:docMk/>
          <pc:sldMk cId="2960841678" sldId="280"/>
        </pc:sldMkLst>
      </pc:sldChg>
      <pc:sldChg chg="del">
        <pc:chgData name="Ileana Ionita (2310530)" userId="ab718079-a85a-4b90-ab67-5acea4695e73" providerId="ADAL" clId="{BF904E67-A8FF-4BA7-B35D-3D923E8312F6}" dt="2024-07-01T01:00:05.591" v="4668" actId="2696"/>
        <pc:sldMkLst>
          <pc:docMk/>
          <pc:sldMk cId="2906947099" sldId="281"/>
        </pc:sldMkLst>
      </pc:sldChg>
      <pc:sldChg chg="addSp delSp modSp mod">
        <pc:chgData name="Ileana Ionita (2310530)" userId="ab718079-a85a-4b90-ab67-5acea4695e73" providerId="ADAL" clId="{BF904E67-A8FF-4BA7-B35D-3D923E8312F6}" dt="2024-07-01T00:28:40.810" v="4616" actId="14100"/>
        <pc:sldMkLst>
          <pc:docMk/>
          <pc:sldMk cId="1360253025" sldId="283"/>
        </pc:sldMkLst>
        <pc:spChg chg="mod">
          <ac:chgData name="Ileana Ionita (2310530)" userId="ab718079-a85a-4b90-ab67-5acea4695e73" providerId="ADAL" clId="{BF904E67-A8FF-4BA7-B35D-3D923E8312F6}" dt="2024-07-01T00:28:40.810" v="4616" actId="14100"/>
          <ac:spMkLst>
            <pc:docMk/>
            <pc:sldMk cId="1360253025" sldId="283"/>
            <ac:spMk id="2" creationId="{1F3157B3-C135-8FE5-A354-B0C01A023151}"/>
          </ac:spMkLst>
        </pc:spChg>
        <pc:spChg chg="mod">
          <ac:chgData name="Ileana Ionita (2310530)" userId="ab718079-a85a-4b90-ab67-5acea4695e73" providerId="ADAL" clId="{BF904E67-A8FF-4BA7-B35D-3D923E8312F6}" dt="2024-06-30T16:49:59.201" v="3638" actId="1076"/>
          <ac:spMkLst>
            <pc:docMk/>
            <pc:sldMk cId="1360253025" sldId="283"/>
            <ac:spMk id="3" creationId="{07498776-20CD-C5CB-962D-ACDB616931F8}"/>
          </ac:spMkLst>
        </pc:spChg>
        <pc:picChg chg="add del mod ord">
          <ac:chgData name="Ileana Ionita (2310530)" userId="ab718079-a85a-4b90-ab67-5acea4695e73" providerId="ADAL" clId="{BF904E67-A8FF-4BA7-B35D-3D923E8312F6}" dt="2024-06-30T15:21:34.074" v="3506" actId="21"/>
          <ac:picMkLst>
            <pc:docMk/>
            <pc:sldMk cId="1360253025" sldId="283"/>
            <ac:picMk id="4" creationId="{1B4E9886-F0DA-E1F2-DF10-8C94F656BC07}"/>
          </ac:picMkLst>
        </pc:picChg>
        <pc:picChg chg="add mod">
          <ac:chgData name="Ileana Ionita (2310530)" userId="ab718079-a85a-4b90-ab67-5acea4695e73" providerId="ADAL" clId="{BF904E67-A8FF-4BA7-B35D-3D923E8312F6}" dt="2024-06-30T16:50:03.204" v="3639" actId="1076"/>
          <ac:picMkLst>
            <pc:docMk/>
            <pc:sldMk cId="1360253025" sldId="283"/>
            <ac:picMk id="5" creationId="{921285AA-95E4-1671-DAEF-8C597853833E}"/>
          </ac:picMkLst>
        </pc:picChg>
      </pc:sldChg>
      <pc:sldChg chg="addSp delSp modSp mod">
        <pc:chgData name="Ileana Ionita (2310530)" userId="ab718079-a85a-4b90-ab67-5acea4695e73" providerId="ADAL" clId="{BF904E67-A8FF-4BA7-B35D-3D923E8312F6}" dt="2024-07-01T00:29:27.161" v="4620" actId="167"/>
        <pc:sldMkLst>
          <pc:docMk/>
          <pc:sldMk cId="3376693523" sldId="284"/>
        </pc:sldMkLst>
        <pc:spChg chg="mod">
          <ac:chgData name="Ileana Ionita (2310530)" userId="ab718079-a85a-4b90-ab67-5acea4695e73" providerId="ADAL" clId="{BF904E67-A8FF-4BA7-B35D-3D923E8312F6}" dt="2024-06-30T16:50:46.023" v="3644" actId="1076"/>
          <ac:spMkLst>
            <pc:docMk/>
            <pc:sldMk cId="3376693523" sldId="284"/>
            <ac:spMk id="2" creationId="{BF4218CF-5E14-734A-91FB-9F5C3D171099}"/>
          </ac:spMkLst>
        </pc:spChg>
        <pc:spChg chg="mod">
          <ac:chgData name="Ileana Ionita (2310530)" userId="ab718079-a85a-4b90-ab67-5acea4695e73" providerId="ADAL" clId="{BF904E67-A8FF-4BA7-B35D-3D923E8312F6}" dt="2024-06-30T14:30:41.713" v="2087" actId="113"/>
          <ac:spMkLst>
            <pc:docMk/>
            <pc:sldMk cId="3376693523" sldId="284"/>
            <ac:spMk id="3" creationId="{8408A620-022F-932B-0B94-593783C67E8D}"/>
          </ac:spMkLst>
        </pc:spChg>
        <pc:picChg chg="add del">
          <ac:chgData name="Ileana Ionita (2310530)" userId="ab718079-a85a-4b90-ab67-5acea4695e73" providerId="ADAL" clId="{BF904E67-A8FF-4BA7-B35D-3D923E8312F6}" dt="2024-06-30T15:18:13.399" v="3501" actId="21"/>
          <ac:picMkLst>
            <pc:docMk/>
            <pc:sldMk cId="3376693523" sldId="284"/>
            <ac:picMk id="4" creationId="{B4B5F64A-DB93-C30C-C37F-351916FDE54C}"/>
          </ac:picMkLst>
        </pc:picChg>
        <pc:picChg chg="add del mod">
          <ac:chgData name="Ileana Ionita (2310530)" userId="ab718079-a85a-4b90-ab67-5acea4695e73" providerId="ADAL" clId="{BF904E67-A8FF-4BA7-B35D-3D923E8312F6}" dt="2024-06-30T12:46:55.370" v="306" actId="21"/>
          <ac:picMkLst>
            <pc:docMk/>
            <pc:sldMk cId="3376693523" sldId="284"/>
            <ac:picMk id="4" creationId="{FDBAE251-6A1C-7142-2E90-C6B22C1BD8BA}"/>
          </ac:picMkLst>
        </pc:picChg>
        <pc:picChg chg="add del mod">
          <ac:chgData name="Ileana Ionita (2310530)" userId="ab718079-a85a-4b90-ab67-5acea4695e73" providerId="ADAL" clId="{BF904E67-A8FF-4BA7-B35D-3D923E8312F6}" dt="2024-06-30T15:18:05.233" v="3499" actId="21"/>
          <ac:picMkLst>
            <pc:docMk/>
            <pc:sldMk cId="3376693523" sldId="284"/>
            <ac:picMk id="5" creationId="{A7C4EB9F-3F11-A448-5B6A-38552C04F4B1}"/>
          </ac:picMkLst>
        </pc:picChg>
        <pc:picChg chg="add mod ord">
          <ac:chgData name="Ileana Ionita (2310530)" userId="ab718079-a85a-4b90-ab67-5acea4695e73" providerId="ADAL" clId="{BF904E67-A8FF-4BA7-B35D-3D923E8312F6}" dt="2024-07-01T00:29:27.161" v="4620" actId="167"/>
          <ac:picMkLst>
            <pc:docMk/>
            <pc:sldMk cId="3376693523" sldId="284"/>
            <ac:picMk id="6" creationId="{917D9A7D-2906-A177-96B1-E5D59F2A151E}"/>
          </ac:picMkLst>
        </pc:picChg>
      </pc:sldChg>
      <pc:sldChg chg="addSp delSp modSp mod">
        <pc:chgData name="Ileana Ionita (2310530)" userId="ab718079-a85a-4b90-ab67-5acea4695e73" providerId="ADAL" clId="{BF904E67-A8FF-4BA7-B35D-3D923E8312F6}" dt="2024-07-01T08:42:26.499" v="4680" actId="1076"/>
        <pc:sldMkLst>
          <pc:docMk/>
          <pc:sldMk cId="1507088090" sldId="286"/>
        </pc:sldMkLst>
        <pc:spChg chg="mod">
          <ac:chgData name="Ileana Ionita (2310530)" userId="ab718079-a85a-4b90-ab67-5acea4695e73" providerId="ADAL" clId="{BF904E67-A8FF-4BA7-B35D-3D923E8312F6}" dt="2024-06-30T16:49:16.029" v="3637" actId="14100"/>
          <ac:spMkLst>
            <pc:docMk/>
            <pc:sldMk cId="1507088090" sldId="286"/>
            <ac:spMk id="2" creationId="{D0C02FBB-8FA3-3497-10FC-17693816E2B1}"/>
          </ac:spMkLst>
        </pc:spChg>
        <pc:spChg chg="mod">
          <ac:chgData name="Ileana Ionita (2310530)" userId="ab718079-a85a-4b90-ab67-5acea4695e73" providerId="ADAL" clId="{BF904E67-A8FF-4BA7-B35D-3D923E8312F6}" dt="2024-07-01T00:56:37.821" v="4653" actId="113"/>
          <ac:spMkLst>
            <pc:docMk/>
            <pc:sldMk cId="1507088090" sldId="286"/>
            <ac:spMk id="3" creationId="{78BEF912-2C8B-E7BA-3D9A-2B1A19D68030}"/>
          </ac:spMkLst>
        </pc:spChg>
        <pc:spChg chg="mod">
          <ac:chgData name="Ileana Ionita (2310530)" userId="ab718079-a85a-4b90-ab67-5acea4695e73" providerId="ADAL" clId="{BF904E67-A8FF-4BA7-B35D-3D923E8312F6}" dt="2024-07-01T00:56:49.906" v="4654" actId="113"/>
          <ac:spMkLst>
            <pc:docMk/>
            <pc:sldMk cId="1507088090" sldId="286"/>
            <ac:spMk id="4" creationId="{03ACE73B-D86B-5038-F700-C32351B63105}"/>
          </ac:spMkLst>
        </pc:spChg>
        <pc:picChg chg="add del mod">
          <ac:chgData name="Ileana Ionita (2310530)" userId="ab718079-a85a-4b90-ab67-5acea4695e73" providerId="ADAL" clId="{BF904E67-A8FF-4BA7-B35D-3D923E8312F6}" dt="2024-06-30T15:32:07.111" v="3515" actId="21"/>
          <ac:picMkLst>
            <pc:docMk/>
            <pc:sldMk cId="1507088090" sldId="286"/>
            <ac:picMk id="5" creationId="{A0F17C16-E659-00F1-8186-1211AC693CAB}"/>
          </ac:picMkLst>
        </pc:picChg>
        <pc:picChg chg="add del mod">
          <ac:chgData name="Ileana Ionita (2310530)" userId="ab718079-a85a-4b90-ab67-5acea4695e73" providerId="ADAL" clId="{BF904E67-A8FF-4BA7-B35D-3D923E8312F6}" dt="2024-06-30T15:40:51.904" v="3536" actId="21"/>
          <ac:picMkLst>
            <pc:docMk/>
            <pc:sldMk cId="1507088090" sldId="286"/>
            <ac:picMk id="6" creationId="{CAE07881-4A22-015B-4F00-857B669FC524}"/>
          </ac:picMkLst>
        </pc:picChg>
        <pc:picChg chg="add mod">
          <ac:chgData name="Ileana Ionita (2310530)" userId="ab718079-a85a-4b90-ab67-5acea4695e73" providerId="ADAL" clId="{BF904E67-A8FF-4BA7-B35D-3D923E8312F6}" dt="2024-06-30T15:43:48.319" v="3546" actId="1076"/>
          <ac:picMkLst>
            <pc:docMk/>
            <pc:sldMk cId="1507088090" sldId="286"/>
            <ac:picMk id="7" creationId="{98B8843E-2541-DC3D-3F08-73DE34CF51D5}"/>
          </ac:picMkLst>
        </pc:picChg>
        <pc:picChg chg="add mod">
          <ac:chgData name="Ileana Ionita (2310530)" userId="ab718079-a85a-4b90-ab67-5acea4695e73" providerId="ADAL" clId="{BF904E67-A8FF-4BA7-B35D-3D923E8312F6}" dt="2024-07-01T08:42:26.499" v="4680" actId="1076"/>
          <ac:picMkLst>
            <pc:docMk/>
            <pc:sldMk cId="1507088090" sldId="286"/>
            <ac:picMk id="8" creationId="{0D395719-EE7C-4440-396E-EA09993A124F}"/>
          </ac:picMkLst>
        </pc:picChg>
      </pc:sldChg>
      <pc:sldChg chg="addSp delSp modSp mod modClrScheme chgLayout">
        <pc:chgData name="Ileana Ionita (2310530)" userId="ab718079-a85a-4b90-ab67-5acea4695e73" providerId="ADAL" clId="{BF904E67-A8FF-4BA7-B35D-3D923E8312F6}" dt="2024-06-30T16:51:40.035" v="3646" actId="20577"/>
        <pc:sldMkLst>
          <pc:docMk/>
          <pc:sldMk cId="2822430634" sldId="287"/>
        </pc:sldMkLst>
        <pc:spChg chg="mod ord">
          <ac:chgData name="Ileana Ionita (2310530)" userId="ab718079-a85a-4b90-ab67-5acea4695e73" providerId="ADAL" clId="{BF904E67-A8FF-4BA7-B35D-3D923E8312F6}" dt="2024-06-30T16:01:04.825" v="3553" actId="14100"/>
          <ac:spMkLst>
            <pc:docMk/>
            <pc:sldMk cId="2822430634" sldId="287"/>
            <ac:spMk id="2" creationId="{BE9607B1-BEA4-74B1-9E5F-B9016BE4AFB3}"/>
          </ac:spMkLst>
        </pc:spChg>
        <pc:spChg chg="mod ord">
          <ac:chgData name="Ileana Ionita (2310530)" userId="ab718079-a85a-4b90-ab67-5acea4695e73" providerId="ADAL" clId="{BF904E67-A8FF-4BA7-B35D-3D923E8312F6}" dt="2024-06-30T16:51:40.035" v="3646" actId="20577"/>
          <ac:spMkLst>
            <pc:docMk/>
            <pc:sldMk cId="2822430634" sldId="287"/>
            <ac:spMk id="3" creationId="{46D96A54-6F59-8448-E9F2-48AF37D6C7DC}"/>
          </ac:spMkLst>
        </pc:spChg>
        <pc:spChg chg="mod ord">
          <ac:chgData name="Ileana Ionita (2310530)" userId="ab718079-a85a-4b90-ab67-5acea4695e73" providerId="ADAL" clId="{BF904E67-A8FF-4BA7-B35D-3D923E8312F6}" dt="2024-06-30T14:33:20.417" v="2615" actId="700"/>
          <ac:spMkLst>
            <pc:docMk/>
            <pc:sldMk cId="2822430634" sldId="287"/>
            <ac:spMk id="4" creationId="{00254763-5099-7988-EDFF-C02CF116E137}"/>
          </ac:spMkLst>
        </pc:spChg>
        <pc:picChg chg="add del mod ord">
          <ac:chgData name="Ileana Ionita (2310530)" userId="ab718079-a85a-4b90-ab67-5acea4695e73" providerId="ADAL" clId="{BF904E67-A8FF-4BA7-B35D-3D923E8312F6}" dt="2024-06-30T11:56:28.787" v="97" actId="21"/>
          <ac:picMkLst>
            <pc:docMk/>
            <pc:sldMk cId="2822430634" sldId="287"/>
            <ac:picMk id="5" creationId="{ED1C14AE-43DC-74A4-8C0D-E62E2B3F7811}"/>
          </ac:picMkLst>
        </pc:picChg>
        <pc:picChg chg="add del mod">
          <ac:chgData name="Ileana Ionita (2310530)" userId="ab718079-a85a-4b90-ab67-5acea4695e73" providerId="ADAL" clId="{BF904E67-A8FF-4BA7-B35D-3D923E8312F6}" dt="2024-06-30T16:01:49.982" v="3558" actId="21"/>
          <ac:picMkLst>
            <pc:docMk/>
            <pc:sldMk cId="2822430634" sldId="287"/>
            <ac:picMk id="5" creationId="{FCE7CAA2-35CE-EC09-6F2C-6D176AF361CA}"/>
          </ac:picMkLst>
        </pc:picChg>
        <pc:picChg chg="add del mod ord">
          <ac:chgData name="Ileana Ionita (2310530)" userId="ab718079-a85a-4b90-ab67-5acea4695e73" providerId="ADAL" clId="{BF904E67-A8FF-4BA7-B35D-3D923E8312F6}" dt="2024-06-30T14:32:40.115" v="2091" actId="21"/>
          <ac:picMkLst>
            <pc:docMk/>
            <pc:sldMk cId="2822430634" sldId="287"/>
            <ac:picMk id="6" creationId="{2D887505-FD24-1F02-54B8-952D1BB8EF58}"/>
          </ac:picMkLst>
        </pc:picChg>
        <pc:picChg chg="add mod">
          <ac:chgData name="Ileana Ionita (2310530)" userId="ab718079-a85a-4b90-ab67-5acea4695e73" providerId="ADAL" clId="{BF904E67-A8FF-4BA7-B35D-3D923E8312F6}" dt="2024-06-30T16:12:50.259" v="3562" actId="14100"/>
          <ac:picMkLst>
            <pc:docMk/>
            <pc:sldMk cId="2822430634" sldId="287"/>
            <ac:picMk id="7" creationId="{2AFB784E-C4AB-0B9D-79BA-E47FA28C2F3B}"/>
          </ac:picMkLst>
        </pc:picChg>
      </pc:sldChg>
      <pc:sldChg chg="addSp delSp modSp mod">
        <pc:chgData name="Ileana Ionita (2310530)" userId="ab718079-a85a-4b90-ab67-5acea4695e73" providerId="ADAL" clId="{BF904E67-A8FF-4BA7-B35D-3D923E8312F6}" dt="2024-07-01T00:55:39.109" v="4652" actId="14100"/>
        <pc:sldMkLst>
          <pc:docMk/>
          <pc:sldMk cId="4171279788" sldId="288"/>
        </pc:sldMkLst>
        <pc:spChg chg="mod">
          <ac:chgData name="Ileana Ionita (2310530)" userId="ab718079-a85a-4b90-ab67-5acea4695e73" providerId="ADAL" clId="{BF904E67-A8FF-4BA7-B35D-3D923E8312F6}" dt="2024-06-30T12:17:26.313" v="160" actId="14100"/>
          <ac:spMkLst>
            <pc:docMk/>
            <pc:sldMk cId="4171279788" sldId="288"/>
            <ac:spMk id="2" creationId="{32AED525-157B-42EE-01B9-3AAE9D8E4181}"/>
          </ac:spMkLst>
        </pc:spChg>
        <pc:spChg chg="mod">
          <ac:chgData name="Ileana Ionita (2310530)" userId="ab718079-a85a-4b90-ab67-5acea4695e73" providerId="ADAL" clId="{BF904E67-A8FF-4BA7-B35D-3D923E8312F6}" dt="2024-06-30T14:36:55.816" v="3090" actId="113"/>
          <ac:spMkLst>
            <pc:docMk/>
            <pc:sldMk cId="4171279788" sldId="288"/>
            <ac:spMk id="3" creationId="{2E71B0D8-116D-7D7D-2D37-285DB15FB1D8}"/>
          </ac:spMkLst>
        </pc:spChg>
        <pc:picChg chg="add del mod ord">
          <ac:chgData name="Ileana Ionita (2310530)" userId="ab718079-a85a-4b90-ab67-5acea4695e73" providerId="ADAL" clId="{BF904E67-A8FF-4BA7-B35D-3D923E8312F6}" dt="2024-06-30T16:14:43.313" v="3563" actId="21"/>
          <ac:picMkLst>
            <pc:docMk/>
            <pc:sldMk cId="4171279788" sldId="288"/>
            <ac:picMk id="4" creationId="{A088E6F8-431B-7D1A-5D22-086CF9F451D6}"/>
          </ac:picMkLst>
        </pc:picChg>
        <pc:picChg chg="add mod ord">
          <ac:chgData name="Ileana Ionita (2310530)" userId="ab718079-a85a-4b90-ab67-5acea4695e73" providerId="ADAL" clId="{BF904E67-A8FF-4BA7-B35D-3D923E8312F6}" dt="2024-07-01T00:55:39.109" v="4652" actId="14100"/>
          <ac:picMkLst>
            <pc:docMk/>
            <pc:sldMk cId="4171279788" sldId="288"/>
            <ac:picMk id="5" creationId="{257C72B9-CF82-0B70-6592-AAA0191DE884}"/>
          </ac:picMkLst>
        </pc:picChg>
      </pc:sldChg>
      <pc:sldChg chg="addSp delSp modSp mod">
        <pc:chgData name="Ileana Ionita (2310530)" userId="ab718079-a85a-4b90-ab67-5acea4695e73" providerId="ADAL" clId="{BF904E67-A8FF-4BA7-B35D-3D923E8312F6}" dt="2024-06-30T16:31:11.337" v="3588" actId="1076"/>
        <pc:sldMkLst>
          <pc:docMk/>
          <pc:sldMk cId="2555187961" sldId="289"/>
        </pc:sldMkLst>
        <pc:spChg chg="mod">
          <ac:chgData name="Ileana Ionita (2310530)" userId="ab718079-a85a-4b90-ab67-5acea4695e73" providerId="ADAL" clId="{BF904E67-A8FF-4BA7-B35D-3D923E8312F6}" dt="2024-06-30T12:21:16.021" v="185" actId="1076"/>
          <ac:spMkLst>
            <pc:docMk/>
            <pc:sldMk cId="2555187961" sldId="289"/>
            <ac:spMk id="2" creationId="{7209F11C-78D7-78D0-654D-73D8670D82B5}"/>
          </ac:spMkLst>
        </pc:spChg>
        <pc:spChg chg="mod">
          <ac:chgData name="Ileana Ionita (2310530)" userId="ab718079-a85a-4b90-ab67-5acea4695e73" providerId="ADAL" clId="{BF904E67-A8FF-4BA7-B35D-3D923E8312F6}" dt="2024-06-30T14:39:09.366" v="3498" actId="113"/>
          <ac:spMkLst>
            <pc:docMk/>
            <pc:sldMk cId="2555187961" sldId="289"/>
            <ac:spMk id="3" creationId="{993EEE0A-32D1-BCFB-5A2A-CE2DC5E5850C}"/>
          </ac:spMkLst>
        </pc:spChg>
        <pc:picChg chg="add del mod ord">
          <ac:chgData name="Ileana Ionita (2310530)" userId="ab718079-a85a-4b90-ab67-5acea4695e73" providerId="ADAL" clId="{BF904E67-A8FF-4BA7-B35D-3D923E8312F6}" dt="2024-06-30T12:29:33.300" v="243" actId="21"/>
          <ac:picMkLst>
            <pc:docMk/>
            <pc:sldMk cId="2555187961" sldId="289"/>
            <ac:picMk id="4" creationId="{54052F46-7164-72EF-C5FF-8153F3957D00}"/>
          </ac:picMkLst>
        </pc:picChg>
        <pc:picChg chg="add del mod">
          <ac:chgData name="Ileana Ionita (2310530)" userId="ab718079-a85a-4b90-ab67-5acea4695e73" providerId="ADAL" clId="{BF904E67-A8FF-4BA7-B35D-3D923E8312F6}" dt="2024-06-30T16:23:49.986" v="3574" actId="21"/>
          <ac:picMkLst>
            <pc:docMk/>
            <pc:sldMk cId="2555187961" sldId="289"/>
            <ac:picMk id="4" creationId="{EAD15FBF-3111-DBEF-1121-0BD597A17A30}"/>
          </ac:picMkLst>
        </pc:picChg>
        <pc:picChg chg="add del mod ord">
          <ac:chgData name="Ileana Ionita (2310530)" userId="ab718079-a85a-4b90-ab67-5acea4695e73" providerId="ADAL" clId="{BF904E67-A8FF-4BA7-B35D-3D923E8312F6}" dt="2024-06-30T16:18:20.415" v="3568" actId="21"/>
          <ac:picMkLst>
            <pc:docMk/>
            <pc:sldMk cId="2555187961" sldId="289"/>
            <ac:picMk id="5" creationId="{76942006-0177-3F41-02B6-73F00B2E9A8A}"/>
          </ac:picMkLst>
        </pc:picChg>
        <pc:picChg chg="add del mod">
          <ac:chgData name="Ileana Ionita (2310530)" userId="ab718079-a85a-4b90-ab67-5acea4695e73" providerId="ADAL" clId="{BF904E67-A8FF-4BA7-B35D-3D923E8312F6}" dt="2024-06-30T16:25:34.940" v="3579" actId="21"/>
          <ac:picMkLst>
            <pc:docMk/>
            <pc:sldMk cId="2555187961" sldId="289"/>
            <ac:picMk id="6" creationId="{E9A6B0A1-B9C9-D675-FB87-750B7D366D2F}"/>
          </ac:picMkLst>
        </pc:picChg>
        <pc:picChg chg="add del mod">
          <ac:chgData name="Ileana Ionita (2310530)" userId="ab718079-a85a-4b90-ab67-5acea4695e73" providerId="ADAL" clId="{BF904E67-A8FF-4BA7-B35D-3D923E8312F6}" dt="2024-06-30T16:25:30.584" v="3578" actId="21"/>
          <ac:picMkLst>
            <pc:docMk/>
            <pc:sldMk cId="2555187961" sldId="289"/>
            <ac:picMk id="7" creationId="{3EC15FCD-78D3-1C48-1940-19A385B530B0}"/>
          </ac:picMkLst>
        </pc:picChg>
        <pc:picChg chg="add mod">
          <ac:chgData name="Ileana Ionita (2310530)" userId="ab718079-a85a-4b90-ab67-5acea4695e73" providerId="ADAL" clId="{BF904E67-A8FF-4BA7-B35D-3D923E8312F6}" dt="2024-06-30T16:29:39.253" v="3586" actId="14100"/>
          <ac:picMkLst>
            <pc:docMk/>
            <pc:sldMk cId="2555187961" sldId="289"/>
            <ac:picMk id="8" creationId="{C457E562-32FE-41AD-77C3-86ECAAA9B332}"/>
          </ac:picMkLst>
        </pc:picChg>
        <pc:picChg chg="add mod">
          <ac:chgData name="Ileana Ionita (2310530)" userId="ab718079-a85a-4b90-ab67-5acea4695e73" providerId="ADAL" clId="{BF904E67-A8FF-4BA7-B35D-3D923E8312F6}" dt="2024-06-30T16:31:11.337" v="3588" actId="1076"/>
          <ac:picMkLst>
            <pc:docMk/>
            <pc:sldMk cId="2555187961" sldId="289"/>
            <ac:picMk id="9" creationId="{C41FC756-58E9-AA7D-91FD-AA335CFE1DF3}"/>
          </ac:picMkLst>
        </pc:picChg>
      </pc:sldChg>
      <pc:sldChg chg="addSp delSp modSp mod">
        <pc:chgData name="Ileana Ionita (2310530)" userId="ab718079-a85a-4b90-ab67-5acea4695e73" providerId="ADAL" clId="{BF904E67-A8FF-4BA7-B35D-3D923E8312F6}" dt="2024-06-30T16:47:34.024" v="3625" actId="1076"/>
        <pc:sldMkLst>
          <pc:docMk/>
          <pc:sldMk cId="3068073522" sldId="290"/>
        </pc:sldMkLst>
        <pc:spChg chg="mod">
          <ac:chgData name="Ileana Ionita (2310530)" userId="ab718079-a85a-4b90-ab67-5acea4695e73" providerId="ADAL" clId="{BF904E67-A8FF-4BA7-B35D-3D923E8312F6}" dt="2024-06-30T12:40:03.253" v="280" actId="14100"/>
          <ac:spMkLst>
            <pc:docMk/>
            <pc:sldMk cId="3068073522" sldId="290"/>
            <ac:spMk id="2" creationId="{A60ABAC2-C971-E912-A991-80401AADB0ED}"/>
          </ac:spMkLst>
        </pc:spChg>
        <pc:spChg chg="mod">
          <ac:chgData name="Ileana Ionita (2310530)" userId="ab718079-a85a-4b90-ab67-5acea4695e73" providerId="ADAL" clId="{BF904E67-A8FF-4BA7-B35D-3D923E8312F6}" dt="2024-06-30T16:35:15.132" v="3611" actId="113"/>
          <ac:spMkLst>
            <pc:docMk/>
            <pc:sldMk cId="3068073522" sldId="290"/>
            <ac:spMk id="3" creationId="{8B7BBEB3-AFA3-A333-6A9E-B5AE6D923F02}"/>
          </ac:spMkLst>
        </pc:spChg>
        <pc:spChg chg="mod">
          <ac:chgData name="Ileana Ionita (2310530)" userId="ab718079-a85a-4b90-ab67-5acea4695e73" providerId="ADAL" clId="{BF904E67-A8FF-4BA7-B35D-3D923E8312F6}" dt="2024-06-30T16:35:19.703" v="3612" actId="113"/>
          <ac:spMkLst>
            <pc:docMk/>
            <pc:sldMk cId="3068073522" sldId="290"/>
            <ac:spMk id="4" creationId="{A240BB4F-EB1C-691E-BB76-E0B859A36A80}"/>
          </ac:spMkLst>
        </pc:spChg>
        <pc:picChg chg="add del mod ord">
          <ac:chgData name="Ileana Ionita (2310530)" userId="ab718079-a85a-4b90-ab67-5acea4695e73" providerId="ADAL" clId="{BF904E67-A8FF-4BA7-B35D-3D923E8312F6}" dt="2024-06-30T16:33:15.035" v="3589" actId="21"/>
          <ac:picMkLst>
            <pc:docMk/>
            <pc:sldMk cId="3068073522" sldId="290"/>
            <ac:picMk id="5" creationId="{ECAB1396-4C95-F318-A08F-C7F9045DC099}"/>
          </ac:picMkLst>
        </pc:picChg>
        <pc:picChg chg="add del mod">
          <ac:chgData name="Ileana Ionita (2310530)" userId="ab718079-a85a-4b90-ab67-5acea4695e73" providerId="ADAL" clId="{BF904E67-A8FF-4BA7-B35D-3D923E8312F6}" dt="2024-06-30T16:33:19.718" v="3590" actId="21"/>
          <ac:picMkLst>
            <pc:docMk/>
            <pc:sldMk cId="3068073522" sldId="290"/>
            <ac:picMk id="6" creationId="{512BBEF2-2374-EDE3-E41D-6D3FC65257AC}"/>
          </ac:picMkLst>
        </pc:picChg>
        <pc:picChg chg="add mod">
          <ac:chgData name="Ileana Ionita (2310530)" userId="ab718079-a85a-4b90-ab67-5acea4695e73" providerId="ADAL" clId="{BF904E67-A8FF-4BA7-B35D-3D923E8312F6}" dt="2024-06-30T16:35:51.247" v="3614" actId="1076"/>
          <ac:picMkLst>
            <pc:docMk/>
            <pc:sldMk cId="3068073522" sldId="290"/>
            <ac:picMk id="7" creationId="{ED7789A6-B3F6-B4F1-42A8-111CD7000CF2}"/>
          </ac:picMkLst>
        </pc:picChg>
        <pc:picChg chg="add del mod">
          <ac:chgData name="Ileana Ionita (2310530)" userId="ab718079-a85a-4b90-ab67-5acea4695e73" providerId="ADAL" clId="{BF904E67-A8FF-4BA7-B35D-3D923E8312F6}" dt="2024-06-30T16:42:12.619" v="3621" actId="21"/>
          <ac:picMkLst>
            <pc:docMk/>
            <pc:sldMk cId="3068073522" sldId="290"/>
            <ac:picMk id="8" creationId="{144F06A6-9FB8-2EDC-9215-C14CC6F131F6}"/>
          </ac:picMkLst>
        </pc:picChg>
        <pc:picChg chg="add mod">
          <ac:chgData name="Ileana Ionita (2310530)" userId="ab718079-a85a-4b90-ab67-5acea4695e73" providerId="ADAL" clId="{BF904E67-A8FF-4BA7-B35D-3D923E8312F6}" dt="2024-06-30T16:42:23.014" v="3622" actId="1076"/>
          <ac:picMkLst>
            <pc:docMk/>
            <pc:sldMk cId="3068073522" sldId="290"/>
            <ac:picMk id="9" creationId="{8FA853A7-EF6F-3019-97F4-DB88FA9D2AD4}"/>
          </ac:picMkLst>
        </pc:picChg>
        <pc:picChg chg="add mod">
          <ac:chgData name="Ileana Ionita (2310530)" userId="ab718079-a85a-4b90-ab67-5acea4695e73" providerId="ADAL" clId="{BF904E67-A8FF-4BA7-B35D-3D923E8312F6}" dt="2024-06-30T16:47:34.024" v="3625" actId="1076"/>
          <ac:picMkLst>
            <pc:docMk/>
            <pc:sldMk cId="3068073522" sldId="290"/>
            <ac:picMk id="10" creationId="{4580F04B-0B68-2C47-F9CD-BC95F47C4666}"/>
          </ac:picMkLst>
        </pc:picChg>
      </pc:sldChg>
      <pc:sldChg chg="del">
        <pc:chgData name="Ileana Ionita (2310530)" userId="ab718079-a85a-4b90-ab67-5acea4695e73" providerId="ADAL" clId="{BF904E67-A8FF-4BA7-B35D-3D923E8312F6}" dt="2024-07-01T00:58:11.256" v="4657" actId="2696"/>
        <pc:sldMkLst>
          <pc:docMk/>
          <pc:sldMk cId="291901249" sldId="291"/>
        </pc:sldMkLst>
      </pc:sldChg>
      <pc:sldChg chg="addSp delSp modSp mod chgLayout">
        <pc:chgData name="Ileana Ionita (2310530)" userId="ab718079-a85a-4b90-ab67-5acea4695e73" providerId="ADAL" clId="{BF904E67-A8FF-4BA7-B35D-3D923E8312F6}" dt="2024-07-01T00:05:38.664" v="4586" actId="14100"/>
        <pc:sldMkLst>
          <pc:docMk/>
          <pc:sldMk cId="2742357570" sldId="292"/>
        </pc:sldMkLst>
        <pc:spChg chg="mod ord">
          <ac:chgData name="Ileana Ionita (2310530)" userId="ab718079-a85a-4b90-ab67-5acea4695e73" providerId="ADAL" clId="{BF904E67-A8FF-4BA7-B35D-3D923E8312F6}" dt="2024-07-01T00:01:48.151" v="4572" actId="14100"/>
          <ac:spMkLst>
            <pc:docMk/>
            <pc:sldMk cId="2742357570" sldId="292"/>
            <ac:spMk id="2" creationId="{6F026792-DFBC-DB36-F330-61D43B100620}"/>
          </ac:spMkLst>
        </pc:spChg>
        <pc:spChg chg="mod ord">
          <ac:chgData name="Ileana Ionita (2310530)" userId="ab718079-a85a-4b90-ab67-5acea4695e73" providerId="ADAL" clId="{BF904E67-A8FF-4BA7-B35D-3D923E8312F6}" dt="2024-07-01T00:05:28.766" v="4585" actId="1076"/>
          <ac:spMkLst>
            <pc:docMk/>
            <pc:sldMk cId="2742357570" sldId="292"/>
            <ac:spMk id="3" creationId="{50FE2696-5140-8F5E-60C6-0855DDD05CFF}"/>
          </ac:spMkLst>
        </pc:spChg>
        <pc:spChg chg="add del mod">
          <ac:chgData name="Ileana Ionita (2310530)" userId="ab718079-a85a-4b90-ab67-5acea4695e73" providerId="ADAL" clId="{BF904E67-A8FF-4BA7-B35D-3D923E8312F6}" dt="2024-06-30T12:51:25.326" v="422"/>
          <ac:spMkLst>
            <pc:docMk/>
            <pc:sldMk cId="2742357570" sldId="292"/>
            <ac:spMk id="4" creationId="{B62DC775-1A03-60FD-C08E-ACE7132FFC68}"/>
          </ac:spMkLst>
        </pc:spChg>
        <pc:picChg chg="add del mod">
          <ac:chgData name="Ileana Ionita (2310530)" userId="ab718079-a85a-4b90-ab67-5acea4695e73" providerId="ADAL" clId="{BF904E67-A8FF-4BA7-B35D-3D923E8312F6}" dt="2024-06-30T23:55:28.795" v="4546" actId="21"/>
          <ac:picMkLst>
            <pc:docMk/>
            <pc:sldMk cId="2742357570" sldId="292"/>
            <ac:picMk id="4" creationId="{8B991956-21B9-1268-076C-14C459A23070}"/>
          </ac:picMkLst>
        </pc:picChg>
        <pc:picChg chg="add del mod ord">
          <ac:chgData name="Ileana Ionita (2310530)" userId="ab718079-a85a-4b90-ab67-5acea4695e73" providerId="ADAL" clId="{BF904E67-A8FF-4BA7-B35D-3D923E8312F6}" dt="2024-06-30T23:55:33.341" v="4547" actId="21"/>
          <ac:picMkLst>
            <pc:docMk/>
            <pc:sldMk cId="2742357570" sldId="292"/>
            <ac:picMk id="5" creationId="{B14AAC10-3423-F218-8524-99C03FEF01FC}"/>
          </ac:picMkLst>
        </pc:picChg>
        <pc:picChg chg="add del mod ord">
          <ac:chgData name="Ileana Ionita (2310530)" userId="ab718079-a85a-4b90-ab67-5acea4695e73" providerId="ADAL" clId="{BF904E67-A8FF-4BA7-B35D-3D923E8312F6}" dt="2024-06-30T23:57:16.416" v="4553" actId="21"/>
          <ac:picMkLst>
            <pc:docMk/>
            <pc:sldMk cId="2742357570" sldId="292"/>
            <ac:picMk id="6" creationId="{816FDC72-5516-CEBF-5748-11EAF21BDE3D}"/>
          </ac:picMkLst>
        </pc:picChg>
        <pc:picChg chg="add del mod ord">
          <ac:chgData name="Ileana Ionita (2310530)" userId="ab718079-a85a-4b90-ab67-5acea4695e73" providerId="ADAL" clId="{BF904E67-A8FF-4BA7-B35D-3D923E8312F6}" dt="2024-07-01T00:04:19.003" v="4578" actId="21"/>
          <ac:picMkLst>
            <pc:docMk/>
            <pc:sldMk cId="2742357570" sldId="292"/>
            <ac:picMk id="7" creationId="{B0F9DC3A-5961-6703-2776-E507CFFF27A0}"/>
          </ac:picMkLst>
        </pc:picChg>
        <pc:picChg chg="add del mod">
          <ac:chgData name="Ileana Ionita (2310530)" userId="ab718079-a85a-4b90-ab67-5acea4695e73" providerId="ADAL" clId="{BF904E67-A8FF-4BA7-B35D-3D923E8312F6}" dt="2024-07-01T00:04:12.750" v="4577" actId="21"/>
          <ac:picMkLst>
            <pc:docMk/>
            <pc:sldMk cId="2742357570" sldId="292"/>
            <ac:picMk id="8" creationId="{271B72FC-6EFF-9F42-F2FD-805DD09E7AFD}"/>
          </ac:picMkLst>
        </pc:picChg>
        <pc:picChg chg="add mod ord">
          <ac:chgData name="Ileana Ionita (2310530)" userId="ab718079-a85a-4b90-ab67-5acea4695e73" providerId="ADAL" clId="{BF904E67-A8FF-4BA7-B35D-3D923E8312F6}" dt="2024-07-01T00:05:38.664" v="4586" actId="14100"/>
          <ac:picMkLst>
            <pc:docMk/>
            <pc:sldMk cId="2742357570" sldId="292"/>
            <ac:picMk id="9" creationId="{D92AD966-A24D-EFBD-5FEB-E9C9C0DEA83D}"/>
          </ac:picMkLst>
        </pc:picChg>
      </pc:sldChg>
      <pc:sldChg chg="del">
        <pc:chgData name="Ileana Ionita (2310530)" userId="ab718079-a85a-4b90-ab67-5acea4695e73" providerId="ADAL" clId="{BF904E67-A8FF-4BA7-B35D-3D923E8312F6}" dt="2024-07-01T00:58:25.753" v="4659" actId="2696"/>
        <pc:sldMkLst>
          <pc:docMk/>
          <pc:sldMk cId="522626642" sldId="293"/>
        </pc:sldMkLst>
      </pc:sldChg>
      <pc:sldChg chg="del">
        <pc:chgData name="Ileana Ionita (2310530)" userId="ab718079-a85a-4b90-ab67-5acea4695e73" providerId="ADAL" clId="{BF904E67-A8FF-4BA7-B35D-3D923E8312F6}" dt="2024-07-01T01:01:32.653" v="4677" actId="2696"/>
        <pc:sldMkLst>
          <pc:docMk/>
          <pc:sldMk cId="1600916038" sldId="294"/>
        </pc:sldMkLst>
      </pc:sldChg>
      <pc:sldChg chg="del">
        <pc:chgData name="Ileana Ionita (2310530)" userId="ab718079-a85a-4b90-ab67-5acea4695e73" providerId="ADAL" clId="{BF904E67-A8FF-4BA7-B35D-3D923E8312F6}" dt="2024-07-01T00:59:06.657" v="4663" actId="2696"/>
        <pc:sldMkLst>
          <pc:docMk/>
          <pc:sldMk cId="4265841047" sldId="295"/>
        </pc:sldMkLst>
      </pc:sldChg>
      <pc:sldChg chg="del">
        <pc:chgData name="Ileana Ionita (2310530)" userId="ab718079-a85a-4b90-ab67-5acea4695e73" providerId="ADAL" clId="{BF904E67-A8FF-4BA7-B35D-3D923E8312F6}" dt="2024-07-01T00:59:12.979" v="4664" actId="2696"/>
        <pc:sldMkLst>
          <pc:docMk/>
          <pc:sldMk cId="75833342" sldId="296"/>
        </pc:sldMkLst>
      </pc:sldChg>
      <pc:sldChg chg="del">
        <pc:chgData name="Ileana Ionita (2310530)" userId="ab718079-a85a-4b90-ab67-5acea4695e73" providerId="ADAL" clId="{BF904E67-A8FF-4BA7-B35D-3D923E8312F6}" dt="2024-07-01T00:59:41.895" v="4665" actId="2696"/>
        <pc:sldMkLst>
          <pc:docMk/>
          <pc:sldMk cId="513337872" sldId="298"/>
        </pc:sldMkLst>
      </pc:sldChg>
      <pc:sldChg chg="del">
        <pc:chgData name="Ileana Ionita (2310530)" userId="ab718079-a85a-4b90-ab67-5acea4695e73" providerId="ADAL" clId="{BF904E67-A8FF-4BA7-B35D-3D923E8312F6}" dt="2024-07-01T00:59:46.295" v="4666" actId="2696"/>
        <pc:sldMkLst>
          <pc:docMk/>
          <pc:sldMk cId="3326442472" sldId="299"/>
        </pc:sldMkLst>
      </pc:sldChg>
      <pc:sldChg chg="del">
        <pc:chgData name="Ileana Ionita (2310530)" userId="ab718079-a85a-4b90-ab67-5acea4695e73" providerId="ADAL" clId="{BF904E67-A8FF-4BA7-B35D-3D923E8312F6}" dt="2024-07-01T01:01:37.141" v="4678" actId="2696"/>
        <pc:sldMkLst>
          <pc:docMk/>
          <pc:sldMk cId="2886051611" sldId="300"/>
        </pc:sldMkLst>
      </pc:sldChg>
      <pc:sldChg chg="del">
        <pc:chgData name="Ileana Ionita (2310530)" userId="ab718079-a85a-4b90-ab67-5acea4695e73" providerId="ADAL" clId="{BF904E67-A8FF-4BA7-B35D-3D923E8312F6}" dt="2024-07-01T00:58:56.741" v="4661" actId="2696"/>
        <pc:sldMkLst>
          <pc:docMk/>
          <pc:sldMk cId="1537055097" sldId="301"/>
        </pc:sldMkLst>
      </pc:sldChg>
      <pc:sldChg chg="addSp delSp modSp new mod">
        <pc:chgData name="Ileana Ionita (2310530)" userId="ab718079-a85a-4b90-ab67-5acea4695e73" providerId="ADAL" clId="{BF904E67-A8FF-4BA7-B35D-3D923E8312F6}" dt="2024-07-01T00:28:12.815" v="4615" actId="207"/>
        <pc:sldMkLst>
          <pc:docMk/>
          <pc:sldMk cId="2529863741" sldId="302"/>
        </pc:sldMkLst>
        <pc:spChg chg="mod">
          <ac:chgData name="Ileana Ionita (2310530)" userId="ab718079-a85a-4b90-ab67-5acea4695e73" providerId="ADAL" clId="{BF904E67-A8FF-4BA7-B35D-3D923E8312F6}" dt="2024-07-01T00:28:12.815" v="4615" actId="207"/>
          <ac:spMkLst>
            <pc:docMk/>
            <pc:sldMk cId="2529863741" sldId="302"/>
            <ac:spMk id="2" creationId="{2A8D1E5C-A39D-7CC7-32DB-624B5CFA3796}"/>
          </ac:spMkLst>
        </pc:spChg>
        <pc:spChg chg="mod">
          <ac:chgData name="Ileana Ionita (2310530)" userId="ab718079-a85a-4b90-ab67-5acea4695e73" providerId="ADAL" clId="{BF904E67-A8FF-4BA7-B35D-3D923E8312F6}" dt="2024-07-01T00:14:27.891" v="4593" actId="14100"/>
          <ac:spMkLst>
            <pc:docMk/>
            <pc:sldMk cId="2529863741" sldId="302"/>
            <ac:spMk id="3" creationId="{209051D2-171A-A05F-B36B-C82306340179}"/>
          </ac:spMkLst>
        </pc:spChg>
        <pc:picChg chg="add del mod">
          <ac:chgData name="Ileana Ionita (2310530)" userId="ab718079-a85a-4b90-ab67-5acea4695e73" providerId="ADAL" clId="{BF904E67-A8FF-4BA7-B35D-3D923E8312F6}" dt="2024-07-01T00:14:18.243" v="4592" actId="21"/>
          <ac:picMkLst>
            <pc:docMk/>
            <pc:sldMk cId="2529863741" sldId="302"/>
            <ac:picMk id="4" creationId="{D742A5E7-B648-B7C2-BE00-131E19265863}"/>
          </ac:picMkLst>
        </pc:picChg>
        <pc:picChg chg="add mod">
          <ac:chgData name="Ileana Ionita (2310530)" userId="ab718079-a85a-4b90-ab67-5acea4695e73" providerId="ADAL" clId="{BF904E67-A8FF-4BA7-B35D-3D923E8312F6}" dt="2024-07-01T00:26:40.973" v="4605" actId="14100"/>
          <ac:picMkLst>
            <pc:docMk/>
            <pc:sldMk cId="2529863741" sldId="302"/>
            <ac:picMk id="5" creationId="{F4874DB8-7898-E3A3-8FA8-AC6C7F2E866C}"/>
          </ac:picMkLst>
        </pc:picChg>
        <pc:picChg chg="add mod">
          <ac:chgData name="Ileana Ionita (2310530)" userId="ab718079-a85a-4b90-ab67-5acea4695e73" providerId="ADAL" clId="{BF904E67-A8FF-4BA7-B35D-3D923E8312F6}" dt="2024-07-01T00:27:33.773" v="4614" actId="14100"/>
          <ac:picMkLst>
            <pc:docMk/>
            <pc:sldMk cId="2529863741" sldId="302"/>
            <ac:picMk id="6" creationId="{4692DB67-BDDA-5A2C-CABA-F3E74BB6E44D}"/>
          </ac:picMkLst>
        </pc:picChg>
      </pc:sldChg>
      <pc:sldChg chg="new del">
        <pc:chgData name="Ileana Ionita (2310530)" userId="ab718079-a85a-4b90-ab67-5acea4695e73" providerId="ADAL" clId="{BF904E67-A8FF-4BA7-B35D-3D923E8312F6}" dt="2024-06-30T23:05:49.426" v="3648" actId="2696"/>
        <pc:sldMkLst>
          <pc:docMk/>
          <pc:sldMk cId="3660974407" sldId="302"/>
        </pc:sldMkLst>
      </pc:sldChg>
      <pc:sldChg chg="addSp delSp modSp new mod modClrScheme chgLayout">
        <pc:chgData name="Ileana Ionita (2310530)" userId="ab718079-a85a-4b90-ab67-5acea4695e73" providerId="ADAL" clId="{BF904E67-A8FF-4BA7-B35D-3D923E8312F6}" dt="2024-07-01T00:54:51.656" v="4649" actId="207"/>
        <pc:sldMkLst>
          <pc:docMk/>
          <pc:sldMk cId="3787780510" sldId="303"/>
        </pc:sldMkLst>
        <pc:spChg chg="mod ord">
          <ac:chgData name="Ileana Ionita (2310530)" userId="ab718079-a85a-4b90-ab67-5acea4695e73" providerId="ADAL" clId="{BF904E67-A8FF-4BA7-B35D-3D923E8312F6}" dt="2024-07-01T00:54:51.656" v="4649" actId="207"/>
          <ac:spMkLst>
            <pc:docMk/>
            <pc:sldMk cId="3787780510" sldId="303"/>
            <ac:spMk id="2" creationId="{0F531994-CFB6-714B-5131-4736EA867EC0}"/>
          </ac:spMkLst>
        </pc:spChg>
        <pc:spChg chg="del mod ord">
          <ac:chgData name="Ileana Ionita (2310530)" userId="ab718079-a85a-4b90-ab67-5acea4695e73" providerId="ADAL" clId="{BF904E67-A8FF-4BA7-B35D-3D923E8312F6}" dt="2024-06-30T23:36:00.250" v="4165" actId="700"/>
          <ac:spMkLst>
            <pc:docMk/>
            <pc:sldMk cId="3787780510" sldId="303"/>
            <ac:spMk id="3" creationId="{4ACD514B-8339-E9B3-6CA3-41857B4E1040}"/>
          </ac:spMkLst>
        </pc:spChg>
        <pc:spChg chg="del">
          <ac:chgData name="Ileana Ionita (2310530)" userId="ab718079-a85a-4b90-ab67-5acea4695e73" providerId="ADAL" clId="{BF904E67-A8FF-4BA7-B35D-3D923E8312F6}" dt="2024-06-30T23:36:00.250" v="4165" actId="700"/>
          <ac:spMkLst>
            <pc:docMk/>
            <pc:sldMk cId="3787780510" sldId="303"/>
            <ac:spMk id="4" creationId="{1DAE97EC-53F0-4737-1031-3F752098A886}"/>
          </ac:spMkLst>
        </pc:spChg>
        <pc:spChg chg="add mod ord">
          <ac:chgData name="Ileana Ionita (2310530)" userId="ab718079-a85a-4b90-ab67-5acea4695e73" providerId="ADAL" clId="{BF904E67-A8FF-4BA7-B35D-3D923E8312F6}" dt="2024-07-01T00:46:16.776" v="4628" actId="1076"/>
          <ac:spMkLst>
            <pc:docMk/>
            <pc:sldMk cId="3787780510" sldId="303"/>
            <ac:spMk id="5" creationId="{B9C23339-6CA0-BAC5-0E09-CB6F05FA8A4C}"/>
          </ac:spMkLst>
        </pc:spChg>
        <pc:picChg chg="add del">
          <ac:chgData name="Ileana Ionita (2310530)" userId="ab718079-a85a-4b90-ab67-5acea4695e73" providerId="ADAL" clId="{BF904E67-A8FF-4BA7-B35D-3D923E8312F6}" dt="2024-07-01T00:33:35.247" v="4622" actId="21"/>
          <ac:picMkLst>
            <pc:docMk/>
            <pc:sldMk cId="3787780510" sldId="303"/>
            <ac:picMk id="6" creationId="{630E1582-2F4C-7F04-0513-DAD4EE9A429D}"/>
          </ac:picMkLst>
        </pc:picChg>
        <pc:picChg chg="add del">
          <ac:chgData name="Ileana Ionita (2310530)" userId="ab718079-a85a-4b90-ab67-5acea4695e73" providerId="ADAL" clId="{BF904E67-A8FF-4BA7-B35D-3D923E8312F6}" dt="2024-07-01T00:43:27.389" v="4624" actId="21"/>
          <ac:picMkLst>
            <pc:docMk/>
            <pc:sldMk cId="3787780510" sldId="303"/>
            <ac:picMk id="7" creationId="{6765DA7B-0768-080D-C06A-E2FFD29CBB6C}"/>
          </ac:picMkLst>
        </pc:picChg>
        <pc:picChg chg="add mod">
          <ac:chgData name="Ileana Ionita (2310530)" userId="ab718079-a85a-4b90-ab67-5acea4695e73" providerId="ADAL" clId="{BF904E67-A8FF-4BA7-B35D-3D923E8312F6}" dt="2024-07-01T00:46:38.849" v="4632" actId="14100"/>
          <ac:picMkLst>
            <pc:docMk/>
            <pc:sldMk cId="3787780510" sldId="303"/>
            <ac:picMk id="8" creationId="{F7077522-9F90-1895-B6B6-C43172AC47DF}"/>
          </ac:picMkLst>
        </pc:picChg>
        <pc:picChg chg="add del">
          <ac:chgData name="Ileana Ionita (2310530)" userId="ab718079-a85a-4b90-ab67-5acea4695e73" providerId="ADAL" clId="{BF904E67-A8FF-4BA7-B35D-3D923E8312F6}" dt="2024-07-01T00:47:32.289" v="4635" actId="21"/>
          <ac:picMkLst>
            <pc:docMk/>
            <pc:sldMk cId="3787780510" sldId="303"/>
            <ac:picMk id="9" creationId="{811F30AB-A4A6-9202-F8CA-EAF4B507B7CE}"/>
          </ac:picMkLst>
        </pc:picChg>
        <pc:picChg chg="add mod ord">
          <ac:chgData name="Ileana Ionita (2310530)" userId="ab718079-a85a-4b90-ab67-5acea4695e73" providerId="ADAL" clId="{BF904E67-A8FF-4BA7-B35D-3D923E8312F6}" dt="2024-07-01T00:54:10.525" v="4647" actId="14100"/>
          <ac:picMkLst>
            <pc:docMk/>
            <pc:sldMk cId="3787780510" sldId="303"/>
            <ac:picMk id="10" creationId="{7F8B3C2D-2431-F6FB-D47B-E3117112969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C52655-1B32-42A0-AB9A-0D3E4758A1BC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176BE-4B4F-4702-9273-2C9ABCF1B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346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294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301080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marL="0"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Corbel" pitchFamily="34" charset="0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549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783113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32771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834846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12282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261321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341222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096130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765603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F08E11C3-1C20-4239-AEA7-5376D4F2CB5B}" type="datetimeFigureOut">
              <a:rPr lang="en-IE" smtClean="0"/>
              <a:t>01/07/2024</a:t>
            </a:fld>
            <a:endParaRPr lang="en-I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I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C3136B6-E663-4726-9E7C-94A829B47AAA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262478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7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92AD966-A24D-EFBD-5FEB-E9C9C0DEA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39" y="1986117"/>
            <a:ext cx="11704618" cy="45737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026792-DFBC-DB36-F330-61D43B1006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6593" y="432619"/>
            <a:ext cx="11458813" cy="162232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Importance of communication skills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4000" b="1" dirty="0">
                <a:solidFill>
                  <a:schemeClr val="tx1"/>
                </a:solidFill>
              </a:rPr>
              <a:t>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E2696-5140-8F5E-60C6-0855DDD05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1445" y="5147187"/>
            <a:ext cx="10049850" cy="1412678"/>
          </a:xfrm>
        </p:spPr>
        <p:txBody>
          <a:bodyPr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lang="en-US" sz="2000" dirty="0">
                <a:solidFill>
                  <a:prstClr val="black"/>
                </a:solidFill>
              </a:rPr>
              <a:t>Student name: Ileana Ionita</a:t>
            </a:r>
          </a:p>
          <a:p>
            <a:pPr marL="0" marR="0" lvl="0" indent="0" algn="r" defTabSz="4572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Student ID: 2310530</a:t>
            </a:r>
          </a:p>
          <a:p>
            <a:pPr marL="0" marR="0" lvl="0" indent="0" algn="r" defTabSz="4572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lang="en-US" sz="2000" dirty="0">
                <a:solidFill>
                  <a:prstClr val="black"/>
                </a:solidFill>
              </a:rPr>
              <a:t>Module code: BMSW4009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357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D1E5C-A39D-7CC7-32DB-624B5CFA3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9053" y="275303"/>
            <a:ext cx="5104908" cy="135636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051D2-171A-A05F-B36B-C82306340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97" y="1700981"/>
            <a:ext cx="6830961" cy="4729316"/>
          </a:xfrm>
        </p:spPr>
        <p:txBody>
          <a:bodyPr/>
          <a:lstStyle/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Effective communication is essential for success in today’s workplace.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It involves not only transmitting information but also ensuring understanding and clarity.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Communication skills encompass verbal, non-verbal, and written abilities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These skills are foundational for productivity, teamwork, and client satisfaction.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This presentation will explore why communication skills matter, how they impact organizational dynamics, and strategies to enhance them for professional growth.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874DB8-7898-E3A3-8FA8-AC6C7F2E8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0232" y="491613"/>
            <a:ext cx="4913671" cy="28513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92DB67-BDDA-5A2C-CABA-F3E74BB6E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0232" y="3206545"/>
            <a:ext cx="4837471" cy="329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863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157B3-C135-8FE5-A354-B0C01A023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245806"/>
            <a:ext cx="7970520" cy="1189704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Communication Skills 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98776-20CD-C5CB-962D-ACDB61693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61" y="1258529"/>
            <a:ext cx="6715433" cy="5353665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Communication skills encompass verbal, non-verbal, and written abilities to transmit information effectively.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Verbal Communication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Speaking clearly and confidently to convey messages.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Non-Verbal Communication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Body language, facial expressions, and gestures that support verbal communication.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Written Communication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Clear and concise writing in emails, reports, and other documents</a:t>
            </a:r>
            <a:r>
              <a:rPr lang="en-GB" sz="2600" dirty="0">
                <a:solidFill>
                  <a:prstClr val="black"/>
                </a:solidFill>
              </a:rPr>
              <a:t>.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Ensures accurate comprehension of information (Guffey &amp; Loewy, 2019).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Minimizes misinterpretations and confusion.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Improves information flow and organizational effectiveness.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1285AA-95E4-1671-DAEF-8C5978538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5901" y="1998406"/>
            <a:ext cx="4090218" cy="3873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253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17D9A7D-2906-A177-96B1-E5D59F2A1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0671" y="1366684"/>
            <a:ext cx="4326193" cy="52012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4218CF-5E14-734A-91FB-9F5C3D171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946" y="132324"/>
            <a:ext cx="8524240" cy="1675909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Importance of Communication Skills 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8A620-022F-932B-0B94-593783C67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36" y="1779639"/>
            <a:ext cx="7216877" cy="4788309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Team Alignment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Ensures team members work towards common goals, enhancing teamwork (Adler et al., 2019).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Trust and Rapport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Builds a positive work environment by fostering trust among colleagues (Guffey &amp; Loewy, 2019).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Informed Decisions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Facilitates the exchange of ideas and feedback, leading to better decision-making (Wagner et al., 2020).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Smooth Transitions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Crucial during organizational changes to ensure understanding and ease of transitions.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693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2FBB-8FA3-3497-10FC-17693816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4560" y="452283"/>
            <a:ext cx="5046774" cy="1385337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Theories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912-2C8B-E7BA-3D9A-2B1A19D680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7661" y="1734162"/>
            <a:ext cx="5319006" cy="424753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Theory 1 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Transactional Model of Communication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Highlights the dynamic process of communication, emphasizing feedback and mutual understanding 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en-US" sz="2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Barnlund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2008)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ACE73B-D86B-5038-F700-C32351B63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7352" y="1734162"/>
            <a:ext cx="5674648" cy="6017342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Theory 2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 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Social Exchange Theory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Suggests that effective communication enhances relationships by maximizing benefits and minimizing costs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(Homans, 1958)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B8843E-2541-DC3D-3F08-73DE34CF5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3889" y="4865954"/>
            <a:ext cx="2286000" cy="1714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395719-EE7C-4440-396E-EA09993A1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4442" y="4498873"/>
            <a:ext cx="26193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088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607B1-BEA4-74B1-9E5F-B9016BE4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47367"/>
            <a:ext cx="9875520" cy="1518593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Communication Contribution to Organizational Productivity 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96A54-6F59-8448-E9F2-48AF37D6C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588" y="2121063"/>
            <a:ext cx="8895735" cy="4289570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 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Role Clarity</a:t>
            </a:r>
            <a:r>
              <a:rPr kumimoji="0" lang="en-GB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Reduces ambiguity, leading to enhanced productivity (Thill &amp;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Bovee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Coordination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Facilitates seamless processes and better resource management across teams and departments (Conrad &amp; Newberry, 2019).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Performance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Clear communication of goals and expectations boosts employee performance and accountability (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Neher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Innovation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Promotes a culture of open communication that encourages creativity and innovation (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Mumby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2018).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254763-5099-7988-EDFF-C02CF116E137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154863" y="1169988"/>
            <a:ext cx="5037137" cy="28162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FB784E-C4AB-0B9D-79BA-E47FA28C2F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8685" y="1261585"/>
            <a:ext cx="3076575" cy="408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430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7C72B9-CF82-0B70-6592-AAA0191DE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0876" y="1431208"/>
            <a:ext cx="4085150" cy="5169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AED525-157B-42EE-01B9-3AAE9D8E4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90" y="256992"/>
            <a:ext cx="9875520" cy="844221"/>
          </a:xfrm>
        </p:spPr>
        <p:txBody>
          <a:bodyPr>
            <a:normAutofit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Communication Impact on Team 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1B0D8-116D-7D7D-2D37-285DB15FB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091" y="1592825"/>
            <a:ext cx="7302910" cy="4895481"/>
          </a:xfrm>
        </p:spPr>
        <p:txBody>
          <a:bodyPr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Collaboration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Effective communication ensures team members work cohesively towards common goals (Levi &amp;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Askay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Trust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Open and honest communication builds trust among team members, enhancing cohesion.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Conflict Resolution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Clear communication helps resolve conflicts quickly and effectively, preventing disruptions in teamwork (Wheelan et al., 2024).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Role Clarity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Reduces confusion and overlap in tasks by clearly defining roles and responsibilities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279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9F11C-78D7-78D0-654D-73D8670D8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19548"/>
            <a:ext cx="9872872" cy="118478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Communication Enhance Client Satisfaction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EEE0A-32D1-BCFB-5A2A-CE2DC5E58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504335"/>
            <a:ext cx="6872748" cy="5238136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Understanding Needs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Clear communication helps in accurately understanding and meeting client needs (Guffey &amp; Loewy,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Transparency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Open and transparent communication builds strong, long-lasting relationships with clients.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Feedback Handling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Ensures that client feedback is effectively gathered and addressed.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Retention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Enhances client satisfaction and loyalty, leading to better retention rates.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57E562-32FE-41AD-77C3-86ECAAA9B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078" y="1714499"/>
            <a:ext cx="4896464" cy="29459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41FC756-58E9-AA7D-91FD-AA335CFE1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3497" y="4660490"/>
            <a:ext cx="233362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187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ABAC2-C971-E912-A991-80401AADB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20" y="289813"/>
            <a:ext cx="8136193" cy="826149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Examples of Communication Impact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BEB3-AFA3-A333-6A9E-B5AE6D923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9983" y="1209368"/>
            <a:ext cx="6408703" cy="5452226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Tesla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During the development of the Tesla Model 3, effective communication between engineering teams, designers, and supply chain managers ensured seamless integration of recent technologies and prompt production ramp-up. Clear communication channels helped quick decision-making and problem-solving, leading to the successful launch of the electric vehicle in record time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Falát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and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Holubčík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2017)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0BB4F-EB1C-691E-BB76-E0B859A36A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92412" y="1209368"/>
            <a:ext cx="5122607" cy="5358819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Zappos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Zappos is renowned for its exceptional customer service, attributed to </a:t>
            </a:r>
            <a:r>
              <a:rPr lang="en-US" sz="2400" dirty="0">
                <a:solidFill>
                  <a:prstClr val="black"/>
                </a:solidFill>
              </a:rPr>
              <a:t>its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strong emphasis on communication. Representatives are empowered to engage with customers in a friendly and personable manner, resolving issues promptly and ensuring customer satisfaction 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Biraghi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</a:t>
            </a:r>
            <a:r>
              <a:rPr kumimoji="0" lang="en-US" sz="24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Gambetti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and Quigley, 2017).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7789A6-B3F6-B4F1-42A8-111CD7000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34" y="4791382"/>
            <a:ext cx="3048000" cy="1714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A853A7-EF6F-3019-97F4-DB88FA9D2A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822" y="4557866"/>
            <a:ext cx="2114550" cy="17145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580F04B-0B68-2C47-F9CD-BC95F47C46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2617" y="4791382"/>
            <a:ext cx="176212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073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F8B3C2D-2431-F6FB-D47B-E311711296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631" y="3215148"/>
            <a:ext cx="5545395" cy="33380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531994-CFB6-714B-5131-4736EA867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568" y="403614"/>
            <a:ext cx="8412972" cy="135636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C23339-6CA0-BAC5-0E09-CB6F05FA8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587" y="2381864"/>
            <a:ext cx="6132871" cy="4038600"/>
          </a:xfrm>
        </p:spPr>
        <p:txBody>
          <a:bodyPr/>
          <a:lstStyle/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Effective communication skills are essential for organizational success.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They foster clarity, reduce misunderstandings, and enhance efficiency.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Communication enables seamless collaboration and conflict resolution.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Continuous improvement in communication skills empowers adaptation and innovation in the workplace.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077522-9F90-1895-B6B6-C43172AC4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0840" y="304800"/>
            <a:ext cx="4605185" cy="291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780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62F85-2445-0AE8-C605-31AB39B31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9" y="624110"/>
            <a:ext cx="10817224" cy="57985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414A-ADBC-3980-46BE-EB8F49774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" y="1203960"/>
            <a:ext cx="11141689" cy="5329575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Adler, R.B., </a:t>
            </a:r>
            <a:r>
              <a:rPr lang="en-US" sz="3200" dirty="0" err="1">
                <a:solidFill>
                  <a:schemeClr val="tx1"/>
                </a:solidFill>
              </a:rPr>
              <a:t>Elmhorst</a:t>
            </a:r>
            <a:r>
              <a:rPr lang="en-US" sz="3200" dirty="0">
                <a:solidFill>
                  <a:schemeClr val="tx1"/>
                </a:solidFill>
              </a:rPr>
              <a:t>, J.M. and Lucas, K. (2019) Communicating at Work: Strategies for Success in Business and Professions.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 err="1">
                <a:solidFill>
                  <a:schemeClr val="tx1"/>
                </a:solidFill>
              </a:rPr>
              <a:t>Barnlund</a:t>
            </a:r>
            <a:r>
              <a:rPr lang="en-US" sz="3200" dirty="0">
                <a:solidFill>
                  <a:schemeClr val="tx1"/>
                </a:solidFill>
              </a:rPr>
              <a:t>, D.C. (2008) A Transactional Model of Communication. In Communication Theory. 2nd ed. London: Routledge.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 err="1">
                <a:solidFill>
                  <a:schemeClr val="tx1"/>
                </a:solidFill>
              </a:rPr>
              <a:t>Biraghi</a:t>
            </a:r>
            <a:r>
              <a:rPr lang="en-US" sz="3200" dirty="0">
                <a:solidFill>
                  <a:schemeClr val="tx1"/>
                </a:solidFill>
              </a:rPr>
              <a:t>, S., </a:t>
            </a:r>
            <a:r>
              <a:rPr lang="en-US" sz="3200" dirty="0" err="1">
                <a:solidFill>
                  <a:schemeClr val="tx1"/>
                </a:solidFill>
              </a:rPr>
              <a:t>Gambetti</a:t>
            </a:r>
            <a:r>
              <a:rPr lang="en-US" sz="3200" dirty="0">
                <a:solidFill>
                  <a:schemeClr val="tx1"/>
                </a:solidFill>
              </a:rPr>
              <a:t>, R.C. and Quigley, S. (2017) Leadership and Communication. In: Leadership Today: Practices for Personal and Professional Performance, pp.229-247.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Conrad, D. and Newberry, R. (2019) 24 Business Communication Skills: Attitudes of Human Resource Managers Versus Business Educators. American Communication Journal, 13(1).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 err="1">
                <a:solidFill>
                  <a:schemeClr val="tx1"/>
                </a:solidFill>
              </a:rPr>
              <a:t>Falát</a:t>
            </a:r>
            <a:r>
              <a:rPr lang="en-US" sz="3200" dirty="0">
                <a:solidFill>
                  <a:schemeClr val="tx1"/>
                </a:solidFill>
              </a:rPr>
              <a:t>, L. and </a:t>
            </a:r>
            <a:r>
              <a:rPr lang="en-US" sz="3200" dirty="0" err="1">
                <a:solidFill>
                  <a:schemeClr val="tx1"/>
                </a:solidFill>
              </a:rPr>
              <a:t>Holubčík</a:t>
            </a:r>
            <a:r>
              <a:rPr lang="en-US" sz="3200" dirty="0">
                <a:solidFill>
                  <a:schemeClr val="tx1"/>
                </a:solidFill>
              </a:rPr>
              <a:t>, M. (2017) Tesla: SWOT Analysis and Strategic Growth Options. Procedia Engineering, 192, pp.148-153.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Guffey, M.E. and Loewy, D. (2019) Essentials of Business Communication. Cengage Learning.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Homans, G.C. (1958) Social </a:t>
            </a:r>
            <a:r>
              <a:rPr lang="en-US" sz="3200" dirty="0" err="1">
                <a:solidFill>
                  <a:schemeClr val="tx1"/>
                </a:solidFill>
              </a:rPr>
              <a:t>Behaviour</a:t>
            </a:r>
            <a:r>
              <a:rPr lang="en-US" sz="3200" dirty="0">
                <a:solidFill>
                  <a:schemeClr val="tx1"/>
                </a:solidFill>
              </a:rPr>
              <a:t> as Exchange. American Journal of Sociology, 63(6), pp.597-606.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Levi, D. and </a:t>
            </a:r>
            <a:r>
              <a:rPr lang="en-US" sz="3200" dirty="0" err="1">
                <a:solidFill>
                  <a:schemeClr val="tx1"/>
                </a:solidFill>
              </a:rPr>
              <a:t>Askay</a:t>
            </a:r>
            <a:r>
              <a:rPr lang="en-US" sz="3200" dirty="0">
                <a:solidFill>
                  <a:schemeClr val="tx1"/>
                </a:solidFill>
              </a:rPr>
              <a:t>, D. A. (2020) Group Dynamics for Teams. Thousand Oaks: SAGE Publications.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 err="1">
                <a:solidFill>
                  <a:schemeClr val="tx1"/>
                </a:solidFill>
              </a:rPr>
              <a:t>Mumby</a:t>
            </a:r>
            <a:r>
              <a:rPr lang="en-US" sz="3200" dirty="0">
                <a:solidFill>
                  <a:schemeClr val="tx1"/>
                </a:solidFill>
              </a:rPr>
              <a:t>, D.K. (2018) Organizational Communication: A Critical Approach. Thousand Oaks: SAGE.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 err="1">
                <a:solidFill>
                  <a:schemeClr val="tx1"/>
                </a:solidFill>
              </a:rPr>
              <a:t>Neher</a:t>
            </a:r>
            <a:r>
              <a:rPr lang="en-US" sz="3200" dirty="0">
                <a:solidFill>
                  <a:schemeClr val="tx1"/>
                </a:solidFill>
              </a:rPr>
              <a:t>, W. (2020) Communicating Ethically: Character, Duties, Consequences, and Relationships. 3rd ed. New York: Routledge.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Thill, J.V. and Bové, C.L. (2021) Excellence in Business Communication. Pearson Higher Ed.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Wagner III, J.A.W. and Hollenbeck, J.R. (2020) Organizational </a:t>
            </a:r>
            <a:r>
              <a:rPr lang="en-US" sz="3200" dirty="0" err="1">
                <a:solidFill>
                  <a:schemeClr val="tx1"/>
                </a:solidFill>
              </a:rPr>
              <a:t>Behaviour</a:t>
            </a:r>
            <a:r>
              <a:rPr lang="en-US" sz="3200" dirty="0">
                <a:solidFill>
                  <a:schemeClr val="tx1"/>
                </a:solidFill>
              </a:rPr>
              <a:t>: Securing Competitive Advantage. 3rd ed. New York: Routledge.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200" dirty="0">
                <a:solidFill>
                  <a:schemeClr val="tx1"/>
                </a:solidFill>
              </a:rPr>
              <a:t>Wheelan, S.A., </a:t>
            </a:r>
            <a:r>
              <a:rPr lang="en-US" sz="3200" dirty="0" err="1">
                <a:solidFill>
                  <a:schemeClr val="tx1"/>
                </a:solidFill>
              </a:rPr>
              <a:t>Åkerlund</a:t>
            </a:r>
            <a:r>
              <a:rPr lang="en-US" sz="3200" dirty="0">
                <a:solidFill>
                  <a:schemeClr val="tx1"/>
                </a:solidFill>
              </a:rPr>
              <a:t>, M. and </a:t>
            </a:r>
            <a:r>
              <a:rPr lang="en-US" sz="3200" dirty="0" err="1">
                <a:solidFill>
                  <a:schemeClr val="tx1"/>
                </a:solidFill>
              </a:rPr>
              <a:t>Jacobsson</a:t>
            </a:r>
            <a:r>
              <a:rPr lang="en-US" sz="3200" dirty="0">
                <a:solidFill>
                  <a:schemeClr val="tx1"/>
                </a:solidFill>
              </a:rPr>
              <a:t>, C. (2024) Creating Effective Teams: A Guide for Members and Leaders. Thousand Oaks: SAGE Publications.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55536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DF5327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63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446C221D-F63F-4DD8-B509-CFE168687B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21593</TotalTime>
  <Words>1056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Corbel</vt:lpstr>
      <vt:lpstr>Wingdings 3</vt:lpstr>
      <vt:lpstr>Basis</vt:lpstr>
      <vt:lpstr>Importance of communication skills in the Workplace</vt:lpstr>
      <vt:lpstr>Introduction</vt:lpstr>
      <vt:lpstr>Communication Skills </vt:lpstr>
      <vt:lpstr>Importance of Communication Skills  </vt:lpstr>
      <vt:lpstr>Theories</vt:lpstr>
      <vt:lpstr>Communication Contribution to Organizational Productivity </vt:lpstr>
      <vt:lpstr>Communication Impact on Team  </vt:lpstr>
      <vt:lpstr>Communication Enhance Client Satisfaction</vt:lpstr>
      <vt:lpstr>Examples of Communication Impact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Mariela Hidalgo Jorge Hidalgo (2318489)</dc:creator>
  <cp:lastModifiedBy>Ileana Ionita (2310530)</cp:lastModifiedBy>
  <cp:revision>82</cp:revision>
  <dcterms:created xsi:type="dcterms:W3CDTF">2024-06-14T13:15:07Z</dcterms:created>
  <dcterms:modified xsi:type="dcterms:W3CDTF">2024-07-01T08:42:47Z</dcterms:modified>
</cp:coreProperties>
</file>