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17"/>
  </p:notesMasterIdLst>
  <p:sldIdLst>
    <p:sldId id="719" r:id="rId7"/>
    <p:sldId id="813" r:id="rId8"/>
    <p:sldId id="814" r:id="rId9"/>
    <p:sldId id="815" r:id="rId10"/>
    <p:sldId id="816" r:id="rId11"/>
    <p:sldId id="817" r:id="rId12"/>
    <p:sldId id="818" r:id="rId13"/>
    <p:sldId id="819" r:id="rId14"/>
    <p:sldId id="820" r:id="rId15"/>
    <p:sldId id="72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53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6B2817F-CF44-4653-8283-FBFA563EA302}"/>
    <pc:docChg chg="modSld delMainMaster">
      <pc:chgData name="Jenifer Prince Devaraj" userId="c3fb109c-09d1-42a6-93f4-69472d709861" providerId="ADAL" clId="{46B2817F-CF44-4653-8283-FBFA563EA302}" dt="2025-03-26T09:18:37.690" v="1"/>
      <pc:docMkLst>
        <pc:docMk/>
      </pc:docMkLst>
      <pc:sldChg chg="modSp mod">
        <pc:chgData name="Jenifer Prince Devaraj" userId="c3fb109c-09d1-42a6-93f4-69472d709861" providerId="ADAL" clId="{46B2817F-CF44-4653-8283-FBFA563EA302}" dt="2025-03-26T09:18:26.864" v="0" actId="1076"/>
        <pc:sldMkLst>
          <pc:docMk/>
          <pc:sldMk cId="3947935397" sldId="816"/>
        </pc:sldMkLst>
        <pc:picChg chg="mod">
          <ac:chgData name="Jenifer Prince Devaraj" userId="c3fb109c-09d1-42a6-93f4-69472d709861" providerId="ADAL" clId="{46B2817F-CF44-4653-8283-FBFA563EA302}" dt="2025-03-26T09:18:26.864" v="0" actId="1076"/>
          <ac:picMkLst>
            <pc:docMk/>
            <pc:sldMk cId="3947935397" sldId="816"/>
            <ac:picMk id="4" creationId="{A69C6AE0-2BF4-3ED6-2996-936C2E1CA261}"/>
          </ac:picMkLst>
        </pc:picChg>
      </pc:sld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46B2817F-CF44-4653-8283-FBFA563EA302}" dt="2025-03-26T09:18:37.690" v="1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46B2817F-CF44-4653-8283-FBFA563EA302}" dt="2025-03-26T09:18:37.690" v="1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Jenifer Prince Devaraj" userId="c3fb109c-09d1-42a6-93f4-69472d709861" providerId="ADAL" clId="{07C115CC-20DA-42AF-BE8B-61B1B4AB732C}"/>
    <pc:docChg chg="delSld modSld">
      <pc:chgData name="Jenifer Prince Devaraj" userId="c3fb109c-09d1-42a6-93f4-69472d709861" providerId="ADAL" clId="{07C115CC-20DA-42AF-BE8B-61B1B4AB732C}" dt="2023-11-09T21:14:59.819" v="86"/>
      <pc:docMkLst>
        <pc:docMk/>
      </pc:docMkLst>
      <pc:sldChg chg="modSp mod">
        <pc:chgData name="Jenifer Prince Devaraj" userId="c3fb109c-09d1-42a6-93f4-69472d709861" providerId="ADAL" clId="{07C115CC-20DA-42AF-BE8B-61B1B4AB732C}" dt="2023-11-09T21:13:27.640" v="70" actId="20577"/>
        <pc:sldMkLst>
          <pc:docMk/>
          <pc:sldMk cId="3119007398" sldId="719"/>
        </pc:sldMkLst>
      </pc:sldChg>
      <pc:sldChg chg="del">
        <pc:chgData name="Jenifer Prince Devaraj" userId="c3fb109c-09d1-42a6-93f4-69472d709861" providerId="ADAL" clId="{07C115CC-20DA-42AF-BE8B-61B1B4AB732C}" dt="2023-11-09T21:12:27.963" v="21" actId="47"/>
        <pc:sldMkLst>
          <pc:docMk/>
          <pc:sldMk cId="2611094109" sldId="762"/>
        </pc:sldMkLst>
      </pc:sldChg>
      <pc:sldChg chg="del">
        <pc:chgData name="Jenifer Prince Devaraj" userId="c3fb109c-09d1-42a6-93f4-69472d709861" providerId="ADAL" clId="{07C115CC-20DA-42AF-BE8B-61B1B4AB732C}" dt="2023-11-09T21:12:27.503" v="20" actId="47"/>
        <pc:sldMkLst>
          <pc:docMk/>
          <pc:sldMk cId="3598935197" sldId="763"/>
        </pc:sldMkLst>
      </pc:sldChg>
      <pc:sldChg chg="del">
        <pc:chgData name="Jenifer Prince Devaraj" userId="c3fb109c-09d1-42a6-93f4-69472d709861" providerId="ADAL" clId="{07C115CC-20DA-42AF-BE8B-61B1B4AB732C}" dt="2023-11-09T21:12:28.182" v="22" actId="47"/>
        <pc:sldMkLst>
          <pc:docMk/>
          <pc:sldMk cId="1136932899" sldId="764"/>
        </pc:sldMkLst>
      </pc:sldChg>
      <pc:sldChg chg="del">
        <pc:chgData name="Jenifer Prince Devaraj" userId="c3fb109c-09d1-42a6-93f4-69472d709861" providerId="ADAL" clId="{07C115CC-20DA-42AF-BE8B-61B1B4AB732C}" dt="2023-11-09T21:12:28.864" v="25" actId="47"/>
        <pc:sldMkLst>
          <pc:docMk/>
          <pc:sldMk cId="3333022880" sldId="765"/>
        </pc:sldMkLst>
      </pc:sldChg>
      <pc:sldChg chg="del">
        <pc:chgData name="Jenifer Prince Devaraj" userId="c3fb109c-09d1-42a6-93f4-69472d709861" providerId="ADAL" clId="{07C115CC-20DA-42AF-BE8B-61B1B4AB732C}" dt="2023-11-09T21:12:31.032" v="36" actId="47"/>
        <pc:sldMkLst>
          <pc:docMk/>
          <pc:sldMk cId="1566448402" sldId="766"/>
        </pc:sldMkLst>
      </pc:sldChg>
      <pc:sldChg chg="del">
        <pc:chgData name="Jenifer Prince Devaraj" userId="c3fb109c-09d1-42a6-93f4-69472d709861" providerId="ADAL" clId="{07C115CC-20DA-42AF-BE8B-61B1B4AB732C}" dt="2023-11-09T21:12:30.879" v="35" actId="47"/>
        <pc:sldMkLst>
          <pc:docMk/>
          <pc:sldMk cId="2267343068" sldId="767"/>
        </pc:sldMkLst>
      </pc:sldChg>
      <pc:sldChg chg="del">
        <pc:chgData name="Jenifer Prince Devaraj" userId="c3fb109c-09d1-42a6-93f4-69472d709861" providerId="ADAL" clId="{07C115CC-20DA-42AF-BE8B-61B1B4AB732C}" dt="2023-11-09T21:12:29.010" v="26" actId="47"/>
        <pc:sldMkLst>
          <pc:docMk/>
          <pc:sldMk cId="1530452782" sldId="768"/>
        </pc:sldMkLst>
      </pc:sldChg>
      <pc:sldChg chg="del">
        <pc:chgData name="Jenifer Prince Devaraj" userId="c3fb109c-09d1-42a6-93f4-69472d709861" providerId="ADAL" clId="{07C115CC-20DA-42AF-BE8B-61B1B4AB732C}" dt="2023-11-09T21:12:29.217" v="27" actId="47"/>
        <pc:sldMkLst>
          <pc:docMk/>
          <pc:sldMk cId="1412841008" sldId="770"/>
        </pc:sldMkLst>
      </pc:sldChg>
      <pc:sldChg chg="del">
        <pc:chgData name="Jenifer Prince Devaraj" userId="c3fb109c-09d1-42a6-93f4-69472d709861" providerId="ADAL" clId="{07C115CC-20DA-42AF-BE8B-61B1B4AB732C}" dt="2023-11-09T21:12:29.401" v="28" actId="47"/>
        <pc:sldMkLst>
          <pc:docMk/>
          <pc:sldMk cId="2061688000" sldId="771"/>
        </pc:sldMkLst>
      </pc:sldChg>
      <pc:sldChg chg="del">
        <pc:chgData name="Jenifer Prince Devaraj" userId="c3fb109c-09d1-42a6-93f4-69472d709861" providerId="ADAL" clId="{07C115CC-20DA-42AF-BE8B-61B1B4AB732C}" dt="2023-11-09T21:12:29.646" v="29" actId="47"/>
        <pc:sldMkLst>
          <pc:docMk/>
          <pc:sldMk cId="2826356959" sldId="772"/>
        </pc:sldMkLst>
      </pc:sldChg>
      <pc:sldChg chg="del">
        <pc:chgData name="Jenifer Prince Devaraj" userId="c3fb109c-09d1-42a6-93f4-69472d709861" providerId="ADAL" clId="{07C115CC-20DA-42AF-BE8B-61B1B4AB732C}" dt="2023-11-09T21:13:00.058" v="63" actId="47"/>
        <pc:sldMkLst>
          <pc:docMk/>
          <pc:sldMk cId="932761036" sldId="773"/>
        </pc:sldMkLst>
      </pc:sldChg>
      <pc:sldChg chg="del">
        <pc:chgData name="Jenifer Prince Devaraj" userId="c3fb109c-09d1-42a6-93f4-69472d709861" providerId="ADAL" clId="{07C115CC-20DA-42AF-BE8B-61B1B4AB732C}" dt="2023-11-09T21:13:01.387" v="65" actId="47"/>
        <pc:sldMkLst>
          <pc:docMk/>
          <pc:sldMk cId="4090384084" sldId="774"/>
        </pc:sldMkLst>
      </pc:sldChg>
      <pc:sldChg chg="del">
        <pc:chgData name="Jenifer Prince Devaraj" userId="c3fb109c-09d1-42a6-93f4-69472d709861" providerId="ADAL" clId="{07C115CC-20DA-42AF-BE8B-61B1B4AB732C}" dt="2023-11-09T21:12:35.037" v="44" actId="47"/>
        <pc:sldMkLst>
          <pc:docMk/>
          <pc:sldMk cId="249884728" sldId="775"/>
        </pc:sldMkLst>
      </pc:sldChg>
      <pc:sldChg chg="del">
        <pc:chgData name="Jenifer Prince Devaraj" userId="c3fb109c-09d1-42a6-93f4-69472d709861" providerId="ADAL" clId="{07C115CC-20DA-42AF-BE8B-61B1B4AB732C}" dt="2023-11-09T21:12:30.201" v="32" actId="47"/>
        <pc:sldMkLst>
          <pc:docMk/>
          <pc:sldMk cId="193366117" sldId="776"/>
        </pc:sldMkLst>
      </pc:sldChg>
      <pc:sldChg chg="del">
        <pc:chgData name="Jenifer Prince Devaraj" userId="c3fb109c-09d1-42a6-93f4-69472d709861" providerId="ADAL" clId="{07C115CC-20DA-42AF-BE8B-61B1B4AB732C}" dt="2023-11-09T21:12:30.422" v="33" actId="47"/>
        <pc:sldMkLst>
          <pc:docMk/>
          <pc:sldMk cId="2228201940" sldId="777"/>
        </pc:sldMkLst>
      </pc:sldChg>
      <pc:sldChg chg="del">
        <pc:chgData name="Jenifer Prince Devaraj" userId="c3fb109c-09d1-42a6-93f4-69472d709861" providerId="ADAL" clId="{07C115CC-20DA-42AF-BE8B-61B1B4AB732C}" dt="2023-11-09T21:12:30.652" v="34" actId="47"/>
        <pc:sldMkLst>
          <pc:docMk/>
          <pc:sldMk cId="445162786" sldId="778"/>
        </pc:sldMkLst>
      </pc:sldChg>
      <pc:sldChg chg="del">
        <pc:chgData name="Jenifer Prince Devaraj" userId="c3fb109c-09d1-42a6-93f4-69472d709861" providerId="ADAL" clId="{07C115CC-20DA-42AF-BE8B-61B1B4AB732C}" dt="2023-11-09T21:12:31.245" v="37" actId="47"/>
        <pc:sldMkLst>
          <pc:docMk/>
          <pc:sldMk cId="4113335038" sldId="779"/>
        </pc:sldMkLst>
      </pc:sldChg>
      <pc:sldChg chg="del">
        <pc:chgData name="Jenifer Prince Devaraj" userId="c3fb109c-09d1-42a6-93f4-69472d709861" providerId="ADAL" clId="{07C115CC-20DA-42AF-BE8B-61B1B4AB732C}" dt="2023-11-09T21:12:33.786" v="42" actId="47"/>
        <pc:sldMkLst>
          <pc:docMk/>
          <pc:sldMk cId="2431594964" sldId="780"/>
        </pc:sldMkLst>
      </pc:sldChg>
      <pc:sldChg chg="del">
        <pc:chgData name="Jenifer Prince Devaraj" userId="c3fb109c-09d1-42a6-93f4-69472d709861" providerId="ADAL" clId="{07C115CC-20DA-42AF-BE8B-61B1B4AB732C}" dt="2023-11-09T21:12:30.001" v="31" actId="47"/>
        <pc:sldMkLst>
          <pc:docMk/>
          <pc:sldMk cId="1487919398" sldId="781"/>
        </pc:sldMkLst>
      </pc:sldChg>
      <pc:sldChg chg="del">
        <pc:chgData name="Jenifer Prince Devaraj" userId="c3fb109c-09d1-42a6-93f4-69472d709861" providerId="ADAL" clId="{07C115CC-20DA-42AF-BE8B-61B1B4AB732C}" dt="2023-11-09T21:12:29.812" v="30" actId="47"/>
        <pc:sldMkLst>
          <pc:docMk/>
          <pc:sldMk cId="3424793455" sldId="782"/>
        </pc:sldMkLst>
      </pc:sldChg>
      <pc:sldChg chg="del">
        <pc:chgData name="Jenifer Prince Devaraj" userId="c3fb109c-09d1-42a6-93f4-69472d709861" providerId="ADAL" clId="{07C115CC-20DA-42AF-BE8B-61B1B4AB732C}" dt="2023-11-09T21:12:42.013" v="53" actId="47"/>
        <pc:sldMkLst>
          <pc:docMk/>
          <pc:sldMk cId="3118542242" sldId="785"/>
        </pc:sldMkLst>
      </pc:sldChg>
      <pc:sldChg chg="del">
        <pc:chgData name="Jenifer Prince Devaraj" userId="c3fb109c-09d1-42a6-93f4-69472d709861" providerId="ADAL" clId="{07C115CC-20DA-42AF-BE8B-61B1B4AB732C}" dt="2023-11-09T21:12:59.141" v="62" actId="47"/>
        <pc:sldMkLst>
          <pc:docMk/>
          <pc:sldMk cId="379571549" sldId="786"/>
        </pc:sldMkLst>
      </pc:sldChg>
      <pc:sldChg chg="del">
        <pc:chgData name="Jenifer Prince Devaraj" userId="c3fb109c-09d1-42a6-93f4-69472d709861" providerId="ADAL" clId="{07C115CC-20DA-42AF-BE8B-61B1B4AB732C}" dt="2023-11-09T21:12:31.944" v="38" actId="47"/>
        <pc:sldMkLst>
          <pc:docMk/>
          <pc:sldMk cId="1924543879" sldId="787"/>
        </pc:sldMkLst>
      </pc:sldChg>
      <pc:sldChg chg="del">
        <pc:chgData name="Jenifer Prince Devaraj" userId="c3fb109c-09d1-42a6-93f4-69472d709861" providerId="ADAL" clId="{07C115CC-20DA-42AF-BE8B-61B1B4AB732C}" dt="2023-11-09T21:12:32.390" v="40" actId="47"/>
        <pc:sldMkLst>
          <pc:docMk/>
          <pc:sldMk cId="4073332053" sldId="788"/>
        </pc:sldMkLst>
      </pc:sldChg>
      <pc:sldChg chg="del">
        <pc:chgData name="Jenifer Prince Devaraj" userId="c3fb109c-09d1-42a6-93f4-69472d709861" providerId="ADAL" clId="{07C115CC-20DA-42AF-BE8B-61B1B4AB732C}" dt="2023-11-09T21:12:32.186" v="39" actId="47"/>
        <pc:sldMkLst>
          <pc:docMk/>
          <pc:sldMk cId="3139518836" sldId="789"/>
        </pc:sldMkLst>
      </pc:sldChg>
      <pc:sldChg chg="del">
        <pc:chgData name="Jenifer Prince Devaraj" userId="c3fb109c-09d1-42a6-93f4-69472d709861" providerId="ADAL" clId="{07C115CC-20DA-42AF-BE8B-61B1B4AB732C}" dt="2023-11-09T21:12:32.605" v="41" actId="47"/>
        <pc:sldMkLst>
          <pc:docMk/>
          <pc:sldMk cId="430120204" sldId="790"/>
        </pc:sldMkLst>
      </pc:sldChg>
      <pc:sldChg chg="del">
        <pc:chgData name="Jenifer Prince Devaraj" userId="c3fb109c-09d1-42a6-93f4-69472d709861" providerId="ADAL" clId="{07C115CC-20DA-42AF-BE8B-61B1B4AB732C}" dt="2023-11-09T21:12:35.657" v="45" actId="47"/>
        <pc:sldMkLst>
          <pc:docMk/>
          <pc:sldMk cId="3614933982" sldId="791"/>
        </pc:sldMkLst>
      </pc:sldChg>
      <pc:sldChg chg="del">
        <pc:chgData name="Jenifer Prince Devaraj" userId="c3fb109c-09d1-42a6-93f4-69472d709861" providerId="ADAL" clId="{07C115CC-20DA-42AF-BE8B-61B1B4AB732C}" dt="2023-11-09T21:12:36.181" v="46" actId="47"/>
        <pc:sldMkLst>
          <pc:docMk/>
          <pc:sldMk cId="2193025487" sldId="792"/>
        </pc:sldMkLst>
      </pc:sldChg>
      <pc:sldChg chg="del">
        <pc:chgData name="Jenifer Prince Devaraj" userId="c3fb109c-09d1-42a6-93f4-69472d709861" providerId="ADAL" clId="{07C115CC-20DA-42AF-BE8B-61B1B4AB732C}" dt="2023-11-09T21:12:36.618" v="47" actId="47"/>
        <pc:sldMkLst>
          <pc:docMk/>
          <pc:sldMk cId="3178573896" sldId="793"/>
        </pc:sldMkLst>
      </pc:sldChg>
      <pc:sldChg chg="del">
        <pc:chgData name="Jenifer Prince Devaraj" userId="c3fb109c-09d1-42a6-93f4-69472d709861" providerId="ADAL" clId="{07C115CC-20DA-42AF-BE8B-61B1B4AB732C}" dt="2023-11-09T21:12:37.130" v="48" actId="47"/>
        <pc:sldMkLst>
          <pc:docMk/>
          <pc:sldMk cId="1510637245" sldId="794"/>
        </pc:sldMkLst>
      </pc:sldChg>
      <pc:sldChg chg="del">
        <pc:chgData name="Jenifer Prince Devaraj" userId="c3fb109c-09d1-42a6-93f4-69472d709861" providerId="ADAL" clId="{07C115CC-20DA-42AF-BE8B-61B1B4AB732C}" dt="2023-11-09T21:12:37.685" v="49" actId="47"/>
        <pc:sldMkLst>
          <pc:docMk/>
          <pc:sldMk cId="503498163" sldId="795"/>
        </pc:sldMkLst>
      </pc:sldChg>
      <pc:sldChg chg="del">
        <pc:chgData name="Jenifer Prince Devaraj" userId="c3fb109c-09d1-42a6-93f4-69472d709861" providerId="ADAL" clId="{07C115CC-20DA-42AF-BE8B-61B1B4AB732C}" dt="2023-11-09T21:12:46.011" v="59" actId="47"/>
        <pc:sldMkLst>
          <pc:docMk/>
          <pc:sldMk cId="2803444793" sldId="798"/>
        </pc:sldMkLst>
      </pc:sldChg>
      <pc:sldChg chg="del">
        <pc:chgData name="Jenifer Prince Devaraj" userId="c3fb109c-09d1-42a6-93f4-69472d709861" providerId="ADAL" clId="{07C115CC-20DA-42AF-BE8B-61B1B4AB732C}" dt="2023-11-09T21:12:46.626" v="60" actId="47"/>
        <pc:sldMkLst>
          <pc:docMk/>
          <pc:sldMk cId="1058707239" sldId="799"/>
        </pc:sldMkLst>
      </pc:sldChg>
      <pc:sldChg chg="del">
        <pc:chgData name="Jenifer Prince Devaraj" userId="c3fb109c-09d1-42a6-93f4-69472d709861" providerId="ADAL" clId="{07C115CC-20DA-42AF-BE8B-61B1B4AB732C}" dt="2023-11-09T21:12:47.334" v="61" actId="47"/>
        <pc:sldMkLst>
          <pc:docMk/>
          <pc:sldMk cId="4035399342" sldId="800"/>
        </pc:sldMkLst>
      </pc:sldChg>
      <pc:sldChg chg="del">
        <pc:chgData name="Jenifer Prince Devaraj" userId="c3fb109c-09d1-42a6-93f4-69472d709861" providerId="ADAL" clId="{07C115CC-20DA-42AF-BE8B-61B1B4AB732C}" dt="2023-11-09T21:12:28.428" v="23" actId="47"/>
        <pc:sldMkLst>
          <pc:docMk/>
          <pc:sldMk cId="912066001" sldId="801"/>
        </pc:sldMkLst>
      </pc:sldChg>
      <pc:sldChg chg="del">
        <pc:chgData name="Jenifer Prince Devaraj" userId="c3fb109c-09d1-42a6-93f4-69472d709861" providerId="ADAL" clId="{07C115CC-20DA-42AF-BE8B-61B1B4AB732C}" dt="2023-11-09T21:12:28.725" v="24" actId="47"/>
        <pc:sldMkLst>
          <pc:docMk/>
          <pc:sldMk cId="758990827" sldId="802"/>
        </pc:sldMkLst>
      </pc:sldChg>
      <pc:sldChg chg="del">
        <pc:chgData name="Jenifer Prince Devaraj" userId="c3fb109c-09d1-42a6-93f4-69472d709861" providerId="ADAL" clId="{07C115CC-20DA-42AF-BE8B-61B1B4AB732C}" dt="2023-11-09T21:12:34.573" v="43" actId="47"/>
        <pc:sldMkLst>
          <pc:docMk/>
          <pc:sldMk cId="1066444554" sldId="803"/>
        </pc:sldMkLst>
      </pc:sldChg>
      <pc:sldChg chg="del">
        <pc:chgData name="Jenifer Prince Devaraj" userId="c3fb109c-09d1-42a6-93f4-69472d709861" providerId="ADAL" clId="{07C115CC-20DA-42AF-BE8B-61B1B4AB732C}" dt="2023-11-09T21:13:00.670" v="64" actId="47"/>
        <pc:sldMkLst>
          <pc:docMk/>
          <pc:sldMk cId="107471273" sldId="804"/>
        </pc:sldMkLst>
      </pc:sldChg>
      <pc:sldChg chg="del">
        <pc:chgData name="Jenifer Prince Devaraj" userId="c3fb109c-09d1-42a6-93f4-69472d709861" providerId="ADAL" clId="{07C115CC-20DA-42AF-BE8B-61B1B4AB732C}" dt="2023-11-09T21:12:38.782" v="50" actId="47"/>
        <pc:sldMkLst>
          <pc:docMk/>
          <pc:sldMk cId="2809029354" sldId="805"/>
        </pc:sldMkLst>
      </pc:sldChg>
      <pc:sldChg chg="del">
        <pc:chgData name="Jenifer Prince Devaraj" userId="c3fb109c-09d1-42a6-93f4-69472d709861" providerId="ADAL" clId="{07C115CC-20DA-42AF-BE8B-61B1B4AB732C}" dt="2023-11-09T21:12:39.780" v="51" actId="47"/>
        <pc:sldMkLst>
          <pc:docMk/>
          <pc:sldMk cId="4210659280" sldId="806"/>
        </pc:sldMkLst>
      </pc:sldChg>
      <pc:sldChg chg="del">
        <pc:chgData name="Jenifer Prince Devaraj" userId="c3fb109c-09d1-42a6-93f4-69472d709861" providerId="ADAL" clId="{07C115CC-20DA-42AF-BE8B-61B1B4AB732C}" dt="2023-11-09T21:12:40.566" v="52" actId="47"/>
        <pc:sldMkLst>
          <pc:docMk/>
          <pc:sldMk cId="1391651799" sldId="807"/>
        </pc:sldMkLst>
      </pc:sldChg>
      <pc:sldChg chg="del">
        <pc:chgData name="Jenifer Prince Devaraj" userId="c3fb109c-09d1-42a6-93f4-69472d709861" providerId="ADAL" clId="{07C115CC-20DA-42AF-BE8B-61B1B4AB732C}" dt="2023-11-09T21:12:42.479" v="54" actId="47"/>
        <pc:sldMkLst>
          <pc:docMk/>
          <pc:sldMk cId="630820956" sldId="808"/>
        </pc:sldMkLst>
      </pc:sldChg>
      <pc:sldChg chg="del">
        <pc:chgData name="Jenifer Prince Devaraj" userId="c3fb109c-09d1-42a6-93f4-69472d709861" providerId="ADAL" clId="{07C115CC-20DA-42AF-BE8B-61B1B4AB732C}" dt="2023-11-09T21:12:43.097" v="55" actId="47"/>
        <pc:sldMkLst>
          <pc:docMk/>
          <pc:sldMk cId="577804227" sldId="809"/>
        </pc:sldMkLst>
      </pc:sldChg>
      <pc:sldChg chg="del">
        <pc:chgData name="Jenifer Prince Devaraj" userId="c3fb109c-09d1-42a6-93f4-69472d709861" providerId="ADAL" clId="{07C115CC-20DA-42AF-BE8B-61B1B4AB732C}" dt="2023-11-09T21:12:43.734" v="56" actId="47"/>
        <pc:sldMkLst>
          <pc:docMk/>
          <pc:sldMk cId="1351851121" sldId="810"/>
        </pc:sldMkLst>
      </pc:sldChg>
      <pc:sldChg chg="del">
        <pc:chgData name="Jenifer Prince Devaraj" userId="c3fb109c-09d1-42a6-93f4-69472d709861" providerId="ADAL" clId="{07C115CC-20DA-42AF-BE8B-61B1B4AB732C}" dt="2023-11-09T21:12:44.276" v="57" actId="47"/>
        <pc:sldMkLst>
          <pc:docMk/>
          <pc:sldMk cId="2946558480" sldId="811"/>
        </pc:sldMkLst>
      </pc:sldChg>
      <pc:sldChg chg="del">
        <pc:chgData name="Jenifer Prince Devaraj" userId="c3fb109c-09d1-42a6-93f4-69472d709861" providerId="ADAL" clId="{07C115CC-20DA-42AF-BE8B-61B1B4AB732C}" dt="2023-11-09T21:12:44.748" v="58" actId="47"/>
        <pc:sldMkLst>
          <pc:docMk/>
          <pc:sldMk cId="1239827925" sldId="812"/>
        </pc:sldMkLst>
      </pc:sldChg>
      <pc:sldChg chg="addSp delSp modSp mod">
        <pc:chgData name="Jenifer Prince Devaraj" userId="c3fb109c-09d1-42a6-93f4-69472d709861" providerId="ADAL" clId="{07C115CC-20DA-42AF-BE8B-61B1B4AB732C}" dt="2023-11-09T21:14:08.696" v="79" actId="207"/>
        <pc:sldMkLst>
          <pc:docMk/>
          <pc:sldMk cId="2719571995" sldId="813"/>
        </pc:sldMkLst>
      </pc:sldChg>
      <pc:sldChg chg="modSp mod">
        <pc:chgData name="Jenifer Prince Devaraj" userId="c3fb109c-09d1-42a6-93f4-69472d709861" providerId="ADAL" clId="{07C115CC-20DA-42AF-BE8B-61B1B4AB732C}" dt="2023-11-09T21:14:18.196" v="80"/>
        <pc:sldMkLst>
          <pc:docMk/>
          <pc:sldMk cId="951740336" sldId="814"/>
        </pc:sldMkLst>
      </pc:sldChg>
      <pc:sldChg chg="modSp mod">
        <pc:chgData name="Jenifer Prince Devaraj" userId="c3fb109c-09d1-42a6-93f4-69472d709861" providerId="ADAL" clId="{07C115CC-20DA-42AF-BE8B-61B1B4AB732C}" dt="2023-11-09T21:14:24.407" v="81"/>
        <pc:sldMkLst>
          <pc:docMk/>
          <pc:sldMk cId="2769714123" sldId="815"/>
        </pc:sldMkLst>
      </pc:sldChg>
      <pc:sldChg chg="modSp mod">
        <pc:chgData name="Jenifer Prince Devaraj" userId="c3fb109c-09d1-42a6-93f4-69472d709861" providerId="ADAL" clId="{07C115CC-20DA-42AF-BE8B-61B1B4AB732C}" dt="2023-11-09T21:14:30.773" v="82"/>
        <pc:sldMkLst>
          <pc:docMk/>
          <pc:sldMk cId="3947935397" sldId="816"/>
        </pc:sldMkLst>
      </pc:sldChg>
      <pc:sldChg chg="modSp mod">
        <pc:chgData name="Jenifer Prince Devaraj" userId="c3fb109c-09d1-42a6-93f4-69472d709861" providerId="ADAL" clId="{07C115CC-20DA-42AF-BE8B-61B1B4AB732C}" dt="2023-11-09T21:14:39.027" v="83"/>
        <pc:sldMkLst>
          <pc:docMk/>
          <pc:sldMk cId="3103760394" sldId="817"/>
        </pc:sldMkLst>
      </pc:sldChg>
      <pc:sldChg chg="modSp mod">
        <pc:chgData name="Jenifer Prince Devaraj" userId="c3fb109c-09d1-42a6-93f4-69472d709861" providerId="ADAL" clId="{07C115CC-20DA-42AF-BE8B-61B1B4AB732C}" dt="2023-11-09T21:14:45.954" v="84"/>
        <pc:sldMkLst>
          <pc:docMk/>
          <pc:sldMk cId="3915742165" sldId="818"/>
        </pc:sldMkLst>
      </pc:sldChg>
      <pc:sldChg chg="modSp mod">
        <pc:chgData name="Jenifer Prince Devaraj" userId="c3fb109c-09d1-42a6-93f4-69472d709861" providerId="ADAL" clId="{07C115CC-20DA-42AF-BE8B-61B1B4AB732C}" dt="2023-11-09T21:14:53.383" v="85"/>
        <pc:sldMkLst>
          <pc:docMk/>
          <pc:sldMk cId="3634620740" sldId="819"/>
        </pc:sldMkLst>
      </pc:sldChg>
      <pc:sldChg chg="modSp mod">
        <pc:chgData name="Jenifer Prince Devaraj" userId="c3fb109c-09d1-42a6-93f4-69472d709861" providerId="ADAL" clId="{07C115CC-20DA-42AF-BE8B-61B1B4AB732C}" dt="2023-11-09T21:14:59.819" v="86"/>
        <pc:sldMkLst>
          <pc:docMk/>
          <pc:sldMk cId="270423365" sldId="820"/>
        </pc:sldMkLst>
      </pc:sldChg>
    </pc:docChg>
  </pc:docChgLst>
  <pc:docChgLst>
    <pc:chgData name="Jenifer Prince Devaraj" userId="c3fb109c-09d1-42a6-93f4-69472d709861" providerId="ADAL" clId="{7139ADA5-FAA8-43F8-8423-37A5A1AB24B5}"/>
    <pc:docChg chg="modSld">
      <pc:chgData name="Jenifer Prince Devaraj" userId="c3fb109c-09d1-42a6-93f4-69472d709861" providerId="ADAL" clId="{7139ADA5-FAA8-43F8-8423-37A5A1AB24B5}" dt="2025-02-17T10:54:54.485" v="1" actId="20577"/>
      <pc:docMkLst>
        <pc:docMk/>
      </pc:docMkLst>
      <pc:sldChg chg="modSp mod">
        <pc:chgData name="Jenifer Prince Devaraj" userId="c3fb109c-09d1-42a6-93f4-69472d709861" providerId="ADAL" clId="{7139ADA5-FAA8-43F8-8423-37A5A1AB24B5}" dt="2025-02-17T10:54:54.485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139ADA5-FAA8-43F8-8423-37A5A1AB24B5}" dt="2025-02-17T10:54:54.485" v="1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976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8984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5332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5218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0766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1240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102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614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VHDL- Wallace Tree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7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IN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58987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Tree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5. Write a VHDL Code for implementing 4X4 unsigned Wallace Tree Multiplier using a parallel binary multiplier.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above multiplier should generate 16 partial products by multiplying each bit of A with each bit of B and then add these partial products to get the 8-bit result.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46096A-5C85-7DA2-8440-898F83E37918}"/>
              </a:ext>
            </a:extLst>
          </p:cNvPr>
          <p:cNvSpPr txBox="1"/>
          <p:nvPr/>
        </p:nvSpPr>
        <p:spPr>
          <a:xfrm>
            <a:off x="3760228" y="383192"/>
            <a:ext cx="6163358" cy="630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VHDL- Wallace Tree</a:t>
            </a:r>
            <a:endParaRPr lang="en-GB" sz="3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571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652177-591C-57A0-0B5E-7C4362E31321}"/>
              </a:ext>
            </a:extLst>
          </p:cNvPr>
          <p:cNvSpPr txBox="1"/>
          <p:nvPr/>
        </p:nvSpPr>
        <p:spPr>
          <a:xfrm>
            <a:off x="796347" y="1727916"/>
            <a:ext cx="9625791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Steps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Wallace Tree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Wallace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Utilize all the ports and signals mentioned in the structure.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map the Full adder and half adder into it.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Run the File for simulation.</a:t>
            </a:r>
          </a:p>
        </p:txBody>
      </p:sp>
    </p:spTree>
    <p:extLst>
      <p:ext uri="{BB962C8B-B14F-4D97-AF65-F5344CB8AC3E}">
        <p14:creationId xmlns:p14="http://schemas.microsoft.com/office/powerpoint/2010/main" val="951740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642646" y="1820777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Wallace Multiplier.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F4ACA7-E519-CDF2-2D17-CE0927B0D9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6710" y="2864306"/>
            <a:ext cx="7968302" cy="38017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2FE6ED-DE10-7EAB-D4AE-F92B099466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8" y="2583071"/>
            <a:ext cx="3093719" cy="35852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9714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420361" y="2095263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9C6AE0-2BF4-3ED6-2996-936C2E1CA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248" y="2725904"/>
            <a:ext cx="3093719" cy="35852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FAE08D-DF52-B8C7-BF94-EB14B0D8B4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2039" y="3085525"/>
            <a:ext cx="7292236" cy="3290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935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450673" y="2132924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F40E7-AC54-C350-8D34-9074871E3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061" y="2509096"/>
            <a:ext cx="7709803" cy="37036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035B7A-A5C5-A288-F287-1292A8F39F60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3760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329426" y="1776066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93CA59-6AAA-6AFA-4BF5-16C679FBE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489" y="2496840"/>
            <a:ext cx="7280072" cy="38565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299C2B-1F4D-E87F-5361-32FF838126A2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Wallace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5742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5920866" y="1358969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FB614D5-6A14-BD0E-7A1F-FFF93B8E4487}"/>
              </a:ext>
            </a:extLst>
          </p:cNvPr>
          <p:cNvSpPr txBox="1"/>
          <p:nvPr/>
        </p:nvSpPr>
        <p:spPr>
          <a:xfrm>
            <a:off x="0" y="1432913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Wallace Tree Multiplier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8B1E79-7417-DF9A-2921-8810B543C2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24" y="1889385"/>
            <a:ext cx="5502019" cy="48726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058A03-DCC4-4931-8C6C-4D2301EA0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3358" y="2162861"/>
            <a:ext cx="5692238" cy="441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620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VHDL- Wallace Tree</a:t>
            </a:r>
            <a:endParaRPr lang="en-IN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4814494" y="1489057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DD64454-A88C-9D70-AF6B-3B05C3B153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59" y="1219362"/>
            <a:ext cx="3720642" cy="53982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CBC23B-DCE6-40B6-2552-ED7B8F1F57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3700" y="1039936"/>
            <a:ext cx="6346688" cy="575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233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377</Words>
  <Application>Microsoft Office PowerPoint</Application>
  <PresentationFormat>Widescreen</PresentationFormat>
  <Paragraphs>80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Cambria</vt:lpstr>
      <vt:lpstr>UWTSD 200_Title Page</vt:lpstr>
      <vt:lpstr>UWTSD 200_Title Page 2</vt:lpstr>
      <vt:lpstr>UWTSD 200_Text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2025-03-26T09:18:37Z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