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680F8AA-2A26-1138-A9DC-6733834C7766}" v="1" dt="2026-02-11T09:42:43.838"/>
    <p1510:client id="{ED8ED2B2-4BAB-A88F-6862-36DE431D5C2C}" v="118" dt="2026-02-11T10:53:03.9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da Parveen (2530580)" userId="S::2530580@student.uwtsd.ac.uk::5b126e94-fe3c-4d75-9cc2-e18af067b5dd" providerId="AD" clId="Web-{D680F8AA-2A26-1138-A9DC-6733834C7766}"/>
    <pc:docChg chg="modSld">
      <pc:chgData name="Abda Parveen (2530580)" userId="S::2530580@student.uwtsd.ac.uk::5b126e94-fe3c-4d75-9cc2-e18af067b5dd" providerId="AD" clId="Web-{D680F8AA-2A26-1138-A9DC-6733834C7766}" dt="2026-02-11T09:42:43.838" v="0" actId="1076"/>
      <pc:docMkLst>
        <pc:docMk/>
      </pc:docMkLst>
      <pc:sldChg chg="modSp">
        <pc:chgData name="Abda Parveen (2530580)" userId="S::2530580@student.uwtsd.ac.uk::5b126e94-fe3c-4d75-9cc2-e18af067b5dd" providerId="AD" clId="Web-{D680F8AA-2A26-1138-A9DC-6733834C7766}" dt="2026-02-11T09:42:43.838" v="0" actId="1076"/>
        <pc:sldMkLst>
          <pc:docMk/>
          <pc:sldMk cId="2253362955" sldId="257"/>
        </pc:sldMkLst>
        <pc:spChg chg="mod">
          <ac:chgData name="Abda Parveen (2530580)" userId="S::2530580@student.uwtsd.ac.uk::5b126e94-fe3c-4d75-9cc2-e18af067b5dd" providerId="AD" clId="Web-{D680F8AA-2A26-1138-A9DC-6733834C7766}" dt="2026-02-11T09:42:43.838" v="0" actId="1076"/>
          <ac:spMkLst>
            <pc:docMk/>
            <pc:sldMk cId="2253362955" sldId="257"/>
            <ac:spMk id="3" creationId="{8D32370D-2E66-B6AD-3A49-291423857289}"/>
          </ac:spMkLst>
        </pc:spChg>
      </pc:sldChg>
    </pc:docChg>
  </pc:docChgLst>
  <pc:docChgLst>
    <pc:chgData name="Abda Parveen (2530580)" userId="S::2530580@student.uwtsd.ac.uk::5b126e94-fe3c-4d75-9cc2-e18af067b5dd" providerId="AD" clId="Web-{ED8ED2B2-4BAB-A88F-6862-36DE431D5C2C}"/>
    <pc:docChg chg="delSld modSld">
      <pc:chgData name="Abda Parveen (2530580)" userId="S::2530580@student.uwtsd.ac.uk::5b126e94-fe3c-4d75-9cc2-e18af067b5dd" providerId="AD" clId="Web-{ED8ED2B2-4BAB-A88F-6862-36DE431D5C2C}" dt="2026-02-11T10:53:03.939" v="115" actId="20577"/>
      <pc:docMkLst>
        <pc:docMk/>
      </pc:docMkLst>
      <pc:sldChg chg="modSp">
        <pc:chgData name="Abda Parveen (2530580)" userId="S::2530580@student.uwtsd.ac.uk::5b126e94-fe3c-4d75-9cc2-e18af067b5dd" providerId="AD" clId="Web-{ED8ED2B2-4BAB-A88F-6862-36DE431D5C2C}" dt="2026-02-11T10:46:20.698" v="71" actId="20577"/>
        <pc:sldMkLst>
          <pc:docMk/>
          <pc:sldMk cId="109857222" sldId="256"/>
        </pc:sldMkLst>
        <pc:spChg chg="mod">
          <ac:chgData name="Abda Parveen (2530580)" userId="S::2530580@student.uwtsd.ac.uk::5b126e94-fe3c-4d75-9cc2-e18af067b5dd" providerId="AD" clId="Web-{ED8ED2B2-4BAB-A88F-6862-36DE431D5C2C}" dt="2026-02-11T10:46:20.698" v="71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Abda Parveen (2530580)" userId="S::2530580@student.uwtsd.ac.uk::5b126e94-fe3c-4d75-9cc2-e18af067b5dd" providerId="AD" clId="Web-{ED8ED2B2-4BAB-A88F-6862-36DE431D5C2C}" dt="2026-02-11T10:43:53.896" v="10" actId="20577"/>
        <pc:sldMkLst>
          <pc:docMk/>
          <pc:sldMk cId="2253362955" sldId="257"/>
        </pc:sldMkLst>
        <pc:spChg chg="mod">
          <ac:chgData name="Abda Parveen (2530580)" userId="S::2530580@student.uwtsd.ac.uk::5b126e94-fe3c-4d75-9cc2-e18af067b5dd" providerId="AD" clId="Web-{ED8ED2B2-4BAB-A88F-6862-36DE431D5C2C}" dt="2026-02-11T10:43:53.896" v="10" actId="20577"/>
          <ac:spMkLst>
            <pc:docMk/>
            <pc:sldMk cId="2253362955" sldId="257"/>
            <ac:spMk id="2" creationId="{923BF2AD-C467-BA97-0E31-4A6DCAFF50F7}"/>
          </ac:spMkLst>
        </pc:spChg>
      </pc:sldChg>
      <pc:sldChg chg="modSp">
        <pc:chgData name="Abda Parveen (2530580)" userId="S::2530580@student.uwtsd.ac.uk::5b126e94-fe3c-4d75-9cc2-e18af067b5dd" providerId="AD" clId="Web-{ED8ED2B2-4BAB-A88F-6862-36DE431D5C2C}" dt="2026-02-11T10:53:03.939" v="115" actId="20577"/>
        <pc:sldMkLst>
          <pc:docMk/>
          <pc:sldMk cId="775377733" sldId="258"/>
        </pc:sldMkLst>
        <pc:spChg chg="mod">
          <ac:chgData name="Abda Parveen (2530580)" userId="S::2530580@student.uwtsd.ac.uk::5b126e94-fe3c-4d75-9cc2-e18af067b5dd" providerId="AD" clId="Web-{ED8ED2B2-4BAB-A88F-6862-36DE431D5C2C}" dt="2026-02-11T10:44:20.741" v="34" actId="20577"/>
          <ac:spMkLst>
            <pc:docMk/>
            <pc:sldMk cId="775377733" sldId="258"/>
            <ac:spMk id="2" creationId="{E3AD4257-B560-DA7C-55F4-2817D5FAE93C}"/>
          </ac:spMkLst>
        </pc:spChg>
        <pc:spChg chg="mod">
          <ac:chgData name="Abda Parveen (2530580)" userId="S::2530580@student.uwtsd.ac.uk::5b126e94-fe3c-4d75-9cc2-e18af067b5dd" providerId="AD" clId="Web-{ED8ED2B2-4BAB-A88F-6862-36DE431D5C2C}" dt="2026-02-11T10:53:03.939" v="115" actId="20577"/>
          <ac:spMkLst>
            <pc:docMk/>
            <pc:sldMk cId="775377733" sldId="258"/>
            <ac:spMk id="3" creationId="{2AE77213-335A-847B-3E63-5473669AA214}"/>
          </ac:spMkLst>
        </pc:spChg>
      </pc:sldChg>
      <pc:sldChg chg="modSp del">
        <pc:chgData name="Abda Parveen (2530580)" userId="S::2530580@student.uwtsd.ac.uk::5b126e94-fe3c-4d75-9cc2-e18af067b5dd" providerId="AD" clId="Web-{ED8ED2B2-4BAB-A88F-6862-36DE431D5C2C}" dt="2026-02-11T10:43:44.302" v="1"/>
        <pc:sldMkLst>
          <pc:docMk/>
          <pc:sldMk cId="1634495069" sldId="259"/>
        </pc:sldMkLst>
        <pc:spChg chg="mod">
          <ac:chgData name="Abda Parveen (2530580)" userId="S::2530580@student.uwtsd.ac.uk::5b126e94-fe3c-4d75-9cc2-e18af067b5dd" providerId="AD" clId="Web-{ED8ED2B2-4BAB-A88F-6862-36DE431D5C2C}" dt="2026-02-11T10:43:39.755" v="0" actId="20577"/>
          <ac:spMkLst>
            <pc:docMk/>
            <pc:sldMk cId="1634495069" sldId="259"/>
            <ac:spMk id="2" creationId="{CC51424B-5148-C417-BA2B-76FFB3F18CF5}"/>
          </ac:spMkLst>
        </pc:spChg>
      </pc:sldChg>
    </pc:docChg>
  </pc:docChgLst>
  <pc:docChgLst>
    <pc:chgData name="Abda Parveen (2530580)" userId="S::2530580@student.uwtsd.ac.uk::5b126e94-fe3c-4d75-9cc2-e18af067b5dd" providerId="AD" clId="Web-{66D91006-B6E4-1CDA-7B54-84B864E77F0C}"/>
    <pc:docChg chg="addSld modSld sldOrd">
      <pc:chgData name="Abda Parveen (2530580)" userId="S::2530580@student.uwtsd.ac.uk::5b126e94-fe3c-4d75-9cc2-e18af067b5dd" providerId="AD" clId="Web-{66D91006-B6E4-1CDA-7B54-84B864E77F0C}" dt="2026-01-28T11:53:46.984" v="120"/>
      <pc:docMkLst>
        <pc:docMk/>
      </pc:docMkLst>
      <pc:sldChg chg="modSp">
        <pc:chgData name="Abda Parveen (2530580)" userId="S::2530580@student.uwtsd.ac.uk::5b126e94-fe3c-4d75-9cc2-e18af067b5dd" providerId="AD" clId="Web-{66D91006-B6E4-1CDA-7B54-84B864E77F0C}" dt="2026-01-28T11:52:30.342" v="83" actId="20577"/>
        <pc:sldMkLst>
          <pc:docMk/>
          <pc:sldMk cId="109857222" sldId="256"/>
        </pc:sldMkLst>
        <pc:spChg chg="mod">
          <ac:chgData name="Abda Parveen (2530580)" userId="S::2530580@student.uwtsd.ac.uk::5b126e94-fe3c-4d75-9cc2-e18af067b5dd" providerId="AD" clId="Web-{66D91006-B6E4-1CDA-7B54-84B864E77F0C}" dt="2026-01-28T11:50:25.228" v="36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bda Parveen (2530580)" userId="S::2530580@student.uwtsd.ac.uk::5b126e94-fe3c-4d75-9cc2-e18af067b5dd" providerId="AD" clId="Web-{66D91006-B6E4-1CDA-7B54-84B864E77F0C}" dt="2026-01-28T11:52:30.342" v="83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 ord">
        <pc:chgData name="Abda Parveen (2530580)" userId="S::2530580@student.uwtsd.ac.uk::5b126e94-fe3c-4d75-9cc2-e18af067b5dd" providerId="AD" clId="Web-{66D91006-B6E4-1CDA-7B54-84B864E77F0C}" dt="2026-01-28T11:53:39.109" v="119"/>
        <pc:sldMkLst>
          <pc:docMk/>
          <pc:sldMk cId="2253362955" sldId="257"/>
        </pc:sldMkLst>
        <pc:spChg chg="mod">
          <ac:chgData name="Abda Parveen (2530580)" userId="S::2530580@student.uwtsd.ac.uk::5b126e94-fe3c-4d75-9cc2-e18af067b5dd" providerId="AD" clId="Web-{66D91006-B6E4-1CDA-7B54-84B864E77F0C}" dt="2026-01-28T11:53:09.343" v="102" actId="20577"/>
          <ac:spMkLst>
            <pc:docMk/>
            <pc:sldMk cId="2253362955" sldId="257"/>
            <ac:spMk id="2" creationId="{923BF2AD-C467-BA97-0E31-4A6DCAFF50F7}"/>
          </ac:spMkLst>
        </pc:spChg>
      </pc:sldChg>
      <pc:sldChg chg="modSp new ord">
        <pc:chgData name="Abda Parveen (2530580)" userId="S::2530580@student.uwtsd.ac.uk::5b126e94-fe3c-4d75-9cc2-e18af067b5dd" providerId="AD" clId="Web-{66D91006-B6E4-1CDA-7B54-84B864E77F0C}" dt="2026-01-28T11:53:46.984" v="120"/>
        <pc:sldMkLst>
          <pc:docMk/>
          <pc:sldMk cId="775377733" sldId="258"/>
        </pc:sldMkLst>
        <pc:spChg chg="mod">
          <ac:chgData name="Abda Parveen (2530580)" userId="S::2530580@student.uwtsd.ac.uk::5b126e94-fe3c-4d75-9cc2-e18af067b5dd" providerId="AD" clId="Web-{66D91006-B6E4-1CDA-7B54-84B864E77F0C}" dt="2026-01-28T11:53:19.343" v="107" actId="20577"/>
          <ac:spMkLst>
            <pc:docMk/>
            <pc:sldMk cId="775377733" sldId="258"/>
            <ac:spMk id="2" creationId="{E3AD4257-B560-DA7C-55F4-2817D5FAE93C}"/>
          </ac:spMkLst>
        </pc:spChg>
      </pc:sldChg>
      <pc:sldChg chg="modSp new">
        <pc:chgData name="Abda Parveen (2530580)" userId="S::2530580@student.uwtsd.ac.uk::5b126e94-fe3c-4d75-9cc2-e18af067b5dd" providerId="AD" clId="Web-{66D91006-B6E4-1CDA-7B54-84B864E77F0C}" dt="2026-01-28T11:53:35.812" v="118" actId="20577"/>
        <pc:sldMkLst>
          <pc:docMk/>
          <pc:sldMk cId="1634495069" sldId="259"/>
        </pc:sldMkLst>
        <pc:spChg chg="mod">
          <ac:chgData name="Abda Parveen (2530580)" userId="S::2530580@student.uwtsd.ac.uk::5b126e94-fe3c-4d75-9cc2-e18af067b5dd" providerId="AD" clId="Web-{66D91006-B6E4-1CDA-7B54-84B864E77F0C}" dt="2026-01-28T11:53:35.812" v="118" actId="20577"/>
          <ac:spMkLst>
            <pc:docMk/>
            <pc:sldMk cId="1634495069" sldId="259"/>
            <ac:spMk id="2" creationId="{CC51424B-5148-C417-BA2B-76FFB3F18CF5}"/>
          </ac:spMkLst>
        </pc:spChg>
      </pc:sldChg>
      <pc:sldChg chg="modSp new">
        <pc:chgData name="Abda Parveen (2530580)" userId="S::2530580@student.uwtsd.ac.uk::5b126e94-fe3c-4d75-9cc2-e18af067b5dd" providerId="AD" clId="Web-{66D91006-B6E4-1CDA-7B54-84B864E77F0C}" dt="2026-01-28T11:52:55.952" v="95" actId="20577"/>
        <pc:sldMkLst>
          <pc:docMk/>
          <pc:sldMk cId="4040641794" sldId="260"/>
        </pc:sldMkLst>
        <pc:spChg chg="mod">
          <ac:chgData name="Abda Parveen (2530580)" userId="S::2530580@student.uwtsd.ac.uk::5b126e94-fe3c-4d75-9cc2-e18af067b5dd" providerId="AD" clId="Web-{66D91006-B6E4-1CDA-7B54-84B864E77F0C}" dt="2026-01-28T11:52:55.952" v="95" actId="20577"/>
          <ac:spMkLst>
            <pc:docMk/>
            <pc:sldMk cId="4040641794" sldId="260"/>
            <ac:spMk id="2" creationId="{2DB3B93D-2DDB-4532-2FA0-7D15FB4409A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Module code LCHS4007 Digital Skills and </a:t>
            </a:r>
            <a:r>
              <a:rPr lang="en-GB" err="1"/>
              <a:t>Reasearch</a:t>
            </a:r>
            <a:r>
              <a:rPr lang="en-GB"/>
              <a:t> Methods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Group 6: Rihana </a:t>
            </a:r>
            <a:r>
              <a:rPr lang="en-GB" err="1"/>
              <a:t>khanam</a:t>
            </a:r>
            <a:r>
              <a:rPr lang="en-GB"/>
              <a:t> - 2521442, Abda Parveen - 2530580, </a:t>
            </a:r>
            <a:endParaRPr lang="en-US"/>
          </a:p>
          <a:p>
            <a:r>
              <a:rPr lang="en-GB"/>
              <a:t>Teacher : Bianca 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3BF2AD-C467-BA97-0E31-4A6DCAFF50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Task 1 – Rihana khanam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2370D-2E66-B6AD-3A49-2914238572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96870"/>
            <a:ext cx="10515600" cy="43513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3629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AD4257-B560-DA7C-55F4-2817D5FAE9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Task 2 – </a:t>
            </a:r>
            <a:r>
              <a:rPr lang="en-GB" err="1"/>
              <a:t>abda</a:t>
            </a:r>
            <a:r>
              <a:rPr lang="en-GB"/>
              <a:t> </a:t>
            </a:r>
            <a:r>
              <a:rPr lang="en-GB" err="1"/>
              <a:t>parveen</a:t>
            </a:r>
            <a:r>
              <a:rPr lang="en-GB"/>
              <a:t> 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E77213-335A-847B-3E63-5473669AA2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Explain how it helps staff communicate across different location: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3777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3B93D-2DDB-4532-2FA0-7D15FB4409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70C3E9-B575-59FD-8630-FA1828A18F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06417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Module code LCHS4007 Digital Skills and Reasearch Methods</vt:lpstr>
      <vt:lpstr>Task 1 – Rihana khanam </vt:lpstr>
      <vt:lpstr>Task 2 – abda parveen  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2026-01-28T11:49:10Z</dcterms:created>
  <dcterms:modified xsi:type="dcterms:W3CDTF">2026-02-11T10:53:40Z</dcterms:modified>
</cp:coreProperties>
</file>