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 /><Relationship Id="rId2" Type="http://schemas.openxmlformats.org/package/2006/relationships/metadata/core-properties" Target="docProps/core.xml" /><Relationship Id="rId1" Type="http://schemas.openxmlformats.org/officeDocument/2006/relationships/officeDocument" Target="ppt/presentation.xml" /></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autoCompressPictures="0">
  <p:sldMasterIdLst>
    <p:sldMasterId id="2147483648" r:id="rId1"/>
  </p:sldMasterIdLst>
  <p:notesMasterIdLst>
    <p:notesMasterId r:id="rId4"/>
  </p:notesMasterIdLst>
  <p:sldIdLst>
    <p:sldId id="256" r:id="rId2"/>
    <p:sldId id="257" r:id="rId3"/>
  </p:sldIdLst>
  <p:sldSz cx="30275213" cy="42803763"/>
  <p:notesSz cx="7188200" cy="9448800"/>
  <p:defaultTextStyle>
    <a:defPPr lvl="0">
      <a:defRPr lang="en-US"/>
    </a:defPPr>
    <a:lvl1pPr lvl="0" algn="l" defTabSz="4172457" rtl="0" fontAlgn="base">
      <a:spcBef>
        <a:spcPct val="0"/>
      </a:spcBef>
      <a:spcAft>
        <a:spcPct val="0"/>
      </a:spcAft>
      <a:defRPr sz="8119" kern="1200">
        <a:solidFill>
          <a:schemeClr val="tx1"/>
        </a:solidFill>
        <a:latin typeface="Arial" charset="0"/>
        <a:ea typeface="MS PGothic" pitchFamily="34" charset="-128"/>
        <a:cs typeface="+mn-cs"/>
      </a:defRPr>
    </a:lvl1pPr>
    <a:lvl2pPr marL="2086230" lvl="1" indent="-1651263" algn="l" defTabSz="4172457" rtl="0" fontAlgn="base">
      <a:spcBef>
        <a:spcPct val="0"/>
      </a:spcBef>
      <a:spcAft>
        <a:spcPct val="0"/>
      </a:spcAft>
      <a:defRPr sz="8119" kern="1200">
        <a:solidFill>
          <a:schemeClr val="tx1"/>
        </a:solidFill>
        <a:latin typeface="Arial" charset="0"/>
        <a:ea typeface="MS PGothic" pitchFamily="34" charset="-128"/>
        <a:cs typeface="+mn-cs"/>
      </a:defRPr>
    </a:lvl2pPr>
    <a:lvl3pPr marL="4172457" lvl="2" indent="-3302524" algn="l" defTabSz="4172457" rtl="0" fontAlgn="base">
      <a:spcBef>
        <a:spcPct val="0"/>
      </a:spcBef>
      <a:spcAft>
        <a:spcPct val="0"/>
      </a:spcAft>
      <a:defRPr sz="8119" kern="1200">
        <a:solidFill>
          <a:schemeClr val="tx1"/>
        </a:solidFill>
        <a:latin typeface="Arial" charset="0"/>
        <a:ea typeface="MS PGothic" pitchFamily="34" charset="-128"/>
        <a:cs typeface="+mn-cs"/>
      </a:defRPr>
    </a:lvl3pPr>
    <a:lvl4pPr marL="6261370" lvl="3" indent="-4956470" algn="l" defTabSz="4172457" rtl="0" fontAlgn="base">
      <a:spcBef>
        <a:spcPct val="0"/>
      </a:spcBef>
      <a:spcAft>
        <a:spcPct val="0"/>
      </a:spcAft>
      <a:defRPr sz="8119" kern="1200">
        <a:solidFill>
          <a:schemeClr val="tx1"/>
        </a:solidFill>
        <a:latin typeface="Arial" charset="0"/>
        <a:ea typeface="MS PGothic" pitchFamily="34" charset="-128"/>
        <a:cs typeface="+mn-cs"/>
      </a:defRPr>
    </a:lvl4pPr>
    <a:lvl5pPr marL="8350283" lvl="4" indent="-6610417" algn="l" defTabSz="4172457" rtl="0" fontAlgn="base">
      <a:spcBef>
        <a:spcPct val="0"/>
      </a:spcBef>
      <a:spcAft>
        <a:spcPct val="0"/>
      </a:spcAft>
      <a:defRPr sz="8119" kern="1200">
        <a:solidFill>
          <a:schemeClr val="tx1"/>
        </a:solidFill>
        <a:latin typeface="Arial" charset="0"/>
        <a:ea typeface="MS PGothic" pitchFamily="34" charset="-128"/>
        <a:cs typeface="+mn-cs"/>
      </a:defRPr>
    </a:lvl5pPr>
    <a:lvl6pPr marL="3866368" lvl="5" algn="l" defTabSz="1546547" rtl="0" eaLnBrk="1" latinLnBrk="0" hangingPunct="1">
      <a:defRPr sz="8119" kern="1200">
        <a:solidFill>
          <a:schemeClr val="tx1"/>
        </a:solidFill>
        <a:latin typeface="Arial" charset="0"/>
        <a:ea typeface="MS PGothic" pitchFamily="34" charset="-128"/>
        <a:cs typeface="+mn-cs"/>
      </a:defRPr>
    </a:lvl6pPr>
    <a:lvl7pPr marL="4639642" lvl="6" algn="l" defTabSz="1546547" rtl="0" eaLnBrk="1" latinLnBrk="0" hangingPunct="1">
      <a:defRPr sz="8119" kern="1200">
        <a:solidFill>
          <a:schemeClr val="tx1"/>
        </a:solidFill>
        <a:latin typeface="Arial" charset="0"/>
        <a:ea typeface="MS PGothic" pitchFamily="34" charset="-128"/>
        <a:cs typeface="+mn-cs"/>
      </a:defRPr>
    </a:lvl7pPr>
    <a:lvl8pPr marL="5412916" lvl="7" algn="l" defTabSz="1546547" rtl="0" eaLnBrk="1" latinLnBrk="0" hangingPunct="1">
      <a:defRPr sz="8119" kern="1200">
        <a:solidFill>
          <a:schemeClr val="tx1"/>
        </a:solidFill>
        <a:latin typeface="Arial" charset="0"/>
        <a:ea typeface="MS PGothic" pitchFamily="34" charset="-128"/>
        <a:cs typeface="+mn-cs"/>
      </a:defRPr>
    </a:lvl8pPr>
    <a:lvl9pPr marL="6186191" lvl="8" algn="l" defTabSz="1546547" rtl="0" eaLnBrk="1" latinLnBrk="0" hangingPunct="1">
      <a:defRPr sz="8119" kern="1200">
        <a:solidFill>
          <a:schemeClr val="tx1"/>
        </a:solidFill>
        <a:latin typeface="Arial" charset="0"/>
        <a:ea typeface="MS PGothic" pitchFamily="34" charset="-128"/>
        <a:cs typeface="+mn-cs"/>
      </a:defRPr>
    </a:lvl9pPr>
  </p:defaultTextStyle>
  <p:extLst>
    <p:ext uri="{EFAFB233-063F-42B5-8137-9DF3F51BA10A}">
      <p15:sldGuideLst xmlns:p15="http://schemas.microsoft.com/office/powerpoint/2012/main">
        <p15:guide id="1" orient="horz" pos="13482" userDrawn="1">
          <p15:clr>
            <a:srgbClr val="A4A3A4"/>
          </p15:clr>
        </p15:guide>
        <p15:guide id="2" orient="horz" pos="436" userDrawn="1">
          <p15:clr>
            <a:srgbClr val="A4A3A4"/>
          </p15:clr>
        </p15:guide>
        <p15:guide id="3" orient="horz" pos="3682" userDrawn="1">
          <p15:clr>
            <a:srgbClr val="A4A3A4"/>
          </p15:clr>
        </p15:guide>
        <p15:guide id="4" pos="9536" userDrawn="1">
          <p15:clr>
            <a:srgbClr val="A4A3A4"/>
          </p15:clr>
        </p15:guide>
        <p15:guide id="5" pos="66"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p:scale>
          <a:sx n="33" d="100"/>
          <a:sy n="33" d="100"/>
        </p:scale>
        <p:origin x="68" y="216"/>
      </p:cViewPr>
      <p:guideLst>
        <p:guide orient="horz" pos="13482"/>
        <p:guide orient="horz" pos="436"/>
        <p:guide orient="horz" pos="3682"/>
        <p:guide pos="9536"/>
        <p:guide pos="66"/>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ableStyles" Target="tableStyles.xml" /><Relationship Id="rId3" Type="http://schemas.openxmlformats.org/officeDocument/2006/relationships/slide" Target="slides/slide2.xml" /><Relationship Id="rId7" Type="http://schemas.openxmlformats.org/officeDocument/2006/relationships/theme" Target="theme/theme1.xml" /><Relationship Id="rId2" Type="http://schemas.openxmlformats.org/officeDocument/2006/relationships/slide" Target="slides/slide1.xml" /><Relationship Id="rId1" Type="http://schemas.openxmlformats.org/officeDocument/2006/relationships/slideMaster" Target="slideMasters/slideMaster1.xml" /><Relationship Id="rId6" Type="http://schemas.openxmlformats.org/officeDocument/2006/relationships/viewProps" Target="viewProps.xml" /><Relationship Id="rId5" Type="http://schemas.openxmlformats.org/officeDocument/2006/relationships/presProps" Target="presProps.xml" /><Relationship Id="rId4" Type="http://schemas.openxmlformats.org/officeDocument/2006/relationships/notesMaster" Target="notesMasters/notesMaster1.xml" /></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114675" cy="473075"/>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4071938" y="0"/>
            <a:ext cx="3114675" cy="473075"/>
          </a:xfrm>
          <a:prstGeom prst="rect">
            <a:avLst/>
          </a:prstGeom>
        </p:spPr>
        <p:txBody>
          <a:bodyPr vert="horz" lIns="91440" tIns="45720" rIns="91440" bIns="45720" rtlCol="0"/>
          <a:lstStyle>
            <a:lvl1pPr algn="r">
              <a:defRPr sz="1200"/>
            </a:lvl1pPr>
          </a:lstStyle>
          <a:p>
            <a:fld id="{7691C7E2-3F33-41B5-AFAD-9266F04F4CDF}" type="datetimeFigureOut">
              <a:rPr lang="en-IN" smtClean="0"/>
              <a:t>05-03-2026</a:t>
            </a:fld>
            <a:endParaRPr lang="en-IN"/>
          </a:p>
        </p:txBody>
      </p:sp>
      <p:sp>
        <p:nvSpPr>
          <p:cNvPr id="4" name="Slide Image Placeholder 3"/>
          <p:cNvSpPr>
            <a:spLocks noGrp="1" noRot="1" noChangeAspect="1"/>
          </p:cNvSpPr>
          <p:nvPr>
            <p:ph type="sldImg" idx="2"/>
          </p:nvPr>
        </p:nvSpPr>
        <p:spPr>
          <a:xfrm>
            <a:off x="2466975" y="1181100"/>
            <a:ext cx="2254250" cy="3189288"/>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719138" y="4546600"/>
            <a:ext cx="5749925" cy="37211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975725"/>
            <a:ext cx="3114675" cy="473075"/>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4071938" y="8975725"/>
            <a:ext cx="3114675" cy="473075"/>
          </a:xfrm>
          <a:prstGeom prst="rect">
            <a:avLst/>
          </a:prstGeom>
        </p:spPr>
        <p:txBody>
          <a:bodyPr vert="horz" lIns="91440" tIns="45720" rIns="91440" bIns="45720" rtlCol="0" anchor="b"/>
          <a:lstStyle>
            <a:lvl1pPr algn="r">
              <a:defRPr sz="1200"/>
            </a:lvl1pPr>
          </a:lstStyle>
          <a:p>
            <a:fld id="{F62C9DC9-CF8F-48E2-AA38-A3A9510935C3}" type="slidenum">
              <a:rPr lang="en-IN" smtClean="0"/>
              <a:t>‹#›</a:t>
            </a:fld>
            <a:endParaRPr lang="en-IN"/>
          </a:p>
        </p:txBody>
      </p:sp>
    </p:spTree>
    <p:extLst>
      <p:ext uri="{BB962C8B-B14F-4D97-AF65-F5344CB8AC3E}">
        <p14:creationId xmlns:p14="http://schemas.microsoft.com/office/powerpoint/2010/main" val="2798505627"/>
      </p:ext>
    </p:extLst>
  </p:cSld>
  <p:clrMap bg1="lt1" tx1="dk1" bg2="lt2" tx2="dk2" accent1="accent1" accent2="accent2" accent3="accent3" accent4="accent4" accent5="accent5" accent6="accent6" hlink="hlink" folHlink="folHlink"/>
  <p:notesStyle>
    <a:lvl1pPr marL="0" algn="l" defTabSz="1546547" rtl="0" eaLnBrk="1" latinLnBrk="0" hangingPunct="1">
      <a:defRPr sz="2030" kern="1200">
        <a:solidFill>
          <a:schemeClr val="tx1"/>
        </a:solidFill>
        <a:latin typeface="+mn-lt"/>
        <a:ea typeface="+mn-ea"/>
        <a:cs typeface="+mn-cs"/>
      </a:defRPr>
    </a:lvl1pPr>
    <a:lvl2pPr marL="773274" algn="l" defTabSz="1546547" rtl="0" eaLnBrk="1" latinLnBrk="0" hangingPunct="1">
      <a:defRPr sz="2030" kern="1200">
        <a:solidFill>
          <a:schemeClr val="tx1"/>
        </a:solidFill>
        <a:latin typeface="+mn-lt"/>
        <a:ea typeface="+mn-ea"/>
        <a:cs typeface="+mn-cs"/>
      </a:defRPr>
    </a:lvl2pPr>
    <a:lvl3pPr marL="1546547" algn="l" defTabSz="1546547" rtl="0" eaLnBrk="1" latinLnBrk="0" hangingPunct="1">
      <a:defRPr sz="2030" kern="1200">
        <a:solidFill>
          <a:schemeClr val="tx1"/>
        </a:solidFill>
        <a:latin typeface="+mn-lt"/>
        <a:ea typeface="+mn-ea"/>
        <a:cs typeface="+mn-cs"/>
      </a:defRPr>
    </a:lvl3pPr>
    <a:lvl4pPr marL="2319821" algn="l" defTabSz="1546547" rtl="0" eaLnBrk="1" latinLnBrk="0" hangingPunct="1">
      <a:defRPr sz="2030" kern="1200">
        <a:solidFill>
          <a:schemeClr val="tx1"/>
        </a:solidFill>
        <a:latin typeface="+mn-lt"/>
        <a:ea typeface="+mn-ea"/>
        <a:cs typeface="+mn-cs"/>
      </a:defRPr>
    </a:lvl4pPr>
    <a:lvl5pPr marL="3093095" algn="l" defTabSz="1546547" rtl="0" eaLnBrk="1" latinLnBrk="0" hangingPunct="1">
      <a:defRPr sz="2030" kern="1200">
        <a:solidFill>
          <a:schemeClr val="tx1"/>
        </a:solidFill>
        <a:latin typeface="+mn-lt"/>
        <a:ea typeface="+mn-ea"/>
        <a:cs typeface="+mn-cs"/>
      </a:defRPr>
    </a:lvl5pPr>
    <a:lvl6pPr marL="3866368" algn="l" defTabSz="1546547" rtl="0" eaLnBrk="1" latinLnBrk="0" hangingPunct="1">
      <a:defRPr sz="2030" kern="1200">
        <a:solidFill>
          <a:schemeClr val="tx1"/>
        </a:solidFill>
        <a:latin typeface="+mn-lt"/>
        <a:ea typeface="+mn-ea"/>
        <a:cs typeface="+mn-cs"/>
      </a:defRPr>
    </a:lvl6pPr>
    <a:lvl7pPr marL="4639642" algn="l" defTabSz="1546547" rtl="0" eaLnBrk="1" latinLnBrk="0" hangingPunct="1">
      <a:defRPr sz="2030" kern="1200">
        <a:solidFill>
          <a:schemeClr val="tx1"/>
        </a:solidFill>
        <a:latin typeface="+mn-lt"/>
        <a:ea typeface="+mn-ea"/>
        <a:cs typeface="+mn-cs"/>
      </a:defRPr>
    </a:lvl7pPr>
    <a:lvl8pPr marL="5412916" algn="l" defTabSz="1546547" rtl="0" eaLnBrk="1" latinLnBrk="0" hangingPunct="1">
      <a:defRPr sz="2030" kern="1200">
        <a:solidFill>
          <a:schemeClr val="tx1"/>
        </a:solidFill>
        <a:latin typeface="+mn-lt"/>
        <a:ea typeface="+mn-ea"/>
        <a:cs typeface="+mn-cs"/>
      </a:defRPr>
    </a:lvl8pPr>
    <a:lvl9pPr marL="6186191" algn="l" defTabSz="1546547" rtl="0" eaLnBrk="1" latinLnBrk="0" hangingPunct="1">
      <a:defRPr sz="203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 /><Relationship Id="rId1"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466975" y="1181100"/>
            <a:ext cx="2254250" cy="3189288"/>
          </a:xfrm>
        </p:spPr>
        <p:txBody>
          <a:bodyPr/>
          <a:lstStyle/>
          <a:p>
            <a:endParaRPr lang="en-US"/>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62C9DC9-CF8F-48E2-AA38-A3A9510935C3}" type="slidenum">
              <a:rPr lang="en-IN" smtClean="0"/>
              <a:t>1</a:t>
            </a:fld>
            <a:endParaRPr lang="en-IN"/>
          </a:p>
        </p:txBody>
      </p:sp>
    </p:spTree>
    <p:extLst>
      <p:ext uri="{BB962C8B-B14F-4D97-AF65-F5344CB8AC3E}">
        <p14:creationId xmlns:p14="http://schemas.microsoft.com/office/powerpoint/2010/main" val="250644299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Diapositiva titolo">
    <p:spTree>
      <p:nvGrpSpPr>
        <p:cNvPr id="1" name=""/>
        <p:cNvGrpSpPr/>
        <p:nvPr/>
      </p:nvGrpSpPr>
      <p:grpSpPr>
        <a:xfrm>
          <a:off x="0" y="0"/>
          <a:ext cx="0" cy="0"/>
          <a:chOff x="0" y="0"/>
          <a:chExt cx="0" cy="0"/>
        </a:xfrm>
      </p:grpSpPr>
      <p:sp>
        <p:nvSpPr>
          <p:cNvPr id="2" name="Titolo 1"/>
          <p:cNvSpPr>
            <a:spLocks noGrp="1"/>
          </p:cNvSpPr>
          <p:nvPr>
            <p:ph type="ctrTitle"/>
          </p:nvPr>
        </p:nvSpPr>
        <p:spPr>
          <a:xfrm>
            <a:off x="2270642" y="13296913"/>
            <a:ext cx="25733932" cy="9175066"/>
          </a:xfrm>
        </p:spPr>
        <p:txBody>
          <a:bodyPr/>
          <a:lstStyle/>
          <a:p>
            <a:r>
              <a:rPr lang="it-IT"/>
              <a:t>Fare clic per modificare lo stile del titolo</a:t>
            </a:r>
          </a:p>
        </p:txBody>
      </p:sp>
      <p:sp>
        <p:nvSpPr>
          <p:cNvPr id="3" name="Sottotitolo 2"/>
          <p:cNvSpPr>
            <a:spLocks noGrp="1"/>
          </p:cNvSpPr>
          <p:nvPr>
            <p:ph type="subTitle" idx="1"/>
          </p:nvPr>
        </p:nvSpPr>
        <p:spPr>
          <a:xfrm>
            <a:off x="4541285" y="24255468"/>
            <a:ext cx="21192649" cy="10938739"/>
          </a:xfrm>
        </p:spPr>
        <p:txBody>
          <a:bodyPr/>
          <a:lstStyle>
            <a:lvl1pPr marL="0" indent="0" algn="ctr">
              <a:buNone/>
              <a:defRPr>
                <a:solidFill>
                  <a:schemeClr val="tx1">
                    <a:tint val="75000"/>
                  </a:schemeClr>
                </a:solidFill>
              </a:defRPr>
            </a:lvl1pPr>
            <a:lvl2pPr marL="2075958" indent="0" algn="ctr">
              <a:buNone/>
              <a:defRPr>
                <a:solidFill>
                  <a:schemeClr val="tx1">
                    <a:tint val="75000"/>
                  </a:schemeClr>
                </a:solidFill>
              </a:defRPr>
            </a:lvl2pPr>
            <a:lvl3pPr marL="4151915" indent="0" algn="ctr">
              <a:buNone/>
              <a:defRPr>
                <a:solidFill>
                  <a:schemeClr val="tx1">
                    <a:tint val="75000"/>
                  </a:schemeClr>
                </a:solidFill>
              </a:defRPr>
            </a:lvl3pPr>
            <a:lvl4pPr marL="6227873" indent="0" algn="ctr">
              <a:buNone/>
              <a:defRPr>
                <a:solidFill>
                  <a:schemeClr val="tx1">
                    <a:tint val="75000"/>
                  </a:schemeClr>
                </a:solidFill>
              </a:defRPr>
            </a:lvl4pPr>
            <a:lvl5pPr marL="8303831" indent="0" algn="ctr">
              <a:buNone/>
              <a:defRPr>
                <a:solidFill>
                  <a:schemeClr val="tx1">
                    <a:tint val="75000"/>
                  </a:schemeClr>
                </a:solidFill>
              </a:defRPr>
            </a:lvl5pPr>
            <a:lvl6pPr marL="10379789" indent="0" algn="ctr">
              <a:buNone/>
              <a:defRPr>
                <a:solidFill>
                  <a:schemeClr val="tx1">
                    <a:tint val="75000"/>
                  </a:schemeClr>
                </a:solidFill>
              </a:defRPr>
            </a:lvl6pPr>
            <a:lvl7pPr marL="12455746" indent="0" algn="ctr">
              <a:buNone/>
              <a:defRPr>
                <a:solidFill>
                  <a:schemeClr val="tx1">
                    <a:tint val="75000"/>
                  </a:schemeClr>
                </a:solidFill>
              </a:defRPr>
            </a:lvl7pPr>
            <a:lvl8pPr marL="14531704" indent="0" algn="ctr">
              <a:buNone/>
              <a:defRPr>
                <a:solidFill>
                  <a:schemeClr val="tx1">
                    <a:tint val="75000"/>
                  </a:schemeClr>
                </a:solidFill>
              </a:defRPr>
            </a:lvl8pPr>
            <a:lvl9pPr marL="16607662" indent="0" algn="ctr">
              <a:buNone/>
              <a:defRPr>
                <a:solidFill>
                  <a:schemeClr val="tx1">
                    <a:tint val="75000"/>
                  </a:schemeClr>
                </a:solidFill>
              </a:defRPr>
            </a:lvl9pPr>
          </a:lstStyle>
          <a:p>
            <a:r>
              <a:rPr lang="it-IT"/>
              <a:t>Fare clic per modificare lo stile del sottotitolo dello schema</a:t>
            </a:r>
          </a:p>
        </p:txBody>
      </p:sp>
      <p:sp>
        <p:nvSpPr>
          <p:cNvPr id="4" name="Segnaposto data 3"/>
          <p:cNvSpPr>
            <a:spLocks noGrp="1"/>
          </p:cNvSpPr>
          <p:nvPr>
            <p:ph type="dt" sz="half" idx="10"/>
          </p:nvPr>
        </p:nvSpPr>
        <p:spPr/>
        <p:txBody>
          <a:bodyPr/>
          <a:lstStyle>
            <a:lvl1pPr>
              <a:defRPr/>
            </a:lvl1pPr>
          </a:lstStyle>
          <a:p>
            <a:pPr>
              <a:defRPr/>
            </a:pPr>
            <a:fld id="{3C253436-4EBE-46E0-B89C-69E91C91347A}" type="datetimeFigureOut">
              <a:rPr lang="en-US"/>
              <a:pPr>
                <a:defRPr/>
              </a:pPr>
              <a:t>3/5/2026</a:t>
            </a:fld>
            <a:endParaRPr lang="en-US"/>
          </a:p>
        </p:txBody>
      </p:sp>
      <p:sp>
        <p:nvSpPr>
          <p:cNvPr id="5" name="Segnaposto piè di pagina 4"/>
          <p:cNvSpPr>
            <a:spLocks noGrp="1"/>
          </p:cNvSpPr>
          <p:nvPr>
            <p:ph type="ftr" sz="quarter" idx="11"/>
          </p:nvPr>
        </p:nvSpPr>
        <p:spPr/>
        <p:txBody>
          <a:bodyPr/>
          <a:lstStyle>
            <a:lvl1pPr>
              <a:defRPr/>
            </a:lvl1pPr>
          </a:lstStyle>
          <a:p>
            <a:pPr>
              <a:defRPr/>
            </a:pPr>
            <a:endParaRPr lang="en-US"/>
          </a:p>
        </p:txBody>
      </p:sp>
      <p:sp>
        <p:nvSpPr>
          <p:cNvPr id="6" name="Segnaposto numero diapositiva 5"/>
          <p:cNvSpPr>
            <a:spLocks noGrp="1"/>
          </p:cNvSpPr>
          <p:nvPr>
            <p:ph type="sldNum" sz="quarter" idx="12"/>
          </p:nvPr>
        </p:nvSpPr>
        <p:spPr/>
        <p:txBody>
          <a:bodyPr/>
          <a:lstStyle>
            <a:lvl1pPr>
              <a:defRPr/>
            </a:lvl1pPr>
          </a:lstStyle>
          <a:p>
            <a:pPr>
              <a:defRPr/>
            </a:pPr>
            <a:fld id="{E227DDD9-9F41-4C23-BEAE-AEA88FF308FD}" type="slidenum">
              <a:rPr lang="en-US"/>
              <a:pPr>
                <a:defRPr/>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type="obj" preserve="1">
  <p:cSld name="Titolo e contenuto">
    <p:spTree>
      <p:nvGrpSpPr>
        <p:cNvPr id="1" name=""/>
        <p:cNvGrpSpPr/>
        <p:nvPr/>
      </p:nvGrpSpPr>
      <p:grpSpPr>
        <a:xfrm>
          <a:off x="0" y="0"/>
          <a:ext cx="0" cy="0"/>
          <a:chOff x="0" y="0"/>
          <a:chExt cx="0" cy="0"/>
        </a:xfrm>
      </p:grpSpPr>
      <p:sp>
        <p:nvSpPr>
          <p:cNvPr id="2" name="Titolo 1"/>
          <p:cNvSpPr>
            <a:spLocks noGrp="1"/>
          </p:cNvSpPr>
          <p:nvPr>
            <p:ph type="title"/>
          </p:nvPr>
        </p:nvSpPr>
        <p:spPr/>
        <p:txBody>
          <a:bodyPr/>
          <a:lstStyle/>
          <a:p>
            <a:r>
              <a:rPr lang="it-IT"/>
              <a:t>Fare clic per modificare lo stile del titolo</a:t>
            </a:r>
          </a:p>
        </p:txBody>
      </p:sp>
      <p:sp>
        <p:nvSpPr>
          <p:cNvPr id="3" name="Segnaposto contenuto 2"/>
          <p:cNvSpPr>
            <a:spLocks noGrp="1"/>
          </p:cNvSpPr>
          <p:nvPr>
            <p:ph idx="1"/>
          </p:nvPr>
        </p:nvSpPr>
        <p:spPr/>
        <p:txBody>
          <a:bodyPr/>
          <a:lstStyle/>
          <a:p>
            <a:pPr lvl="0"/>
            <a:r>
              <a:rPr lang="it-IT"/>
              <a:t>Fare clic per modificare stili del testo dello schema</a:t>
            </a:r>
          </a:p>
          <a:p>
            <a:pPr lvl="1"/>
            <a:r>
              <a:rPr lang="it-IT"/>
              <a:t>Secondo livello</a:t>
            </a:r>
          </a:p>
          <a:p>
            <a:pPr lvl="2"/>
            <a:r>
              <a:rPr lang="it-IT"/>
              <a:t>Terzo livello</a:t>
            </a:r>
          </a:p>
          <a:p>
            <a:pPr lvl="3"/>
            <a:r>
              <a:rPr lang="it-IT"/>
              <a:t>Quarto livello</a:t>
            </a:r>
          </a:p>
          <a:p>
            <a:pPr lvl="4"/>
            <a:r>
              <a:rPr lang="it-IT"/>
              <a:t>Quinto livello</a:t>
            </a:r>
          </a:p>
        </p:txBody>
      </p:sp>
      <p:sp>
        <p:nvSpPr>
          <p:cNvPr id="4" name="Segnaposto data 3"/>
          <p:cNvSpPr>
            <a:spLocks noGrp="1"/>
          </p:cNvSpPr>
          <p:nvPr>
            <p:ph type="dt" sz="half" idx="10"/>
          </p:nvPr>
        </p:nvSpPr>
        <p:spPr/>
        <p:txBody>
          <a:bodyPr/>
          <a:lstStyle>
            <a:lvl1pPr>
              <a:defRPr/>
            </a:lvl1pPr>
          </a:lstStyle>
          <a:p>
            <a:pPr>
              <a:defRPr/>
            </a:pPr>
            <a:fld id="{4D23E5EC-307D-4D38-8AC5-BC082859DD73}" type="datetimeFigureOut">
              <a:rPr lang="en-US"/>
              <a:pPr>
                <a:defRPr/>
              </a:pPr>
              <a:t>3/5/2026</a:t>
            </a:fld>
            <a:endParaRPr lang="en-US"/>
          </a:p>
        </p:txBody>
      </p:sp>
      <p:sp>
        <p:nvSpPr>
          <p:cNvPr id="5" name="Segnaposto piè di pagina 4"/>
          <p:cNvSpPr>
            <a:spLocks noGrp="1"/>
          </p:cNvSpPr>
          <p:nvPr>
            <p:ph type="ftr" sz="quarter" idx="11"/>
          </p:nvPr>
        </p:nvSpPr>
        <p:spPr/>
        <p:txBody>
          <a:bodyPr/>
          <a:lstStyle>
            <a:lvl1pPr>
              <a:defRPr/>
            </a:lvl1pPr>
          </a:lstStyle>
          <a:p>
            <a:pPr>
              <a:defRPr/>
            </a:pPr>
            <a:endParaRPr lang="en-US"/>
          </a:p>
        </p:txBody>
      </p:sp>
      <p:sp>
        <p:nvSpPr>
          <p:cNvPr id="6" name="Segnaposto numero diapositiva 5"/>
          <p:cNvSpPr>
            <a:spLocks noGrp="1"/>
          </p:cNvSpPr>
          <p:nvPr>
            <p:ph type="sldNum" sz="quarter" idx="12"/>
          </p:nvPr>
        </p:nvSpPr>
        <p:spPr/>
        <p:txBody>
          <a:bodyPr/>
          <a:lstStyle>
            <a:lvl1pPr>
              <a:defRPr/>
            </a:lvl1pPr>
          </a:lstStyle>
          <a:p>
            <a:pPr>
              <a:defRPr/>
            </a:pPr>
            <a:fld id="{6BBFC4CA-F37C-486E-B5B8-9A5188ED9B04}" type="slidenum">
              <a:rPr lang="en-US"/>
              <a:pPr>
                <a:defRPr/>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Intestazione sezione">
    <p:spTree>
      <p:nvGrpSpPr>
        <p:cNvPr id="1" name=""/>
        <p:cNvGrpSpPr/>
        <p:nvPr/>
      </p:nvGrpSpPr>
      <p:grpSpPr>
        <a:xfrm>
          <a:off x="0" y="0"/>
          <a:ext cx="0" cy="0"/>
          <a:chOff x="0" y="0"/>
          <a:chExt cx="0" cy="0"/>
        </a:xfrm>
      </p:grpSpPr>
      <p:sp>
        <p:nvSpPr>
          <p:cNvPr id="2" name="Titolo 1"/>
          <p:cNvSpPr>
            <a:spLocks noGrp="1"/>
          </p:cNvSpPr>
          <p:nvPr>
            <p:ph type="title"/>
          </p:nvPr>
        </p:nvSpPr>
        <p:spPr>
          <a:xfrm>
            <a:off x="2391534" y="27505383"/>
            <a:ext cx="25733932" cy="8501304"/>
          </a:xfrm>
        </p:spPr>
        <p:txBody>
          <a:bodyPr anchor="t"/>
          <a:lstStyle>
            <a:lvl1pPr algn="l">
              <a:defRPr sz="18162" b="1" cap="all"/>
            </a:lvl1pPr>
          </a:lstStyle>
          <a:p>
            <a:r>
              <a:rPr lang="it-IT"/>
              <a:t>Fare clic per modificare lo stile del titolo</a:t>
            </a:r>
          </a:p>
        </p:txBody>
      </p:sp>
      <p:sp>
        <p:nvSpPr>
          <p:cNvPr id="3" name="Segnaposto testo 2"/>
          <p:cNvSpPr>
            <a:spLocks noGrp="1"/>
          </p:cNvSpPr>
          <p:nvPr>
            <p:ph type="body" idx="1"/>
          </p:nvPr>
        </p:nvSpPr>
        <p:spPr>
          <a:xfrm>
            <a:off x="2391534" y="18142066"/>
            <a:ext cx="25733932" cy="9363320"/>
          </a:xfrm>
        </p:spPr>
        <p:txBody>
          <a:bodyPr anchor="b"/>
          <a:lstStyle>
            <a:lvl1pPr marL="0" indent="0">
              <a:buNone/>
              <a:defRPr sz="9081">
                <a:solidFill>
                  <a:schemeClr val="tx1">
                    <a:tint val="75000"/>
                  </a:schemeClr>
                </a:solidFill>
              </a:defRPr>
            </a:lvl1pPr>
            <a:lvl2pPr marL="2075958" indent="0">
              <a:buNone/>
              <a:defRPr sz="8240">
                <a:solidFill>
                  <a:schemeClr val="tx1">
                    <a:tint val="75000"/>
                  </a:schemeClr>
                </a:solidFill>
              </a:defRPr>
            </a:lvl2pPr>
            <a:lvl3pPr marL="4151915" indent="0">
              <a:buNone/>
              <a:defRPr sz="7231">
                <a:solidFill>
                  <a:schemeClr val="tx1">
                    <a:tint val="75000"/>
                  </a:schemeClr>
                </a:solidFill>
              </a:defRPr>
            </a:lvl3pPr>
            <a:lvl4pPr marL="6227873" indent="0">
              <a:buNone/>
              <a:defRPr sz="6390">
                <a:solidFill>
                  <a:schemeClr val="tx1">
                    <a:tint val="75000"/>
                  </a:schemeClr>
                </a:solidFill>
              </a:defRPr>
            </a:lvl4pPr>
            <a:lvl5pPr marL="8303831" indent="0">
              <a:buNone/>
              <a:defRPr sz="6390">
                <a:solidFill>
                  <a:schemeClr val="tx1">
                    <a:tint val="75000"/>
                  </a:schemeClr>
                </a:solidFill>
              </a:defRPr>
            </a:lvl5pPr>
            <a:lvl6pPr marL="10379789" indent="0">
              <a:buNone/>
              <a:defRPr sz="6390">
                <a:solidFill>
                  <a:schemeClr val="tx1">
                    <a:tint val="75000"/>
                  </a:schemeClr>
                </a:solidFill>
              </a:defRPr>
            </a:lvl6pPr>
            <a:lvl7pPr marL="12455746" indent="0">
              <a:buNone/>
              <a:defRPr sz="6390">
                <a:solidFill>
                  <a:schemeClr val="tx1">
                    <a:tint val="75000"/>
                  </a:schemeClr>
                </a:solidFill>
              </a:defRPr>
            </a:lvl7pPr>
            <a:lvl8pPr marL="14531704" indent="0">
              <a:buNone/>
              <a:defRPr sz="6390">
                <a:solidFill>
                  <a:schemeClr val="tx1">
                    <a:tint val="75000"/>
                  </a:schemeClr>
                </a:solidFill>
              </a:defRPr>
            </a:lvl8pPr>
            <a:lvl9pPr marL="16607662" indent="0">
              <a:buNone/>
              <a:defRPr sz="6390">
                <a:solidFill>
                  <a:schemeClr val="tx1">
                    <a:tint val="75000"/>
                  </a:schemeClr>
                </a:solidFill>
              </a:defRPr>
            </a:lvl9pPr>
          </a:lstStyle>
          <a:p>
            <a:pPr lvl="0"/>
            <a:r>
              <a:rPr lang="it-IT"/>
              <a:t>Fare clic per modificare stili del testo dello schema</a:t>
            </a:r>
          </a:p>
        </p:txBody>
      </p:sp>
      <p:sp>
        <p:nvSpPr>
          <p:cNvPr id="4" name="Segnaposto data 3"/>
          <p:cNvSpPr>
            <a:spLocks noGrp="1"/>
          </p:cNvSpPr>
          <p:nvPr>
            <p:ph type="dt" sz="half" idx="10"/>
          </p:nvPr>
        </p:nvSpPr>
        <p:spPr/>
        <p:txBody>
          <a:bodyPr/>
          <a:lstStyle>
            <a:lvl1pPr>
              <a:defRPr/>
            </a:lvl1pPr>
          </a:lstStyle>
          <a:p>
            <a:pPr>
              <a:defRPr/>
            </a:pPr>
            <a:fld id="{20EFAFD0-E2E8-4F14-8AE8-4E43D819147A}" type="datetimeFigureOut">
              <a:rPr lang="en-US"/>
              <a:pPr>
                <a:defRPr/>
              </a:pPr>
              <a:t>3/5/2026</a:t>
            </a:fld>
            <a:endParaRPr lang="en-US"/>
          </a:p>
        </p:txBody>
      </p:sp>
      <p:sp>
        <p:nvSpPr>
          <p:cNvPr id="5" name="Segnaposto piè di pagina 4"/>
          <p:cNvSpPr>
            <a:spLocks noGrp="1"/>
          </p:cNvSpPr>
          <p:nvPr>
            <p:ph type="ftr" sz="quarter" idx="11"/>
          </p:nvPr>
        </p:nvSpPr>
        <p:spPr/>
        <p:txBody>
          <a:bodyPr/>
          <a:lstStyle>
            <a:lvl1pPr>
              <a:defRPr/>
            </a:lvl1pPr>
          </a:lstStyle>
          <a:p>
            <a:pPr>
              <a:defRPr/>
            </a:pPr>
            <a:endParaRPr lang="en-US"/>
          </a:p>
        </p:txBody>
      </p:sp>
      <p:sp>
        <p:nvSpPr>
          <p:cNvPr id="6" name="Segnaposto numero diapositiva 5"/>
          <p:cNvSpPr>
            <a:spLocks noGrp="1"/>
          </p:cNvSpPr>
          <p:nvPr>
            <p:ph type="sldNum" sz="quarter" idx="12"/>
          </p:nvPr>
        </p:nvSpPr>
        <p:spPr/>
        <p:txBody>
          <a:bodyPr/>
          <a:lstStyle>
            <a:lvl1pPr>
              <a:defRPr/>
            </a:lvl1pPr>
          </a:lstStyle>
          <a:p>
            <a:pPr>
              <a:defRPr/>
            </a:pPr>
            <a:fld id="{6D893077-EAF1-4158-A21A-6923FBBD4F88}" type="slidenum">
              <a:rPr lang="en-US"/>
              <a:pPr>
                <a:defRPr/>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type="twoObj" preserve="1">
  <p:cSld name="Due contenuti">
    <p:spTree>
      <p:nvGrpSpPr>
        <p:cNvPr id="1" name=""/>
        <p:cNvGrpSpPr/>
        <p:nvPr/>
      </p:nvGrpSpPr>
      <p:grpSpPr>
        <a:xfrm>
          <a:off x="0" y="0"/>
          <a:ext cx="0" cy="0"/>
          <a:chOff x="0" y="0"/>
          <a:chExt cx="0" cy="0"/>
        </a:xfrm>
      </p:grpSpPr>
      <p:sp>
        <p:nvSpPr>
          <p:cNvPr id="2" name="Titolo 1"/>
          <p:cNvSpPr>
            <a:spLocks noGrp="1"/>
          </p:cNvSpPr>
          <p:nvPr>
            <p:ph type="title"/>
          </p:nvPr>
        </p:nvSpPr>
        <p:spPr/>
        <p:txBody>
          <a:bodyPr/>
          <a:lstStyle/>
          <a:p>
            <a:r>
              <a:rPr lang="it-IT"/>
              <a:t>Fare clic per modificare lo stile del titolo</a:t>
            </a:r>
          </a:p>
        </p:txBody>
      </p:sp>
      <p:sp>
        <p:nvSpPr>
          <p:cNvPr id="3" name="Segnaposto contenuto 2"/>
          <p:cNvSpPr>
            <a:spLocks noGrp="1"/>
          </p:cNvSpPr>
          <p:nvPr>
            <p:ph sz="half" idx="1"/>
          </p:nvPr>
        </p:nvSpPr>
        <p:spPr>
          <a:xfrm>
            <a:off x="1513760" y="9987548"/>
            <a:ext cx="13371553" cy="28248505"/>
          </a:xfrm>
        </p:spPr>
        <p:txBody>
          <a:bodyPr/>
          <a:lstStyle>
            <a:lvl1pPr>
              <a:defRPr sz="12781"/>
            </a:lvl1pPr>
            <a:lvl2pPr>
              <a:defRPr sz="10931"/>
            </a:lvl2pPr>
            <a:lvl3pPr>
              <a:defRPr sz="9081"/>
            </a:lvl3pPr>
            <a:lvl4pPr>
              <a:defRPr sz="8240"/>
            </a:lvl4pPr>
            <a:lvl5pPr>
              <a:defRPr sz="8240"/>
            </a:lvl5pPr>
            <a:lvl6pPr>
              <a:defRPr sz="8240"/>
            </a:lvl6pPr>
            <a:lvl7pPr>
              <a:defRPr sz="8240"/>
            </a:lvl7pPr>
            <a:lvl8pPr>
              <a:defRPr sz="8240"/>
            </a:lvl8pPr>
            <a:lvl9pPr>
              <a:defRPr sz="8240"/>
            </a:lvl9pPr>
          </a:lstStyle>
          <a:p>
            <a:pPr lvl="0"/>
            <a:r>
              <a:rPr lang="it-IT"/>
              <a:t>Fare clic per modificare stili del testo dello schema</a:t>
            </a:r>
          </a:p>
          <a:p>
            <a:pPr lvl="1"/>
            <a:r>
              <a:rPr lang="it-IT"/>
              <a:t>Secondo livello</a:t>
            </a:r>
          </a:p>
          <a:p>
            <a:pPr lvl="2"/>
            <a:r>
              <a:rPr lang="it-IT"/>
              <a:t>Terzo livello</a:t>
            </a:r>
          </a:p>
          <a:p>
            <a:pPr lvl="3"/>
            <a:r>
              <a:rPr lang="it-IT"/>
              <a:t>Quarto livello</a:t>
            </a:r>
          </a:p>
          <a:p>
            <a:pPr lvl="4"/>
            <a:r>
              <a:rPr lang="it-IT"/>
              <a:t>Quinto livello</a:t>
            </a:r>
          </a:p>
        </p:txBody>
      </p:sp>
      <p:sp>
        <p:nvSpPr>
          <p:cNvPr id="4" name="Segnaposto contenuto 3"/>
          <p:cNvSpPr>
            <a:spLocks noGrp="1"/>
          </p:cNvSpPr>
          <p:nvPr>
            <p:ph sz="half" idx="2"/>
          </p:nvPr>
        </p:nvSpPr>
        <p:spPr>
          <a:xfrm>
            <a:off x="15389900" y="9987548"/>
            <a:ext cx="13371553" cy="28248505"/>
          </a:xfrm>
        </p:spPr>
        <p:txBody>
          <a:bodyPr/>
          <a:lstStyle>
            <a:lvl1pPr>
              <a:defRPr sz="12781"/>
            </a:lvl1pPr>
            <a:lvl2pPr>
              <a:defRPr sz="10931"/>
            </a:lvl2pPr>
            <a:lvl3pPr>
              <a:defRPr sz="9081"/>
            </a:lvl3pPr>
            <a:lvl4pPr>
              <a:defRPr sz="8240"/>
            </a:lvl4pPr>
            <a:lvl5pPr>
              <a:defRPr sz="8240"/>
            </a:lvl5pPr>
            <a:lvl6pPr>
              <a:defRPr sz="8240"/>
            </a:lvl6pPr>
            <a:lvl7pPr>
              <a:defRPr sz="8240"/>
            </a:lvl7pPr>
            <a:lvl8pPr>
              <a:defRPr sz="8240"/>
            </a:lvl8pPr>
            <a:lvl9pPr>
              <a:defRPr sz="8240"/>
            </a:lvl9pPr>
          </a:lstStyle>
          <a:p>
            <a:pPr lvl="0"/>
            <a:r>
              <a:rPr lang="it-IT"/>
              <a:t>Fare clic per modificare stili del testo dello schema</a:t>
            </a:r>
          </a:p>
          <a:p>
            <a:pPr lvl="1"/>
            <a:r>
              <a:rPr lang="it-IT"/>
              <a:t>Secondo livello</a:t>
            </a:r>
          </a:p>
          <a:p>
            <a:pPr lvl="2"/>
            <a:r>
              <a:rPr lang="it-IT"/>
              <a:t>Terzo livello</a:t>
            </a:r>
          </a:p>
          <a:p>
            <a:pPr lvl="3"/>
            <a:r>
              <a:rPr lang="it-IT"/>
              <a:t>Quarto livello</a:t>
            </a:r>
          </a:p>
          <a:p>
            <a:pPr lvl="4"/>
            <a:r>
              <a:rPr lang="it-IT"/>
              <a:t>Quinto livello</a:t>
            </a:r>
          </a:p>
        </p:txBody>
      </p:sp>
      <p:sp>
        <p:nvSpPr>
          <p:cNvPr id="5" name="Segnaposto data 3"/>
          <p:cNvSpPr>
            <a:spLocks noGrp="1"/>
          </p:cNvSpPr>
          <p:nvPr>
            <p:ph type="dt" sz="half" idx="10"/>
          </p:nvPr>
        </p:nvSpPr>
        <p:spPr/>
        <p:txBody>
          <a:bodyPr/>
          <a:lstStyle>
            <a:lvl1pPr>
              <a:defRPr/>
            </a:lvl1pPr>
          </a:lstStyle>
          <a:p>
            <a:pPr>
              <a:defRPr/>
            </a:pPr>
            <a:fld id="{9F8860A4-8306-4172-B09A-A7B53924D519}" type="datetimeFigureOut">
              <a:rPr lang="en-US"/>
              <a:pPr>
                <a:defRPr/>
              </a:pPr>
              <a:t>3/5/2026</a:t>
            </a:fld>
            <a:endParaRPr lang="en-US"/>
          </a:p>
        </p:txBody>
      </p:sp>
      <p:sp>
        <p:nvSpPr>
          <p:cNvPr id="6" name="Segnaposto piè di pagina 4"/>
          <p:cNvSpPr>
            <a:spLocks noGrp="1"/>
          </p:cNvSpPr>
          <p:nvPr>
            <p:ph type="ftr" sz="quarter" idx="11"/>
          </p:nvPr>
        </p:nvSpPr>
        <p:spPr/>
        <p:txBody>
          <a:bodyPr/>
          <a:lstStyle>
            <a:lvl1pPr>
              <a:defRPr/>
            </a:lvl1pPr>
          </a:lstStyle>
          <a:p>
            <a:pPr>
              <a:defRPr/>
            </a:pPr>
            <a:endParaRPr lang="en-US"/>
          </a:p>
        </p:txBody>
      </p:sp>
      <p:sp>
        <p:nvSpPr>
          <p:cNvPr id="7" name="Segnaposto numero diapositiva 5"/>
          <p:cNvSpPr>
            <a:spLocks noGrp="1"/>
          </p:cNvSpPr>
          <p:nvPr>
            <p:ph type="sldNum" sz="quarter" idx="12"/>
          </p:nvPr>
        </p:nvSpPr>
        <p:spPr/>
        <p:txBody>
          <a:bodyPr/>
          <a:lstStyle>
            <a:lvl1pPr>
              <a:defRPr/>
            </a:lvl1pPr>
          </a:lstStyle>
          <a:p>
            <a:pPr>
              <a:defRPr/>
            </a:pPr>
            <a:fld id="{74399BEF-F8D1-448E-9468-D630AA152DC5}" type="slidenum">
              <a:rPr lang="en-US"/>
              <a:pPr>
                <a:defRPr/>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nfronto">
    <p:spTree>
      <p:nvGrpSpPr>
        <p:cNvPr id="1" name=""/>
        <p:cNvGrpSpPr/>
        <p:nvPr/>
      </p:nvGrpSpPr>
      <p:grpSpPr>
        <a:xfrm>
          <a:off x="0" y="0"/>
          <a:ext cx="0" cy="0"/>
          <a:chOff x="0" y="0"/>
          <a:chExt cx="0" cy="0"/>
        </a:xfrm>
      </p:grpSpPr>
      <p:sp>
        <p:nvSpPr>
          <p:cNvPr id="2" name="Titolo 1"/>
          <p:cNvSpPr>
            <a:spLocks noGrp="1"/>
          </p:cNvSpPr>
          <p:nvPr>
            <p:ph type="title"/>
          </p:nvPr>
        </p:nvSpPr>
        <p:spPr/>
        <p:txBody>
          <a:bodyPr/>
          <a:lstStyle>
            <a:lvl1pPr>
              <a:defRPr/>
            </a:lvl1pPr>
          </a:lstStyle>
          <a:p>
            <a:r>
              <a:rPr lang="it-IT"/>
              <a:t>Fare clic per modificare lo stile del titolo</a:t>
            </a:r>
          </a:p>
        </p:txBody>
      </p:sp>
      <p:sp>
        <p:nvSpPr>
          <p:cNvPr id="3" name="Segnaposto testo 2"/>
          <p:cNvSpPr>
            <a:spLocks noGrp="1"/>
          </p:cNvSpPr>
          <p:nvPr>
            <p:ph type="body" idx="1"/>
          </p:nvPr>
        </p:nvSpPr>
        <p:spPr>
          <a:xfrm>
            <a:off x="1513761" y="9581310"/>
            <a:ext cx="13376810" cy="3993033"/>
          </a:xfrm>
        </p:spPr>
        <p:txBody>
          <a:bodyPr anchor="b"/>
          <a:lstStyle>
            <a:lvl1pPr marL="0" indent="0">
              <a:buNone/>
              <a:defRPr sz="10931" b="1"/>
            </a:lvl1pPr>
            <a:lvl2pPr marL="2075958" indent="0">
              <a:buNone/>
              <a:defRPr sz="9081" b="1"/>
            </a:lvl2pPr>
            <a:lvl3pPr marL="4151915" indent="0">
              <a:buNone/>
              <a:defRPr sz="8240" b="1"/>
            </a:lvl3pPr>
            <a:lvl4pPr marL="6227873" indent="0">
              <a:buNone/>
              <a:defRPr sz="7231" b="1"/>
            </a:lvl4pPr>
            <a:lvl5pPr marL="8303831" indent="0">
              <a:buNone/>
              <a:defRPr sz="7231" b="1"/>
            </a:lvl5pPr>
            <a:lvl6pPr marL="10379789" indent="0">
              <a:buNone/>
              <a:defRPr sz="7231" b="1"/>
            </a:lvl6pPr>
            <a:lvl7pPr marL="12455746" indent="0">
              <a:buNone/>
              <a:defRPr sz="7231" b="1"/>
            </a:lvl7pPr>
            <a:lvl8pPr marL="14531704" indent="0">
              <a:buNone/>
              <a:defRPr sz="7231" b="1"/>
            </a:lvl8pPr>
            <a:lvl9pPr marL="16607662" indent="0">
              <a:buNone/>
              <a:defRPr sz="7231" b="1"/>
            </a:lvl9pPr>
          </a:lstStyle>
          <a:p>
            <a:pPr lvl="0"/>
            <a:r>
              <a:rPr lang="it-IT"/>
              <a:t>Fare clic per modificare stili del testo dello schema</a:t>
            </a:r>
          </a:p>
        </p:txBody>
      </p:sp>
      <p:sp>
        <p:nvSpPr>
          <p:cNvPr id="4" name="Segnaposto contenuto 3"/>
          <p:cNvSpPr>
            <a:spLocks noGrp="1"/>
          </p:cNvSpPr>
          <p:nvPr>
            <p:ph sz="half" idx="2"/>
          </p:nvPr>
        </p:nvSpPr>
        <p:spPr>
          <a:xfrm>
            <a:off x="1513761" y="13574344"/>
            <a:ext cx="13376810" cy="24661708"/>
          </a:xfrm>
        </p:spPr>
        <p:txBody>
          <a:bodyPr/>
          <a:lstStyle>
            <a:lvl1pPr>
              <a:defRPr sz="10931"/>
            </a:lvl1pPr>
            <a:lvl2pPr>
              <a:defRPr sz="9081"/>
            </a:lvl2pPr>
            <a:lvl3pPr>
              <a:defRPr sz="8240"/>
            </a:lvl3pPr>
            <a:lvl4pPr>
              <a:defRPr sz="7231"/>
            </a:lvl4pPr>
            <a:lvl5pPr>
              <a:defRPr sz="7231"/>
            </a:lvl5pPr>
            <a:lvl6pPr>
              <a:defRPr sz="7231"/>
            </a:lvl6pPr>
            <a:lvl7pPr>
              <a:defRPr sz="7231"/>
            </a:lvl7pPr>
            <a:lvl8pPr>
              <a:defRPr sz="7231"/>
            </a:lvl8pPr>
            <a:lvl9pPr>
              <a:defRPr sz="7231"/>
            </a:lvl9pPr>
          </a:lstStyle>
          <a:p>
            <a:pPr lvl="0"/>
            <a:r>
              <a:rPr lang="it-IT"/>
              <a:t>Fare clic per modificare stili del testo dello schema</a:t>
            </a:r>
          </a:p>
          <a:p>
            <a:pPr lvl="1"/>
            <a:r>
              <a:rPr lang="it-IT"/>
              <a:t>Secondo livello</a:t>
            </a:r>
          </a:p>
          <a:p>
            <a:pPr lvl="2"/>
            <a:r>
              <a:rPr lang="it-IT"/>
              <a:t>Terzo livello</a:t>
            </a:r>
          </a:p>
          <a:p>
            <a:pPr lvl="3"/>
            <a:r>
              <a:rPr lang="it-IT"/>
              <a:t>Quarto livello</a:t>
            </a:r>
          </a:p>
          <a:p>
            <a:pPr lvl="4"/>
            <a:r>
              <a:rPr lang="it-IT"/>
              <a:t>Quinto livello</a:t>
            </a:r>
          </a:p>
        </p:txBody>
      </p:sp>
      <p:sp>
        <p:nvSpPr>
          <p:cNvPr id="5" name="Segnaposto testo 4"/>
          <p:cNvSpPr>
            <a:spLocks noGrp="1"/>
          </p:cNvSpPr>
          <p:nvPr>
            <p:ph type="body" sz="quarter" idx="3"/>
          </p:nvPr>
        </p:nvSpPr>
        <p:spPr>
          <a:xfrm>
            <a:off x="15379392" y="9581310"/>
            <a:ext cx="13382065" cy="3993033"/>
          </a:xfrm>
        </p:spPr>
        <p:txBody>
          <a:bodyPr anchor="b"/>
          <a:lstStyle>
            <a:lvl1pPr marL="0" indent="0">
              <a:buNone/>
              <a:defRPr sz="10931" b="1"/>
            </a:lvl1pPr>
            <a:lvl2pPr marL="2075958" indent="0">
              <a:buNone/>
              <a:defRPr sz="9081" b="1"/>
            </a:lvl2pPr>
            <a:lvl3pPr marL="4151915" indent="0">
              <a:buNone/>
              <a:defRPr sz="8240" b="1"/>
            </a:lvl3pPr>
            <a:lvl4pPr marL="6227873" indent="0">
              <a:buNone/>
              <a:defRPr sz="7231" b="1"/>
            </a:lvl4pPr>
            <a:lvl5pPr marL="8303831" indent="0">
              <a:buNone/>
              <a:defRPr sz="7231" b="1"/>
            </a:lvl5pPr>
            <a:lvl6pPr marL="10379789" indent="0">
              <a:buNone/>
              <a:defRPr sz="7231" b="1"/>
            </a:lvl6pPr>
            <a:lvl7pPr marL="12455746" indent="0">
              <a:buNone/>
              <a:defRPr sz="7231" b="1"/>
            </a:lvl7pPr>
            <a:lvl8pPr marL="14531704" indent="0">
              <a:buNone/>
              <a:defRPr sz="7231" b="1"/>
            </a:lvl8pPr>
            <a:lvl9pPr marL="16607662" indent="0">
              <a:buNone/>
              <a:defRPr sz="7231" b="1"/>
            </a:lvl9pPr>
          </a:lstStyle>
          <a:p>
            <a:pPr lvl="0"/>
            <a:r>
              <a:rPr lang="it-IT"/>
              <a:t>Fare clic per modificare stili del testo dello schema</a:t>
            </a:r>
          </a:p>
        </p:txBody>
      </p:sp>
      <p:sp>
        <p:nvSpPr>
          <p:cNvPr id="6" name="Segnaposto contenuto 5"/>
          <p:cNvSpPr>
            <a:spLocks noGrp="1"/>
          </p:cNvSpPr>
          <p:nvPr>
            <p:ph sz="quarter" idx="4"/>
          </p:nvPr>
        </p:nvSpPr>
        <p:spPr>
          <a:xfrm>
            <a:off x="15379392" y="13574344"/>
            <a:ext cx="13382065" cy="24661708"/>
          </a:xfrm>
        </p:spPr>
        <p:txBody>
          <a:bodyPr/>
          <a:lstStyle>
            <a:lvl1pPr>
              <a:defRPr sz="10931"/>
            </a:lvl1pPr>
            <a:lvl2pPr>
              <a:defRPr sz="9081"/>
            </a:lvl2pPr>
            <a:lvl3pPr>
              <a:defRPr sz="8240"/>
            </a:lvl3pPr>
            <a:lvl4pPr>
              <a:defRPr sz="7231"/>
            </a:lvl4pPr>
            <a:lvl5pPr>
              <a:defRPr sz="7231"/>
            </a:lvl5pPr>
            <a:lvl6pPr>
              <a:defRPr sz="7231"/>
            </a:lvl6pPr>
            <a:lvl7pPr>
              <a:defRPr sz="7231"/>
            </a:lvl7pPr>
            <a:lvl8pPr>
              <a:defRPr sz="7231"/>
            </a:lvl8pPr>
            <a:lvl9pPr>
              <a:defRPr sz="7231"/>
            </a:lvl9pPr>
          </a:lstStyle>
          <a:p>
            <a:pPr lvl="0"/>
            <a:r>
              <a:rPr lang="it-IT"/>
              <a:t>Fare clic per modificare stili del testo dello schema</a:t>
            </a:r>
          </a:p>
          <a:p>
            <a:pPr lvl="1"/>
            <a:r>
              <a:rPr lang="it-IT"/>
              <a:t>Secondo livello</a:t>
            </a:r>
          </a:p>
          <a:p>
            <a:pPr lvl="2"/>
            <a:r>
              <a:rPr lang="it-IT"/>
              <a:t>Terzo livello</a:t>
            </a:r>
          </a:p>
          <a:p>
            <a:pPr lvl="3"/>
            <a:r>
              <a:rPr lang="it-IT"/>
              <a:t>Quarto livello</a:t>
            </a:r>
          </a:p>
          <a:p>
            <a:pPr lvl="4"/>
            <a:r>
              <a:rPr lang="it-IT"/>
              <a:t>Quinto livello</a:t>
            </a:r>
          </a:p>
        </p:txBody>
      </p:sp>
      <p:sp>
        <p:nvSpPr>
          <p:cNvPr id="7" name="Segnaposto data 3"/>
          <p:cNvSpPr>
            <a:spLocks noGrp="1"/>
          </p:cNvSpPr>
          <p:nvPr>
            <p:ph type="dt" sz="half" idx="10"/>
          </p:nvPr>
        </p:nvSpPr>
        <p:spPr/>
        <p:txBody>
          <a:bodyPr/>
          <a:lstStyle>
            <a:lvl1pPr>
              <a:defRPr/>
            </a:lvl1pPr>
          </a:lstStyle>
          <a:p>
            <a:pPr>
              <a:defRPr/>
            </a:pPr>
            <a:fld id="{DB962C5C-9236-4D14-B177-D07FC851D7F1}" type="datetimeFigureOut">
              <a:rPr lang="en-US"/>
              <a:pPr>
                <a:defRPr/>
              </a:pPr>
              <a:t>3/5/2026</a:t>
            </a:fld>
            <a:endParaRPr lang="en-US"/>
          </a:p>
        </p:txBody>
      </p:sp>
      <p:sp>
        <p:nvSpPr>
          <p:cNvPr id="8" name="Segnaposto piè di pagina 4"/>
          <p:cNvSpPr>
            <a:spLocks noGrp="1"/>
          </p:cNvSpPr>
          <p:nvPr>
            <p:ph type="ftr" sz="quarter" idx="11"/>
          </p:nvPr>
        </p:nvSpPr>
        <p:spPr/>
        <p:txBody>
          <a:bodyPr/>
          <a:lstStyle>
            <a:lvl1pPr>
              <a:defRPr/>
            </a:lvl1pPr>
          </a:lstStyle>
          <a:p>
            <a:pPr>
              <a:defRPr/>
            </a:pPr>
            <a:endParaRPr lang="en-US"/>
          </a:p>
        </p:txBody>
      </p:sp>
      <p:sp>
        <p:nvSpPr>
          <p:cNvPr id="9" name="Segnaposto numero diapositiva 5"/>
          <p:cNvSpPr>
            <a:spLocks noGrp="1"/>
          </p:cNvSpPr>
          <p:nvPr>
            <p:ph type="sldNum" sz="quarter" idx="12"/>
          </p:nvPr>
        </p:nvSpPr>
        <p:spPr/>
        <p:txBody>
          <a:bodyPr/>
          <a:lstStyle>
            <a:lvl1pPr>
              <a:defRPr/>
            </a:lvl1pPr>
          </a:lstStyle>
          <a:p>
            <a:pPr>
              <a:defRPr/>
            </a:pPr>
            <a:fld id="{82F3F3F4-6840-44C2-B2E2-A957A3715DD7}" type="slidenum">
              <a:rPr lang="en-US"/>
              <a:pPr>
                <a:defRPr/>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type="titleOnly" preserve="1">
  <p:cSld name="Solo titolo">
    <p:spTree>
      <p:nvGrpSpPr>
        <p:cNvPr id="1" name=""/>
        <p:cNvGrpSpPr/>
        <p:nvPr/>
      </p:nvGrpSpPr>
      <p:grpSpPr>
        <a:xfrm>
          <a:off x="0" y="0"/>
          <a:ext cx="0" cy="0"/>
          <a:chOff x="0" y="0"/>
          <a:chExt cx="0" cy="0"/>
        </a:xfrm>
      </p:grpSpPr>
      <p:sp>
        <p:nvSpPr>
          <p:cNvPr id="2" name="Titolo 1"/>
          <p:cNvSpPr>
            <a:spLocks noGrp="1"/>
          </p:cNvSpPr>
          <p:nvPr>
            <p:ph type="title"/>
          </p:nvPr>
        </p:nvSpPr>
        <p:spPr/>
        <p:txBody>
          <a:bodyPr/>
          <a:lstStyle/>
          <a:p>
            <a:r>
              <a:rPr lang="it-IT"/>
              <a:t>Fare clic per modificare lo stile del titolo</a:t>
            </a:r>
          </a:p>
        </p:txBody>
      </p:sp>
      <p:sp>
        <p:nvSpPr>
          <p:cNvPr id="3" name="Segnaposto data 3"/>
          <p:cNvSpPr>
            <a:spLocks noGrp="1"/>
          </p:cNvSpPr>
          <p:nvPr>
            <p:ph type="dt" sz="half" idx="10"/>
          </p:nvPr>
        </p:nvSpPr>
        <p:spPr/>
        <p:txBody>
          <a:bodyPr/>
          <a:lstStyle>
            <a:lvl1pPr>
              <a:defRPr/>
            </a:lvl1pPr>
          </a:lstStyle>
          <a:p>
            <a:pPr>
              <a:defRPr/>
            </a:pPr>
            <a:fld id="{4CF6CA61-7AD8-41E6-87C3-6ECACA1206D6}" type="datetimeFigureOut">
              <a:rPr lang="en-US"/>
              <a:pPr>
                <a:defRPr/>
              </a:pPr>
              <a:t>3/5/2026</a:t>
            </a:fld>
            <a:endParaRPr lang="en-US"/>
          </a:p>
        </p:txBody>
      </p:sp>
      <p:sp>
        <p:nvSpPr>
          <p:cNvPr id="4" name="Segnaposto piè di pagina 4"/>
          <p:cNvSpPr>
            <a:spLocks noGrp="1"/>
          </p:cNvSpPr>
          <p:nvPr>
            <p:ph type="ftr" sz="quarter" idx="11"/>
          </p:nvPr>
        </p:nvSpPr>
        <p:spPr/>
        <p:txBody>
          <a:bodyPr/>
          <a:lstStyle>
            <a:lvl1pPr>
              <a:defRPr/>
            </a:lvl1pPr>
          </a:lstStyle>
          <a:p>
            <a:pPr>
              <a:defRPr/>
            </a:pPr>
            <a:endParaRPr lang="en-US"/>
          </a:p>
        </p:txBody>
      </p:sp>
      <p:sp>
        <p:nvSpPr>
          <p:cNvPr id="5" name="Segnaposto numero diapositiva 5"/>
          <p:cNvSpPr>
            <a:spLocks noGrp="1"/>
          </p:cNvSpPr>
          <p:nvPr>
            <p:ph type="sldNum" sz="quarter" idx="12"/>
          </p:nvPr>
        </p:nvSpPr>
        <p:spPr/>
        <p:txBody>
          <a:bodyPr/>
          <a:lstStyle>
            <a:lvl1pPr>
              <a:defRPr/>
            </a:lvl1pPr>
          </a:lstStyle>
          <a:p>
            <a:pPr>
              <a:defRPr/>
            </a:pPr>
            <a:fld id="{4D3C2573-DB94-4A3C-81C9-A260143B671B}" type="slidenum">
              <a:rPr lang="en-US"/>
              <a:pPr>
                <a:defRPr/>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Vuota">
    <p:spTree>
      <p:nvGrpSpPr>
        <p:cNvPr id="1" name=""/>
        <p:cNvGrpSpPr/>
        <p:nvPr/>
      </p:nvGrpSpPr>
      <p:grpSpPr>
        <a:xfrm>
          <a:off x="0" y="0"/>
          <a:ext cx="0" cy="0"/>
          <a:chOff x="0" y="0"/>
          <a:chExt cx="0" cy="0"/>
        </a:xfrm>
      </p:grpSpPr>
      <p:sp>
        <p:nvSpPr>
          <p:cNvPr id="2" name="Segnaposto data 3"/>
          <p:cNvSpPr>
            <a:spLocks noGrp="1"/>
          </p:cNvSpPr>
          <p:nvPr>
            <p:ph type="dt" sz="half" idx="10"/>
          </p:nvPr>
        </p:nvSpPr>
        <p:spPr/>
        <p:txBody>
          <a:bodyPr/>
          <a:lstStyle>
            <a:lvl1pPr>
              <a:defRPr/>
            </a:lvl1pPr>
          </a:lstStyle>
          <a:p>
            <a:pPr>
              <a:defRPr/>
            </a:pPr>
            <a:fld id="{6B5B1151-477B-490C-B75C-0035E4608018}" type="datetimeFigureOut">
              <a:rPr lang="en-US"/>
              <a:pPr>
                <a:defRPr/>
              </a:pPr>
              <a:t>3/5/2026</a:t>
            </a:fld>
            <a:endParaRPr lang="en-US"/>
          </a:p>
        </p:txBody>
      </p:sp>
      <p:sp>
        <p:nvSpPr>
          <p:cNvPr id="3" name="Segnaposto piè di pagina 4"/>
          <p:cNvSpPr>
            <a:spLocks noGrp="1"/>
          </p:cNvSpPr>
          <p:nvPr>
            <p:ph type="ftr" sz="quarter" idx="11"/>
          </p:nvPr>
        </p:nvSpPr>
        <p:spPr/>
        <p:txBody>
          <a:bodyPr/>
          <a:lstStyle>
            <a:lvl1pPr>
              <a:defRPr/>
            </a:lvl1pPr>
          </a:lstStyle>
          <a:p>
            <a:pPr>
              <a:defRPr/>
            </a:pPr>
            <a:endParaRPr lang="en-US"/>
          </a:p>
        </p:txBody>
      </p:sp>
      <p:sp>
        <p:nvSpPr>
          <p:cNvPr id="4" name="Segnaposto numero diapositiva 5"/>
          <p:cNvSpPr>
            <a:spLocks noGrp="1"/>
          </p:cNvSpPr>
          <p:nvPr>
            <p:ph type="sldNum" sz="quarter" idx="12"/>
          </p:nvPr>
        </p:nvSpPr>
        <p:spPr/>
        <p:txBody>
          <a:bodyPr/>
          <a:lstStyle>
            <a:lvl1pPr>
              <a:defRPr/>
            </a:lvl1pPr>
          </a:lstStyle>
          <a:p>
            <a:pPr>
              <a:defRPr/>
            </a:pPr>
            <a:fld id="{0C8754FA-7B18-41A2-84CF-1DA1F3485AAA}" type="slidenum">
              <a:rPr lang="en-US"/>
              <a:pPr>
                <a:defRPr/>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uto con didascalia">
    <p:spTree>
      <p:nvGrpSpPr>
        <p:cNvPr id="1" name=""/>
        <p:cNvGrpSpPr/>
        <p:nvPr/>
      </p:nvGrpSpPr>
      <p:grpSpPr>
        <a:xfrm>
          <a:off x="0" y="0"/>
          <a:ext cx="0" cy="0"/>
          <a:chOff x="0" y="0"/>
          <a:chExt cx="0" cy="0"/>
        </a:xfrm>
      </p:grpSpPr>
      <p:sp>
        <p:nvSpPr>
          <p:cNvPr id="2" name="Titolo 1"/>
          <p:cNvSpPr>
            <a:spLocks noGrp="1"/>
          </p:cNvSpPr>
          <p:nvPr>
            <p:ph type="title"/>
          </p:nvPr>
        </p:nvSpPr>
        <p:spPr>
          <a:xfrm>
            <a:off x="1513763" y="1704224"/>
            <a:ext cx="9960336" cy="7252860"/>
          </a:xfrm>
        </p:spPr>
        <p:txBody>
          <a:bodyPr anchor="b"/>
          <a:lstStyle>
            <a:lvl1pPr algn="l">
              <a:defRPr sz="9081" b="1"/>
            </a:lvl1pPr>
          </a:lstStyle>
          <a:p>
            <a:r>
              <a:rPr lang="it-IT"/>
              <a:t>Fare clic per modificare lo stile del titolo</a:t>
            </a:r>
          </a:p>
        </p:txBody>
      </p:sp>
      <p:sp>
        <p:nvSpPr>
          <p:cNvPr id="3" name="Segnaposto contenuto 2"/>
          <p:cNvSpPr>
            <a:spLocks noGrp="1"/>
          </p:cNvSpPr>
          <p:nvPr>
            <p:ph idx="1"/>
          </p:nvPr>
        </p:nvSpPr>
        <p:spPr>
          <a:xfrm>
            <a:off x="11836768" y="1704228"/>
            <a:ext cx="16924685" cy="36531825"/>
          </a:xfrm>
        </p:spPr>
        <p:txBody>
          <a:bodyPr/>
          <a:lstStyle>
            <a:lvl1pPr>
              <a:defRPr sz="14463"/>
            </a:lvl1pPr>
            <a:lvl2pPr>
              <a:defRPr sz="12781"/>
            </a:lvl2pPr>
            <a:lvl3pPr>
              <a:defRPr sz="10931"/>
            </a:lvl3pPr>
            <a:lvl4pPr>
              <a:defRPr sz="9081"/>
            </a:lvl4pPr>
            <a:lvl5pPr>
              <a:defRPr sz="9081"/>
            </a:lvl5pPr>
            <a:lvl6pPr>
              <a:defRPr sz="9081"/>
            </a:lvl6pPr>
            <a:lvl7pPr>
              <a:defRPr sz="9081"/>
            </a:lvl7pPr>
            <a:lvl8pPr>
              <a:defRPr sz="9081"/>
            </a:lvl8pPr>
            <a:lvl9pPr>
              <a:defRPr sz="9081"/>
            </a:lvl9pPr>
          </a:lstStyle>
          <a:p>
            <a:pPr lvl="0"/>
            <a:r>
              <a:rPr lang="it-IT"/>
              <a:t>Fare clic per modificare stili del testo dello schema</a:t>
            </a:r>
          </a:p>
          <a:p>
            <a:pPr lvl="1"/>
            <a:r>
              <a:rPr lang="it-IT"/>
              <a:t>Secondo livello</a:t>
            </a:r>
          </a:p>
          <a:p>
            <a:pPr lvl="2"/>
            <a:r>
              <a:rPr lang="it-IT"/>
              <a:t>Terzo livello</a:t>
            </a:r>
          </a:p>
          <a:p>
            <a:pPr lvl="3"/>
            <a:r>
              <a:rPr lang="it-IT"/>
              <a:t>Quarto livello</a:t>
            </a:r>
          </a:p>
          <a:p>
            <a:pPr lvl="4"/>
            <a:r>
              <a:rPr lang="it-IT"/>
              <a:t>Quinto livello</a:t>
            </a:r>
          </a:p>
        </p:txBody>
      </p:sp>
      <p:sp>
        <p:nvSpPr>
          <p:cNvPr id="4" name="Segnaposto testo 3"/>
          <p:cNvSpPr>
            <a:spLocks noGrp="1"/>
          </p:cNvSpPr>
          <p:nvPr>
            <p:ph type="body" sz="half" idx="2"/>
          </p:nvPr>
        </p:nvSpPr>
        <p:spPr>
          <a:xfrm>
            <a:off x="1513763" y="8957089"/>
            <a:ext cx="9960336" cy="29278967"/>
          </a:xfrm>
        </p:spPr>
        <p:txBody>
          <a:bodyPr/>
          <a:lstStyle>
            <a:lvl1pPr marL="0" indent="0">
              <a:buNone/>
              <a:defRPr sz="6390"/>
            </a:lvl1pPr>
            <a:lvl2pPr marL="2075958" indent="0">
              <a:buNone/>
              <a:defRPr sz="5381"/>
            </a:lvl2pPr>
            <a:lvl3pPr marL="4151915" indent="0">
              <a:buNone/>
              <a:defRPr sz="4541"/>
            </a:lvl3pPr>
            <a:lvl4pPr marL="6227873" indent="0">
              <a:buNone/>
              <a:defRPr sz="4036"/>
            </a:lvl4pPr>
            <a:lvl5pPr marL="8303831" indent="0">
              <a:buNone/>
              <a:defRPr sz="4036"/>
            </a:lvl5pPr>
            <a:lvl6pPr marL="10379789" indent="0">
              <a:buNone/>
              <a:defRPr sz="4036"/>
            </a:lvl6pPr>
            <a:lvl7pPr marL="12455746" indent="0">
              <a:buNone/>
              <a:defRPr sz="4036"/>
            </a:lvl7pPr>
            <a:lvl8pPr marL="14531704" indent="0">
              <a:buNone/>
              <a:defRPr sz="4036"/>
            </a:lvl8pPr>
            <a:lvl9pPr marL="16607662" indent="0">
              <a:buNone/>
              <a:defRPr sz="4036"/>
            </a:lvl9pPr>
          </a:lstStyle>
          <a:p>
            <a:pPr lvl="0"/>
            <a:r>
              <a:rPr lang="it-IT"/>
              <a:t>Fare clic per modificare stili del testo dello schema</a:t>
            </a:r>
          </a:p>
        </p:txBody>
      </p:sp>
      <p:sp>
        <p:nvSpPr>
          <p:cNvPr id="5" name="Segnaposto data 3"/>
          <p:cNvSpPr>
            <a:spLocks noGrp="1"/>
          </p:cNvSpPr>
          <p:nvPr>
            <p:ph type="dt" sz="half" idx="10"/>
          </p:nvPr>
        </p:nvSpPr>
        <p:spPr/>
        <p:txBody>
          <a:bodyPr/>
          <a:lstStyle>
            <a:lvl1pPr>
              <a:defRPr/>
            </a:lvl1pPr>
          </a:lstStyle>
          <a:p>
            <a:pPr>
              <a:defRPr/>
            </a:pPr>
            <a:fld id="{556B45E1-2B44-4BE5-8B73-98AF64C29A8D}" type="datetimeFigureOut">
              <a:rPr lang="en-US"/>
              <a:pPr>
                <a:defRPr/>
              </a:pPr>
              <a:t>3/5/2026</a:t>
            </a:fld>
            <a:endParaRPr lang="en-US"/>
          </a:p>
        </p:txBody>
      </p:sp>
      <p:sp>
        <p:nvSpPr>
          <p:cNvPr id="6" name="Segnaposto piè di pagina 4"/>
          <p:cNvSpPr>
            <a:spLocks noGrp="1"/>
          </p:cNvSpPr>
          <p:nvPr>
            <p:ph type="ftr" sz="quarter" idx="11"/>
          </p:nvPr>
        </p:nvSpPr>
        <p:spPr/>
        <p:txBody>
          <a:bodyPr/>
          <a:lstStyle>
            <a:lvl1pPr>
              <a:defRPr/>
            </a:lvl1pPr>
          </a:lstStyle>
          <a:p>
            <a:pPr>
              <a:defRPr/>
            </a:pPr>
            <a:endParaRPr lang="en-US"/>
          </a:p>
        </p:txBody>
      </p:sp>
      <p:sp>
        <p:nvSpPr>
          <p:cNvPr id="7" name="Segnaposto numero diapositiva 5"/>
          <p:cNvSpPr>
            <a:spLocks noGrp="1"/>
          </p:cNvSpPr>
          <p:nvPr>
            <p:ph type="sldNum" sz="quarter" idx="12"/>
          </p:nvPr>
        </p:nvSpPr>
        <p:spPr/>
        <p:txBody>
          <a:bodyPr/>
          <a:lstStyle>
            <a:lvl1pPr>
              <a:defRPr/>
            </a:lvl1pPr>
          </a:lstStyle>
          <a:p>
            <a:pPr>
              <a:defRPr/>
            </a:pPr>
            <a:fld id="{7E6EEC69-D426-4846-B236-CADC3E237780}" type="slidenum">
              <a:rPr lang="en-US"/>
              <a:pPr>
                <a:defRPr/>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Immagine con didascalia">
    <p:spTree>
      <p:nvGrpSpPr>
        <p:cNvPr id="1" name=""/>
        <p:cNvGrpSpPr/>
        <p:nvPr/>
      </p:nvGrpSpPr>
      <p:grpSpPr>
        <a:xfrm>
          <a:off x="0" y="0"/>
          <a:ext cx="0" cy="0"/>
          <a:chOff x="0" y="0"/>
          <a:chExt cx="0" cy="0"/>
        </a:xfrm>
      </p:grpSpPr>
      <p:sp>
        <p:nvSpPr>
          <p:cNvPr id="2" name="Titolo 1"/>
          <p:cNvSpPr>
            <a:spLocks noGrp="1"/>
          </p:cNvSpPr>
          <p:nvPr>
            <p:ph type="title"/>
          </p:nvPr>
        </p:nvSpPr>
        <p:spPr>
          <a:xfrm>
            <a:off x="5934154" y="29962634"/>
            <a:ext cx="18165128" cy="3537258"/>
          </a:xfrm>
        </p:spPr>
        <p:txBody>
          <a:bodyPr anchor="b"/>
          <a:lstStyle>
            <a:lvl1pPr algn="l">
              <a:defRPr sz="9081" b="1"/>
            </a:lvl1pPr>
          </a:lstStyle>
          <a:p>
            <a:r>
              <a:rPr lang="it-IT"/>
              <a:t>Fare clic per modificare lo stile del titolo</a:t>
            </a:r>
          </a:p>
        </p:txBody>
      </p:sp>
      <p:sp>
        <p:nvSpPr>
          <p:cNvPr id="3" name="Segnaposto immagine 2"/>
          <p:cNvSpPr>
            <a:spLocks noGrp="1"/>
          </p:cNvSpPr>
          <p:nvPr>
            <p:ph type="pic" idx="1"/>
          </p:nvPr>
        </p:nvSpPr>
        <p:spPr>
          <a:xfrm>
            <a:off x="5934154" y="3824595"/>
            <a:ext cx="18165128" cy="25682258"/>
          </a:xfrm>
        </p:spPr>
        <p:txBody>
          <a:bodyPr rtlCol="0">
            <a:normAutofit/>
          </a:bodyPr>
          <a:lstStyle>
            <a:lvl1pPr marL="0" indent="0">
              <a:buNone/>
              <a:defRPr sz="14463"/>
            </a:lvl1pPr>
            <a:lvl2pPr marL="2075958" indent="0">
              <a:buNone/>
              <a:defRPr sz="12781"/>
            </a:lvl2pPr>
            <a:lvl3pPr marL="4151915" indent="0">
              <a:buNone/>
              <a:defRPr sz="10931"/>
            </a:lvl3pPr>
            <a:lvl4pPr marL="6227873" indent="0">
              <a:buNone/>
              <a:defRPr sz="9081"/>
            </a:lvl4pPr>
            <a:lvl5pPr marL="8303831" indent="0">
              <a:buNone/>
              <a:defRPr sz="9081"/>
            </a:lvl5pPr>
            <a:lvl6pPr marL="10379789" indent="0">
              <a:buNone/>
              <a:defRPr sz="9081"/>
            </a:lvl6pPr>
            <a:lvl7pPr marL="12455746" indent="0">
              <a:buNone/>
              <a:defRPr sz="9081"/>
            </a:lvl7pPr>
            <a:lvl8pPr marL="14531704" indent="0">
              <a:buNone/>
              <a:defRPr sz="9081"/>
            </a:lvl8pPr>
            <a:lvl9pPr marL="16607662" indent="0">
              <a:buNone/>
              <a:defRPr sz="9081"/>
            </a:lvl9pPr>
          </a:lstStyle>
          <a:p>
            <a:pPr lvl="0"/>
            <a:endParaRPr lang="it-IT" noProof="0"/>
          </a:p>
        </p:txBody>
      </p:sp>
      <p:sp>
        <p:nvSpPr>
          <p:cNvPr id="4" name="Segnaposto testo 3"/>
          <p:cNvSpPr>
            <a:spLocks noGrp="1"/>
          </p:cNvSpPr>
          <p:nvPr>
            <p:ph type="body" sz="half" idx="2"/>
          </p:nvPr>
        </p:nvSpPr>
        <p:spPr>
          <a:xfrm>
            <a:off x="5934154" y="33499893"/>
            <a:ext cx="18165128" cy="5023494"/>
          </a:xfrm>
        </p:spPr>
        <p:txBody>
          <a:bodyPr/>
          <a:lstStyle>
            <a:lvl1pPr marL="0" indent="0">
              <a:buNone/>
              <a:defRPr sz="6390"/>
            </a:lvl1pPr>
            <a:lvl2pPr marL="2075958" indent="0">
              <a:buNone/>
              <a:defRPr sz="5381"/>
            </a:lvl2pPr>
            <a:lvl3pPr marL="4151915" indent="0">
              <a:buNone/>
              <a:defRPr sz="4541"/>
            </a:lvl3pPr>
            <a:lvl4pPr marL="6227873" indent="0">
              <a:buNone/>
              <a:defRPr sz="4036"/>
            </a:lvl4pPr>
            <a:lvl5pPr marL="8303831" indent="0">
              <a:buNone/>
              <a:defRPr sz="4036"/>
            </a:lvl5pPr>
            <a:lvl6pPr marL="10379789" indent="0">
              <a:buNone/>
              <a:defRPr sz="4036"/>
            </a:lvl6pPr>
            <a:lvl7pPr marL="12455746" indent="0">
              <a:buNone/>
              <a:defRPr sz="4036"/>
            </a:lvl7pPr>
            <a:lvl8pPr marL="14531704" indent="0">
              <a:buNone/>
              <a:defRPr sz="4036"/>
            </a:lvl8pPr>
            <a:lvl9pPr marL="16607662" indent="0">
              <a:buNone/>
              <a:defRPr sz="4036"/>
            </a:lvl9pPr>
          </a:lstStyle>
          <a:p>
            <a:pPr lvl="0"/>
            <a:r>
              <a:rPr lang="it-IT"/>
              <a:t>Fare clic per modificare stili del testo dello schema</a:t>
            </a:r>
          </a:p>
        </p:txBody>
      </p:sp>
      <p:sp>
        <p:nvSpPr>
          <p:cNvPr id="5" name="Segnaposto data 3"/>
          <p:cNvSpPr>
            <a:spLocks noGrp="1"/>
          </p:cNvSpPr>
          <p:nvPr>
            <p:ph type="dt" sz="half" idx="10"/>
          </p:nvPr>
        </p:nvSpPr>
        <p:spPr/>
        <p:txBody>
          <a:bodyPr/>
          <a:lstStyle>
            <a:lvl1pPr>
              <a:defRPr/>
            </a:lvl1pPr>
          </a:lstStyle>
          <a:p>
            <a:pPr>
              <a:defRPr/>
            </a:pPr>
            <a:fld id="{FBC34EEC-EE64-4682-8014-25AE03EBD7FF}" type="datetimeFigureOut">
              <a:rPr lang="en-US"/>
              <a:pPr>
                <a:defRPr/>
              </a:pPr>
              <a:t>3/5/2026</a:t>
            </a:fld>
            <a:endParaRPr lang="en-US"/>
          </a:p>
        </p:txBody>
      </p:sp>
      <p:sp>
        <p:nvSpPr>
          <p:cNvPr id="6" name="Segnaposto piè di pagina 4"/>
          <p:cNvSpPr>
            <a:spLocks noGrp="1"/>
          </p:cNvSpPr>
          <p:nvPr>
            <p:ph type="ftr" sz="quarter" idx="11"/>
          </p:nvPr>
        </p:nvSpPr>
        <p:spPr/>
        <p:txBody>
          <a:bodyPr/>
          <a:lstStyle>
            <a:lvl1pPr>
              <a:defRPr/>
            </a:lvl1pPr>
          </a:lstStyle>
          <a:p>
            <a:pPr>
              <a:defRPr/>
            </a:pPr>
            <a:endParaRPr lang="en-US"/>
          </a:p>
        </p:txBody>
      </p:sp>
      <p:sp>
        <p:nvSpPr>
          <p:cNvPr id="7" name="Segnaposto numero diapositiva 5"/>
          <p:cNvSpPr>
            <a:spLocks noGrp="1"/>
          </p:cNvSpPr>
          <p:nvPr>
            <p:ph type="sldNum" sz="quarter" idx="12"/>
          </p:nvPr>
        </p:nvSpPr>
        <p:spPr/>
        <p:txBody>
          <a:bodyPr/>
          <a:lstStyle>
            <a:lvl1pPr>
              <a:defRPr/>
            </a:lvl1pPr>
          </a:lstStyle>
          <a:p>
            <a:pPr>
              <a:defRPr/>
            </a:pPr>
            <a:fld id="{8E877AB3-C973-4ED7-9F84-4C228B0D5518}" type="slidenum">
              <a:rPr lang="en-US"/>
              <a:pPr>
                <a:defRPr/>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type="vertTx" preserve="1">
  <p:cSld name="Titolo e testo verticale">
    <p:spTree>
      <p:nvGrpSpPr>
        <p:cNvPr id="1" name=""/>
        <p:cNvGrpSpPr/>
        <p:nvPr/>
      </p:nvGrpSpPr>
      <p:grpSpPr>
        <a:xfrm>
          <a:off x="0" y="0"/>
          <a:ext cx="0" cy="0"/>
          <a:chOff x="0" y="0"/>
          <a:chExt cx="0" cy="0"/>
        </a:xfrm>
      </p:grpSpPr>
      <p:sp>
        <p:nvSpPr>
          <p:cNvPr id="2" name="Titolo 1"/>
          <p:cNvSpPr>
            <a:spLocks noGrp="1"/>
          </p:cNvSpPr>
          <p:nvPr>
            <p:ph type="title"/>
          </p:nvPr>
        </p:nvSpPr>
        <p:spPr/>
        <p:txBody>
          <a:bodyPr/>
          <a:lstStyle/>
          <a:p>
            <a:r>
              <a:rPr lang="it-IT"/>
              <a:t>Fare clic per modificare lo stile del titolo</a:t>
            </a:r>
          </a:p>
        </p:txBody>
      </p:sp>
      <p:sp>
        <p:nvSpPr>
          <p:cNvPr id="3" name="Segnaposto testo verticale 2"/>
          <p:cNvSpPr>
            <a:spLocks noGrp="1"/>
          </p:cNvSpPr>
          <p:nvPr>
            <p:ph type="body" orient="vert" idx="1"/>
          </p:nvPr>
        </p:nvSpPr>
        <p:spPr/>
        <p:txBody>
          <a:bodyPr vert="eaVert"/>
          <a:lstStyle/>
          <a:p>
            <a:pPr lvl="0"/>
            <a:r>
              <a:rPr lang="it-IT"/>
              <a:t>Fare clic per modificare stili del testo dello schema</a:t>
            </a:r>
          </a:p>
          <a:p>
            <a:pPr lvl="1"/>
            <a:r>
              <a:rPr lang="it-IT"/>
              <a:t>Secondo livello</a:t>
            </a:r>
          </a:p>
          <a:p>
            <a:pPr lvl="2"/>
            <a:r>
              <a:rPr lang="it-IT"/>
              <a:t>Terzo livello</a:t>
            </a:r>
          </a:p>
          <a:p>
            <a:pPr lvl="3"/>
            <a:r>
              <a:rPr lang="it-IT"/>
              <a:t>Quarto livello</a:t>
            </a:r>
          </a:p>
          <a:p>
            <a:pPr lvl="4"/>
            <a:r>
              <a:rPr lang="it-IT"/>
              <a:t>Quinto livello</a:t>
            </a:r>
          </a:p>
        </p:txBody>
      </p:sp>
      <p:sp>
        <p:nvSpPr>
          <p:cNvPr id="4" name="Segnaposto data 3"/>
          <p:cNvSpPr>
            <a:spLocks noGrp="1"/>
          </p:cNvSpPr>
          <p:nvPr>
            <p:ph type="dt" sz="half" idx="10"/>
          </p:nvPr>
        </p:nvSpPr>
        <p:spPr/>
        <p:txBody>
          <a:bodyPr/>
          <a:lstStyle>
            <a:lvl1pPr>
              <a:defRPr/>
            </a:lvl1pPr>
          </a:lstStyle>
          <a:p>
            <a:pPr>
              <a:defRPr/>
            </a:pPr>
            <a:fld id="{8BD7FF22-7EF0-4F5D-B175-8A8C6BFD018C}" type="datetimeFigureOut">
              <a:rPr lang="en-US"/>
              <a:pPr>
                <a:defRPr/>
              </a:pPr>
              <a:t>3/5/2026</a:t>
            </a:fld>
            <a:endParaRPr lang="en-US"/>
          </a:p>
        </p:txBody>
      </p:sp>
      <p:sp>
        <p:nvSpPr>
          <p:cNvPr id="5" name="Segnaposto piè di pagina 4"/>
          <p:cNvSpPr>
            <a:spLocks noGrp="1"/>
          </p:cNvSpPr>
          <p:nvPr>
            <p:ph type="ftr" sz="quarter" idx="11"/>
          </p:nvPr>
        </p:nvSpPr>
        <p:spPr/>
        <p:txBody>
          <a:bodyPr/>
          <a:lstStyle>
            <a:lvl1pPr>
              <a:defRPr/>
            </a:lvl1pPr>
          </a:lstStyle>
          <a:p>
            <a:pPr>
              <a:defRPr/>
            </a:pPr>
            <a:endParaRPr lang="en-US"/>
          </a:p>
        </p:txBody>
      </p:sp>
      <p:sp>
        <p:nvSpPr>
          <p:cNvPr id="6" name="Segnaposto numero diapositiva 5"/>
          <p:cNvSpPr>
            <a:spLocks noGrp="1"/>
          </p:cNvSpPr>
          <p:nvPr>
            <p:ph type="sldNum" sz="quarter" idx="12"/>
          </p:nvPr>
        </p:nvSpPr>
        <p:spPr/>
        <p:txBody>
          <a:bodyPr/>
          <a:lstStyle>
            <a:lvl1pPr>
              <a:defRPr/>
            </a:lvl1pPr>
          </a:lstStyle>
          <a:p>
            <a:pPr>
              <a:defRPr/>
            </a:pPr>
            <a:fld id="{87FD5F69-AD45-4546-BA8F-4262B72D4CE7}" type="slidenum">
              <a:rPr lang="en-US"/>
              <a:pPr>
                <a:defRPr/>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1_Titolo e testo verticale">
    <p:spTree>
      <p:nvGrpSpPr>
        <p:cNvPr id="1" name=""/>
        <p:cNvGrpSpPr/>
        <p:nvPr/>
      </p:nvGrpSpPr>
      <p:grpSpPr>
        <a:xfrm>
          <a:off x="0" y="0"/>
          <a:ext cx="0" cy="0"/>
          <a:chOff x="0" y="0"/>
          <a:chExt cx="0" cy="0"/>
        </a:xfrm>
      </p:grpSpPr>
      <p:sp>
        <p:nvSpPr>
          <p:cNvPr id="2" name="Titolo verticale 1"/>
          <p:cNvSpPr>
            <a:spLocks noGrp="1"/>
          </p:cNvSpPr>
          <p:nvPr>
            <p:ph type="title" orient="vert"/>
          </p:nvPr>
        </p:nvSpPr>
        <p:spPr>
          <a:xfrm>
            <a:off x="21949529" y="1714139"/>
            <a:ext cx="6811923" cy="36521914"/>
          </a:xfrm>
        </p:spPr>
        <p:txBody>
          <a:bodyPr vert="eaVert"/>
          <a:lstStyle/>
          <a:p>
            <a:r>
              <a:rPr lang="it-IT"/>
              <a:t>Fare clic per modificare lo stile del titolo</a:t>
            </a:r>
          </a:p>
        </p:txBody>
      </p:sp>
      <p:sp>
        <p:nvSpPr>
          <p:cNvPr id="3" name="Segnaposto testo verticale 2"/>
          <p:cNvSpPr>
            <a:spLocks noGrp="1"/>
          </p:cNvSpPr>
          <p:nvPr>
            <p:ph type="body" orient="vert" idx="1"/>
          </p:nvPr>
        </p:nvSpPr>
        <p:spPr>
          <a:xfrm>
            <a:off x="1513764" y="1714139"/>
            <a:ext cx="19931181" cy="36521914"/>
          </a:xfrm>
        </p:spPr>
        <p:txBody>
          <a:bodyPr vert="eaVert"/>
          <a:lstStyle/>
          <a:p>
            <a:pPr lvl="0"/>
            <a:r>
              <a:rPr lang="it-IT"/>
              <a:t>Fare clic per modificare stili del testo dello schema</a:t>
            </a:r>
          </a:p>
          <a:p>
            <a:pPr lvl="1"/>
            <a:r>
              <a:rPr lang="it-IT"/>
              <a:t>Secondo livello</a:t>
            </a:r>
          </a:p>
          <a:p>
            <a:pPr lvl="2"/>
            <a:r>
              <a:rPr lang="it-IT"/>
              <a:t>Terzo livello</a:t>
            </a:r>
          </a:p>
          <a:p>
            <a:pPr lvl="3"/>
            <a:r>
              <a:rPr lang="it-IT"/>
              <a:t>Quarto livello</a:t>
            </a:r>
          </a:p>
          <a:p>
            <a:pPr lvl="4"/>
            <a:r>
              <a:rPr lang="it-IT"/>
              <a:t>Quinto livello</a:t>
            </a:r>
          </a:p>
        </p:txBody>
      </p:sp>
      <p:sp>
        <p:nvSpPr>
          <p:cNvPr id="4" name="Segnaposto data 3"/>
          <p:cNvSpPr>
            <a:spLocks noGrp="1"/>
          </p:cNvSpPr>
          <p:nvPr>
            <p:ph type="dt" sz="half" idx="10"/>
          </p:nvPr>
        </p:nvSpPr>
        <p:spPr/>
        <p:txBody>
          <a:bodyPr/>
          <a:lstStyle>
            <a:lvl1pPr>
              <a:defRPr/>
            </a:lvl1pPr>
          </a:lstStyle>
          <a:p>
            <a:pPr>
              <a:defRPr/>
            </a:pPr>
            <a:fld id="{B561B6BE-85BB-4BE7-8960-E503BFF2546F}" type="datetimeFigureOut">
              <a:rPr lang="en-US"/>
              <a:pPr>
                <a:defRPr/>
              </a:pPr>
              <a:t>3/5/2026</a:t>
            </a:fld>
            <a:endParaRPr lang="en-US"/>
          </a:p>
        </p:txBody>
      </p:sp>
      <p:sp>
        <p:nvSpPr>
          <p:cNvPr id="5" name="Segnaposto piè di pagina 4"/>
          <p:cNvSpPr>
            <a:spLocks noGrp="1"/>
          </p:cNvSpPr>
          <p:nvPr>
            <p:ph type="ftr" sz="quarter" idx="11"/>
          </p:nvPr>
        </p:nvSpPr>
        <p:spPr/>
        <p:txBody>
          <a:bodyPr/>
          <a:lstStyle>
            <a:lvl1pPr>
              <a:defRPr/>
            </a:lvl1pPr>
          </a:lstStyle>
          <a:p>
            <a:pPr>
              <a:defRPr/>
            </a:pPr>
            <a:endParaRPr lang="en-US"/>
          </a:p>
        </p:txBody>
      </p:sp>
      <p:sp>
        <p:nvSpPr>
          <p:cNvPr id="6" name="Segnaposto numero diapositiva 5"/>
          <p:cNvSpPr>
            <a:spLocks noGrp="1"/>
          </p:cNvSpPr>
          <p:nvPr>
            <p:ph type="sldNum" sz="quarter" idx="12"/>
          </p:nvPr>
        </p:nvSpPr>
        <p:spPr/>
        <p:txBody>
          <a:bodyPr/>
          <a:lstStyle>
            <a:lvl1pPr>
              <a:defRPr/>
            </a:lvl1pPr>
          </a:lstStyle>
          <a:p>
            <a:pPr>
              <a:defRPr/>
            </a:pPr>
            <a:fld id="{B74A2DD9-7875-4555-9F34-E87E6A4A4CBF}" type="slidenum">
              <a:rPr lang="en-US"/>
              <a:pPr>
                <a:defRPr/>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theme" Target="../theme/theme1.xml" /><Relationship Id="rId2" Type="http://schemas.openxmlformats.org/officeDocument/2006/relationships/slideLayout" Target="../slideLayouts/slideLayout2.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Segnaposto titolo 1"/>
          <p:cNvSpPr>
            <a:spLocks noGrp="1"/>
          </p:cNvSpPr>
          <p:nvPr>
            <p:ph type="title"/>
          </p:nvPr>
        </p:nvSpPr>
        <p:spPr bwMode="auto">
          <a:xfrm>
            <a:off x="1513762" y="1714741"/>
            <a:ext cx="27247692" cy="7133961"/>
          </a:xfrm>
          <a:prstGeom prst="rect">
            <a:avLst/>
          </a:prstGeom>
          <a:noFill/>
          <a:ln w="9525">
            <a:noFill/>
            <a:miter lim="800000"/>
            <a:headEnd/>
            <a:tailEnd/>
          </a:ln>
        </p:spPr>
        <p:txBody>
          <a:bodyPr vert="horz" wrap="square" lIns="246888" tIns="123444" rIns="246888" bIns="123444" numCol="1" anchor="ctr" anchorCtr="0" compatLnSpc="1">
            <a:prstTxWarp prst="textNoShape">
              <a:avLst/>
            </a:prstTxWarp>
          </a:bodyPr>
          <a:lstStyle/>
          <a:p>
            <a:pPr lvl="0"/>
            <a:r>
              <a:rPr lang="it-IT"/>
              <a:t>Fare clic per modificare lo stile del titolo</a:t>
            </a:r>
          </a:p>
        </p:txBody>
      </p:sp>
      <p:sp>
        <p:nvSpPr>
          <p:cNvPr id="1027" name="Segnaposto testo 2"/>
          <p:cNvSpPr>
            <a:spLocks noGrp="1"/>
          </p:cNvSpPr>
          <p:nvPr>
            <p:ph type="body" idx="1"/>
          </p:nvPr>
        </p:nvSpPr>
        <p:spPr bwMode="auto">
          <a:xfrm>
            <a:off x="1513762" y="9986467"/>
            <a:ext cx="27247692" cy="28250052"/>
          </a:xfrm>
          <a:prstGeom prst="rect">
            <a:avLst/>
          </a:prstGeom>
          <a:noFill/>
          <a:ln w="9525">
            <a:noFill/>
            <a:miter lim="800000"/>
            <a:headEnd/>
            <a:tailEnd/>
          </a:ln>
        </p:spPr>
        <p:txBody>
          <a:bodyPr vert="horz" wrap="square" lIns="246888" tIns="123444" rIns="246888" bIns="123444" numCol="1" anchor="t" anchorCtr="0" compatLnSpc="1">
            <a:prstTxWarp prst="textNoShape">
              <a:avLst/>
            </a:prstTxWarp>
          </a:bodyPr>
          <a:lstStyle/>
          <a:p>
            <a:pPr lvl="0"/>
            <a:r>
              <a:rPr lang="it-IT"/>
              <a:t>Fare clic per modificare stili del testo dello schema</a:t>
            </a:r>
          </a:p>
          <a:p>
            <a:pPr lvl="1"/>
            <a:r>
              <a:rPr lang="it-IT"/>
              <a:t>Secondo livello</a:t>
            </a:r>
          </a:p>
          <a:p>
            <a:pPr lvl="2"/>
            <a:r>
              <a:rPr lang="it-IT"/>
              <a:t>Terzo livello</a:t>
            </a:r>
          </a:p>
          <a:p>
            <a:pPr lvl="3"/>
            <a:r>
              <a:rPr lang="it-IT"/>
              <a:t>Quarto livello</a:t>
            </a:r>
          </a:p>
          <a:p>
            <a:pPr lvl="4"/>
            <a:r>
              <a:rPr lang="it-IT"/>
              <a:t>Quinto livello</a:t>
            </a:r>
          </a:p>
        </p:txBody>
      </p:sp>
      <p:sp>
        <p:nvSpPr>
          <p:cNvPr id="4" name="Segnaposto data 3"/>
          <p:cNvSpPr>
            <a:spLocks noGrp="1"/>
          </p:cNvSpPr>
          <p:nvPr>
            <p:ph type="dt" sz="half" idx="2"/>
          </p:nvPr>
        </p:nvSpPr>
        <p:spPr>
          <a:xfrm>
            <a:off x="1513764" y="39673559"/>
            <a:ext cx="7064216" cy="2278229"/>
          </a:xfrm>
          <a:prstGeom prst="rect">
            <a:avLst/>
          </a:prstGeom>
        </p:spPr>
        <p:txBody>
          <a:bodyPr vert="horz" lIns="246888" tIns="123444" rIns="246888" bIns="123444" rtlCol="0" anchor="ctr"/>
          <a:lstStyle>
            <a:lvl1pPr algn="l" defTabSz="4150715" eaLnBrk="0" hangingPunct="0">
              <a:defRPr sz="5381">
                <a:solidFill>
                  <a:schemeClr val="tx1">
                    <a:tint val="75000"/>
                  </a:schemeClr>
                </a:solidFill>
                <a:cs typeface="+mn-cs"/>
              </a:defRPr>
            </a:lvl1pPr>
          </a:lstStyle>
          <a:p>
            <a:pPr>
              <a:defRPr/>
            </a:pPr>
            <a:fld id="{620E34E8-659A-41FC-A7AC-33624CE85EA4}" type="datetimeFigureOut">
              <a:rPr lang="en-US"/>
              <a:pPr>
                <a:defRPr/>
              </a:pPr>
              <a:t>3/5/2026</a:t>
            </a:fld>
            <a:endParaRPr lang="en-US"/>
          </a:p>
        </p:txBody>
      </p:sp>
      <p:sp>
        <p:nvSpPr>
          <p:cNvPr id="5" name="Segnaposto piè di pagina 4"/>
          <p:cNvSpPr>
            <a:spLocks noGrp="1"/>
          </p:cNvSpPr>
          <p:nvPr>
            <p:ph type="ftr" sz="quarter" idx="3"/>
          </p:nvPr>
        </p:nvSpPr>
        <p:spPr>
          <a:xfrm>
            <a:off x="10345367" y="39673559"/>
            <a:ext cx="9587150" cy="2278229"/>
          </a:xfrm>
          <a:prstGeom prst="rect">
            <a:avLst/>
          </a:prstGeom>
        </p:spPr>
        <p:txBody>
          <a:bodyPr vert="horz" lIns="246888" tIns="123444" rIns="246888" bIns="123444" rtlCol="0" anchor="ctr"/>
          <a:lstStyle>
            <a:lvl1pPr algn="ctr" defTabSz="4150715" eaLnBrk="0" hangingPunct="0">
              <a:defRPr sz="5381">
                <a:solidFill>
                  <a:schemeClr val="tx1">
                    <a:tint val="75000"/>
                  </a:schemeClr>
                </a:solidFill>
                <a:cs typeface="+mn-cs"/>
              </a:defRPr>
            </a:lvl1pPr>
          </a:lstStyle>
          <a:p>
            <a:pPr>
              <a:defRPr/>
            </a:pPr>
            <a:endParaRPr lang="en-US"/>
          </a:p>
        </p:txBody>
      </p:sp>
      <p:sp>
        <p:nvSpPr>
          <p:cNvPr id="6" name="Segnaposto numero diapositiva 5"/>
          <p:cNvSpPr>
            <a:spLocks noGrp="1"/>
          </p:cNvSpPr>
          <p:nvPr>
            <p:ph type="sldNum" sz="quarter" idx="4"/>
          </p:nvPr>
        </p:nvSpPr>
        <p:spPr>
          <a:xfrm>
            <a:off x="21697240" y="39673559"/>
            <a:ext cx="7064216" cy="2278229"/>
          </a:xfrm>
          <a:prstGeom prst="rect">
            <a:avLst/>
          </a:prstGeom>
        </p:spPr>
        <p:txBody>
          <a:bodyPr vert="horz" lIns="246888" tIns="123444" rIns="246888" bIns="123444" rtlCol="0" anchor="ctr"/>
          <a:lstStyle>
            <a:lvl1pPr algn="r" defTabSz="4150715" eaLnBrk="0" hangingPunct="0">
              <a:defRPr sz="5381">
                <a:solidFill>
                  <a:schemeClr val="tx1">
                    <a:tint val="75000"/>
                  </a:schemeClr>
                </a:solidFill>
                <a:cs typeface="+mn-cs"/>
              </a:defRPr>
            </a:lvl1pPr>
          </a:lstStyle>
          <a:p>
            <a:pPr>
              <a:defRPr/>
            </a:pPr>
            <a:fld id="{1403BFCB-3731-4C74-8BCC-A367B826BCA8}" type="slidenum">
              <a:rPr lang="en-US"/>
              <a:pPr>
                <a:defRPr/>
              </a:pPr>
              <a:t>‹#›</a:t>
            </a:fld>
            <a:endParaRPr lang="en-US"/>
          </a:p>
        </p:txBody>
      </p:sp>
    </p:spTree>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ctr" defTabSz="4151382" rtl="0" eaLnBrk="0" fontAlgn="base" hangingPunct="0">
        <a:spcBef>
          <a:spcPct val="0"/>
        </a:spcBef>
        <a:spcAft>
          <a:spcPct val="0"/>
        </a:spcAft>
        <a:defRPr sz="20012" kern="1200">
          <a:solidFill>
            <a:schemeClr val="tx1"/>
          </a:solidFill>
          <a:latin typeface="+mj-lt"/>
          <a:ea typeface="+mj-ea"/>
          <a:cs typeface="+mj-cs"/>
        </a:defRPr>
      </a:lvl1pPr>
      <a:lvl2pPr algn="ctr" defTabSz="4151382" rtl="0" eaLnBrk="0" fontAlgn="base" hangingPunct="0">
        <a:spcBef>
          <a:spcPct val="0"/>
        </a:spcBef>
        <a:spcAft>
          <a:spcPct val="0"/>
        </a:spcAft>
        <a:defRPr sz="20012">
          <a:solidFill>
            <a:schemeClr val="tx1"/>
          </a:solidFill>
          <a:latin typeface="Calibri" pitchFamily="34" charset="0"/>
        </a:defRPr>
      </a:lvl2pPr>
      <a:lvl3pPr algn="ctr" defTabSz="4151382" rtl="0" eaLnBrk="0" fontAlgn="base" hangingPunct="0">
        <a:spcBef>
          <a:spcPct val="0"/>
        </a:spcBef>
        <a:spcAft>
          <a:spcPct val="0"/>
        </a:spcAft>
        <a:defRPr sz="20012">
          <a:solidFill>
            <a:schemeClr val="tx1"/>
          </a:solidFill>
          <a:latin typeface="Calibri" pitchFamily="34" charset="0"/>
        </a:defRPr>
      </a:lvl3pPr>
      <a:lvl4pPr algn="ctr" defTabSz="4151382" rtl="0" eaLnBrk="0" fontAlgn="base" hangingPunct="0">
        <a:spcBef>
          <a:spcPct val="0"/>
        </a:spcBef>
        <a:spcAft>
          <a:spcPct val="0"/>
        </a:spcAft>
        <a:defRPr sz="20012">
          <a:solidFill>
            <a:schemeClr val="tx1"/>
          </a:solidFill>
          <a:latin typeface="Calibri" pitchFamily="34" charset="0"/>
        </a:defRPr>
      </a:lvl4pPr>
      <a:lvl5pPr algn="ctr" defTabSz="4151382" rtl="0" eaLnBrk="0" fontAlgn="base" hangingPunct="0">
        <a:spcBef>
          <a:spcPct val="0"/>
        </a:spcBef>
        <a:spcAft>
          <a:spcPct val="0"/>
        </a:spcAft>
        <a:defRPr sz="20012">
          <a:solidFill>
            <a:schemeClr val="tx1"/>
          </a:solidFill>
          <a:latin typeface="Calibri" pitchFamily="34" charset="0"/>
        </a:defRPr>
      </a:lvl5pPr>
      <a:lvl6pPr marL="768873" algn="ctr" defTabSz="4151382" rtl="0" fontAlgn="base">
        <a:spcBef>
          <a:spcPct val="0"/>
        </a:spcBef>
        <a:spcAft>
          <a:spcPct val="0"/>
        </a:spcAft>
        <a:defRPr sz="20012">
          <a:solidFill>
            <a:schemeClr val="tx1"/>
          </a:solidFill>
          <a:latin typeface="Calibri" pitchFamily="34" charset="0"/>
        </a:defRPr>
      </a:lvl6pPr>
      <a:lvl7pPr marL="1537746" algn="ctr" defTabSz="4151382" rtl="0" fontAlgn="base">
        <a:spcBef>
          <a:spcPct val="0"/>
        </a:spcBef>
        <a:spcAft>
          <a:spcPct val="0"/>
        </a:spcAft>
        <a:defRPr sz="20012">
          <a:solidFill>
            <a:schemeClr val="tx1"/>
          </a:solidFill>
          <a:latin typeface="Calibri" pitchFamily="34" charset="0"/>
        </a:defRPr>
      </a:lvl7pPr>
      <a:lvl8pPr marL="2306620" algn="ctr" defTabSz="4151382" rtl="0" fontAlgn="base">
        <a:spcBef>
          <a:spcPct val="0"/>
        </a:spcBef>
        <a:spcAft>
          <a:spcPct val="0"/>
        </a:spcAft>
        <a:defRPr sz="20012">
          <a:solidFill>
            <a:schemeClr val="tx1"/>
          </a:solidFill>
          <a:latin typeface="Calibri" pitchFamily="34" charset="0"/>
        </a:defRPr>
      </a:lvl8pPr>
      <a:lvl9pPr marL="3075493" algn="ctr" defTabSz="4151382" rtl="0" fontAlgn="base">
        <a:spcBef>
          <a:spcPct val="0"/>
        </a:spcBef>
        <a:spcAft>
          <a:spcPct val="0"/>
        </a:spcAft>
        <a:defRPr sz="20012">
          <a:solidFill>
            <a:schemeClr val="tx1"/>
          </a:solidFill>
          <a:latin typeface="Calibri" pitchFamily="34" charset="0"/>
        </a:defRPr>
      </a:lvl9pPr>
    </p:titleStyle>
    <p:bodyStyle>
      <a:lvl1pPr marL="1556435" indent="-1556435" algn="l" defTabSz="4151382" rtl="0" eaLnBrk="0" fontAlgn="base" hangingPunct="0">
        <a:spcBef>
          <a:spcPct val="20000"/>
        </a:spcBef>
        <a:spcAft>
          <a:spcPct val="0"/>
        </a:spcAft>
        <a:buFont typeface="Arial" charset="0"/>
        <a:buChar char="•"/>
        <a:defRPr sz="14463" kern="1200">
          <a:solidFill>
            <a:schemeClr val="tx1"/>
          </a:solidFill>
          <a:latin typeface="+mn-lt"/>
          <a:ea typeface="+mn-ea"/>
          <a:cs typeface="+mn-cs"/>
        </a:defRPr>
      </a:lvl1pPr>
      <a:lvl2pPr marL="3371830" indent="-1297474" algn="l" defTabSz="4151382" rtl="0" eaLnBrk="0" fontAlgn="base" hangingPunct="0">
        <a:spcBef>
          <a:spcPct val="20000"/>
        </a:spcBef>
        <a:spcAft>
          <a:spcPct val="0"/>
        </a:spcAft>
        <a:buFont typeface="Arial" charset="0"/>
        <a:buChar char="–"/>
        <a:defRPr sz="12781" kern="1200">
          <a:solidFill>
            <a:schemeClr val="tx1"/>
          </a:solidFill>
          <a:latin typeface="+mn-lt"/>
          <a:ea typeface="+mn-ea"/>
          <a:cs typeface="+mn-cs"/>
        </a:defRPr>
      </a:lvl2pPr>
      <a:lvl3pPr marL="5189894" indent="-1035843" algn="l" defTabSz="4151382" rtl="0" eaLnBrk="0" fontAlgn="base" hangingPunct="0">
        <a:spcBef>
          <a:spcPct val="20000"/>
        </a:spcBef>
        <a:spcAft>
          <a:spcPct val="0"/>
        </a:spcAft>
        <a:buFont typeface="Arial" charset="0"/>
        <a:buChar char="•"/>
        <a:defRPr sz="10931" kern="1200">
          <a:solidFill>
            <a:schemeClr val="tx1"/>
          </a:solidFill>
          <a:latin typeface="+mn-lt"/>
          <a:ea typeface="+mn-ea"/>
          <a:cs typeface="+mn-cs"/>
        </a:defRPr>
      </a:lvl3pPr>
      <a:lvl4pPr marL="7264251" indent="-1035843" algn="l" defTabSz="4151382" rtl="0" eaLnBrk="0" fontAlgn="base" hangingPunct="0">
        <a:spcBef>
          <a:spcPct val="20000"/>
        </a:spcBef>
        <a:spcAft>
          <a:spcPct val="0"/>
        </a:spcAft>
        <a:buFont typeface="Arial" charset="0"/>
        <a:buChar char="–"/>
        <a:defRPr sz="9081" kern="1200">
          <a:solidFill>
            <a:schemeClr val="tx1"/>
          </a:solidFill>
          <a:latin typeface="+mn-lt"/>
          <a:ea typeface="+mn-ea"/>
          <a:cs typeface="+mn-cs"/>
        </a:defRPr>
      </a:lvl4pPr>
      <a:lvl5pPr marL="9341277" indent="-1035843" algn="l" defTabSz="4151382" rtl="0" eaLnBrk="0" fontAlgn="base" hangingPunct="0">
        <a:spcBef>
          <a:spcPct val="20000"/>
        </a:spcBef>
        <a:spcAft>
          <a:spcPct val="0"/>
        </a:spcAft>
        <a:buFont typeface="Arial" charset="0"/>
        <a:buChar char="»"/>
        <a:defRPr sz="9081" kern="1200">
          <a:solidFill>
            <a:schemeClr val="tx1"/>
          </a:solidFill>
          <a:latin typeface="+mn-lt"/>
          <a:ea typeface="+mn-ea"/>
          <a:cs typeface="+mn-cs"/>
        </a:defRPr>
      </a:lvl5pPr>
      <a:lvl6pPr marL="11417768" indent="-1037979" algn="l" defTabSz="4151915" rtl="0" eaLnBrk="1" latinLnBrk="0" hangingPunct="1">
        <a:spcBef>
          <a:spcPct val="20000"/>
        </a:spcBef>
        <a:buFont typeface="Arial" pitchFamily="34" charset="0"/>
        <a:buChar char="•"/>
        <a:defRPr sz="9081" kern="1200">
          <a:solidFill>
            <a:schemeClr val="tx1"/>
          </a:solidFill>
          <a:latin typeface="+mn-lt"/>
          <a:ea typeface="+mn-ea"/>
          <a:cs typeface="+mn-cs"/>
        </a:defRPr>
      </a:lvl6pPr>
      <a:lvl7pPr marL="13493725" indent="-1037979" algn="l" defTabSz="4151915" rtl="0" eaLnBrk="1" latinLnBrk="0" hangingPunct="1">
        <a:spcBef>
          <a:spcPct val="20000"/>
        </a:spcBef>
        <a:buFont typeface="Arial" pitchFamily="34" charset="0"/>
        <a:buChar char="•"/>
        <a:defRPr sz="9081" kern="1200">
          <a:solidFill>
            <a:schemeClr val="tx1"/>
          </a:solidFill>
          <a:latin typeface="+mn-lt"/>
          <a:ea typeface="+mn-ea"/>
          <a:cs typeface="+mn-cs"/>
        </a:defRPr>
      </a:lvl7pPr>
      <a:lvl8pPr marL="15569683" indent="-1037979" algn="l" defTabSz="4151915" rtl="0" eaLnBrk="1" latinLnBrk="0" hangingPunct="1">
        <a:spcBef>
          <a:spcPct val="20000"/>
        </a:spcBef>
        <a:buFont typeface="Arial" pitchFamily="34" charset="0"/>
        <a:buChar char="•"/>
        <a:defRPr sz="9081" kern="1200">
          <a:solidFill>
            <a:schemeClr val="tx1"/>
          </a:solidFill>
          <a:latin typeface="+mn-lt"/>
          <a:ea typeface="+mn-ea"/>
          <a:cs typeface="+mn-cs"/>
        </a:defRPr>
      </a:lvl8pPr>
      <a:lvl9pPr marL="17645641" indent="-1037979" algn="l" defTabSz="4151915" rtl="0" eaLnBrk="1" latinLnBrk="0" hangingPunct="1">
        <a:spcBef>
          <a:spcPct val="20000"/>
        </a:spcBef>
        <a:buFont typeface="Arial" pitchFamily="34" charset="0"/>
        <a:buChar char="•"/>
        <a:defRPr sz="9081" kern="1200">
          <a:solidFill>
            <a:schemeClr val="tx1"/>
          </a:solidFill>
          <a:latin typeface="+mn-lt"/>
          <a:ea typeface="+mn-ea"/>
          <a:cs typeface="+mn-cs"/>
        </a:defRPr>
      </a:lvl9pPr>
    </p:bodyStyle>
    <p:otherStyle>
      <a:defPPr>
        <a:defRPr lang="it-IT"/>
      </a:defPPr>
      <a:lvl1pPr marL="0" algn="l" defTabSz="4151915" rtl="0" eaLnBrk="1" latinLnBrk="0" hangingPunct="1">
        <a:defRPr sz="8240" kern="1200">
          <a:solidFill>
            <a:schemeClr val="tx1"/>
          </a:solidFill>
          <a:latin typeface="+mn-lt"/>
          <a:ea typeface="+mn-ea"/>
          <a:cs typeface="+mn-cs"/>
        </a:defRPr>
      </a:lvl1pPr>
      <a:lvl2pPr marL="2075958" algn="l" defTabSz="4151915" rtl="0" eaLnBrk="1" latinLnBrk="0" hangingPunct="1">
        <a:defRPr sz="8240" kern="1200">
          <a:solidFill>
            <a:schemeClr val="tx1"/>
          </a:solidFill>
          <a:latin typeface="+mn-lt"/>
          <a:ea typeface="+mn-ea"/>
          <a:cs typeface="+mn-cs"/>
        </a:defRPr>
      </a:lvl2pPr>
      <a:lvl3pPr marL="4151915" algn="l" defTabSz="4151915" rtl="0" eaLnBrk="1" latinLnBrk="0" hangingPunct="1">
        <a:defRPr sz="8240" kern="1200">
          <a:solidFill>
            <a:schemeClr val="tx1"/>
          </a:solidFill>
          <a:latin typeface="+mn-lt"/>
          <a:ea typeface="+mn-ea"/>
          <a:cs typeface="+mn-cs"/>
        </a:defRPr>
      </a:lvl3pPr>
      <a:lvl4pPr marL="6227873" algn="l" defTabSz="4151915" rtl="0" eaLnBrk="1" latinLnBrk="0" hangingPunct="1">
        <a:defRPr sz="8240" kern="1200">
          <a:solidFill>
            <a:schemeClr val="tx1"/>
          </a:solidFill>
          <a:latin typeface="+mn-lt"/>
          <a:ea typeface="+mn-ea"/>
          <a:cs typeface="+mn-cs"/>
        </a:defRPr>
      </a:lvl4pPr>
      <a:lvl5pPr marL="8303831" algn="l" defTabSz="4151915" rtl="0" eaLnBrk="1" latinLnBrk="0" hangingPunct="1">
        <a:defRPr sz="8240" kern="1200">
          <a:solidFill>
            <a:schemeClr val="tx1"/>
          </a:solidFill>
          <a:latin typeface="+mn-lt"/>
          <a:ea typeface="+mn-ea"/>
          <a:cs typeface="+mn-cs"/>
        </a:defRPr>
      </a:lvl5pPr>
      <a:lvl6pPr marL="10379789" algn="l" defTabSz="4151915" rtl="0" eaLnBrk="1" latinLnBrk="0" hangingPunct="1">
        <a:defRPr sz="8240" kern="1200">
          <a:solidFill>
            <a:schemeClr val="tx1"/>
          </a:solidFill>
          <a:latin typeface="+mn-lt"/>
          <a:ea typeface="+mn-ea"/>
          <a:cs typeface="+mn-cs"/>
        </a:defRPr>
      </a:lvl6pPr>
      <a:lvl7pPr marL="12455746" algn="l" defTabSz="4151915" rtl="0" eaLnBrk="1" latinLnBrk="0" hangingPunct="1">
        <a:defRPr sz="8240" kern="1200">
          <a:solidFill>
            <a:schemeClr val="tx1"/>
          </a:solidFill>
          <a:latin typeface="+mn-lt"/>
          <a:ea typeface="+mn-ea"/>
          <a:cs typeface="+mn-cs"/>
        </a:defRPr>
      </a:lvl7pPr>
      <a:lvl8pPr marL="14531704" algn="l" defTabSz="4151915" rtl="0" eaLnBrk="1" latinLnBrk="0" hangingPunct="1">
        <a:defRPr sz="8240" kern="1200">
          <a:solidFill>
            <a:schemeClr val="tx1"/>
          </a:solidFill>
          <a:latin typeface="+mn-lt"/>
          <a:ea typeface="+mn-ea"/>
          <a:cs typeface="+mn-cs"/>
        </a:defRPr>
      </a:lvl8pPr>
      <a:lvl9pPr marL="16607662" algn="l" defTabSz="4151915" rtl="0" eaLnBrk="1" latinLnBrk="0" hangingPunct="1">
        <a:defRPr sz="824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 /><Relationship Id="rId7" Type="http://schemas.openxmlformats.org/officeDocument/2006/relationships/image" Target="../media/image5.png" /><Relationship Id="rId2" Type="http://schemas.openxmlformats.org/officeDocument/2006/relationships/notesSlide" Target="../notesSlides/notesSlide1.xml" /><Relationship Id="rId1" Type="http://schemas.openxmlformats.org/officeDocument/2006/relationships/slideLayout" Target="../slideLayouts/slideLayout2.xml" /><Relationship Id="rId6" Type="http://schemas.openxmlformats.org/officeDocument/2006/relationships/image" Target="../media/image4.png" /><Relationship Id="rId5" Type="http://schemas.openxmlformats.org/officeDocument/2006/relationships/image" Target="../media/image3.png" /><Relationship Id="rId4" Type="http://schemas.openxmlformats.org/officeDocument/2006/relationships/image" Target="../media/image2.png" /></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slide1.xml><?xml version="1.0" encoding="utf-8"?>
<p:sld xmlns:a="http://schemas.openxmlformats.org/drawingml/2006/main" xmlns:r="http://schemas.openxmlformats.org/officeDocument/2006/relationships" xmlns:p="http://schemas.openxmlformats.org/presentationml/2006/main" showMasterSp="0">
  <p:cSld>
    <p:spTree>
      <p:nvGrpSpPr>
        <p:cNvPr id="1" name="Shape 2058"/>
        <p:cNvGrpSpPr/>
        <p:nvPr/>
      </p:nvGrpSpPr>
      <p:grpSpPr>
        <a:xfrm>
          <a:off x="0" y="0"/>
          <a:ext cx="0" cy="0"/>
          <a:chOff x="0" y="0"/>
          <a:chExt cx="0" cy="0"/>
        </a:xfrm>
      </p:grpSpPr>
      <p:sp>
        <p:nvSpPr>
          <p:cNvPr id="2060" name="Google Shape;2060;p1"/>
          <p:cNvSpPr txBox="1"/>
          <p:nvPr/>
        </p:nvSpPr>
        <p:spPr>
          <a:xfrm>
            <a:off x="368773" y="22224877"/>
            <a:ext cx="8793345" cy="20222222"/>
          </a:xfrm>
          <a:prstGeom prst="rect">
            <a:avLst/>
          </a:prstGeom>
          <a:solidFill>
            <a:srgbClr val="F7FFF7"/>
          </a:solidFill>
          <a:ln w="9525" cap="flat" cmpd="sng">
            <a:solidFill>
              <a:srgbClr val="F7FFF7">
                <a:alpha val="9800"/>
              </a:srgbClr>
            </a:solidFill>
            <a:prstDash val="solid"/>
            <a:miter lim="800000"/>
            <a:headEnd type="none" w="sm" len="sm"/>
            <a:tailEnd type="none" w="sm" len="sm"/>
          </a:ln>
        </p:spPr>
        <p:txBody>
          <a:bodyPr spcFirstLastPara="1" wrap="square" lIns="86484" tIns="43221" rIns="86484" bIns="43221" anchor="t" anchorCtr="0">
            <a:spAutoFit/>
          </a:bodyPr>
          <a:lstStyle/>
          <a:p>
            <a:pPr algn="just"/>
            <a:r>
              <a:rPr lang="en-US" sz="3027" b="1" dirty="0"/>
              <a:t>1. </a:t>
            </a:r>
            <a:r>
              <a:rPr lang="en-US" sz="2691" b="1" dirty="0"/>
              <a:t>Background: Magnitude of the Health Issue and Intervention Requirement</a:t>
            </a:r>
          </a:p>
          <a:p>
            <a:pPr algn="just"/>
            <a:r>
              <a:rPr lang="en-GB" sz="2691" dirty="0"/>
              <a:t>Physical inactivity is a significant worldwide social wellness issue and a significant alterable risk factor of non-communicable ailments, such as heart disease, overweight, diabetes type 2, and psychological well-being problems. The health systems globally are increasingly experiencing pressure because of avoidable chronic disease, escalating the healthcare cost, and expanding health disparities. Regarding the health system, Smith </a:t>
            </a:r>
            <a:r>
              <a:rPr lang="en-GB" sz="2691" i="1" dirty="0"/>
              <a:t>et al.,</a:t>
            </a:r>
            <a:r>
              <a:rPr lang="en-GB" sz="2691" dirty="0"/>
              <a:t> (2023) claim that to shift to the value-based health care model, in which the outcomes and population wellbeing are prioritised in comparison to the volume of treatment, it is necessary to address lifestyle-related conditions. There has always been an indication that people of lower socioeconomic status, the elderly, and those in bad mental health are more likely to become physically inactive. Conventional health promotion methods have been found to be not comprehensive enough to result in sustained behaviour change on a large scale. Therefore, there is an increased need to have interventions that are adaptive, preventative, and person-centred.</a:t>
            </a:r>
            <a:endParaRPr lang="en-US" sz="2691" dirty="0"/>
          </a:p>
          <a:p>
            <a:pPr algn="just"/>
            <a:r>
              <a:rPr lang="en-GB" sz="2691" dirty="0"/>
              <a:t>The traditional non-digital interventions that were used to promote physical activity in the past include community exercise programmes, physical education in schools and mass-media campaigns. Although these approaches can be effective in certain situations, these approaches are not always personalised and do not consider a personal barrier to change, like motivation, mental health, or environmental limitations. There has been an emergence of digital interventions, which are wearable fitness devices (WFDs), mobile fitness applications, and online coaching platforms, as scalable solutions. The study conducted by George </a:t>
            </a:r>
            <a:r>
              <a:rPr lang="en-GB" sz="2691" i="1" dirty="0"/>
              <a:t>et al.,</a:t>
            </a:r>
            <a:r>
              <a:rPr lang="en-GB" sz="2691" dirty="0"/>
              <a:t> (2023) shows that wearable sensors allow constant monitoring of health conditions and enhance self-awareness thus being useful in modern health promotion. As an expansion of these advancements, the selected digital intervention to be used in this poster is ActiveLife+, which is an AI-powered mobile health app that combines wearable fitness data with contextual and psychological data. The intervention will customize physical activity objectives according to the mental health status, socioeconomic background, and environmental </a:t>
            </a:r>
            <a:r>
              <a:rPr lang="en-GB" sz="3027" dirty="0"/>
              <a:t>obstacles of the users so that the equitable and sustainable behaviour change is encouraged.</a:t>
            </a:r>
            <a:endParaRPr lang="en-US" sz="3027" dirty="0"/>
          </a:p>
          <a:p>
            <a:pPr algn="just">
              <a:spcBef>
                <a:spcPts val="0"/>
              </a:spcBef>
              <a:spcAft>
                <a:spcPts val="0"/>
              </a:spcAft>
            </a:pPr>
            <a:r>
              <a:rPr lang="en-US" sz="3027" dirty="0">
                <a:solidFill>
                  <a:schemeClr val="dk1"/>
                </a:solidFill>
                <a:latin typeface="Arial"/>
                <a:ea typeface="Arial"/>
                <a:cs typeface="Arial"/>
                <a:sym typeface="Arial"/>
              </a:rPr>
              <a:t>.</a:t>
            </a:r>
            <a:endParaRPr sz="13654" dirty="0"/>
          </a:p>
        </p:txBody>
      </p:sp>
      <p:sp>
        <p:nvSpPr>
          <p:cNvPr id="2061" name="Google Shape;2061;p1"/>
          <p:cNvSpPr/>
          <p:nvPr/>
        </p:nvSpPr>
        <p:spPr>
          <a:xfrm>
            <a:off x="0" y="2287240"/>
            <a:ext cx="30275465" cy="120077"/>
          </a:xfrm>
          <a:prstGeom prst="roundRect">
            <a:avLst>
              <a:gd name="adj" fmla="val 16667"/>
            </a:avLst>
          </a:prstGeom>
          <a:solidFill>
            <a:srgbClr val="000099"/>
          </a:solidFill>
          <a:ln w="19050" cap="flat" cmpd="sng">
            <a:solidFill>
              <a:srgbClr val="339966"/>
            </a:solidFill>
            <a:prstDash val="solid"/>
            <a:round/>
            <a:headEnd type="none" w="sm" len="sm"/>
            <a:tailEnd type="none" w="sm" len="sm"/>
          </a:ln>
        </p:spPr>
        <p:txBody>
          <a:bodyPr spcFirstLastPara="1" wrap="square" lIns="86484" tIns="43221" rIns="86484" bIns="43221" anchor="ctr" anchorCtr="0">
            <a:noAutofit/>
          </a:bodyPr>
          <a:lstStyle/>
          <a:p>
            <a:pPr algn="ctr">
              <a:spcBef>
                <a:spcPts val="0"/>
              </a:spcBef>
              <a:spcAft>
                <a:spcPts val="0"/>
              </a:spcAft>
            </a:pPr>
            <a:endParaRPr sz="5381">
              <a:solidFill>
                <a:srgbClr val="FFFFFF"/>
              </a:solidFill>
              <a:latin typeface="Arial"/>
              <a:ea typeface="Arial"/>
              <a:cs typeface="Arial"/>
              <a:sym typeface="Arial"/>
            </a:endParaRPr>
          </a:p>
        </p:txBody>
      </p:sp>
      <p:sp>
        <p:nvSpPr>
          <p:cNvPr id="2062" name="Google Shape;2062;p1"/>
          <p:cNvSpPr txBox="1"/>
          <p:nvPr/>
        </p:nvSpPr>
        <p:spPr>
          <a:xfrm>
            <a:off x="135570" y="339754"/>
            <a:ext cx="28680959" cy="2035471"/>
          </a:xfrm>
          <a:prstGeom prst="rect">
            <a:avLst/>
          </a:prstGeom>
          <a:noFill/>
          <a:ln>
            <a:noFill/>
          </a:ln>
        </p:spPr>
        <p:txBody>
          <a:bodyPr spcFirstLastPara="1" wrap="square" lIns="153754" tIns="76856" rIns="153754" bIns="76856" anchor="t" anchorCtr="0">
            <a:spAutoFit/>
          </a:bodyPr>
          <a:lstStyle/>
          <a:p>
            <a:pPr algn="ctr"/>
            <a:r>
              <a:rPr lang="en-US" sz="4709" b="1" dirty="0" err="1"/>
              <a:t>ActiveLife</a:t>
            </a:r>
            <a:r>
              <a:rPr lang="en-US" sz="4709" b="1" dirty="0"/>
              <a:t>+: An AI-Driven Digital Health Promotion Intervention to Reduce Physical Inactivity and Address Digital Health </a:t>
            </a:r>
            <a:r>
              <a:rPr lang="en-US" sz="4709" b="1"/>
              <a:t>Inequality                                                                                                            </a:t>
            </a:r>
            <a:r>
              <a:rPr lang="en-US" sz="2800" b="1" dirty="0"/>
              <a:t>Student name: Pati Asha  Student id : 2513192 Course code</a:t>
            </a:r>
            <a:r>
              <a:rPr lang="en-US" sz="2800" b="1"/>
              <a:t>: LCHS7009</a:t>
            </a:r>
            <a:endParaRPr lang="en-US" sz="2800" b="1" dirty="0"/>
          </a:p>
        </p:txBody>
      </p:sp>
      <p:sp>
        <p:nvSpPr>
          <p:cNvPr id="2067" name="Google Shape;2067;p1"/>
          <p:cNvSpPr txBox="1"/>
          <p:nvPr/>
        </p:nvSpPr>
        <p:spPr>
          <a:xfrm>
            <a:off x="19594780" y="2706836"/>
            <a:ext cx="9866195" cy="10905312"/>
          </a:xfrm>
          <a:prstGeom prst="rect">
            <a:avLst/>
          </a:prstGeom>
          <a:solidFill>
            <a:schemeClr val="lt1"/>
          </a:solidFill>
          <a:ln w="9525" cap="flat" cmpd="sng">
            <a:solidFill>
              <a:srgbClr val="F7FFF7">
                <a:alpha val="9800"/>
              </a:srgbClr>
            </a:solidFill>
            <a:prstDash val="solid"/>
            <a:miter lim="800000"/>
            <a:headEnd type="none" w="sm" len="sm"/>
            <a:tailEnd type="none" w="sm" len="sm"/>
          </a:ln>
        </p:spPr>
        <p:txBody>
          <a:bodyPr spcFirstLastPara="1" wrap="square" lIns="86484" tIns="43221" rIns="86484" bIns="43221" anchor="t" anchorCtr="0">
            <a:spAutoFit/>
          </a:bodyPr>
          <a:lstStyle/>
          <a:p>
            <a:pPr algn="just"/>
            <a:r>
              <a:rPr lang="en-US" sz="2691" b="1" dirty="0"/>
              <a:t>4. Anticipated Results and Discussion of the Essentials</a:t>
            </a:r>
          </a:p>
          <a:p>
            <a:pPr algn="just"/>
            <a:r>
              <a:rPr lang="en-GB" sz="2691" dirty="0"/>
              <a:t>Behavioural change theory used in the application of ActiveLife+ should yield a number of positive results. Short-term users will probably have a higher level of awareness about their activity, become more motivated, and more interested in physical activity. Zahrt </a:t>
            </a:r>
            <a:r>
              <a:rPr lang="en-GB" sz="2691" i="1" dirty="0"/>
              <a:t>et al</a:t>
            </a:r>
            <a:r>
              <a:rPr lang="en-GB" sz="2691" dirty="0"/>
              <a:t>., (2023) present a solid argument that wearable fitness trackers have a positive effect on affect and behaviour, especially when the user feels that the goals of the activity were realistic and sufficient. In the more distant future, consistent implementation of adaptive digital interventions can have a positive effect on physical health outcomes, mental health, and the decrease of sedentary behaviour. It has been confirmed that commercial wearables are capable of accurately predicting trends in physical activity, which has validated its use in keeping track of progress and intervention efficacy (</a:t>
            </a:r>
            <a:r>
              <a:rPr lang="en-GB" sz="2691" dirty="0" err="1"/>
              <a:t>Shadare</a:t>
            </a:r>
            <a:r>
              <a:rPr lang="en-GB" sz="2691" dirty="0"/>
              <a:t> 2024). Nevertheless, there are still crucial issues. Rankine The quality of data and the design of algorithms are critical components of AI-driven interventions, and can cause bias or inaccuracy unless these are carefully controlled. Moreover, digital health technologies are a source of risk when it comes to increasing disparities in case access, digital literacy, and trust are not sufficiently tackled. ActiveLife+ tries to eliminate these risks by designing it in an inclusive way and being transparent, however, continuous assessment and policy management are necessary.</a:t>
            </a:r>
            <a:endParaRPr lang="en-US" sz="2691" dirty="0"/>
          </a:p>
          <a:p>
            <a:pPr algn="just"/>
            <a:endParaRPr lang="en-US" sz="3027" dirty="0"/>
          </a:p>
        </p:txBody>
      </p:sp>
      <p:sp>
        <p:nvSpPr>
          <p:cNvPr id="2075" name="Google Shape;2075;p1"/>
          <p:cNvSpPr txBox="1"/>
          <p:nvPr/>
        </p:nvSpPr>
        <p:spPr>
          <a:xfrm>
            <a:off x="-65084" y="2404234"/>
            <a:ext cx="8858429" cy="13902631"/>
          </a:xfrm>
          <a:prstGeom prst="rect">
            <a:avLst/>
          </a:prstGeom>
          <a:solidFill>
            <a:srgbClr val="EFEFEF"/>
          </a:solidFill>
          <a:ln>
            <a:noFill/>
          </a:ln>
        </p:spPr>
        <p:txBody>
          <a:bodyPr spcFirstLastPara="1" wrap="square" lIns="153754" tIns="76856" rIns="153754" bIns="76856" anchor="t" anchorCtr="0">
            <a:spAutoFit/>
          </a:bodyPr>
          <a:lstStyle/>
          <a:p>
            <a:pPr algn="just"/>
            <a:r>
              <a:rPr lang="en-US" sz="2691" b="1" dirty="0"/>
              <a:t>Introduction </a:t>
            </a:r>
          </a:p>
          <a:p>
            <a:pPr algn="just"/>
            <a:r>
              <a:rPr lang="en-GB" sz="2691" dirty="0"/>
              <a:t>One of the main risk factors of non-communicable diseases in the world is physical inactivity, which is a significant contributor to cardiovascular disease, obesity, type 2 diabetes, and poor mental health. Regardless of the fact that populations are well informed about the advantages of daily exercise, significant populations still have to deal with socioeconomic disadvantage, mental health, environmental, and health disparity barriers. These issues point to the weaknesses of the past, one-size-fits-all health promotion interventions and support the necessity of new, inclusive options. Digital health technologies are a new promising approach to the solution of lifestyle-related issues in the field of public health due to the ability to introduce personalised, scalable, and preventive interventions. Nevertheless, inappropriately designed digital solutions may contribute to the expansion of current health disparities, when they do not consider different abilities, opportunities, and contexts of users. This poster introduces ActiveLife+, an AI-based digital health promotion intervention that uses adaptive goal-setting based on behavioural change theory and health promotion principles to promote physical activity. ActiveLife+ will use a combination of wearable data and contextual and psychological data to facilitate equitable and sustainable behaviour change, as well as solve digital health inequality.</a:t>
            </a:r>
            <a:endParaRPr lang="en-US" sz="2691" dirty="0"/>
          </a:p>
          <a:p>
            <a:pPr algn="just"/>
            <a:r>
              <a:rPr lang="en-GB" sz="3027" dirty="0"/>
              <a:t>.</a:t>
            </a:r>
            <a:endParaRPr lang="en-US" sz="3027" dirty="0"/>
          </a:p>
          <a:p>
            <a:pPr algn="just">
              <a:spcBef>
                <a:spcPts val="0"/>
              </a:spcBef>
              <a:spcAft>
                <a:spcPts val="0"/>
              </a:spcAft>
            </a:pPr>
            <a:endParaRPr sz="13654" dirty="0"/>
          </a:p>
        </p:txBody>
      </p:sp>
      <p:sp>
        <p:nvSpPr>
          <p:cNvPr id="2077" name="Google Shape;2077;p1"/>
          <p:cNvSpPr txBox="1"/>
          <p:nvPr/>
        </p:nvSpPr>
        <p:spPr>
          <a:xfrm>
            <a:off x="9193182" y="25742513"/>
            <a:ext cx="10401598" cy="15528204"/>
          </a:xfrm>
          <a:prstGeom prst="rect">
            <a:avLst/>
          </a:prstGeom>
          <a:noFill/>
          <a:ln>
            <a:noFill/>
          </a:ln>
        </p:spPr>
        <p:txBody>
          <a:bodyPr spcFirstLastPara="1" wrap="square" lIns="153754" tIns="76856" rIns="153754" bIns="76856" anchor="t" anchorCtr="0">
            <a:spAutoFit/>
          </a:bodyPr>
          <a:lstStyle/>
          <a:p>
            <a:pPr algn="just"/>
            <a:r>
              <a:rPr lang="en-US" sz="3027" b="1" dirty="0"/>
              <a:t>3. </a:t>
            </a:r>
            <a:r>
              <a:rPr lang="en-US" sz="2691" b="1" dirty="0" err="1"/>
              <a:t>Behavioural</a:t>
            </a:r>
            <a:r>
              <a:rPr lang="en-US" sz="2691" b="1" dirty="0"/>
              <a:t> change theory</a:t>
            </a:r>
          </a:p>
          <a:p>
            <a:pPr algn="just"/>
            <a:r>
              <a:rPr lang="en-GB" sz="2691" dirty="0"/>
              <a:t>The behavioural change model that ActiveLife+ is based on is largely informed by the goal-setting theory and the overall principles of behaviour change with regards to digital health. The goal-setting theory proposes an explanation of behaviour change in that specific, achievable, and capability and motivation-related goals increase the likelihood of behaviour change. Lee and Lin (2023) concluded that artificial intelligence (AI)-based mobile fitness apps with personalised goals have a much better continuous usage and user engagement than traditional fitness apps. The theory is operationalised by ActiveLife+ which dynamically sets goals based on AI algorithms, informed by wearable data, mood tracking, as well as contextual information. He </a:t>
            </a:r>
            <a:r>
              <a:rPr lang="en-GB" sz="2691" i="1" dirty="0"/>
              <a:t>et al.,</a:t>
            </a:r>
            <a:r>
              <a:rPr lang="en-GB" sz="2691" dirty="0"/>
              <a:t> (2025) reveal that wearable fitness devices are effective in promoting health-promoting behaviour when they offer both health technician and health consultant affordances (data tracking and interpretation and guidance respectively). ActiveLife + is a system that integrates both of these processes and converts raw data into recommendations that can be acted on and put into practice. On the human-technology interaction side, Li </a:t>
            </a:r>
            <a:r>
              <a:rPr lang="en-GB" sz="2691" i="1" dirty="0"/>
              <a:t>et al</a:t>
            </a:r>
            <a:r>
              <a:rPr lang="en-GB" sz="2691" dirty="0"/>
              <a:t>., (2025) point out that human factors engineering is a key factor in AI-enabled systems to make them easy to use, trust, and engage in the long term. ActiveLife+ implements these principles through simplified interfaces, adaptive feedback and control of data sharing by the user. Moreover, the progress of AI-based automation and human-machine interaction, which is addressed in the article by Lodhi and Zeb (2025), contributes to the viability of smart systems that do not deny human judgment but complement it in the health care setting. Contextual barriers are also of relevance in behaviour change research. As Massey et al. (2025) reveal, interventions can be more effective when the intervention is taken into account with the environmental constraints and psychological constraints, in addition to motivation. ActiveLife+ can solve this by providing recommendations specific to the real-life circumstances when the situation is unsafe, like the neighbourhood, or unfavourable weather, which will enhance the chance of behaviour change.</a:t>
            </a:r>
            <a:endParaRPr lang="en-US" sz="2691" dirty="0"/>
          </a:p>
        </p:txBody>
      </p:sp>
      <p:sp>
        <p:nvSpPr>
          <p:cNvPr id="3" name="TextBox 2">
            <a:extLst>
              <a:ext uri="{FF2B5EF4-FFF2-40B4-BE49-F238E27FC236}">
                <a16:creationId xmlns:a16="http://schemas.microsoft.com/office/drawing/2014/main" id="{98AA36FF-3C71-F3CA-97C2-09A3FAAA6D88}"/>
              </a:ext>
            </a:extLst>
          </p:cNvPr>
          <p:cNvSpPr txBox="1"/>
          <p:nvPr/>
        </p:nvSpPr>
        <p:spPr>
          <a:xfrm>
            <a:off x="8760366" y="2630330"/>
            <a:ext cx="10774039" cy="10910359"/>
          </a:xfrm>
          <a:prstGeom prst="rect">
            <a:avLst/>
          </a:prstGeom>
          <a:noFill/>
        </p:spPr>
        <p:txBody>
          <a:bodyPr wrap="square">
            <a:spAutoFit/>
          </a:bodyPr>
          <a:lstStyle/>
          <a:p>
            <a:pPr algn="just"/>
            <a:r>
              <a:rPr lang="en-US" sz="2691" b="1" dirty="0"/>
              <a:t>2. Values and Principles of Health Promotion</a:t>
            </a:r>
          </a:p>
          <a:p>
            <a:pPr algn="just"/>
            <a:r>
              <a:rPr lang="en-GB" sz="2691" dirty="0"/>
              <a:t>There are values of equity, empowerment, participation, sustainability, and holistic wellbeing upon which health promotion is based. It focuses on empowering persons and society to have power over their health, as well as dealing with the broader social factors that influence health outcomes. Brownie </a:t>
            </a:r>
            <a:r>
              <a:rPr lang="en-GB" sz="2691" i="1" dirty="0"/>
              <a:t>et al.,</a:t>
            </a:r>
            <a:r>
              <a:rPr lang="en-GB" sz="2691" dirty="0"/>
              <a:t> (2023) emphasize the increasing significance in integrating the principles of public health into education and practice to make sure that given interventions would go beyond the individual aspect of responsibility and focus on the structural disparities. ActiveLife+ is in harmony with these values. To begin with, it encourages equity since not everyone has the same ability, an opportunity, or resources to participate in physical activity. The intervention employs adaptive goal-setting to assist proportionate responses in response to individual need as opposed to supporting uniform targets. This strategy is consistent with the perspective of value-based health care as outlined by Smith </a:t>
            </a:r>
            <a:r>
              <a:rPr lang="en-GB" sz="2691" i="1" dirty="0"/>
              <a:t>et al.,</a:t>
            </a:r>
            <a:r>
              <a:rPr lang="en-GB" sz="2691" dirty="0"/>
              <a:t> (2023) whereby interventions are evaluated according to their capacity to enhance meaningful outcomes among different populations. Second, the intervention promotes empowerment and engagement through providing the user with the ability to co-create realistic goals, monitor progress, and make informed choices related to their health. The AI-based feedback will be positive but not punitive to avoid stigma and disengagement. Lastly, ActiveLife+ is holistic in that it considers physical activity and mental wellbeing promotion as one since health behaviours are interconnected.</a:t>
            </a:r>
            <a:endParaRPr lang="en-US" sz="2691" dirty="0"/>
          </a:p>
          <a:p>
            <a:pPr algn="just"/>
            <a:endParaRPr lang="en-US" sz="3027" dirty="0">
              <a:latin typeface="Arial" panose="020B0604020202020204" pitchFamily="34" charset="0"/>
              <a:cs typeface="Arial" panose="020B0604020202020204" pitchFamily="34" charset="0"/>
            </a:endParaRPr>
          </a:p>
        </p:txBody>
      </p:sp>
      <p:sp>
        <p:nvSpPr>
          <p:cNvPr id="8" name="TextBox 7">
            <a:extLst>
              <a:ext uri="{FF2B5EF4-FFF2-40B4-BE49-F238E27FC236}">
                <a16:creationId xmlns:a16="http://schemas.microsoft.com/office/drawing/2014/main" id="{73350CED-633B-BE28-E932-66BDAD47D77E}"/>
              </a:ext>
            </a:extLst>
          </p:cNvPr>
          <p:cNvSpPr txBox="1"/>
          <p:nvPr/>
        </p:nvSpPr>
        <p:spPr>
          <a:xfrm>
            <a:off x="19813374" y="20597838"/>
            <a:ext cx="10401598" cy="11738150"/>
          </a:xfrm>
          <a:prstGeom prst="rect">
            <a:avLst/>
          </a:prstGeom>
          <a:noFill/>
        </p:spPr>
        <p:txBody>
          <a:bodyPr wrap="square">
            <a:spAutoFit/>
          </a:bodyPr>
          <a:lstStyle/>
          <a:p>
            <a:pPr algn="just"/>
            <a:r>
              <a:rPr lang="en-US" sz="3027" b="1" dirty="0"/>
              <a:t>Conclusion </a:t>
            </a:r>
          </a:p>
          <a:p>
            <a:pPr algn="just"/>
            <a:r>
              <a:rPr lang="en-GB" sz="3027" dirty="0"/>
              <a:t>This poster shows how the integration of health promotion values, behavioural change theory, and inclusive digital design can be used to strengthen digital health promotion interventions. ActiveLife+ demonstrates how AI-based technology can go beyond generic fitness tracking because social, psychological, and environmental factors are the determinants of physical activity. Digital interventions can be used to sustain motivation, realistic goal achievement, and better wellbeing outcomes when coupled with behavioural theories, like goal-setting theory. Policy wise, interventions like ActiveLife+ contribute to a change in approach to preventative and value-based health care, decreasing the avoidable disease burden and enhancing population health. The role of digital and health literacy in education is emphasized in the intervention as a way of empowering individuals to be able to interact with technology-assisted health promotion. In the case of research, ActiveLife+ may provide the possibility to pursue ethical AI, long-term engagement, and how to mitigate digital health inequalities. Finally, well thought-out digital interventions can be able to increase equity, as opposed to perpetuating existing inequalities.</a:t>
            </a:r>
            <a:endParaRPr lang="en-US" sz="3027" b="1" dirty="0"/>
          </a:p>
          <a:p>
            <a:pPr algn="just"/>
            <a:endParaRPr lang="en-US" sz="3027" dirty="0"/>
          </a:p>
          <a:p>
            <a:pPr algn="just"/>
            <a:endParaRPr lang="en-US" sz="3027" dirty="0"/>
          </a:p>
        </p:txBody>
      </p:sp>
      <p:pic>
        <p:nvPicPr>
          <p:cNvPr id="1026" name="Picture 2" descr="Blog: The Promise Artificial Intelligence Holds for Improving Health Care |  FDA">
            <a:extLst>
              <a:ext uri="{FF2B5EF4-FFF2-40B4-BE49-F238E27FC236}">
                <a16:creationId xmlns:a16="http://schemas.microsoft.com/office/drawing/2014/main" id="{84D24A1A-2FE7-9904-2359-1D6E535B9BC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35570" y="16306865"/>
            <a:ext cx="7111368" cy="5726914"/>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Digital health innovation and artificial intelligence in cardiovascular  care: a case-based review | npj Cardiovascular Health">
            <a:extLst>
              <a:ext uri="{FF2B5EF4-FFF2-40B4-BE49-F238E27FC236}">
                <a16:creationId xmlns:a16="http://schemas.microsoft.com/office/drawing/2014/main" id="{336EFA5E-0B7C-DA28-4189-5DD806827452}"/>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0231213" y="13826498"/>
            <a:ext cx="8793345" cy="6308361"/>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3">
            <a:extLst>
              <a:ext uri="{FF2B5EF4-FFF2-40B4-BE49-F238E27FC236}">
                <a16:creationId xmlns:a16="http://schemas.microsoft.com/office/drawing/2014/main" id="{E6438647-4953-F41A-B671-17EE4173A240}"/>
              </a:ext>
            </a:extLst>
          </p:cNvPr>
          <p:cNvPicPr>
            <a:picLocks noChangeAspect="1"/>
          </p:cNvPicPr>
          <p:nvPr/>
        </p:nvPicPr>
        <p:blipFill>
          <a:blip r:embed="rId5"/>
          <a:stretch>
            <a:fillRect/>
          </a:stretch>
        </p:blipFill>
        <p:spPr>
          <a:xfrm>
            <a:off x="19863619" y="31372435"/>
            <a:ext cx="9528531" cy="11074664"/>
          </a:xfrm>
          <a:prstGeom prst="rect">
            <a:avLst/>
          </a:prstGeom>
        </p:spPr>
      </p:pic>
      <p:pic>
        <p:nvPicPr>
          <p:cNvPr id="6" name="Picture 5">
            <a:extLst>
              <a:ext uri="{FF2B5EF4-FFF2-40B4-BE49-F238E27FC236}">
                <a16:creationId xmlns:a16="http://schemas.microsoft.com/office/drawing/2014/main" id="{9CA8740A-EFF4-5181-635F-29F8B7B5129B}"/>
              </a:ext>
            </a:extLst>
          </p:cNvPr>
          <p:cNvPicPr>
            <a:picLocks noChangeAspect="1"/>
          </p:cNvPicPr>
          <p:nvPr/>
        </p:nvPicPr>
        <p:blipFill>
          <a:blip r:embed="rId6"/>
          <a:stretch>
            <a:fillRect/>
          </a:stretch>
        </p:blipFill>
        <p:spPr>
          <a:xfrm>
            <a:off x="8070028" y="13116004"/>
            <a:ext cx="11712282" cy="12108636"/>
          </a:xfrm>
          <a:prstGeom prst="rect">
            <a:avLst/>
          </a:prstGeom>
        </p:spPr>
      </p:pic>
      <p:pic>
        <p:nvPicPr>
          <p:cNvPr id="12" name="Picture 11">
            <a:extLst>
              <a:ext uri="{FF2B5EF4-FFF2-40B4-BE49-F238E27FC236}">
                <a16:creationId xmlns:a16="http://schemas.microsoft.com/office/drawing/2014/main" id="{9754DEB1-08CE-BBA3-CB7A-1AF3D8CF5CCB}"/>
              </a:ext>
            </a:extLst>
          </p:cNvPr>
          <p:cNvPicPr>
            <a:picLocks noChangeAspect="1"/>
          </p:cNvPicPr>
          <p:nvPr/>
        </p:nvPicPr>
        <p:blipFill>
          <a:blip r:embed="rId7"/>
          <a:stretch>
            <a:fillRect/>
          </a:stretch>
        </p:blipFill>
        <p:spPr>
          <a:xfrm>
            <a:off x="1134976" y="13706165"/>
            <a:ext cx="6567190" cy="2041835"/>
          </a:xfrm>
          <a:prstGeom prst="rect">
            <a:avLst/>
          </a:prstGeom>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solidFill>
            <a:schemeClr val="accent3">
              <a:lumMod val="60000"/>
              <a:lumOff val="40000"/>
            </a:schemeClr>
          </a:solidFill>
        </p:spPr>
        <p:txBody>
          <a:bodyPr/>
          <a:lstStyle/>
          <a:p>
            <a:r>
              <a:rPr lang="en-US" dirty="0">
                <a:latin typeface="Times New Roman" panose="02020603050405020304" pitchFamily="18" charset="0"/>
                <a:cs typeface="Times New Roman" panose="02020603050405020304" pitchFamily="18" charset="0"/>
              </a:rPr>
              <a:t>References</a:t>
            </a:r>
            <a:endParaRPr lang="en-IN"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solidFill>
            <a:schemeClr val="accent2">
              <a:lumMod val="40000"/>
              <a:lumOff val="60000"/>
            </a:schemeClr>
          </a:solidFill>
        </p:spPr>
        <p:txBody>
          <a:bodyPr/>
          <a:lstStyle/>
          <a:p>
            <a:pPr algn="just"/>
            <a:r>
              <a:rPr lang="en-GB" sz="5800" dirty="0">
                <a:latin typeface="Times New Roman" panose="02020603050405020304" pitchFamily="18" charset="0"/>
                <a:cs typeface="Times New Roman" panose="02020603050405020304" pitchFamily="18" charset="0"/>
              </a:rPr>
              <a:t>Brownie, S., Ackers, L., Murphy, G. and </a:t>
            </a:r>
            <a:r>
              <a:rPr lang="en-GB" sz="5800" dirty="0" err="1">
                <a:latin typeface="Times New Roman" panose="02020603050405020304" pitchFamily="18" charset="0"/>
                <a:cs typeface="Times New Roman" panose="02020603050405020304" pitchFamily="18" charset="0"/>
              </a:rPr>
              <a:t>Shumba</a:t>
            </a:r>
            <a:r>
              <a:rPr lang="en-GB" sz="5800" dirty="0">
                <a:latin typeface="Times New Roman" panose="02020603050405020304" pitchFamily="18" charset="0"/>
                <a:cs typeface="Times New Roman" panose="02020603050405020304" pitchFamily="18" charset="0"/>
              </a:rPr>
              <a:t>, C., 2023. Transforming health and social education to include a greater focus on public health education in the curriculum. </a:t>
            </a:r>
            <a:r>
              <a:rPr lang="en-GB" sz="5800" i="1" dirty="0">
                <a:latin typeface="Times New Roman" panose="02020603050405020304" pitchFamily="18" charset="0"/>
                <a:cs typeface="Times New Roman" panose="02020603050405020304" pitchFamily="18" charset="0"/>
              </a:rPr>
              <a:t>Frontiers in Public Health</a:t>
            </a:r>
            <a:r>
              <a:rPr lang="en-GB" sz="5800" dirty="0">
                <a:latin typeface="Times New Roman" panose="02020603050405020304" pitchFamily="18" charset="0"/>
                <a:cs typeface="Times New Roman" panose="02020603050405020304" pitchFamily="18" charset="0"/>
              </a:rPr>
              <a:t>, </a:t>
            </a:r>
            <a:r>
              <a:rPr lang="en-GB" sz="5800" i="1" dirty="0">
                <a:latin typeface="Times New Roman" panose="02020603050405020304" pitchFamily="18" charset="0"/>
                <a:cs typeface="Times New Roman" panose="02020603050405020304" pitchFamily="18" charset="0"/>
              </a:rPr>
              <a:t>11</a:t>
            </a:r>
            <a:r>
              <a:rPr lang="en-GB" sz="5800" dirty="0">
                <a:latin typeface="Times New Roman" panose="02020603050405020304" pitchFamily="18" charset="0"/>
                <a:cs typeface="Times New Roman" panose="02020603050405020304" pitchFamily="18" charset="0"/>
              </a:rPr>
              <a:t>, p.1306124. </a:t>
            </a:r>
            <a:endParaRPr lang="en-US" sz="5800" dirty="0">
              <a:latin typeface="Times New Roman" panose="02020603050405020304" pitchFamily="18" charset="0"/>
              <a:cs typeface="Times New Roman" panose="02020603050405020304" pitchFamily="18" charset="0"/>
            </a:endParaRPr>
          </a:p>
          <a:p>
            <a:pPr algn="just"/>
            <a:r>
              <a:rPr lang="en-GB" sz="5800" dirty="0">
                <a:latin typeface="Times New Roman" panose="02020603050405020304" pitchFamily="18" charset="0"/>
                <a:cs typeface="Times New Roman" panose="02020603050405020304" pitchFamily="18" charset="0"/>
              </a:rPr>
              <a:t>George, A.H., </a:t>
            </a:r>
            <a:r>
              <a:rPr lang="en-GB" sz="5800" dirty="0" err="1">
                <a:latin typeface="Times New Roman" panose="02020603050405020304" pitchFamily="18" charset="0"/>
                <a:cs typeface="Times New Roman" panose="02020603050405020304" pitchFamily="18" charset="0"/>
              </a:rPr>
              <a:t>Shahul</a:t>
            </a:r>
            <a:r>
              <a:rPr lang="en-GB" sz="5800" dirty="0">
                <a:latin typeface="Times New Roman" panose="02020603050405020304" pitchFamily="18" charset="0"/>
                <a:cs typeface="Times New Roman" panose="02020603050405020304" pitchFamily="18" charset="0"/>
              </a:rPr>
              <a:t>, A. and George, A.S., 2023. Wearable sensors: A new way to track health and wellness. </a:t>
            </a:r>
            <a:r>
              <a:rPr lang="en-GB" sz="5800" i="1" dirty="0">
                <a:latin typeface="Times New Roman" panose="02020603050405020304" pitchFamily="18" charset="0"/>
                <a:cs typeface="Times New Roman" panose="02020603050405020304" pitchFamily="18" charset="0"/>
              </a:rPr>
              <a:t>Partners Universal International Innovation Journal</a:t>
            </a:r>
            <a:r>
              <a:rPr lang="en-GB" sz="5800" dirty="0">
                <a:latin typeface="Times New Roman" panose="02020603050405020304" pitchFamily="18" charset="0"/>
                <a:cs typeface="Times New Roman" panose="02020603050405020304" pitchFamily="18" charset="0"/>
              </a:rPr>
              <a:t>, </a:t>
            </a:r>
            <a:r>
              <a:rPr lang="en-GB" sz="5800" i="1" dirty="0">
                <a:latin typeface="Times New Roman" panose="02020603050405020304" pitchFamily="18" charset="0"/>
                <a:cs typeface="Times New Roman" panose="02020603050405020304" pitchFamily="18" charset="0"/>
              </a:rPr>
              <a:t>1</a:t>
            </a:r>
            <a:r>
              <a:rPr lang="en-GB" sz="5800" dirty="0">
                <a:latin typeface="Times New Roman" panose="02020603050405020304" pitchFamily="18" charset="0"/>
                <a:cs typeface="Times New Roman" panose="02020603050405020304" pitchFamily="18" charset="0"/>
              </a:rPr>
              <a:t>(4), pp.15-34.</a:t>
            </a:r>
            <a:endParaRPr lang="en-US" sz="5800" dirty="0">
              <a:latin typeface="Times New Roman" panose="02020603050405020304" pitchFamily="18" charset="0"/>
              <a:cs typeface="Times New Roman" panose="02020603050405020304" pitchFamily="18" charset="0"/>
            </a:endParaRPr>
          </a:p>
          <a:p>
            <a:pPr algn="just"/>
            <a:r>
              <a:rPr lang="en-GB" sz="5800" dirty="0">
                <a:latin typeface="Times New Roman" panose="02020603050405020304" pitchFamily="18" charset="0"/>
                <a:cs typeface="Times New Roman" panose="02020603050405020304" pitchFamily="18" charset="0"/>
              </a:rPr>
              <a:t>He, G., He, W. and </a:t>
            </a:r>
            <a:r>
              <a:rPr lang="en-GB" sz="5800" dirty="0" err="1">
                <a:latin typeface="Times New Roman" panose="02020603050405020304" pitchFamily="18" charset="0"/>
                <a:cs typeface="Times New Roman" panose="02020603050405020304" pitchFamily="18" charset="0"/>
              </a:rPr>
              <a:t>Qiao</a:t>
            </a:r>
            <a:r>
              <a:rPr lang="en-GB" sz="5800" dirty="0">
                <a:latin typeface="Times New Roman" panose="02020603050405020304" pitchFamily="18" charset="0"/>
                <a:cs typeface="Times New Roman" panose="02020603050405020304" pitchFamily="18" charset="0"/>
              </a:rPr>
              <a:t>, F., 2025. Rise of wearable fitness devices (WFD): Effects of health technician and health consultant affordances on health-promoting </a:t>
            </a:r>
            <a:r>
              <a:rPr lang="en-GB" sz="5800" dirty="0" err="1">
                <a:latin typeface="Times New Roman" panose="02020603050405020304" pitchFamily="18" charset="0"/>
                <a:cs typeface="Times New Roman" panose="02020603050405020304" pitchFamily="18" charset="0"/>
              </a:rPr>
              <a:t>behavior</a:t>
            </a:r>
            <a:r>
              <a:rPr lang="en-GB" sz="5800" dirty="0">
                <a:latin typeface="Times New Roman" panose="02020603050405020304" pitchFamily="18" charset="0"/>
                <a:cs typeface="Times New Roman" panose="02020603050405020304" pitchFamily="18" charset="0"/>
              </a:rPr>
              <a:t> in China. </a:t>
            </a:r>
            <a:r>
              <a:rPr lang="en-GB" sz="5800" i="1" dirty="0">
                <a:latin typeface="Times New Roman" panose="02020603050405020304" pitchFamily="18" charset="0"/>
                <a:cs typeface="Times New Roman" panose="02020603050405020304" pitchFamily="18" charset="0"/>
              </a:rPr>
              <a:t>Digital Health</a:t>
            </a:r>
            <a:r>
              <a:rPr lang="en-GB" sz="5800" dirty="0">
                <a:latin typeface="Times New Roman" panose="02020603050405020304" pitchFamily="18" charset="0"/>
                <a:cs typeface="Times New Roman" panose="02020603050405020304" pitchFamily="18" charset="0"/>
              </a:rPr>
              <a:t>, </a:t>
            </a:r>
            <a:r>
              <a:rPr lang="en-GB" sz="5800" i="1" dirty="0">
                <a:latin typeface="Times New Roman" panose="02020603050405020304" pitchFamily="18" charset="0"/>
                <a:cs typeface="Times New Roman" panose="02020603050405020304" pitchFamily="18" charset="0"/>
              </a:rPr>
              <a:t>11</a:t>
            </a:r>
            <a:r>
              <a:rPr lang="en-GB" sz="5800" dirty="0">
                <a:latin typeface="Times New Roman" panose="02020603050405020304" pitchFamily="18" charset="0"/>
                <a:cs typeface="Times New Roman" panose="02020603050405020304" pitchFamily="18" charset="0"/>
              </a:rPr>
              <a:t>, p.20552076251338896. </a:t>
            </a:r>
            <a:endParaRPr lang="en-US" sz="5800" dirty="0">
              <a:latin typeface="Times New Roman" panose="02020603050405020304" pitchFamily="18" charset="0"/>
              <a:cs typeface="Times New Roman" panose="02020603050405020304" pitchFamily="18" charset="0"/>
            </a:endParaRPr>
          </a:p>
          <a:p>
            <a:pPr algn="just"/>
            <a:r>
              <a:rPr lang="en-GB" sz="5800" dirty="0">
                <a:latin typeface="Times New Roman" panose="02020603050405020304" pitchFamily="18" charset="0"/>
                <a:cs typeface="Times New Roman" panose="02020603050405020304" pitchFamily="18" charset="0"/>
              </a:rPr>
              <a:t>Lee, J.C. and Lin, R., 2023. The continuous usage of artificial intelligence (AI)-powered mobile fitness applications: the goal-setting theory perspective. </a:t>
            </a:r>
            <a:r>
              <a:rPr lang="en-GB" sz="5800" i="1" dirty="0">
                <a:latin typeface="Times New Roman" panose="02020603050405020304" pitchFamily="18" charset="0"/>
                <a:cs typeface="Times New Roman" panose="02020603050405020304" pitchFamily="18" charset="0"/>
              </a:rPr>
              <a:t>Industrial Management &amp; Data Systems</a:t>
            </a:r>
            <a:r>
              <a:rPr lang="en-GB" sz="5800" dirty="0">
                <a:latin typeface="Times New Roman" panose="02020603050405020304" pitchFamily="18" charset="0"/>
                <a:cs typeface="Times New Roman" panose="02020603050405020304" pitchFamily="18" charset="0"/>
              </a:rPr>
              <a:t>, </a:t>
            </a:r>
            <a:r>
              <a:rPr lang="en-GB" sz="5800" i="1" dirty="0">
                <a:latin typeface="Times New Roman" panose="02020603050405020304" pitchFamily="18" charset="0"/>
                <a:cs typeface="Times New Roman" panose="02020603050405020304" pitchFamily="18" charset="0"/>
              </a:rPr>
              <a:t>123</a:t>
            </a:r>
            <a:r>
              <a:rPr lang="en-GB" sz="5800" dirty="0">
                <a:latin typeface="Times New Roman" panose="02020603050405020304" pitchFamily="18" charset="0"/>
                <a:cs typeface="Times New Roman" panose="02020603050405020304" pitchFamily="18" charset="0"/>
              </a:rPr>
              <a:t>(6), pp.1840-1860. </a:t>
            </a:r>
            <a:endParaRPr lang="en-US" sz="5800" dirty="0">
              <a:latin typeface="Times New Roman" panose="02020603050405020304" pitchFamily="18" charset="0"/>
              <a:cs typeface="Times New Roman" panose="02020603050405020304" pitchFamily="18" charset="0"/>
            </a:endParaRPr>
          </a:p>
          <a:p>
            <a:pPr algn="just"/>
            <a:r>
              <a:rPr lang="en-GB" sz="5800" dirty="0">
                <a:latin typeface="Times New Roman" panose="02020603050405020304" pitchFamily="18" charset="0"/>
                <a:cs typeface="Times New Roman" panose="02020603050405020304" pitchFamily="18" charset="0"/>
              </a:rPr>
              <a:t>Li, F., Han, S., Lee, C.H., Feng, S., Jiang, Z. and Sun, Z., 2025. A new era in human factors engineering: A survey of the applications and prospects of large multimodal models. </a:t>
            </a:r>
            <a:r>
              <a:rPr lang="en-GB" sz="5800" i="1" dirty="0">
                <a:latin typeface="Times New Roman" panose="02020603050405020304" pitchFamily="18" charset="0"/>
                <a:cs typeface="Times New Roman" panose="02020603050405020304" pitchFamily="18" charset="0"/>
              </a:rPr>
              <a:t>International Journal of Human–Computer Interaction</a:t>
            </a:r>
            <a:r>
              <a:rPr lang="en-GB" sz="5800" dirty="0">
                <a:latin typeface="Times New Roman" panose="02020603050405020304" pitchFamily="18" charset="0"/>
                <a:cs typeface="Times New Roman" panose="02020603050405020304" pitchFamily="18" charset="0"/>
              </a:rPr>
              <a:t>, pp.1-14.</a:t>
            </a:r>
            <a:endParaRPr lang="en-US" sz="5800" dirty="0">
              <a:latin typeface="Times New Roman" panose="02020603050405020304" pitchFamily="18" charset="0"/>
              <a:cs typeface="Times New Roman" panose="02020603050405020304" pitchFamily="18" charset="0"/>
            </a:endParaRPr>
          </a:p>
          <a:p>
            <a:pPr algn="just"/>
            <a:r>
              <a:rPr lang="en-GB" sz="5800" dirty="0" err="1">
                <a:latin typeface="Times New Roman" panose="02020603050405020304" pitchFamily="18" charset="0"/>
                <a:cs typeface="Times New Roman" panose="02020603050405020304" pitchFamily="18" charset="0"/>
              </a:rPr>
              <a:t>Lodhi</a:t>
            </a:r>
            <a:r>
              <a:rPr lang="en-GB" sz="5800" dirty="0">
                <a:latin typeface="Times New Roman" panose="02020603050405020304" pitchFamily="18" charset="0"/>
                <a:cs typeface="Times New Roman" panose="02020603050405020304" pitchFamily="18" charset="0"/>
              </a:rPr>
              <a:t>, S.K. and Zeb, S., 2025. Ai-Driven Robotics and Automation: The Evolution of Human-Machine Collaboration. </a:t>
            </a:r>
            <a:r>
              <a:rPr lang="en-GB" sz="5800" i="1" dirty="0">
                <a:latin typeface="Times New Roman" panose="02020603050405020304" pitchFamily="18" charset="0"/>
                <a:cs typeface="Times New Roman" panose="02020603050405020304" pitchFamily="18" charset="0"/>
              </a:rPr>
              <a:t>Journal of World Science</a:t>
            </a:r>
            <a:r>
              <a:rPr lang="en-GB" sz="5800" dirty="0">
                <a:latin typeface="Times New Roman" panose="02020603050405020304" pitchFamily="18" charset="0"/>
                <a:cs typeface="Times New Roman" panose="02020603050405020304" pitchFamily="18" charset="0"/>
              </a:rPr>
              <a:t>, </a:t>
            </a:r>
            <a:r>
              <a:rPr lang="en-GB" sz="5800" i="1" dirty="0">
                <a:latin typeface="Times New Roman" panose="02020603050405020304" pitchFamily="18" charset="0"/>
                <a:cs typeface="Times New Roman" panose="02020603050405020304" pitchFamily="18" charset="0"/>
              </a:rPr>
              <a:t>4</a:t>
            </a:r>
            <a:r>
              <a:rPr lang="en-GB" sz="5800" dirty="0">
                <a:latin typeface="Times New Roman" panose="02020603050405020304" pitchFamily="18" charset="0"/>
                <a:cs typeface="Times New Roman" panose="02020603050405020304" pitchFamily="18" charset="0"/>
              </a:rPr>
              <a:t>(4), pp.422-437. </a:t>
            </a:r>
            <a:endParaRPr lang="en-US" sz="5800" dirty="0">
              <a:latin typeface="Times New Roman" panose="02020603050405020304" pitchFamily="18" charset="0"/>
              <a:cs typeface="Times New Roman" panose="02020603050405020304" pitchFamily="18" charset="0"/>
            </a:endParaRPr>
          </a:p>
          <a:p>
            <a:pPr algn="just"/>
            <a:r>
              <a:rPr lang="en-GB" sz="5800" dirty="0">
                <a:latin typeface="Times New Roman" panose="02020603050405020304" pitchFamily="18" charset="0"/>
                <a:cs typeface="Times New Roman" panose="02020603050405020304" pitchFamily="18" charset="0"/>
              </a:rPr>
              <a:t>Massey, J., </a:t>
            </a:r>
            <a:r>
              <a:rPr lang="en-GB" sz="5800" dirty="0" err="1">
                <a:latin typeface="Times New Roman" panose="02020603050405020304" pitchFamily="18" charset="0"/>
                <a:cs typeface="Times New Roman" panose="02020603050405020304" pitchFamily="18" charset="0"/>
              </a:rPr>
              <a:t>Harniess</a:t>
            </a:r>
            <a:r>
              <a:rPr lang="en-GB" sz="5800" dirty="0">
                <a:latin typeface="Times New Roman" panose="02020603050405020304" pitchFamily="18" charset="0"/>
                <a:cs typeface="Times New Roman" panose="02020603050405020304" pitchFamily="18" charset="0"/>
              </a:rPr>
              <a:t>, P., Chinn, D. and Robert, G., 2025. Barriers and facilitators to parent-delivered interventions for children with or infants at risk of cerebral palsy. An integrative review informed by behaviour change theory. </a:t>
            </a:r>
            <a:r>
              <a:rPr lang="en-GB" sz="5800" i="1" dirty="0">
                <a:latin typeface="Times New Roman" panose="02020603050405020304" pitchFamily="18" charset="0"/>
                <a:cs typeface="Times New Roman" panose="02020603050405020304" pitchFamily="18" charset="0"/>
              </a:rPr>
              <a:t>Disability and Rehabilitation</a:t>
            </a:r>
            <a:r>
              <a:rPr lang="en-GB" sz="5800" dirty="0">
                <a:latin typeface="Times New Roman" panose="02020603050405020304" pitchFamily="18" charset="0"/>
                <a:cs typeface="Times New Roman" panose="02020603050405020304" pitchFamily="18" charset="0"/>
              </a:rPr>
              <a:t>, </a:t>
            </a:r>
            <a:r>
              <a:rPr lang="en-GB" sz="5800" i="1" dirty="0">
                <a:latin typeface="Times New Roman" panose="02020603050405020304" pitchFamily="18" charset="0"/>
                <a:cs typeface="Times New Roman" panose="02020603050405020304" pitchFamily="18" charset="0"/>
              </a:rPr>
              <a:t>47</a:t>
            </a:r>
            <a:r>
              <a:rPr lang="en-GB" sz="5800" dirty="0">
                <a:latin typeface="Times New Roman" panose="02020603050405020304" pitchFamily="18" charset="0"/>
                <a:cs typeface="Times New Roman" panose="02020603050405020304" pitchFamily="18" charset="0"/>
              </a:rPr>
              <a:t>(2), pp.287-301.</a:t>
            </a:r>
            <a:endParaRPr lang="en-US" sz="5800" dirty="0">
              <a:latin typeface="Times New Roman" panose="02020603050405020304" pitchFamily="18" charset="0"/>
              <a:cs typeface="Times New Roman" panose="02020603050405020304" pitchFamily="18" charset="0"/>
            </a:endParaRPr>
          </a:p>
          <a:p>
            <a:pPr algn="just"/>
            <a:r>
              <a:rPr lang="en-GB" sz="5800" dirty="0" err="1">
                <a:latin typeface="Times New Roman" panose="02020603050405020304" pitchFamily="18" charset="0"/>
                <a:cs typeface="Times New Roman" panose="02020603050405020304" pitchFamily="18" charset="0"/>
              </a:rPr>
              <a:t>Shadare</a:t>
            </a:r>
            <a:r>
              <a:rPr lang="en-GB" sz="5800" dirty="0">
                <a:latin typeface="Times New Roman" panose="02020603050405020304" pitchFamily="18" charset="0"/>
                <a:cs typeface="Times New Roman" panose="02020603050405020304" pitchFamily="18" charset="0"/>
              </a:rPr>
              <a:t>, A., 2024. </a:t>
            </a:r>
            <a:r>
              <a:rPr lang="en-GB" sz="5800" i="1" dirty="0">
                <a:latin typeface="Times New Roman" panose="02020603050405020304" pitchFamily="18" charset="0"/>
                <a:cs typeface="Times New Roman" panose="02020603050405020304" pitchFamily="18" charset="0"/>
              </a:rPr>
              <a:t>Assessing Commercial Wearables in Predicting Physical Activity: A Case Study of Apple and Fitbit</a:t>
            </a:r>
            <a:r>
              <a:rPr lang="en-GB" sz="5800" dirty="0">
                <a:latin typeface="Times New Roman" panose="02020603050405020304" pitchFamily="18" charset="0"/>
                <a:cs typeface="Times New Roman" panose="02020603050405020304" pitchFamily="18" charset="0"/>
              </a:rPr>
              <a:t> (Doctoral dissertation, Dublin Business School).</a:t>
            </a:r>
            <a:endParaRPr lang="en-US" sz="5800" dirty="0">
              <a:latin typeface="Times New Roman" panose="02020603050405020304" pitchFamily="18" charset="0"/>
              <a:cs typeface="Times New Roman" panose="02020603050405020304" pitchFamily="18" charset="0"/>
            </a:endParaRPr>
          </a:p>
          <a:p>
            <a:pPr algn="just"/>
            <a:r>
              <a:rPr lang="en-GB" sz="5800" dirty="0">
                <a:latin typeface="Times New Roman" panose="02020603050405020304" pitchFamily="18" charset="0"/>
                <a:cs typeface="Times New Roman" panose="02020603050405020304" pitchFamily="18" charset="0"/>
              </a:rPr>
              <a:t>Smith, P.C., Sagan, A., </a:t>
            </a:r>
            <a:r>
              <a:rPr lang="en-GB" sz="5800" dirty="0" err="1">
                <a:latin typeface="Times New Roman" panose="02020603050405020304" pitchFamily="18" charset="0"/>
                <a:cs typeface="Times New Roman" panose="02020603050405020304" pitchFamily="18" charset="0"/>
              </a:rPr>
              <a:t>Siciliani</a:t>
            </a:r>
            <a:r>
              <a:rPr lang="en-GB" sz="5800" dirty="0">
                <a:latin typeface="Times New Roman" panose="02020603050405020304" pitchFamily="18" charset="0"/>
                <a:cs typeface="Times New Roman" panose="02020603050405020304" pitchFamily="18" charset="0"/>
              </a:rPr>
              <a:t>, L. and </a:t>
            </a:r>
            <a:r>
              <a:rPr lang="en-GB" sz="5800" dirty="0" err="1">
                <a:latin typeface="Times New Roman" panose="02020603050405020304" pitchFamily="18" charset="0"/>
                <a:cs typeface="Times New Roman" panose="02020603050405020304" pitchFamily="18" charset="0"/>
              </a:rPr>
              <a:t>Figueras</a:t>
            </a:r>
            <a:r>
              <a:rPr lang="en-GB" sz="5800" dirty="0">
                <a:latin typeface="Times New Roman" panose="02020603050405020304" pitchFamily="18" charset="0"/>
                <a:cs typeface="Times New Roman" panose="02020603050405020304" pitchFamily="18" charset="0"/>
              </a:rPr>
              <a:t>, J., 2023. Building on value-based health care: towards a health system perspective. </a:t>
            </a:r>
            <a:r>
              <a:rPr lang="en-GB" sz="5800" i="1" dirty="0">
                <a:latin typeface="Times New Roman" panose="02020603050405020304" pitchFamily="18" charset="0"/>
                <a:cs typeface="Times New Roman" panose="02020603050405020304" pitchFamily="18" charset="0"/>
              </a:rPr>
              <a:t>Health Policy</a:t>
            </a:r>
            <a:r>
              <a:rPr lang="en-GB" sz="5800" dirty="0">
                <a:latin typeface="Times New Roman" panose="02020603050405020304" pitchFamily="18" charset="0"/>
                <a:cs typeface="Times New Roman" panose="02020603050405020304" pitchFamily="18" charset="0"/>
              </a:rPr>
              <a:t>, </a:t>
            </a:r>
            <a:r>
              <a:rPr lang="en-GB" sz="5800" i="1" dirty="0">
                <a:latin typeface="Times New Roman" panose="02020603050405020304" pitchFamily="18" charset="0"/>
                <a:cs typeface="Times New Roman" panose="02020603050405020304" pitchFamily="18" charset="0"/>
              </a:rPr>
              <a:t>138</a:t>
            </a:r>
            <a:r>
              <a:rPr lang="en-GB" sz="5800" dirty="0">
                <a:latin typeface="Times New Roman" panose="02020603050405020304" pitchFamily="18" charset="0"/>
                <a:cs typeface="Times New Roman" panose="02020603050405020304" pitchFamily="18" charset="0"/>
              </a:rPr>
              <a:t>, p.104918.</a:t>
            </a:r>
            <a:endParaRPr lang="en-US" sz="5800" dirty="0">
              <a:latin typeface="Times New Roman" panose="02020603050405020304" pitchFamily="18" charset="0"/>
              <a:cs typeface="Times New Roman" panose="02020603050405020304" pitchFamily="18" charset="0"/>
            </a:endParaRPr>
          </a:p>
          <a:p>
            <a:pPr algn="just"/>
            <a:r>
              <a:rPr lang="en-GB" sz="5800" dirty="0">
                <a:latin typeface="Times New Roman" panose="02020603050405020304" pitchFamily="18" charset="0"/>
                <a:cs typeface="Times New Roman" panose="02020603050405020304" pitchFamily="18" charset="0"/>
              </a:rPr>
              <a:t>Zahrt, O.H., Evans, K., </a:t>
            </a:r>
            <a:r>
              <a:rPr lang="en-GB" sz="5800" dirty="0" err="1">
                <a:latin typeface="Times New Roman" panose="02020603050405020304" pitchFamily="18" charset="0"/>
                <a:cs typeface="Times New Roman" panose="02020603050405020304" pitchFamily="18" charset="0"/>
              </a:rPr>
              <a:t>Murnane</a:t>
            </a:r>
            <a:r>
              <a:rPr lang="en-GB" sz="5800" dirty="0">
                <a:latin typeface="Times New Roman" panose="02020603050405020304" pitchFamily="18" charset="0"/>
                <a:cs typeface="Times New Roman" panose="02020603050405020304" pitchFamily="18" charset="0"/>
              </a:rPr>
              <a:t>, E., Santoro, E., </a:t>
            </a:r>
            <a:r>
              <a:rPr lang="en-GB" sz="5800" dirty="0" err="1">
                <a:latin typeface="Times New Roman" panose="02020603050405020304" pitchFamily="18" charset="0"/>
                <a:cs typeface="Times New Roman" panose="02020603050405020304" pitchFamily="18" charset="0"/>
              </a:rPr>
              <a:t>Baiocchi</a:t>
            </a:r>
            <a:r>
              <a:rPr lang="en-GB" sz="5800" dirty="0">
                <a:latin typeface="Times New Roman" panose="02020603050405020304" pitchFamily="18" charset="0"/>
                <a:cs typeface="Times New Roman" panose="02020603050405020304" pitchFamily="18" charset="0"/>
              </a:rPr>
              <a:t>, M., </a:t>
            </a:r>
            <a:r>
              <a:rPr lang="en-GB" sz="5800" dirty="0" err="1">
                <a:latin typeface="Times New Roman" panose="02020603050405020304" pitchFamily="18" charset="0"/>
                <a:cs typeface="Times New Roman" panose="02020603050405020304" pitchFamily="18" charset="0"/>
              </a:rPr>
              <a:t>Landay</a:t>
            </a:r>
            <a:r>
              <a:rPr lang="en-GB" sz="5800" dirty="0">
                <a:latin typeface="Times New Roman" panose="02020603050405020304" pitchFamily="18" charset="0"/>
                <a:cs typeface="Times New Roman" panose="02020603050405020304" pitchFamily="18" charset="0"/>
              </a:rPr>
              <a:t>, J., </a:t>
            </a:r>
            <a:r>
              <a:rPr lang="en-GB" sz="5800" dirty="0" err="1">
                <a:latin typeface="Times New Roman" panose="02020603050405020304" pitchFamily="18" charset="0"/>
                <a:cs typeface="Times New Roman" panose="02020603050405020304" pitchFamily="18" charset="0"/>
              </a:rPr>
              <a:t>Delp</a:t>
            </a:r>
            <a:r>
              <a:rPr lang="en-GB" sz="5800" dirty="0">
                <a:latin typeface="Times New Roman" panose="02020603050405020304" pitchFamily="18" charset="0"/>
                <a:cs typeface="Times New Roman" panose="02020603050405020304" pitchFamily="18" charset="0"/>
              </a:rPr>
              <a:t>, S. and Crum, A., 2023. Effects of wearable fitness trackers and activity adequacy </a:t>
            </a:r>
            <a:r>
              <a:rPr lang="en-GB" sz="5800" dirty="0" err="1">
                <a:latin typeface="Times New Roman" panose="02020603050405020304" pitchFamily="18" charset="0"/>
                <a:cs typeface="Times New Roman" panose="02020603050405020304" pitchFamily="18" charset="0"/>
              </a:rPr>
              <a:t>mindsets</a:t>
            </a:r>
            <a:r>
              <a:rPr lang="en-GB" sz="5800" dirty="0">
                <a:latin typeface="Times New Roman" panose="02020603050405020304" pitchFamily="18" charset="0"/>
                <a:cs typeface="Times New Roman" panose="02020603050405020304" pitchFamily="18" charset="0"/>
              </a:rPr>
              <a:t> on affect, </a:t>
            </a:r>
            <a:r>
              <a:rPr lang="en-GB" sz="5800" dirty="0" err="1">
                <a:latin typeface="Times New Roman" panose="02020603050405020304" pitchFamily="18" charset="0"/>
                <a:cs typeface="Times New Roman" panose="02020603050405020304" pitchFamily="18" charset="0"/>
              </a:rPr>
              <a:t>behavior</a:t>
            </a:r>
            <a:r>
              <a:rPr lang="en-GB" sz="5800" dirty="0">
                <a:latin typeface="Times New Roman" panose="02020603050405020304" pitchFamily="18" charset="0"/>
                <a:cs typeface="Times New Roman" panose="02020603050405020304" pitchFamily="18" charset="0"/>
              </a:rPr>
              <a:t>, and health: Longitudinal randomized controlled trial. </a:t>
            </a:r>
            <a:r>
              <a:rPr lang="en-GB" sz="5800" i="1" dirty="0">
                <a:latin typeface="Times New Roman" panose="02020603050405020304" pitchFamily="18" charset="0"/>
                <a:cs typeface="Times New Roman" panose="02020603050405020304" pitchFamily="18" charset="0"/>
              </a:rPr>
              <a:t>Journal of Medical Internet Research</a:t>
            </a:r>
            <a:r>
              <a:rPr lang="en-GB" sz="5800" dirty="0">
                <a:latin typeface="Times New Roman" panose="02020603050405020304" pitchFamily="18" charset="0"/>
                <a:cs typeface="Times New Roman" panose="02020603050405020304" pitchFamily="18" charset="0"/>
              </a:rPr>
              <a:t>, </a:t>
            </a:r>
            <a:r>
              <a:rPr lang="en-GB" sz="5800" i="1" dirty="0">
                <a:latin typeface="Times New Roman" panose="02020603050405020304" pitchFamily="18" charset="0"/>
                <a:cs typeface="Times New Roman" panose="02020603050405020304" pitchFamily="18" charset="0"/>
              </a:rPr>
              <a:t>25</a:t>
            </a:r>
            <a:r>
              <a:rPr lang="en-GB" sz="5800" dirty="0">
                <a:latin typeface="Times New Roman" panose="02020603050405020304" pitchFamily="18" charset="0"/>
                <a:cs typeface="Times New Roman" panose="02020603050405020304" pitchFamily="18" charset="0"/>
              </a:rPr>
              <a:t>, p.e40529.</a:t>
            </a:r>
            <a:endParaRPr lang="en-US" sz="58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100511321"/>
      </p:ext>
    </p:extLst>
  </p:cSld>
  <p:clrMapOvr>
    <a:masterClrMapping/>
  </p:clrMapOvr>
</p:sld>
</file>

<file path=ppt/theme/theme1.xml><?xml version="1.0" encoding="utf-8"?>
<a:theme xmlns:a="http://schemas.openxmlformats.org/drawingml/2006/main" name="Tema di Offic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13</TotalTime>
  <Words>2207</Words>
  <Application>Microsoft Office PowerPoint</Application>
  <PresentationFormat>Custom</PresentationFormat>
  <Paragraphs>28</Paragraphs>
  <Slides>2</Slides>
  <Notes>1</Notes>
  <HiddenSlides>0</HiddenSlides>
  <MMClips>0</MMClips>
  <ScaleCrop>false</ScaleCrop>
  <HeadingPairs>
    <vt:vector size="4" baseType="variant">
      <vt:variant>
        <vt:lpstr>Theme</vt:lpstr>
      </vt:variant>
      <vt:variant>
        <vt:i4>1</vt:i4>
      </vt:variant>
      <vt:variant>
        <vt:lpstr>Slide Titles</vt:lpstr>
      </vt:variant>
      <vt:variant>
        <vt:i4>2</vt:i4>
      </vt:variant>
    </vt:vector>
  </HeadingPairs>
  <TitlesOfParts>
    <vt:vector size="3" baseType="lpstr">
      <vt:lpstr>Tema di Office</vt:lpstr>
      <vt:lpstr>PowerPoint Presentation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asha Chowdary</dc:creator>
  <cp:lastModifiedBy>asha Chowdary</cp:lastModifiedBy>
  <cp:revision>5</cp:revision>
  <dcterms:modified xsi:type="dcterms:W3CDTF">2026-03-05T22:17:54Z</dcterms:modified>
</cp:coreProperties>
</file>