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997" autoAdjust="0"/>
    <p:restoredTop sz="81279" autoAdjust="0"/>
  </p:normalViewPr>
  <p:slideViewPr>
    <p:cSldViewPr snapToGrid="0">
      <p:cViewPr varScale="1">
        <p:scale>
          <a:sx n="69" d="100"/>
          <a:sy n="69" d="100"/>
        </p:scale>
        <p:origin x="10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6541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8229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3864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482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2357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7982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099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6339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2E73261D-47EA-4177-A397-3BD687DB9BA5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1280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2459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3261D-47EA-4177-A397-3BD687DB9BA5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218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73261D-47EA-4177-A397-3BD687DB9BA5}" type="datetimeFigureOut">
              <a:rPr lang="en-GB" smtClean="0"/>
              <a:t>23/07/2024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B44345D-C7CB-4D80-B94B-5ED90E02DBB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8353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9F032-BF05-C0DB-5209-7DBE7BBD02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1152525"/>
            <a:ext cx="8637073" cy="2378678"/>
          </a:xfrm>
        </p:spPr>
        <p:txBody>
          <a:bodyPr>
            <a:normAutofit/>
          </a:bodyPr>
          <a:lstStyle/>
          <a:p>
            <a:r>
              <a:rPr lang="en-GB" sz="5400" dirty="0"/>
              <a:t>LCHS4001 Academic and Employability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B4B85E-390A-8F71-32F1-3A1735B4F2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78" y="3531203"/>
            <a:ext cx="8637074" cy="2517171"/>
          </a:xfrm>
        </p:spPr>
        <p:txBody>
          <a:bodyPr>
            <a:noAutofit/>
          </a:bodyPr>
          <a:lstStyle/>
          <a:p>
            <a:r>
              <a:rPr lang="en-GB" sz="2000" dirty="0"/>
              <a:t>Name: </a:t>
            </a:r>
          </a:p>
          <a:p>
            <a:endParaRPr lang="en-GB" sz="2000" dirty="0"/>
          </a:p>
          <a:p>
            <a:r>
              <a:rPr lang="en-GB" sz="2000" dirty="0"/>
              <a:t>Student ID: </a:t>
            </a:r>
          </a:p>
          <a:p>
            <a:endParaRPr lang="en-GB" sz="2000" dirty="0"/>
          </a:p>
          <a:p>
            <a:r>
              <a:rPr lang="en-GB" sz="2000" dirty="0"/>
              <a:t>Lecturer:</a:t>
            </a:r>
          </a:p>
        </p:txBody>
      </p:sp>
    </p:spTree>
    <p:extLst>
      <p:ext uri="{BB962C8B-B14F-4D97-AF65-F5344CB8AC3E}">
        <p14:creationId xmlns:p14="http://schemas.microsoft.com/office/powerpoint/2010/main" val="103291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D349B-CDFC-3812-81D0-F5AFE2C9F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F49B5-E725-A5C5-CEF4-DA0BFBEF6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595796"/>
          </a:xfrm>
        </p:spPr>
        <p:txBody>
          <a:bodyPr>
            <a:normAutofit fontScale="77500" lnSpcReduction="20000"/>
          </a:bodyPr>
          <a:lstStyle/>
          <a:p>
            <a:r>
              <a:rPr lang="en-GB" sz="4000" dirty="0"/>
              <a:t>Future Career </a:t>
            </a:r>
          </a:p>
          <a:p>
            <a:r>
              <a:rPr lang="en-GB" sz="4000" dirty="0"/>
              <a:t>Key Skills  </a:t>
            </a:r>
          </a:p>
          <a:p>
            <a:r>
              <a:rPr lang="en-GB" sz="4000" dirty="0"/>
              <a:t>Strengths </a:t>
            </a:r>
          </a:p>
          <a:p>
            <a:r>
              <a:rPr lang="en-GB" sz="4000" dirty="0"/>
              <a:t>Weaknesses</a:t>
            </a:r>
          </a:p>
          <a:p>
            <a:r>
              <a:rPr lang="en-GB" sz="4000" dirty="0"/>
              <a:t>Improvements </a:t>
            </a:r>
          </a:p>
          <a:p>
            <a:r>
              <a:rPr lang="en-GB" sz="4000" dirty="0"/>
              <a:t>References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803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65780-5300-3A77-85C4-9FD294948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6566A-B7EF-DABA-BBBC-80126914F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871501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627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AB0E1-6EA8-BB56-4B04-45D09C379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Career – (e.g., nurse)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3C633-974E-8289-3A55-EC385E0381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Briefly explain your chosen career.  You need to support these points with in-text citations. </a:t>
            </a:r>
          </a:p>
        </p:txBody>
      </p:sp>
    </p:spTree>
    <p:extLst>
      <p:ext uri="{BB962C8B-B14F-4D97-AF65-F5344CB8AC3E}">
        <p14:creationId xmlns:p14="http://schemas.microsoft.com/office/powerpoint/2010/main" val="2649959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CD8E-00DE-38BB-6B4F-669A94C75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C66F0-156F-F683-7D4E-4F1B24F43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924050"/>
            <a:ext cx="9902220" cy="412943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You need to mention the key </a:t>
            </a:r>
            <a:r>
              <a:rPr lang="en-GB" sz="2800"/>
              <a:t>skills needed to </a:t>
            </a:r>
            <a:r>
              <a:rPr lang="en-GB" sz="2800" dirty="0"/>
              <a:t>be successful in your selected field. You need to support these points with in-text citations. </a:t>
            </a:r>
          </a:p>
        </p:txBody>
      </p:sp>
    </p:spTree>
    <p:extLst>
      <p:ext uri="{BB962C8B-B14F-4D97-AF65-F5344CB8AC3E}">
        <p14:creationId xmlns:p14="http://schemas.microsoft.com/office/powerpoint/2010/main" val="1764587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D0828-1AA4-B1B6-AEEF-28BFF8620C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313CC-3625-389D-B56E-93DB5B5A89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You need to mention your strengths. You then need to clearly link them to your chosen career. </a:t>
            </a:r>
          </a:p>
        </p:txBody>
      </p:sp>
    </p:spTree>
    <p:extLst>
      <p:ext uri="{BB962C8B-B14F-4D97-AF65-F5344CB8AC3E}">
        <p14:creationId xmlns:p14="http://schemas.microsoft.com/office/powerpoint/2010/main" val="355483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A1F05-FF2D-3B38-9F24-FA131898A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6C34D-1D24-FEC0-1C72-483250421E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r>
              <a:rPr lang="en-GB" sz="3200" dirty="0"/>
              <a:t>You need to mention your weaknesses. You can orally explain how you are planning to overcome them in the future. </a:t>
            </a:r>
          </a:p>
        </p:txBody>
      </p:sp>
    </p:spTree>
    <p:extLst>
      <p:ext uri="{BB962C8B-B14F-4D97-AF65-F5344CB8AC3E}">
        <p14:creationId xmlns:p14="http://schemas.microsoft.com/office/powerpoint/2010/main" val="929695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3AECB-BC34-D601-A532-026386A72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Improving </a:t>
            </a:r>
            <a:r>
              <a:rPr lang="en-US"/>
              <a:t>my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E1718-5DEF-FFD4-7660-CCEB96179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800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525EA-BD3D-C309-F185-24DB4D730B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F7CCB-E5BA-AE1B-2115-1DCF8F1BA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Briefly summarize the key points of your presentation. </a:t>
            </a:r>
          </a:p>
        </p:txBody>
      </p:sp>
    </p:spTree>
    <p:extLst>
      <p:ext uri="{BB962C8B-B14F-4D97-AF65-F5344CB8AC3E}">
        <p14:creationId xmlns:p14="http://schemas.microsoft.com/office/powerpoint/2010/main" val="3788093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D5943-EE1B-0346-8DA5-D682E5C70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98C5F22-B201-0DA1-39FF-23DEE5400A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82728" y="2006653"/>
            <a:ext cx="4789772" cy="4130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775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1174C-CC37-68EF-F3EB-33EE371AE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6C42D-65DE-50DE-5B62-BF0BC9D55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You need to reference your sources following the Harvard Referencing Guidelines. </a:t>
            </a:r>
          </a:p>
          <a:p>
            <a:r>
              <a:rPr lang="en-GB" sz="2800" dirty="0"/>
              <a:t>Please remember that your sources should be in alphabetical order. </a:t>
            </a:r>
          </a:p>
        </p:txBody>
      </p:sp>
    </p:spTree>
    <p:extLst>
      <p:ext uri="{BB962C8B-B14F-4D97-AF65-F5344CB8AC3E}">
        <p14:creationId xmlns:p14="http://schemas.microsoft.com/office/powerpoint/2010/main" val="368484209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157</Words>
  <Application>Microsoft Office PowerPoint</Application>
  <PresentationFormat>Widescreen</PresentationFormat>
  <Paragraphs>37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Gill Sans MT</vt:lpstr>
      <vt:lpstr>Gallery</vt:lpstr>
      <vt:lpstr>LCHS4001 Academic and Employability Skills </vt:lpstr>
      <vt:lpstr>Overview </vt:lpstr>
      <vt:lpstr>Introduction </vt:lpstr>
      <vt:lpstr>Future Career – (e.g., nurse)</vt:lpstr>
      <vt:lpstr>Key Skills </vt:lpstr>
      <vt:lpstr>Strengths </vt:lpstr>
      <vt:lpstr>Weaknesses </vt:lpstr>
      <vt:lpstr>Improving my weaknesses</vt:lpstr>
      <vt:lpstr>Conclusion </vt:lpstr>
      <vt:lpstr>Questions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lizeta demetriou</dc:creator>
  <cp:lastModifiedBy>Naomi Doerge</cp:lastModifiedBy>
  <cp:revision>5</cp:revision>
  <dcterms:created xsi:type="dcterms:W3CDTF">2023-07-17T09:05:09Z</dcterms:created>
  <dcterms:modified xsi:type="dcterms:W3CDTF">2024-07-23T15:30:38Z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2024-05-24T12:13:51Z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1195afd5-eead-42f2-985e-f2f790b78c67</vt:lpwstr>
  </property>
  <property fmtid="{D5CDD505-2E9C-101B-9397-08002B2CF9AE}" pid="8" name="MSIP_Label_9762d7e7-4474-4a67-9ef6-3d4dc52b0ea7_ContentBits">
    <vt:lpwstr>0</vt:lpwstr>
  </property>
</Properties>
</file>