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1979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83"/>
  </p:normalViewPr>
  <p:slideViewPr>
    <p:cSldViewPr snapToGrid="0">
      <p:cViewPr varScale="1">
        <p:scale>
          <a:sx n="98" d="100"/>
          <a:sy n="98" d="100"/>
        </p:scale>
        <p:origin x="92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5CB6A-1296-9487-0D7F-DCD41307C4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3C61BF-554A-1427-4DEA-18C3DE995A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970C52-6730-FFD9-A157-C2E4446B9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31323-6961-7F4D-B4AE-37D3172F566A}" type="datetimeFigureOut">
              <a:rPr lang="cy-GB" smtClean="0"/>
              <a:t>21/10/26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9B6DAD-FBEE-8769-0552-8D9519F95D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4E7CC4-2036-7EED-D6A2-89B69559B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730F1-698E-C741-B72D-E8A789F550C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298728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33D84-A8EA-4F43-0209-BC9DB9744A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B47DCC-8E67-CDCC-ABBD-F0D27A9EF4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2F10D9-F518-287E-7EFB-6434935DA9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31323-6961-7F4D-B4AE-37D3172F566A}" type="datetimeFigureOut">
              <a:rPr lang="cy-GB" smtClean="0"/>
              <a:t>21/10/26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DAC54B-DAD7-7C5F-F641-61BC3D815E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09E4CE-6B77-CC19-F315-8323A23C3A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730F1-698E-C741-B72D-E8A789F550C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643946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CFE3A-1E5E-06A8-280B-974B0DE47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7D70B8-5D5B-7F09-F703-D3553AC3F5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6C5973-880A-7E13-3F48-C28067F4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31323-6961-7F4D-B4AE-37D3172F566A}" type="datetimeFigureOut">
              <a:rPr lang="cy-GB" smtClean="0"/>
              <a:t>21/10/26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C36B09-D926-346C-3D27-6014964BB9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05878B-9E6F-FF76-3D87-C5EB4C61C0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730F1-698E-C741-B72D-E8A789F550C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748404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D7FED2-16CA-C54D-0D97-9F4862A34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A60779-53E5-4795-43F3-D8FF23B500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1E2625-9D0C-373A-6F55-2F238D9E3D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02CDE-1B57-49B6-685B-6FA4B81FC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31323-6961-7F4D-B4AE-37D3172F566A}" type="datetimeFigureOut">
              <a:rPr lang="cy-GB" smtClean="0"/>
              <a:t>21/10/26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75C52B-DA3F-3C78-168C-6E5941E4C5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5027F3-2641-83E8-32A8-593D8B070D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730F1-698E-C741-B72D-E8A789F550C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886086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9BF76-3BA5-527B-9F89-514F3ACA0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95D428-1F2D-5C9A-0321-6629A26148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6D1332-D7E3-32B4-3839-FB51ACEB89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D8BB3D-71B2-D455-8328-30C1DFB9AE3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F28FA4-BE28-7E00-86A2-5C8797BB9A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2CDE55-FBC9-B639-46D9-943054E36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31323-6961-7F4D-B4AE-37D3172F566A}" type="datetimeFigureOut">
              <a:rPr lang="cy-GB" smtClean="0"/>
              <a:t>21/10/26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6AD622-4F1A-5FE2-400C-A1DA54AFA8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CB6E6C-4E94-6418-68EE-2CFF16554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730F1-698E-C741-B72D-E8A789F550C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701934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DDBA9-51BE-BCC2-2D13-CAADF0E5AB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335E59-DCD0-EB82-3FF8-E97FA84F7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31323-6961-7F4D-B4AE-37D3172F566A}" type="datetimeFigureOut">
              <a:rPr lang="cy-GB" smtClean="0"/>
              <a:t>21/10/26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BF50EB-89DF-5A41-8DAC-A0209D37C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A2DA49-C166-C509-1C8F-2656BE8C1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730F1-698E-C741-B72D-E8A789F550C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027250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2D2B6CA-E216-0EA1-8CE3-92A3EBEE2A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31323-6961-7F4D-B4AE-37D3172F566A}" type="datetimeFigureOut">
              <a:rPr lang="cy-GB" smtClean="0"/>
              <a:t>21/10/26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AEBF50-A74E-3F48-4F44-A44AC385CA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F413C4-4E63-6680-5B74-97E2610CC5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730F1-698E-C741-B72D-E8A789F550C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293347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1375CC-6596-5BB5-34BD-2BDDD7D90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31D5BC-D3DA-483F-D019-ECBB702E4B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6946A1-98D6-B1A8-3F86-3B04CBC73B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B03C7F-0989-6235-1A5B-23F097808B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31323-6961-7F4D-B4AE-37D3172F566A}" type="datetimeFigureOut">
              <a:rPr lang="cy-GB" smtClean="0"/>
              <a:t>21/10/26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DF20A1-201E-9810-D7D0-3DCD34FE5A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AA6906-0193-6FB9-8C99-54C1AD1EF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730F1-698E-C741-B72D-E8A789F550C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033504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62166-3FD6-4BF2-7C86-99188B5109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1FC00D5-8855-6555-80E6-9FA0D735EE1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F8A430-520F-34BA-617A-9FC0732EBD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FBD6E8-1709-8181-8301-475F95EE7C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31323-6961-7F4D-B4AE-37D3172F566A}" type="datetimeFigureOut">
              <a:rPr lang="cy-GB" smtClean="0"/>
              <a:t>21/10/26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965B18-459C-7540-BD0D-63123B0714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3FF6BD-A789-91DF-F065-4777D3767A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730F1-698E-C741-B72D-E8A789F550C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070315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BB5F4-4D65-B029-9B34-3CDAB7D9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F97FBD-6148-8450-7C69-6629826998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28ED7F-0817-EF60-68D8-061FD05D68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31323-6961-7F4D-B4AE-37D3172F566A}" type="datetimeFigureOut">
              <a:rPr lang="cy-GB" smtClean="0"/>
              <a:t>21/10/26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AE648C-DB37-D2D3-A398-B79EE9B89F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4AE41B-8B79-AC6C-9F2F-CAD9D415D5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730F1-698E-C741-B72D-E8A789F550C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619611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5059028-DC1F-4EDB-582F-F8D00CBCC68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E49167-E47A-9BF3-5B34-BC90180EFC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6A923A-066A-E559-FB34-108B2CD001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A31323-6961-7F4D-B4AE-37D3172F566A}" type="datetimeFigureOut">
              <a:rPr lang="cy-GB" smtClean="0"/>
              <a:t>21/10/26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FEE5B-61AD-FE51-1AB1-7BE653316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FD707A-8507-76FA-D217-AAE997EB3D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730F1-698E-C741-B72D-E8A789F550C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04832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1D129CB-1A0E-54E9-A899-A431498228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2C5B3C-9E11-E094-0D39-B435275337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B3A59D-C7BD-CF06-7E90-C3A57256A6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7A31323-6961-7F4D-B4AE-37D3172F566A}" type="datetimeFigureOut">
              <a:rPr lang="cy-GB" smtClean="0"/>
              <a:t>21/10/26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8A1398-A7D9-2DD0-A4B4-24FA06CFA4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A041F5-EF0C-4412-460F-8296B5B08D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5730F1-698E-C741-B72D-E8A789F550C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221460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6071F4-F077-5243-9FB9-F2604DDD1E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870DD-2D16-0E04-A46E-AE70750A9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498" y="221433"/>
            <a:ext cx="10515600" cy="784405"/>
          </a:xfrm>
        </p:spPr>
        <p:txBody>
          <a:bodyPr>
            <a:normAutofit/>
          </a:bodyPr>
          <a:lstStyle/>
          <a:p>
            <a:r>
              <a:rPr lang="cy-GB" sz="3200" b="1" dirty="0"/>
              <a:t>Eich tro chi! Meddyliwch am thema. </a:t>
            </a:r>
            <a:endParaRPr lang="cy-GB" sz="3200" dirty="0"/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2AD272F8-3E57-E0ED-C303-0D410C53BE84}"/>
              </a:ext>
            </a:extLst>
          </p:cNvPr>
          <p:cNvSpPr/>
          <p:nvPr/>
        </p:nvSpPr>
        <p:spPr>
          <a:xfrm>
            <a:off x="757646" y="1149531"/>
            <a:ext cx="1894114" cy="1045029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200" b="1" dirty="0">
                <a:solidFill>
                  <a:schemeClr val="tx1"/>
                </a:solidFill>
              </a:rPr>
              <a:t>Dechrau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0241F01B-3F97-6924-2EBF-0D37BC7BEA25}"/>
              </a:ext>
            </a:extLst>
          </p:cNvPr>
          <p:cNvSpPr/>
          <p:nvPr/>
        </p:nvSpPr>
        <p:spPr>
          <a:xfrm>
            <a:off x="2751908" y="1149530"/>
            <a:ext cx="1894114" cy="1045029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800" dirty="0">
              <a:solidFill>
                <a:schemeClr val="tx1"/>
              </a:solidFill>
            </a:endParaRP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778FB6CE-5FD8-C0E1-CDC5-C19A0B98386F}"/>
              </a:ext>
            </a:extLst>
          </p:cNvPr>
          <p:cNvSpPr/>
          <p:nvPr/>
        </p:nvSpPr>
        <p:spPr>
          <a:xfrm>
            <a:off x="4746170" y="1149530"/>
            <a:ext cx="1894114" cy="1045029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800" dirty="0">
              <a:solidFill>
                <a:schemeClr val="tx1"/>
              </a:solidFill>
            </a:endParaRP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106E94FA-CCC0-751D-455E-7FBE34575D98}"/>
              </a:ext>
            </a:extLst>
          </p:cNvPr>
          <p:cNvSpPr/>
          <p:nvPr/>
        </p:nvSpPr>
        <p:spPr>
          <a:xfrm>
            <a:off x="6740432" y="1149530"/>
            <a:ext cx="1894114" cy="1045029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800" dirty="0">
              <a:solidFill>
                <a:schemeClr val="tx1"/>
              </a:solidFill>
            </a:endParaRP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DB2FEAAC-0123-198A-3865-0CAB51696C7A}"/>
              </a:ext>
            </a:extLst>
          </p:cNvPr>
          <p:cNvSpPr/>
          <p:nvPr/>
        </p:nvSpPr>
        <p:spPr>
          <a:xfrm>
            <a:off x="8734694" y="1149529"/>
            <a:ext cx="1894114" cy="1045029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800" dirty="0">
              <a:solidFill>
                <a:schemeClr val="tx1"/>
              </a:solidFill>
            </a:endParaRP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21F38BBB-BC3F-B665-B9DC-D38E5153C641}"/>
              </a:ext>
            </a:extLst>
          </p:cNvPr>
          <p:cNvSpPr/>
          <p:nvPr/>
        </p:nvSpPr>
        <p:spPr>
          <a:xfrm>
            <a:off x="757646" y="2307770"/>
            <a:ext cx="1894114" cy="1045029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800" dirty="0">
              <a:solidFill>
                <a:schemeClr val="tx1"/>
              </a:solidFill>
            </a:endParaRP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42C61E82-BE73-863E-07E5-B2699F4EE3AA}"/>
              </a:ext>
            </a:extLst>
          </p:cNvPr>
          <p:cNvSpPr/>
          <p:nvPr/>
        </p:nvSpPr>
        <p:spPr>
          <a:xfrm>
            <a:off x="2764971" y="2307770"/>
            <a:ext cx="1894114" cy="1045029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800" dirty="0">
              <a:solidFill>
                <a:schemeClr val="tx1"/>
              </a:solidFill>
            </a:endParaRP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DC064E82-3EAF-FA05-AD17-DECC74ECFC0A}"/>
              </a:ext>
            </a:extLst>
          </p:cNvPr>
          <p:cNvSpPr/>
          <p:nvPr/>
        </p:nvSpPr>
        <p:spPr>
          <a:xfrm>
            <a:off x="4772296" y="2307769"/>
            <a:ext cx="1894114" cy="1045029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800" dirty="0">
              <a:solidFill>
                <a:schemeClr val="tx1"/>
              </a:solidFill>
            </a:endParaRP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FC77957D-ACD3-34D8-0C95-7CCAF791DE75}"/>
              </a:ext>
            </a:extLst>
          </p:cNvPr>
          <p:cNvSpPr/>
          <p:nvPr/>
        </p:nvSpPr>
        <p:spPr>
          <a:xfrm>
            <a:off x="6766558" y="2301238"/>
            <a:ext cx="1894114" cy="1045029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800" dirty="0">
              <a:solidFill>
                <a:schemeClr val="tx1"/>
              </a:solidFill>
            </a:endParaRPr>
          </a:p>
        </p:txBody>
      </p: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BC33ABB3-05C5-7490-6D0D-8BFB7903D553}"/>
              </a:ext>
            </a:extLst>
          </p:cNvPr>
          <p:cNvSpPr/>
          <p:nvPr/>
        </p:nvSpPr>
        <p:spPr>
          <a:xfrm>
            <a:off x="8773883" y="2301237"/>
            <a:ext cx="1894114" cy="1045029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800" dirty="0">
              <a:solidFill>
                <a:schemeClr val="tx1"/>
              </a:solidFill>
            </a:endParaRPr>
          </a:p>
        </p:txBody>
      </p:sp>
      <p:sp>
        <p:nvSpPr>
          <p:cNvPr id="20" name="Rounded Rectangle 19">
            <a:extLst>
              <a:ext uri="{FF2B5EF4-FFF2-40B4-BE49-F238E27FC236}">
                <a16:creationId xmlns:a16="http://schemas.microsoft.com/office/drawing/2014/main" id="{ABD240A2-CA4E-B074-9E3F-48045252BBD8}"/>
              </a:ext>
            </a:extLst>
          </p:cNvPr>
          <p:cNvSpPr/>
          <p:nvPr/>
        </p:nvSpPr>
        <p:spPr>
          <a:xfrm>
            <a:off x="757646" y="3466009"/>
            <a:ext cx="1894114" cy="1045029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800" dirty="0">
              <a:solidFill>
                <a:schemeClr val="tx1"/>
              </a:solidFill>
            </a:endParaRPr>
          </a:p>
        </p:txBody>
      </p:sp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B3855D72-2704-ABB4-D5DD-15ACECD4BCB5}"/>
              </a:ext>
            </a:extLst>
          </p:cNvPr>
          <p:cNvSpPr/>
          <p:nvPr/>
        </p:nvSpPr>
        <p:spPr>
          <a:xfrm>
            <a:off x="2751908" y="3505202"/>
            <a:ext cx="1894114" cy="1045029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800" dirty="0">
              <a:solidFill>
                <a:schemeClr val="tx1"/>
              </a:solidFill>
            </a:endParaRPr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CEC2A168-71A5-BC51-4511-ECB01D30110B}"/>
              </a:ext>
            </a:extLst>
          </p:cNvPr>
          <p:cNvSpPr/>
          <p:nvPr/>
        </p:nvSpPr>
        <p:spPr>
          <a:xfrm>
            <a:off x="4759233" y="3505201"/>
            <a:ext cx="1894114" cy="1045029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800" dirty="0">
              <a:solidFill>
                <a:schemeClr val="tx1"/>
              </a:solidFill>
            </a:endParaRPr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9F363DB6-3795-F70C-F722-3DFFC23F0F27}"/>
              </a:ext>
            </a:extLst>
          </p:cNvPr>
          <p:cNvSpPr/>
          <p:nvPr/>
        </p:nvSpPr>
        <p:spPr>
          <a:xfrm>
            <a:off x="6740432" y="3466008"/>
            <a:ext cx="1894114" cy="1045029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800" dirty="0">
              <a:solidFill>
                <a:schemeClr val="tx1"/>
              </a:solidFill>
            </a:endParaRPr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02E3C750-FE3A-5187-77C8-E6860E8FDAD7}"/>
              </a:ext>
            </a:extLst>
          </p:cNvPr>
          <p:cNvSpPr/>
          <p:nvPr/>
        </p:nvSpPr>
        <p:spPr>
          <a:xfrm>
            <a:off x="8773883" y="3452943"/>
            <a:ext cx="1894114" cy="1045029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800" dirty="0">
              <a:solidFill>
                <a:schemeClr val="tx1"/>
              </a:solidFill>
            </a:endParaRPr>
          </a:p>
        </p:txBody>
      </p:sp>
      <p:sp>
        <p:nvSpPr>
          <p:cNvPr id="25" name="Rounded Rectangle 24">
            <a:extLst>
              <a:ext uri="{FF2B5EF4-FFF2-40B4-BE49-F238E27FC236}">
                <a16:creationId xmlns:a16="http://schemas.microsoft.com/office/drawing/2014/main" id="{BA63CE19-5486-D757-0D70-32CD3AFC7CAD}"/>
              </a:ext>
            </a:extLst>
          </p:cNvPr>
          <p:cNvSpPr/>
          <p:nvPr/>
        </p:nvSpPr>
        <p:spPr>
          <a:xfrm>
            <a:off x="757646" y="4663440"/>
            <a:ext cx="1894114" cy="1045029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800" dirty="0">
              <a:solidFill>
                <a:schemeClr val="tx1"/>
              </a:solidFill>
            </a:endParaRPr>
          </a:p>
        </p:txBody>
      </p:sp>
      <p:sp>
        <p:nvSpPr>
          <p:cNvPr id="26" name="Rounded Rectangle 25">
            <a:extLst>
              <a:ext uri="{FF2B5EF4-FFF2-40B4-BE49-F238E27FC236}">
                <a16:creationId xmlns:a16="http://schemas.microsoft.com/office/drawing/2014/main" id="{F51AF472-1000-324C-9A03-B0C445452EB3}"/>
              </a:ext>
            </a:extLst>
          </p:cNvPr>
          <p:cNvSpPr/>
          <p:nvPr/>
        </p:nvSpPr>
        <p:spPr>
          <a:xfrm>
            <a:off x="2751908" y="4663440"/>
            <a:ext cx="1894114" cy="1045029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800" dirty="0">
              <a:solidFill>
                <a:schemeClr val="tx1"/>
              </a:solidFill>
            </a:endParaRPr>
          </a:p>
        </p:txBody>
      </p:sp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6911969A-F126-1461-6C2B-988184E76BB2}"/>
              </a:ext>
            </a:extLst>
          </p:cNvPr>
          <p:cNvSpPr/>
          <p:nvPr/>
        </p:nvSpPr>
        <p:spPr>
          <a:xfrm>
            <a:off x="4746170" y="4663439"/>
            <a:ext cx="1894114" cy="1045029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800" dirty="0">
              <a:solidFill>
                <a:schemeClr val="tx1"/>
              </a:solidFill>
            </a:endParaRPr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DCB6244D-580B-C1A3-D43B-16ED86E32C4B}"/>
              </a:ext>
            </a:extLst>
          </p:cNvPr>
          <p:cNvSpPr/>
          <p:nvPr/>
        </p:nvSpPr>
        <p:spPr>
          <a:xfrm>
            <a:off x="6753495" y="4639488"/>
            <a:ext cx="1894114" cy="1045029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800" dirty="0">
              <a:solidFill>
                <a:schemeClr val="tx1"/>
              </a:solidFill>
            </a:endParaRPr>
          </a:p>
        </p:txBody>
      </p:sp>
      <p:sp>
        <p:nvSpPr>
          <p:cNvPr id="29" name="Rounded Rectangle 28">
            <a:extLst>
              <a:ext uri="{FF2B5EF4-FFF2-40B4-BE49-F238E27FC236}">
                <a16:creationId xmlns:a16="http://schemas.microsoft.com/office/drawing/2014/main" id="{BF5CBDB5-5E2F-2C88-C002-BD59C5549950}"/>
              </a:ext>
            </a:extLst>
          </p:cNvPr>
          <p:cNvSpPr/>
          <p:nvPr/>
        </p:nvSpPr>
        <p:spPr>
          <a:xfrm>
            <a:off x="2764971" y="5812971"/>
            <a:ext cx="1894114" cy="1045029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800" dirty="0">
              <a:solidFill>
                <a:schemeClr val="tx1"/>
              </a:solidFill>
            </a:endParaRPr>
          </a:p>
        </p:txBody>
      </p:sp>
      <p:sp>
        <p:nvSpPr>
          <p:cNvPr id="30" name="Rounded Rectangle 29">
            <a:extLst>
              <a:ext uri="{FF2B5EF4-FFF2-40B4-BE49-F238E27FC236}">
                <a16:creationId xmlns:a16="http://schemas.microsoft.com/office/drawing/2014/main" id="{07063357-9758-811C-6039-48CF36EB08A1}"/>
              </a:ext>
            </a:extLst>
          </p:cNvPr>
          <p:cNvSpPr/>
          <p:nvPr/>
        </p:nvSpPr>
        <p:spPr>
          <a:xfrm>
            <a:off x="757646" y="5812970"/>
            <a:ext cx="1894114" cy="1045029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800" dirty="0">
              <a:solidFill>
                <a:schemeClr val="tx1"/>
              </a:solidFill>
            </a:endParaRPr>
          </a:p>
        </p:txBody>
      </p:sp>
      <p:sp>
        <p:nvSpPr>
          <p:cNvPr id="31" name="Rounded Rectangle 30">
            <a:extLst>
              <a:ext uri="{FF2B5EF4-FFF2-40B4-BE49-F238E27FC236}">
                <a16:creationId xmlns:a16="http://schemas.microsoft.com/office/drawing/2014/main" id="{556E0EA9-CB74-3D20-B952-DEF57C98A15F}"/>
              </a:ext>
            </a:extLst>
          </p:cNvPr>
          <p:cNvSpPr/>
          <p:nvPr/>
        </p:nvSpPr>
        <p:spPr>
          <a:xfrm>
            <a:off x="4746170" y="5812969"/>
            <a:ext cx="1894114" cy="1045029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800" dirty="0">
              <a:solidFill>
                <a:schemeClr val="tx1"/>
              </a:solidFill>
            </a:endParaRPr>
          </a:p>
        </p:txBody>
      </p:sp>
      <p:sp>
        <p:nvSpPr>
          <p:cNvPr id="32" name="Rounded Rectangle 31">
            <a:extLst>
              <a:ext uri="{FF2B5EF4-FFF2-40B4-BE49-F238E27FC236}">
                <a16:creationId xmlns:a16="http://schemas.microsoft.com/office/drawing/2014/main" id="{B1250136-5A5A-0756-04EE-9F75A35B3AAD}"/>
              </a:ext>
            </a:extLst>
          </p:cNvPr>
          <p:cNvSpPr/>
          <p:nvPr/>
        </p:nvSpPr>
        <p:spPr>
          <a:xfrm>
            <a:off x="6753495" y="5812968"/>
            <a:ext cx="1894114" cy="1045029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800" dirty="0">
              <a:solidFill>
                <a:schemeClr val="tx1"/>
              </a:solidFill>
            </a:endParaRPr>
          </a:p>
        </p:txBody>
      </p:sp>
      <p:sp>
        <p:nvSpPr>
          <p:cNvPr id="33" name="Rounded Rectangle 32">
            <a:extLst>
              <a:ext uri="{FF2B5EF4-FFF2-40B4-BE49-F238E27FC236}">
                <a16:creationId xmlns:a16="http://schemas.microsoft.com/office/drawing/2014/main" id="{4E2F407B-6C6E-368B-3542-FC041A72CBC7}"/>
              </a:ext>
            </a:extLst>
          </p:cNvPr>
          <p:cNvSpPr/>
          <p:nvPr/>
        </p:nvSpPr>
        <p:spPr>
          <a:xfrm>
            <a:off x="8773883" y="5812971"/>
            <a:ext cx="1894114" cy="1045029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200" b="1" dirty="0">
                <a:solidFill>
                  <a:schemeClr val="tx1"/>
                </a:solidFill>
              </a:rPr>
              <a:t>Diwedd </a:t>
            </a:r>
          </a:p>
        </p:txBody>
      </p:sp>
      <p:sp>
        <p:nvSpPr>
          <p:cNvPr id="34" name="Rounded Rectangle 33">
            <a:extLst>
              <a:ext uri="{FF2B5EF4-FFF2-40B4-BE49-F238E27FC236}">
                <a16:creationId xmlns:a16="http://schemas.microsoft.com/office/drawing/2014/main" id="{8A1E8942-BFC5-7E60-AB14-44F51A58BE67}"/>
              </a:ext>
            </a:extLst>
          </p:cNvPr>
          <p:cNvSpPr/>
          <p:nvPr/>
        </p:nvSpPr>
        <p:spPr>
          <a:xfrm>
            <a:off x="8773883" y="4632957"/>
            <a:ext cx="1894114" cy="1045029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0108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</Words>
  <Application>Microsoft Macintosh PowerPoint</Application>
  <PresentationFormat>Widescreen</PresentationFormat>
  <Paragraphs>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Eich tro chi! Meddyliwch am thema.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Abbott</dc:creator>
  <cp:lastModifiedBy>Rhian Abbott</cp:lastModifiedBy>
  <cp:revision>1</cp:revision>
  <dcterms:created xsi:type="dcterms:W3CDTF">2026-10-21T16:55:55Z</dcterms:created>
  <dcterms:modified xsi:type="dcterms:W3CDTF">2026-10-21T16:56:14Z</dcterms:modified>
</cp:coreProperties>
</file>