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26"/>
  </p:notesMasterIdLst>
  <p:sldIdLst>
    <p:sldId id="719" r:id="rId24"/>
    <p:sldId id="765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82"/>
    <p:restoredTop sz="95995" autoAdjust="0"/>
  </p:normalViewPr>
  <p:slideViewPr>
    <p:cSldViewPr snapToGrid="0">
      <p:cViewPr varScale="1">
        <p:scale>
          <a:sx n="96" d="100"/>
          <a:sy n="96" d="100"/>
        </p:scale>
        <p:origin x="78" y="1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Master" Target="slideMasters/slideMaster18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30F9D046-5C7D-4403-BFE1-9FB16ED348DB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BE31C-E196-4F0C-A806-B32F8595970F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39911B-DF17-4DC7-9F16-B3DFC38FFEF2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1D243ED-0A9D-4A49-A15D-517B7F1D74A3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23A2A-38B4-480A-B191-84F14C01164A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1D9F830-A454-4E06-A4AF-2D352262113D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12E1E55-CEEB-4341-B887-1A55DD4C89C8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3F0EBE6C-42E0-4538-98F5-67878242C364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2E54B-347D-4B0A-A5A1-C8712A25031C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CC896C5-EA28-429B-89F7-F2C2EF9633C4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C85518A-1AB4-4858-8AB7-2804F5610E34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2170B63-7711-44CC-BA6A-30065AAF649E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BED8-BB75-478C-A6A8-F6DACFE09454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EECC5-72C3-4C99-8EE2-4330CB8578B7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7FB2E-18D5-4B64-8511-80CA7AC04D11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A8709E8A-4635-45AA-9B07-2B4AFC08988F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002D3-76C4-49ED-9BC8-D7A88A5E9986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B0833F1-7687-4A1F-B768-12FB0B2020FA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9D36512-AD87-4373-A45D-2A7EB5530B37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BED6B340-CEF9-488D-82AA-2972A9514DFC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529E-9FC5-4B34-9284-D78C1860F7B3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DF67A1-65DD-4764-9A6D-B5B88E65E905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855C306-3735-41E4-A24D-DA99E8DA54FB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9986F75-8A4C-4312-98AE-A0A1217FD2CC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113F2-2201-4170-877B-9E4385F41AE1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AEA34B-5304-4CEB-95C3-B38AA15E2E9F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C7CBA8D-3E4D-4265-95DC-600F9E26E28F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31338AE5-455E-4A2F-BA30-897FB87D30B0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63F8-C736-42C4-A1B9-695C94E97C35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076A3F-C370-4B06-B62A-7A6E37AC0794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84B642F-306D-49F5-856E-2D0F145CE977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FCCAC8B-90CC-4C9B-80AB-97656C788AAD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AF669-12A4-47FB-B4EF-0843BDBA9281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532F0FE-AB79-4F98-804B-1563EA68BDEE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55B9D29-C410-4263-BE4D-DABED3D59AE1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2AD194F-E6B9-47A0-9E43-4F7E2A602861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7065B-EF88-42EF-A6D0-9E59F9AABB26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1D08C4-68DE-4F5C-A032-0C31A486E2BA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8858" y="5508765"/>
            <a:ext cx="5315818" cy="3088946"/>
          </a:xfrm>
        </p:spPr>
        <p:txBody>
          <a:bodyPr/>
          <a:lstStyle/>
          <a:p>
            <a:r>
              <a:rPr lang="en-GB" sz="2000" b="1" dirty="0">
                <a:latin typeface="Arial" panose="020B0604020202020204" pitchFamily="34" charset="0"/>
              </a:rPr>
              <a:t>Prepared By,</a:t>
            </a:r>
          </a:p>
          <a:p>
            <a:r>
              <a:rPr lang="en-GB" sz="2000" b="1" dirty="0">
                <a:latin typeface="Arial" panose="020B0604020202020204" pitchFamily="34" charset="0"/>
              </a:rPr>
              <a:t>                    - Jenifer Prince Devaraj M.E., M.Ed. </a:t>
            </a: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685674" y="175972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ea typeface="Calibri" panose="020F0502020204030204" pitchFamily="34" charset="0"/>
              </a:rPr>
              <a:t>Module Name: Electronics II</a:t>
            </a:r>
          </a:p>
          <a:p>
            <a:r>
              <a:rPr lang="en-GB" sz="2400" b="1" dirty="0">
                <a:latin typeface="Arial" panose="020B0604020202020204" pitchFamily="34" charset="0"/>
                <a:ea typeface="Calibri" panose="020F0502020204030204" pitchFamily="34" charset="0"/>
              </a:rPr>
              <a:t>Module Code:  </a:t>
            </a:r>
            <a:r>
              <a:rPr lang="en-GB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ACDA6001</a:t>
            </a:r>
            <a:endParaRPr lang="en-GB" sz="2400" b="1" dirty="0">
              <a:latin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</a:rPr>
              <a:t>Activity 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99B96A9-1919-46EF-8C6E-28E305F6B84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E4442-B910-D55F-1E42-5B00022E8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494" y="1714260"/>
            <a:ext cx="11326045" cy="1077462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ACTIVITY</a:t>
            </a:r>
            <a:b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2900" dirty="0">
                <a:latin typeface="Cambria" panose="02040503050406030204" pitchFamily="18" charset="0"/>
                <a:ea typeface="Cambria" panose="02040503050406030204" pitchFamily="18" charset="0"/>
              </a:rPr>
              <a:t>Verify the Following Gates  with its truth table using Proteus. Submit the Output File in the given link</a:t>
            </a:r>
            <a:b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90423E-9307-D267-40E9-D264F5FE1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49690" y="6461781"/>
            <a:ext cx="4686897" cy="396219"/>
          </a:xfrm>
        </p:spPr>
        <p:txBody>
          <a:bodyPr/>
          <a:lstStyle/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Lecture -1      Introduction to Electronics II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0A0724-8D56-06BF-990A-FB4CD0707FEB}"/>
              </a:ext>
            </a:extLst>
          </p:cNvPr>
          <p:cNvSpPr txBox="1"/>
          <p:nvPr/>
        </p:nvSpPr>
        <p:spPr>
          <a:xfrm>
            <a:off x="821094" y="3287923"/>
            <a:ext cx="620485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NOT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NAND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NOR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XOR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XNOR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B704749-B700-E034-0B90-3E30B0FA4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2462" y="2819596"/>
            <a:ext cx="6100178" cy="33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6550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2B8300D-A282-4CE1-A5D1-FF6C5C75B396}">
  <we:reference id="3e0fcce7-415c-4081-926c-b4e449c650e4" version="1.0.0.2" store="EXCatalog" storeType="EXCatalog"/>
  <we:alternateReferences>
    <we:reference id="WA200004709" version="1.0.0.2" store="en-GB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http://schemas.microsoft.com/office/2006/documentManagement/types"/>
    <ds:schemaRef ds:uri="http://www.w3.org/XML/1998/namespace"/>
    <ds:schemaRef ds:uri="http://purl.org/dc/terms/"/>
    <ds:schemaRef ds:uri="http://schemas.openxmlformats.org/package/2006/metadata/core-properties"/>
    <ds:schemaRef ds:uri="211f9404-bca0-4bcf-9c1d-965ccb6f8d2d"/>
    <ds:schemaRef ds:uri="http://schemas.microsoft.com/office/2006/metadata/properties"/>
    <ds:schemaRef ds:uri="http://purl.org/dc/elements/1.1/"/>
    <ds:schemaRef ds:uri="http://schemas.microsoft.com/office/infopath/2007/PartnerControls"/>
    <ds:schemaRef ds:uri="303dbf9b-b85b-46a0-94f1-894078c07ecd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</Words>
  <Application>Microsoft Office PowerPoint</Application>
  <PresentationFormat>Widescreen</PresentationFormat>
  <Paragraphs>16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</vt:i4>
      </vt:variant>
    </vt:vector>
  </HeadingPairs>
  <TitlesOfParts>
    <vt:vector size="26" baseType="lpstr">
      <vt:lpstr>Arial</vt:lpstr>
      <vt:lpstr>Calibri</vt:lpstr>
      <vt:lpstr>Calibri Light</vt:lpstr>
      <vt:lpstr>Cambria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ACTIVITY Verify the Following Gates  with its truth table using Proteus. Submit the Output File in the given link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267</cp:revision>
  <dcterms:created xsi:type="dcterms:W3CDTF">2021-03-09T15:35:42Z</dcterms:created>
  <dcterms:modified xsi:type="dcterms:W3CDTF">2023-01-31T12:57:33Z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