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4"/>
  </p:notesMasterIdLst>
  <p:sldIdLst>
    <p:sldId id="278" r:id="rId5"/>
    <p:sldId id="279" r:id="rId6"/>
    <p:sldId id="281" r:id="rId7"/>
    <p:sldId id="294" r:id="rId8"/>
    <p:sldId id="280" r:id="rId9"/>
    <p:sldId id="283" r:id="rId10"/>
    <p:sldId id="282" r:id="rId11"/>
    <p:sldId id="292" r:id="rId12"/>
    <p:sldId id="293" r:id="rId1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BF6"/>
    <a:srgbClr val="FDFBF6"/>
    <a:srgbClr val="202C8F"/>
    <a:srgbClr val="AAC4E9"/>
    <a:srgbClr val="F5CDCE"/>
    <a:srgbClr val="DF8C8C"/>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54E69-550F-4136-B8A4-AB4282AD307D}" v="2489" dt="2023-02-19T22:54:46.174"/>
    <p1510:client id="{87E542CE-6ADB-DA2B-0601-BECA3C826F91}" v="291" dt="2023-02-19T22:54:15.276"/>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ya Akhtar (2223219)" userId="S::2223219@student.uwtsd.ac.uk::7a949356-e791-4672-9115-09d2d0b3aaab" providerId="AD" clId="Web-{87E542CE-6ADB-DA2B-0601-BECA3C826F91}"/>
    <pc:docChg chg="modSld">
      <pc:chgData name="Sanya Akhtar (2223219)" userId="S::2223219@student.uwtsd.ac.uk::7a949356-e791-4672-9115-09d2d0b3aaab" providerId="AD" clId="Web-{87E542CE-6ADB-DA2B-0601-BECA3C826F91}" dt="2023-02-19T22:54:15.276" v="247" actId="1076"/>
      <pc:docMkLst>
        <pc:docMk/>
      </pc:docMkLst>
      <pc:sldChg chg="addSp modSp">
        <pc:chgData name="Sanya Akhtar (2223219)" userId="S::2223219@student.uwtsd.ac.uk::7a949356-e791-4672-9115-09d2d0b3aaab" providerId="AD" clId="Web-{87E542CE-6ADB-DA2B-0601-BECA3C826F91}" dt="2023-02-19T21:29:10.645" v="9"/>
        <pc:sldMkLst>
          <pc:docMk/>
          <pc:sldMk cId="2131568492" sldId="278"/>
        </pc:sldMkLst>
        <pc:spChg chg="mod">
          <ac:chgData name="Sanya Akhtar (2223219)" userId="S::2223219@student.uwtsd.ac.uk::7a949356-e791-4672-9115-09d2d0b3aaab" providerId="AD" clId="Web-{87E542CE-6ADB-DA2B-0601-BECA3C826F91}" dt="2023-02-19T21:27:59.140" v="8" actId="14100"/>
          <ac:spMkLst>
            <pc:docMk/>
            <pc:sldMk cId="2131568492" sldId="278"/>
            <ac:spMk id="4" creationId="{A3056EDA-B02D-165B-5DBB-F5CFA19A926D}"/>
          </ac:spMkLst>
        </pc:spChg>
        <pc:spChg chg="add">
          <ac:chgData name="Sanya Akhtar (2223219)" userId="S::2223219@student.uwtsd.ac.uk::7a949356-e791-4672-9115-09d2d0b3aaab" providerId="AD" clId="Web-{87E542CE-6ADB-DA2B-0601-BECA3C826F91}" dt="2023-02-19T21:29:10.645" v="9"/>
          <ac:spMkLst>
            <pc:docMk/>
            <pc:sldMk cId="2131568492" sldId="278"/>
            <ac:spMk id="5" creationId="{D3BCF21A-A6D0-003D-2F62-29570FAB8AAA}"/>
          </ac:spMkLst>
        </pc:spChg>
      </pc:sldChg>
      <pc:sldChg chg="addSp modSp">
        <pc:chgData name="Sanya Akhtar (2223219)" userId="S::2223219@student.uwtsd.ac.uk::7a949356-e791-4672-9115-09d2d0b3aaab" providerId="AD" clId="Web-{87E542CE-6ADB-DA2B-0601-BECA3C826F91}" dt="2023-02-19T21:33:10.769" v="39" actId="1076"/>
        <pc:sldMkLst>
          <pc:docMk/>
          <pc:sldMk cId="3855531800" sldId="279"/>
        </pc:sldMkLst>
        <pc:spChg chg="mod">
          <ac:chgData name="Sanya Akhtar (2223219)" userId="S::2223219@student.uwtsd.ac.uk::7a949356-e791-4672-9115-09d2d0b3aaab" providerId="AD" clId="Web-{87E542CE-6ADB-DA2B-0601-BECA3C826F91}" dt="2023-02-19T21:10:29.307" v="1" actId="20577"/>
          <ac:spMkLst>
            <pc:docMk/>
            <pc:sldMk cId="3855531800" sldId="279"/>
            <ac:spMk id="3" creationId="{4D1F66E5-D2D7-172B-46BA-FEBFE092CC7F}"/>
          </ac:spMkLst>
        </pc:spChg>
        <pc:spChg chg="add mod">
          <ac:chgData name="Sanya Akhtar (2223219)" userId="S::2223219@student.uwtsd.ac.uk::7a949356-e791-4672-9115-09d2d0b3aaab" providerId="AD" clId="Web-{87E542CE-6ADB-DA2B-0601-BECA3C826F91}" dt="2023-02-19T21:33:10.769" v="39" actId="1076"/>
          <ac:spMkLst>
            <pc:docMk/>
            <pc:sldMk cId="3855531800" sldId="279"/>
            <ac:spMk id="4" creationId="{25C3F29A-D97B-5294-9D1D-8812E4DECD90}"/>
          </ac:spMkLst>
        </pc:spChg>
      </pc:sldChg>
      <pc:sldChg chg="addSp modSp">
        <pc:chgData name="Sanya Akhtar (2223219)" userId="S::2223219@student.uwtsd.ac.uk::7a949356-e791-4672-9115-09d2d0b3aaab" providerId="AD" clId="Web-{87E542CE-6ADB-DA2B-0601-BECA3C826F91}" dt="2023-02-19T22:50:15.964" v="227" actId="1076"/>
        <pc:sldMkLst>
          <pc:docMk/>
          <pc:sldMk cId="979622006" sldId="280"/>
        </pc:sldMkLst>
        <pc:spChg chg="add mod">
          <ac:chgData name="Sanya Akhtar (2223219)" userId="S::2223219@student.uwtsd.ac.uk::7a949356-e791-4672-9115-09d2d0b3aaab" providerId="AD" clId="Web-{87E542CE-6ADB-DA2B-0601-BECA3C826F91}" dt="2023-02-19T22:50:15.964" v="227" actId="1076"/>
          <ac:spMkLst>
            <pc:docMk/>
            <pc:sldMk cId="979622006" sldId="280"/>
            <ac:spMk id="4" creationId="{6C8CC8F4-180D-3045-95EF-818B0D4D0456}"/>
          </ac:spMkLst>
        </pc:spChg>
      </pc:sldChg>
      <pc:sldChg chg="modSp">
        <pc:chgData name="Sanya Akhtar (2223219)" userId="S::2223219@student.uwtsd.ac.uk::7a949356-e791-4672-9115-09d2d0b3aaab" providerId="AD" clId="Web-{87E542CE-6ADB-DA2B-0601-BECA3C826F91}" dt="2023-02-19T21:51:10.980" v="111" actId="20577"/>
        <pc:sldMkLst>
          <pc:docMk/>
          <pc:sldMk cId="2952923800" sldId="281"/>
        </pc:sldMkLst>
        <pc:spChg chg="mod">
          <ac:chgData name="Sanya Akhtar (2223219)" userId="S::2223219@student.uwtsd.ac.uk::7a949356-e791-4672-9115-09d2d0b3aaab" providerId="AD" clId="Web-{87E542CE-6ADB-DA2B-0601-BECA3C826F91}" dt="2023-02-19T21:51:10.980" v="111" actId="20577"/>
          <ac:spMkLst>
            <pc:docMk/>
            <pc:sldMk cId="2952923800" sldId="281"/>
            <ac:spMk id="3" creationId="{A2E339BF-E6D7-DD0E-AF02-6813852EE723}"/>
          </ac:spMkLst>
        </pc:spChg>
      </pc:sldChg>
      <pc:sldChg chg="addSp modSp">
        <pc:chgData name="Sanya Akhtar (2223219)" userId="S::2223219@student.uwtsd.ac.uk::7a949356-e791-4672-9115-09d2d0b3aaab" providerId="AD" clId="Web-{87E542CE-6ADB-DA2B-0601-BECA3C826F91}" dt="2023-02-19T22:50:58.904" v="235" actId="1076"/>
        <pc:sldMkLst>
          <pc:docMk/>
          <pc:sldMk cId="685681062" sldId="282"/>
        </pc:sldMkLst>
        <pc:spChg chg="add mod">
          <ac:chgData name="Sanya Akhtar (2223219)" userId="S::2223219@student.uwtsd.ac.uk::7a949356-e791-4672-9115-09d2d0b3aaab" providerId="AD" clId="Web-{87E542CE-6ADB-DA2B-0601-BECA3C826F91}" dt="2023-02-19T22:50:58.904" v="235" actId="1076"/>
          <ac:spMkLst>
            <pc:docMk/>
            <pc:sldMk cId="685681062" sldId="282"/>
            <ac:spMk id="3" creationId="{21CB582C-58AB-1F4C-D176-11AC15A0C98E}"/>
          </ac:spMkLst>
        </pc:spChg>
      </pc:sldChg>
      <pc:sldChg chg="modSp">
        <pc:chgData name="Sanya Akhtar (2223219)" userId="S::2223219@student.uwtsd.ac.uk::7a949356-e791-4672-9115-09d2d0b3aaab" providerId="AD" clId="Web-{87E542CE-6ADB-DA2B-0601-BECA3C826F91}" dt="2023-02-19T22:52:15.425" v="245" actId="1076"/>
        <pc:sldMkLst>
          <pc:docMk/>
          <pc:sldMk cId="94818171" sldId="292"/>
        </pc:sldMkLst>
        <pc:spChg chg="mod">
          <ac:chgData name="Sanya Akhtar (2223219)" userId="S::2223219@student.uwtsd.ac.uk::7a949356-e791-4672-9115-09d2d0b3aaab" providerId="AD" clId="Web-{87E542CE-6ADB-DA2B-0601-BECA3C826F91}" dt="2023-02-19T21:38:16.775" v="42" actId="1076"/>
          <ac:spMkLst>
            <pc:docMk/>
            <pc:sldMk cId="94818171" sldId="292"/>
            <ac:spMk id="2" creationId="{B83F7D2E-080D-DBDD-73C4-3C38A2B77908}"/>
          </ac:spMkLst>
        </pc:spChg>
        <pc:spChg chg="mod">
          <ac:chgData name="Sanya Akhtar (2223219)" userId="S::2223219@student.uwtsd.ac.uk::7a949356-e791-4672-9115-09d2d0b3aaab" providerId="AD" clId="Web-{87E542CE-6ADB-DA2B-0601-BECA3C826F91}" dt="2023-02-19T21:41:08.083" v="71" actId="20577"/>
          <ac:spMkLst>
            <pc:docMk/>
            <pc:sldMk cId="94818171" sldId="292"/>
            <ac:spMk id="3" creationId="{2BE8FDE3-DBA4-6A04-C75D-E56FE92EF368}"/>
          </ac:spMkLst>
        </pc:spChg>
        <pc:spChg chg="mod">
          <ac:chgData name="Sanya Akhtar (2223219)" userId="S::2223219@student.uwtsd.ac.uk::7a949356-e791-4672-9115-09d2d0b3aaab" providerId="AD" clId="Web-{87E542CE-6ADB-DA2B-0601-BECA3C826F91}" dt="2023-02-19T22:52:15.425" v="245" actId="1076"/>
          <ac:spMkLst>
            <pc:docMk/>
            <pc:sldMk cId="94818171" sldId="292"/>
            <ac:spMk id="4" creationId="{D5BA2433-990B-A170-369A-3DF4A9B33BFA}"/>
          </ac:spMkLst>
        </pc:spChg>
      </pc:sldChg>
      <pc:sldChg chg="addSp modSp">
        <pc:chgData name="Sanya Akhtar (2223219)" userId="S::2223219@student.uwtsd.ac.uk::7a949356-e791-4672-9115-09d2d0b3aaab" providerId="AD" clId="Web-{87E542CE-6ADB-DA2B-0601-BECA3C826F91}" dt="2023-02-19T22:51:54.252" v="244" actId="14100"/>
        <pc:sldMkLst>
          <pc:docMk/>
          <pc:sldMk cId="1003962426" sldId="293"/>
        </pc:sldMkLst>
        <pc:spChg chg="mod">
          <ac:chgData name="Sanya Akhtar (2223219)" userId="S::2223219@student.uwtsd.ac.uk::7a949356-e791-4672-9115-09d2d0b3aaab" providerId="AD" clId="Web-{87E542CE-6ADB-DA2B-0601-BECA3C826F91}" dt="2023-02-19T22:21:39.933" v="162" actId="20577"/>
          <ac:spMkLst>
            <pc:docMk/>
            <pc:sldMk cId="1003962426" sldId="293"/>
            <ac:spMk id="3" creationId="{B787DFD8-D262-D485-B1F2-817C5A0928C5}"/>
          </ac:spMkLst>
        </pc:spChg>
        <pc:spChg chg="add mod">
          <ac:chgData name="Sanya Akhtar (2223219)" userId="S::2223219@student.uwtsd.ac.uk::7a949356-e791-4672-9115-09d2d0b3aaab" providerId="AD" clId="Web-{87E542CE-6ADB-DA2B-0601-BECA3C826F91}" dt="2023-02-19T22:51:54.252" v="244" actId="14100"/>
          <ac:spMkLst>
            <pc:docMk/>
            <pc:sldMk cId="1003962426" sldId="293"/>
            <ac:spMk id="4" creationId="{4738B83F-8E56-271B-E55B-645C5500F536}"/>
          </ac:spMkLst>
        </pc:spChg>
      </pc:sldChg>
      <pc:sldChg chg="addSp modSp">
        <pc:chgData name="Sanya Akhtar (2223219)" userId="S::2223219@student.uwtsd.ac.uk::7a949356-e791-4672-9115-09d2d0b3aaab" providerId="AD" clId="Web-{87E542CE-6ADB-DA2B-0601-BECA3C826F91}" dt="2023-02-19T22:54:15.276" v="247" actId="1076"/>
        <pc:sldMkLst>
          <pc:docMk/>
          <pc:sldMk cId="1448560068" sldId="294"/>
        </pc:sldMkLst>
        <pc:spChg chg="mod">
          <ac:chgData name="Sanya Akhtar (2223219)" userId="S::2223219@student.uwtsd.ac.uk::7a949356-e791-4672-9115-09d2d0b3aaab" providerId="AD" clId="Web-{87E542CE-6ADB-DA2B-0601-BECA3C826F91}" dt="2023-02-19T22:13:42.997" v="144" actId="20577"/>
          <ac:spMkLst>
            <pc:docMk/>
            <pc:sldMk cId="1448560068" sldId="294"/>
            <ac:spMk id="3" creationId="{03021E6B-727C-8029-341C-54092338C607}"/>
          </ac:spMkLst>
        </pc:spChg>
        <pc:spChg chg="add mod">
          <ac:chgData name="Sanya Akhtar (2223219)" userId="S::2223219@student.uwtsd.ac.uk::7a949356-e791-4672-9115-09d2d0b3aaab" providerId="AD" clId="Web-{87E542CE-6ADB-DA2B-0601-BECA3C826F91}" dt="2023-02-19T22:54:15.276" v="247" actId="1076"/>
          <ac:spMkLst>
            <pc:docMk/>
            <pc:sldMk cId="1448560068" sldId="294"/>
            <ac:spMk id="5" creationId="{B8FAB08F-45BF-50FA-37DC-E0BC9AB71159}"/>
          </ac:spMkLst>
        </pc:spChg>
        <pc:picChg chg="add mod">
          <ac:chgData name="Sanya Akhtar (2223219)" userId="S::2223219@student.uwtsd.ac.uk::7a949356-e791-4672-9115-09d2d0b3aaab" providerId="AD" clId="Web-{87E542CE-6ADB-DA2B-0601-BECA3C826F91}" dt="2023-02-19T22:15:33.832" v="150" actId="1076"/>
          <ac:picMkLst>
            <pc:docMk/>
            <pc:sldMk cId="1448560068" sldId="294"/>
            <ac:picMk id="4" creationId="{0514E916-70D9-1074-01DD-3B4229A1F11A}"/>
          </ac:picMkLst>
        </pc:picChg>
      </pc:sldChg>
      <pc:sldChg chg="addSp modSp">
        <pc:chgData name="Sanya Akhtar (2223219)" userId="S::2223219@student.uwtsd.ac.uk::7a949356-e791-4672-9115-09d2d0b3aaab" providerId="AD" clId="Web-{87E542CE-6ADB-DA2B-0601-BECA3C826F91}" dt="2023-02-19T22:29:26.400" v="214" actId="14100"/>
        <pc:sldMkLst>
          <pc:docMk/>
          <pc:sldMk cId="2822541468" sldId="295"/>
        </pc:sldMkLst>
        <pc:spChg chg="mod">
          <ac:chgData name="Sanya Akhtar (2223219)" userId="S::2223219@student.uwtsd.ac.uk::7a949356-e791-4672-9115-09d2d0b3aaab" providerId="AD" clId="Web-{87E542CE-6ADB-DA2B-0601-BECA3C826F91}" dt="2023-02-19T22:28:09.239" v="204" actId="1076"/>
          <ac:spMkLst>
            <pc:docMk/>
            <pc:sldMk cId="2822541468" sldId="295"/>
            <ac:spMk id="3" creationId="{60FD1DF5-3091-05E7-28DB-A594F33191FD}"/>
          </ac:spMkLst>
        </pc:spChg>
        <pc:spChg chg="add mod">
          <ac:chgData name="Sanya Akhtar (2223219)" userId="S::2223219@student.uwtsd.ac.uk::7a949356-e791-4672-9115-09d2d0b3aaab" providerId="AD" clId="Web-{87E542CE-6ADB-DA2B-0601-BECA3C826F91}" dt="2023-02-19T22:26:42.765" v="198" actId="1076"/>
          <ac:spMkLst>
            <pc:docMk/>
            <pc:sldMk cId="2822541468" sldId="295"/>
            <ac:spMk id="5" creationId="{C77D3AB9-99FD-C936-108C-08468FB02EBF}"/>
          </ac:spMkLst>
        </pc:spChg>
        <pc:spChg chg="add mod">
          <ac:chgData name="Sanya Akhtar (2223219)" userId="S::2223219@student.uwtsd.ac.uk::7a949356-e791-4672-9115-09d2d0b3aaab" providerId="AD" clId="Web-{87E542CE-6ADB-DA2B-0601-BECA3C826F91}" dt="2023-02-19T22:29:26.400" v="214" actId="14100"/>
          <ac:spMkLst>
            <pc:docMk/>
            <pc:sldMk cId="2822541468" sldId="295"/>
            <ac:spMk id="7" creationId="{B81DDA10-E27E-1ED5-7FE7-180D5D69CD32}"/>
          </ac:spMkLst>
        </pc:spChg>
        <pc:picChg chg="add mod">
          <ac:chgData name="Sanya Akhtar (2223219)" userId="S::2223219@student.uwtsd.ac.uk::7a949356-e791-4672-9115-09d2d0b3aaab" providerId="AD" clId="Web-{87E542CE-6ADB-DA2B-0601-BECA3C826F91}" dt="2023-02-19T22:25:33.729" v="195" actId="1076"/>
          <ac:picMkLst>
            <pc:docMk/>
            <pc:sldMk cId="2822541468" sldId="295"/>
            <ac:picMk id="4" creationId="{DE99B3C9-0F40-AF93-F395-C94CE9B93CD8}"/>
          </ac:picMkLst>
        </pc:picChg>
      </pc:sldChg>
    </pc:docChg>
  </pc:docChgLst>
  <pc:docChgLst>
    <pc:chgData name="Ruqqia Naz (2220256)" userId="aed086f4-326a-4ac0-aef2-80960348934c" providerId="ADAL" clId="{2CD54E69-550F-4136-B8A4-AB4282AD307D}"/>
    <pc:docChg chg="undo redo custSel addSld delSld modSld sldOrd modMainMaster">
      <pc:chgData name="Ruqqia Naz (2220256)" userId="aed086f4-326a-4ac0-aef2-80960348934c" providerId="ADAL" clId="{2CD54E69-550F-4136-B8A4-AB4282AD307D}" dt="2023-02-19T22:54:46.174" v="8673" actId="15"/>
      <pc:docMkLst>
        <pc:docMk/>
      </pc:docMkLst>
      <pc:sldChg chg="addSp delSp modSp mod">
        <pc:chgData name="Ruqqia Naz (2220256)" userId="aed086f4-326a-4ac0-aef2-80960348934c" providerId="ADAL" clId="{2CD54E69-550F-4136-B8A4-AB4282AD307D}" dt="2023-02-19T21:31:10.543" v="7498" actId="207"/>
        <pc:sldMkLst>
          <pc:docMk/>
          <pc:sldMk cId="2131568492" sldId="278"/>
        </pc:sldMkLst>
        <pc:spChg chg="add del mod">
          <ac:chgData name="Ruqqia Naz (2220256)" userId="aed086f4-326a-4ac0-aef2-80960348934c" providerId="ADAL" clId="{2CD54E69-550F-4136-B8A4-AB4282AD307D}" dt="2023-02-19T21:28:06.836" v="7424" actId="478"/>
          <ac:spMkLst>
            <pc:docMk/>
            <pc:sldMk cId="2131568492" sldId="278"/>
            <ac:spMk id="4" creationId="{A3056EDA-B02D-165B-5DBB-F5CFA19A926D}"/>
          </ac:spMkLst>
        </pc:spChg>
        <pc:spChg chg="mod">
          <ac:chgData name="Ruqqia Naz (2220256)" userId="aed086f4-326a-4ac0-aef2-80960348934c" providerId="ADAL" clId="{2CD54E69-550F-4136-B8A4-AB4282AD307D}" dt="2023-02-19T21:31:10.543" v="7498" actId="207"/>
          <ac:spMkLst>
            <pc:docMk/>
            <pc:sldMk cId="2131568492" sldId="278"/>
            <ac:spMk id="5" creationId="{D3BCF21A-A6D0-003D-2F62-29570FAB8AAA}"/>
          </ac:spMkLst>
        </pc:spChg>
      </pc:sldChg>
      <pc:sldChg chg="modSp mod">
        <pc:chgData name="Ruqqia Naz (2220256)" userId="aed086f4-326a-4ac0-aef2-80960348934c" providerId="ADAL" clId="{2CD54E69-550F-4136-B8A4-AB4282AD307D}" dt="2023-02-18T22:13:09.673" v="3882" actId="20577"/>
        <pc:sldMkLst>
          <pc:docMk/>
          <pc:sldMk cId="3855531800" sldId="279"/>
        </pc:sldMkLst>
        <pc:spChg chg="mod">
          <ac:chgData name="Ruqqia Naz (2220256)" userId="aed086f4-326a-4ac0-aef2-80960348934c" providerId="ADAL" clId="{2CD54E69-550F-4136-B8A4-AB4282AD307D}" dt="2023-02-18T21:23:45.730" v="2919" actId="1076"/>
          <ac:spMkLst>
            <pc:docMk/>
            <pc:sldMk cId="3855531800" sldId="279"/>
            <ac:spMk id="2" creationId="{85C565E9-D88A-55D3-9D42-BD1C24B6DE9F}"/>
          </ac:spMkLst>
        </pc:spChg>
        <pc:spChg chg="mod">
          <ac:chgData name="Ruqqia Naz (2220256)" userId="aed086f4-326a-4ac0-aef2-80960348934c" providerId="ADAL" clId="{2CD54E69-550F-4136-B8A4-AB4282AD307D}" dt="2023-02-18T22:13:09.673" v="3882" actId="20577"/>
          <ac:spMkLst>
            <pc:docMk/>
            <pc:sldMk cId="3855531800" sldId="279"/>
            <ac:spMk id="3" creationId="{4D1F66E5-D2D7-172B-46BA-FEBFE092CC7F}"/>
          </ac:spMkLst>
        </pc:spChg>
      </pc:sldChg>
      <pc:sldChg chg="addSp delSp modSp mod setBg">
        <pc:chgData name="Ruqqia Naz (2220256)" userId="aed086f4-326a-4ac0-aef2-80960348934c" providerId="ADAL" clId="{2CD54E69-550F-4136-B8A4-AB4282AD307D}" dt="2023-02-19T22:14:44.701" v="8396" actId="1076"/>
        <pc:sldMkLst>
          <pc:docMk/>
          <pc:sldMk cId="979622006" sldId="280"/>
        </pc:sldMkLst>
        <pc:spChg chg="mod">
          <ac:chgData name="Ruqqia Naz (2220256)" userId="aed086f4-326a-4ac0-aef2-80960348934c" providerId="ADAL" clId="{2CD54E69-550F-4136-B8A4-AB4282AD307D}" dt="2023-02-19T22:14:09.027" v="8388" actId="1076"/>
          <ac:spMkLst>
            <pc:docMk/>
            <pc:sldMk cId="979622006" sldId="280"/>
            <ac:spMk id="2" creationId="{4A940BC6-9DA0-FB4D-8879-DC8B3958C07C}"/>
          </ac:spMkLst>
        </pc:spChg>
        <pc:spChg chg="mod">
          <ac:chgData name="Ruqqia Naz (2220256)" userId="aed086f4-326a-4ac0-aef2-80960348934c" providerId="ADAL" clId="{2CD54E69-550F-4136-B8A4-AB4282AD307D}" dt="2023-02-19T22:14:44.701" v="8396" actId="1076"/>
          <ac:spMkLst>
            <pc:docMk/>
            <pc:sldMk cId="979622006" sldId="280"/>
            <ac:spMk id="3" creationId="{1E0B8C4B-3A3C-9FD1-59FB-1666C1F09376}"/>
          </ac:spMkLst>
        </pc:spChg>
        <pc:spChg chg="add del mod">
          <ac:chgData name="Ruqqia Naz (2220256)" userId="aed086f4-326a-4ac0-aef2-80960348934c" providerId="ADAL" clId="{2CD54E69-550F-4136-B8A4-AB4282AD307D}" dt="2023-02-16T22:23:25.687" v="631" actId="22"/>
          <ac:spMkLst>
            <pc:docMk/>
            <pc:sldMk cId="979622006" sldId="280"/>
            <ac:spMk id="5" creationId="{0B546703-4BEB-8C91-0A7F-B92F6ACCAC67}"/>
          </ac:spMkLst>
        </pc:spChg>
        <pc:spChg chg="del mod">
          <ac:chgData name="Ruqqia Naz (2220256)" userId="aed086f4-326a-4ac0-aef2-80960348934c" providerId="ADAL" clId="{2CD54E69-550F-4136-B8A4-AB4282AD307D}" dt="2023-02-18T22:15:27.397" v="3883" actId="478"/>
          <ac:spMkLst>
            <pc:docMk/>
            <pc:sldMk cId="979622006" sldId="280"/>
            <ac:spMk id="14" creationId="{03571BF2-FCCE-E7A0-736D-9168D2BBFF63}"/>
          </ac:spMkLst>
        </pc:spChg>
        <pc:spChg chg="mod">
          <ac:chgData name="Ruqqia Naz (2220256)" userId="aed086f4-326a-4ac0-aef2-80960348934c" providerId="ADAL" clId="{2CD54E69-550F-4136-B8A4-AB4282AD307D}" dt="2023-02-16T22:23:30.501" v="633"/>
          <ac:spMkLst>
            <pc:docMk/>
            <pc:sldMk cId="979622006" sldId="280"/>
            <ac:spMk id="15" creationId="{7FC3FD3F-45EE-74E3-AD64-441303B83EF3}"/>
          </ac:spMkLst>
        </pc:spChg>
      </pc:sldChg>
      <pc:sldChg chg="modSp mod ord">
        <pc:chgData name="Ruqqia Naz (2220256)" userId="aed086f4-326a-4ac0-aef2-80960348934c" providerId="ADAL" clId="{2CD54E69-550F-4136-B8A4-AB4282AD307D}" dt="2023-02-19T22:54:46.174" v="8673" actId="15"/>
        <pc:sldMkLst>
          <pc:docMk/>
          <pc:sldMk cId="2952923800" sldId="281"/>
        </pc:sldMkLst>
        <pc:spChg chg="mod">
          <ac:chgData name="Ruqqia Naz (2220256)" userId="aed086f4-326a-4ac0-aef2-80960348934c" providerId="ADAL" clId="{2CD54E69-550F-4136-B8A4-AB4282AD307D}" dt="2023-02-19T21:42:31.132" v="7524" actId="1076"/>
          <ac:spMkLst>
            <pc:docMk/>
            <pc:sldMk cId="2952923800" sldId="281"/>
            <ac:spMk id="2" creationId="{D53B219B-7E3A-7E84-6386-37313F0CFB09}"/>
          </ac:spMkLst>
        </pc:spChg>
        <pc:spChg chg="mod">
          <ac:chgData name="Ruqqia Naz (2220256)" userId="aed086f4-326a-4ac0-aef2-80960348934c" providerId="ADAL" clId="{2CD54E69-550F-4136-B8A4-AB4282AD307D}" dt="2023-02-19T22:54:46.174" v="8673" actId="15"/>
          <ac:spMkLst>
            <pc:docMk/>
            <pc:sldMk cId="2952923800" sldId="281"/>
            <ac:spMk id="3" creationId="{A2E339BF-E6D7-DD0E-AF02-6813852EE723}"/>
          </ac:spMkLst>
        </pc:spChg>
      </pc:sldChg>
      <pc:sldChg chg="delSp modSp mod">
        <pc:chgData name="Ruqqia Naz (2220256)" userId="aed086f4-326a-4ac0-aef2-80960348934c" providerId="ADAL" clId="{2CD54E69-550F-4136-B8A4-AB4282AD307D}" dt="2023-02-19T21:01:02.998" v="6286" actId="122"/>
        <pc:sldMkLst>
          <pc:docMk/>
          <pc:sldMk cId="685681062" sldId="282"/>
        </pc:sldMkLst>
        <pc:spChg chg="mod">
          <ac:chgData name="Ruqqia Naz (2220256)" userId="aed086f4-326a-4ac0-aef2-80960348934c" providerId="ADAL" clId="{2CD54E69-550F-4136-B8A4-AB4282AD307D}" dt="2023-02-19T21:01:02.998" v="6286" actId="122"/>
          <ac:spMkLst>
            <pc:docMk/>
            <pc:sldMk cId="685681062" sldId="282"/>
            <ac:spMk id="2" creationId="{FD5E8954-9BCB-7FD9-A210-38DC54382D45}"/>
          </ac:spMkLst>
        </pc:spChg>
        <pc:spChg chg="mod">
          <ac:chgData name="Ruqqia Naz (2220256)" userId="aed086f4-326a-4ac0-aef2-80960348934c" providerId="ADAL" clId="{2CD54E69-550F-4136-B8A4-AB4282AD307D}" dt="2023-02-19T21:00:50.374" v="6285" actId="14100"/>
          <ac:spMkLst>
            <pc:docMk/>
            <pc:sldMk cId="685681062" sldId="282"/>
            <ac:spMk id="4" creationId="{D2BBD890-6A99-C160-C084-2916E2310718}"/>
          </ac:spMkLst>
        </pc:spChg>
        <pc:spChg chg="del mod">
          <ac:chgData name="Ruqqia Naz (2220256)" userId="aed086f4-326a-4ac0-aef2-80960348934c" providerId="ADAL" clId="{2CD54E69-550F-4136-B8A4-AB4282AD307D}" dt="2023-02-18T23:08:34.300" v="5193" actId="478"/>
          <ac:spMkLst>
            <pc:docMk/>
            <pc:sldMk cId="685681062" sldId="282"/>
            <ac:spMk id="5" creationId="{EEE736C0-59DE-A4DF-7A05-6F22D48CC0D3}"/>
          </ac:spMkLst>
        </pc:spChg>
        <pc:spChg chg="del mod">
          <ac:chgData name="Ruqqia Naz (2220256)" userId="aed086f4-326a-4ac0-aef2-80960348934c" providerId="ADAL" clId="{2CD54E69-550F-4136-B8A4-AB4282AD307D}" dt="2023-02-18T23:08:54.669" v="5196" actId="478"/>
          <ac:spMkLst>
            <pc:docMk/>
            <pc:sldMk cId="685681062" sldId="282"/>
            <ac:spMk id="6" creationId="{8E016EE4-D06F-BB48-F27D-14F290F0FE86}"/>
          </ac:spMkLst>
        </pc:spChg>
        <pc:spChg chg="mod">
          <ac:chgData name="Ruqqia Naz (2220256)" userId="aed086f4-326a-4ac0-aef2-80960348934c" providerId="ADAL" clId="{2CD54E69-550F-4136-B8A4-AB4282AD307D}" dt="2023-02-16T22:23:30.501" v="633"/>
          <ac:spMkLst>
            <pc:docMk/>
            <pc:sldMk cId="685681062" sldId="282"/>
            <ac:spMk id="23" creationId="{94FF72B7-0438-3641-5939-75128934B0DF}"/>
          </ac:spMkLst>
        </pc:spChg>
      </pc:sldChg>
      <pc:sldChg chg="addSp delSp modSp mod setBg">
        <pc:chgData name="Ruqqia Naz (2220256)" userId="aed086f4-326a-4ac0-aef2-80960348934c" providerId="ADAL" clId="{2CD54E69-550F-4136-B8A4-AB4282AD307D}" dt="2023-02-19T22:13:06.927" v="8379" actId="2711"/>
        <pc:sldMkLst>
          <pc:docMk/>
          <pc:sldMk cId="2903841477" sldId="283"/>
        </pc:sldMkLst>
        <pc:spChg chg="mod">
          <ac:chgData name="Ruqqia Naz (2220256)" userId="aed086f4-326a-4ac0-aef2-80960348934c" providerId="ADAL" clId="{2CD54E69-550F-4136-B8A4-AB4282AD307D}" dt="2023-02-19T22:13:06.927" v="8379" actId="2711"/>
          <ac:spMkLst>
            <pc:docMk/>
            <pc:sldMk cId="2903841477" sldId="283"/>
            <ac:spMk id="2" creationId="{69125542-D540-B766-0FA1-10DE2ED0495C}"/>
          </ac:spMkLst>
        </pc:spChg>
        <pc:spChg chg="add mod">
          <ac:chgData name="Ruqqia Naz (2220256)" userId="aed086f4-326a-4ac0-aef2-80960348934c" providerId="ADAL" clId="{2CD54E69-550F-4136-B8A4-AB4282AD307D}" dt="2023-02-19T22:11:35.529" v="8328" actId="5793"/>
          <ac:spMkLst>
            <pc:docMk/>
            <pc:sldMk cId="2903841477" sldId="283"/>
            <ac:spMk id="4" creationId="{3F6B00C1-BDA4-01BC-94E0-FFB7D2219F45}"/>
          </ac:spMkLst>
        </pc:spChg>
        <pc:spChg chg="mod">
          <ac:chgData name="Ruqqia Naz (2220256)" userId="aed086f4-326a-4ac0-aef2-80960348934c" providerId="ADAL" clId="{2CD54E69-550F-4136-B8A4-AB4282AD307D}" dt="2023-02-19T22:12:07.172" v="8376" actId="1076"/>
          <ac:spMkLst>
            <pc:docMk/>
            <pc:sldMk cId="2903841477" sldId="283"/>
            <ac:spMk id="6" creationId="{A6DDBB02-9464-CEB2-1790-240E71187667}"/>
          </ac:spMkLst>
        </pc:spChg>
        <pc:spChg chg="mod">
          <ac:chgData name="Ruqqia Naz (2220256)" userId="aed086f4-326a-4ac0-aef2-80960348934c" providerId="ADAL" clId="{2CD54E69-550F-4136-B8A4-AB4282AD307D}" dt="2023-02-16T22:23:30.501" v="633"/>
          <ac:spMkLst>
            <pc:docMk/>
            <pc:sldMk cId="2903841477" sldId="283"/>
            <ac:spMk id="7" creationId="{712D1D31-1A67-703B-DF69-CA8142BF6A2D}"/>
          </ac:spMkLst>
        </pc:spChg>
        <pc:graphicFrameChg chg="del">
          <ac:chgData name="Ruqqia Naz (2220256)" userId="aed086f4-326a-4ac0-aef2-80960348934c" providerId="ADAL" clId="{2CD54E69-550F-4136-B8A4-AB4282AD307D}" dt="2023-02-16T22:21:34.118" v="615" actId="478"/>
          <ac:graphicFrameMkLst>
            <pc:docMk/>
            <pc:sldMk cId="2903841477" sldId="283"/>
            <ac:graphicFrameMk id="5" creationId="{ED69F325-47F8-5A12-D3A4-2BB6ADB3D0B6}"/>
          </ac:graphicFrameMkLst>
        </pc:graphicFrameChg>
      </pc:sldChg>
      <pc:sldChg chg="modSp del ord">
        <pc:chgData name="Ruqqia Naz (2220256)" userId="aed086f4-326a-4ac0-aef2-80960348934c" providerId="ADAL" clId="{2CD54E69-550F-4136-B8A4-AB4282AD307D}" dt="2023-02-18T22:50:20.493" v="5035" actId="2696"/>
        <pc:sldMkLst>
          <pc:docMk/>
          <pc:sldMk cId="2886474736" sldId="284"/>
        </pc:sldMkLst>
        <pc:spChg chg="mod">
          <ac:chgData name="Ruqqia Naz (2220256)" userId="aed086f4-326a-4ac0-aef2-80960348934c" providerId="ADAL" clId="{2CD54E69-550F-4136-B8A4-AB4282AD307D}" dt="2023-02-16T22:23:30.501" v="633"/>
          <ac:spMkLst>
            <pc:docMk/>
            <pc:sldMk cId="2886474736" sldId="284"/>
            <ac:spMk id="2" creationId="{884B311B-3177-0658-3585-6639F26A9BF6}"/>
          </ac:spMkLst>
        </pc:spChg>
        <pc:spChg chg="mod">
          <ac:chgData name="Ruqqia Naz (2220256)" userId="aed086f4-326a-4ac0-aef2-80960348934c" providerId="ADAL" clId="{2CD54E69-550F-4136-B8A4-AB4282AD307D}" dt="2023-02-16T22:23:30.501" v="633"/>
          <ac:spMkLst>
            <pc:docMk/>
            <pc:sldMk cId="2886474736" sldId="284"/>
            <ac:spMk id="7" creationId="{3A122237-B06F-5E42-B051-D7859FC21D7D}"/>
          </ac:spMkLst>
        </pc:spChg>
        <pc:spChg chg="mod">
          <ac:chgData name="Ruqqia Naz (2220256)" userId="aed086f4-326a-4ac0-aef2-80960348934c" providerId="ADAL" clId="{2CD54E69-550F-4136-B8A4-AB4282AD307D}" dt="2023-02-16T22:23:30.501" v="633"/>
          <ac:spMkLst>
            <pc:docMk/>
            <pc:sldMk cId="2886474736" sldId="284"/>
            <ac:spMk id="8" creationId="{AECF22D2-2B16-C40D-AA90-609B5CD08B3D}"/>
          </ac:spMkLst>
        </pc:spChg>
        <pc:graphicFrameChg chg="mod">
          <ac:chgData name="Ruqqia Naz (2220256)" userId="aed086f4-326a-4ac0-aef2-80960348934c" providerId="ADAL" clId="{2CD54E69-550F-4136-B8A4-AB4282AD307D}" dt="2023-02-16T22:23:30.501" v="633"/>
          <ac:graphicFrameMkLst>
            <pc:docMk/>
            <pc:sldMk cId="2886474736" sldId="284"/>
            <ac:graphicFrameMk id="6" creationId="{705AB9BF-07E9-9DED-DB8B-F644759C8FDC}"/>
          </ac:graphicFrameMkLst>
        </pc:graphicFrameChg>
      </pc:sldChg>
      <pc:sldChg chg="modSp del">
        <pc:chgData name="Ruqqia Naz (2220256)" userId="aed086f4-326a-4ac0-aef2-80960348934c" providerId="ADAL" clId="{2CD54E69-550F-4136-B8A4-AB4282AD307D}" dt="2023-02-18T22:51:03.991" v="5036" actId="2696"/>
        <pc:sldMkLst>
          <pc:docMk/>
          <pc:sldMk cId="2011930182" sldId="285"/>
        </pc:sldMkLst>
        <pc:spChg chg="mod">
          <ac:chgData name="Ruqqia Naz (2220256)" userId="aed086f4-326a-4ac0-aef2-80960348934c" providerId="ADAL" clId="{2CD54E69-550F-4136-B8A4-AB4282AD307D}" dt="2023-02-16T22:23:30.501" v="633"/>
          <ac:spMkLst>
            <pc:docMk/>
            <pc:sldMk cId="2011930182" sldId="285"/>
            <ac:spMk id="2" creationId="{B2AF69D5-AD7B-521D-22B1-50D8A24356AC}"/>
          </ac:spMkLst>
        </pc:spChg>
        <pc:spChg chg="mod">
          <ac:chgData name="Ruqqia Naz (2220256)" userId="aed086f4-326a-4ac0-aef2-80960348934c" providerId="ADAL" clId="{2CD54E69-550F-4136-B8A4-AB4282AD307D}" dt="2023-02-16T22:23:30.501" v="633"/>
          <ac:spMkLst>
            <pc:docMk/>
            <pc:sldMk cId="2011930182" sldId="285"/>
            <ac:spMk id="4" creationId="{77C09F16-6D23-666F-6800-8FC697831948}"/>
          </ac:spMkLst>
        </pc:spChg>
        <pc:spChg chg="mod">
          <ac:chgData name="Ruqqia Naz (2220256)" userId="aed086f4-326a-4ac0-aef2-80960348934c" providerId="ADAL" clId="{2CD54E69-550F-4136-B8A4-AB4282AD307D}" dt="2023-02-16T22:23:30.501" v="633"/>
          <ac:spMkLst>
            <pc:docMk/>
            <pc:sldMk cId="2011930182" sldId="285"/>
            <ac:spMk id="5" creationId="{91128191-45A5-DEA1-F978-421F83D5E664}"/>
          </ac:spMkLst>
        </pc:spChg>
        <pc:spChg chg="mod">
          <ac:chgData name="Ruqqia Naz (2220256)" userId="aed086f4-326a-4ac0-aef2-80960348934c" providerId="ADAL" clId="{2CD54E69-550F-4136-B8A4-AB4282AD307D}" dt="2023-02-16T22:23:30.501" v="633"/>
          <ac:spMkLst>
            <pc:docMk/>
            <pc:sldMk cId="2011930182" sldId="285"/>
            <ac:spMk id="6" creationId="{EEF6A845-F328-1053-A365-3DA9CBAF9BA4}"/>
          </ac:spMkLst>
        </pc:spChg>
        <pc:spChg chg="mod">
          <ac:chgData name="Ruqqia Naz (2220256)" userId="aed086f4-326a-4ac0-aef2-80960348934c" providerId="ADAL" clId="{2CD54E69-550F-4136-B8A4-AB4282AD307D}" dt="2023-02-16T22:23:30.501" v="633"/>
          <ac:spMkLst>
            <pc:docMk/>
            <pc:sldMk cId="2011930182" sldId="285"/>
            <ac:spMk id="8" creationId="{F46AF003-A457-D7E6-F39B-1A85A426A3E5}"/>
          </ac:spMkLst>
        </pc:spChg>
        <pc:spChg chg="mod">
          <ac:chgData name="Ruqqia Naz (2220256)" userId="aed086f4-326a-4ac0-aef2-80960348934c" providerId="ADAL" clId="{2CD54E69-550F-4136-B8A4-AB4282AD307D}" dt="2023-02-16T22:23:30.501" v="633"/>
          <ac:spMkLst>
            <pc:docMk/>
            <pc:sldMk cId="2011930182" sldId="285"/>
            <ac:spMk id="9" creationId="{0A413FDF-11CF-6B9B-871F-ED1ED06E76B9}"/>
          </ac:spMkLst>
        </pc:spChg>
        <pc:spChg chg="mod">
          <ac:chgData name="Ruqqia Naz (2220256)" userId="aed086f4-326a-4ac0-aef2-80960348934c" providerId="ADAL" clId="{2CD54E69-550F-4136-B8A4-AB4282AD307D}" dt="2023-02-16T22:23:30.501" v="633"/>
          <ac:spMkLst>
            <pc:docMk/>
            <pc:sldMk cId="2011930182" sldId="285"/>
            <ac:spMk id="11" creationId="{B3CED26D-9022-0D83-FB0D-E3471E6F7ECE}"/>
          </ac:spMkLst>
        </pc:spChg>
        <pc:spChg chg="mod">
          <ac:chgData name="Ruqqia Naz (2220256)" userId="aed086f4-326a-4ac0-aef2-80960348934c" providerId="ADAL" clId="{2CD54E69-550F-4136-B8A4-AB4282AD307D}" dt="2023-02-16T22:23:30.501" v="633"/>
          <ac:spMkLst>
            <pc:docMk/>
            <pc:sldMk cId="2011930182" sldId="285"/>
            <ac:spMk id="12" creationId="{518301B7-15C5-E184-096F-BF82F42163C2}"/>
          </ac:spMkLst>
        </pc:spChg>
        <pc:spChg chg="mod">
          <ac:chgData name="Ruqqia Naz (2220256)" userId="aed086f4-326a-4ac0-aef2-80960348934c" providerId="ADAL" clId="{2CD54E69-550F-4136-B8A4-AB4282AD307D}" dt="2023-02-16T22:23:30.501" v="633"/>
          <ac:spMkLst>
            <pc:docMk/>
            <pc:sldMk cId="2011930182" sldId="285"/>
            <ac:spMk id="14" creationId="{DD57FB11-65D1-6B1C-8D88-F932BF765A7C}"/>
          </ac:spMkLst>
        </pc:spChg>
        <pc:spChg chg="mod">
          <ac:chgData name="Ruqqia Naz (2220256)" userId="aed086f4-326a-4ac0-aef2-80960348934c" providerId="ADAL" clId="{2CD54E69-550F-4136-B8A4-AB4282AD307D}" dt="2023-02-16T22:23:30.501" v="633"/>
          <ac:spMkLst>
            <pc:docMk/>
            <pc:sldMk cId="2011930182" sldId="285"/>
            <ac:spMk id="73" creationId="{253AA363-0A91-5CE9-7764-DD7813D6BF70}"/>
          </ac:spMkLst>
        </pc:spChg>
        <pc:spChg chg="mod">
          <ac:chgData name="Ruqqia Naz (2220256)" userId="aed086f4-326a-4ac0-aef2-80960348934c" providerId="ADAL" clId="{2CD54E69-550F-4136-B8A4-AB4282AD307D}" dt="2023-02-16T22:23:30.501" v="633"/>
          <ac:spMkLst>
            <pc:docMk/>
            <pc:sldMk cId="2011930182" sldId="285"/>
            <ac:spMk id="74" creationId="{B964C6B0-844C-A964-2B74-46CF893E1381}"/>
          </ac:spMkLst>
        </pc:spChg>
        <pc:picChg chg="mod">
          <ac:chgData name="Ruqqia Naz (2220256)" userId="aed086f4-326a-4ac0-aef2-80960348934c" providerId="ADAL" clId="{2CD54E69-550F-4136-B8A4-AB4282AD307D}" dt="2023-02-16T22:23:30.501" v="633"/>
          <ac:picMkLst>
            <pc:docMk/>
            <pc:sldMk cId="2011930182" sldId="285"/>
            <ac:picMk id="16" creationId="{53DF829E-A1C4-421E-3B50-ABC29F74AD7E}"/>
          </ac:picMkLst>
        </pc:picChg>
        <pc:picChg chg="mod">
          <ac:chgData name="Ruqqia Naz (2220256)" userId="aed086f4-326a-4ac0-aef2-80960348934c" providerId="ADAL" clId="{2CD54E69-550F-4136-B8A4-AB4282AD307D}" dt="2023-02-16T22:23:30.501" v="633"/>
          <ac:picMkLst>
            <pc:docMk/>
            <pc:sldMk cId="2011930182" sldId="285"/>
            <ac:picMk id="18" creationId="{E5C9C66F-AADD-4ED0-1C1D-B85BA2731ECA}"/>
          </ac:picMkLst>
        </pc:picChg>
        <pc:picChg chg="mod">
          <ac:chgData name="Ruqqia Naz (2220256)" userId="aed086f4-326a-4ac0-aef2-80960348934c" providerId="ADAL" clId="{2CD54E69-550F-4136-B8A4-AB4282AD307D}" dt="2023-02-16T22:23:30.501" v="633"/>
          <ac:picMkLst>
            <pc:docMk/>
            <pc:sldMk cId="2011930182" sldId="285"/>
            <ac:picMk id="20" creationId="{886BA800-53E3-4B2D-1E62-F03543D34994}"/>
          </ac:picMkLst>
        </pc:picChg>
        <pc:picChg chg="mod">
          <ac:chgData name="Ruqqia Naz (2220256)" userId="aed086f4-326a-4ac0-aef2-80960348934c" providerId="ADAL" clId="{2CD54E69-550F-4136-B8A4-AB4282AD307D}" dt="2023-02-16T22:23:30.501" v="633"/>
          <ac:picMkLst>
            <pc:docMk/>
            <pc:sldMk cId="2011930182" sldId="285"/>
            <ac:picMk id="22" creationId="{CF9A94E1-4A49-F134-498B-3886D8C21B47}"/>
          </ac:picMkLst>
        </pc:picChg>
      </pc:sldChg>
      <pc:sldChg chg="modSp del">
        <pc:chgData name="Ruqqia Naz (2220256)" userId="aed086f4-326a-4ac0-aef2-80960348934c" providerId="ADAL" clId="{2CD54E69-550F-4136-B8A4-AB4282AD307D}" dt="2023-02-18T22:51:12.743" v="5037" actId="2696"/>
        <pc:sldMkLst>
          <pc:docMk/>
          <pc:sldMk cId="2452269796" sldId="287"/>
        </pc:sldMkLst>
        <pc:spChg chg="mod">
          <ac:chgData name="Ruqqia Naz (2220256)" userId="aed086f4-326a-4ac0-aef2-80960348934c" providerId="ADAL" clId="{2CD54E69-550F-4136-B8A4-AB4282AD307D}" dt="2023-02-16T22:23:30.501" v="633"/>
          <ac:spMkLst>
            <pc:docMk/>
            <pc:sldMk cId="2452269796" sldId="287"/>
            <ac:spMk id="2" creationId="{B2AF69D5-AD7B-521D-22B1-50D8A24356AC}"/>
          </ac:spMkLst>
        </pc:spChg>
        <pc:spChg chg="mod">
          <ac:chgData name="Ruqqia Naz (2220256)" userId="aed086f4-326a-4ac0-aef2-80960348934c" providerId="ADAL" clId="{2CD54E69-550F-4136-B8A4-AB4282AD307D}" dt="2023-02-16T22:23:30.501" v="633"/>
          <ac:spMkLst>
            <pc:docMk/>
            <pc:sldMk cId="2452269796" sldId="287"/>
            <ac:spMk id="4" creationId="{77C09F16-6D23-666F-6800-8FC697831948}"/>
          </ac:spMkLst>
        </pc:spChg>
        <pc:spChg chg="mod">
          <ac:chgData name="Ruqqia Naz (2220256)" userId="aed086f4-326a-4ac0-aef2-80960348934c" providerId="ADAL" clId="{2CD54E69-550F-4136-B8A4-AB4282AD307D}" dt="2023-02-16T22:23:30.501" v="633"/>
          <ac:spMkLst>
            <pc:docMk/>
            <pc:sldMk cId="2452269796" sldId="287"/>
            <ac:spMk id="5" creationId="{91128191-45A5-DEA1-F978-421F83D5E664}"/>
          </ac:spMkLst>
        </pc:spChg>
        <pc:spChg chg="mod">
          <ac:chgData name="Ruqqia Naz (2220256)" userId="aed086f4-326a-4ac0-aef2-80960348934c" providerId="ADAL" clId="{2CD54E69-550F-4136-B8A4-AB4282AD307D}" dt="2023-02-16T22:23:30.501" v="633"/>
          <ac:spMkLst>
            <pc:docMk/>
            <pc:sldMk cId="2452269796" sldId="287"/>
            <ac:spMk id="6" creationId="{EEF6A845-F328-1053-A365-3DA9CBAF9BA4}"/>
          </ac:spMkLst>
        </pc:spChg>
        <pc:spChg chg="mod">
          <ac:chgData name="Ruqqia Naz (2220256)" userId="aed086f4-326a-4ac0-aef2-80960348934c" providerId="ADAL" clId="{2CD54E69-550F-4136-B8A4-AB4282AD307D}" dt="2023-02-16T22:23:30.501" v="633"/>
          <ac:spMkLst>
            <pc:docMk/>
            <pc:sldMk cId="2452269796" sldId="287"/>
            <ac:spMk id="8" creationId="{F46AF003-A457-D7E6-F39B-1A85A426A3E5}"/>
          </ac:spMkLst>
        </pc:spChg>
        <pc:spChg chg="mod">
          <ac:chgData name="Ruqqia Naz (2220256)" userId="aed086f4-326a-4ac0-aef2-80960348934c" providerId="ADAL" clId="{2CD54E69-550F-4136-B8A4-AB4282AD307D}" dt="2023-02-16T22:23:30.501" v="633"/>
          <ac:spMkLst>
            <pc:docMk/>
            <pc:sldMk cId="2452269796" sldId="287"/>
            <ac:spMk id="9" creationId="{0A413FDF-11CF-6B9B-871F-ED1ED06E76B9}"/>
          </ac:spMkLst>
        </pc:spChg>
        <pc:spChg chg="mod">
          <ac:chgData name="Ruqqia Naz (2220256)" userId="aed086f4-326a-4ac0-aef2-80960348934c" providerId="ADAL" clId="{2CD54E69-550F-4136-B8A4-AB4282AD307D}" dt="2023-02-16T22:23:30.501" v="633"/>
          <ac:spMkLst>
            <pc:docMk/>
            <pc:sldMk cId="2452269796" sldId="287"/>
            <ac:spMk id="11" creationId="{B3CED26D-9022-0D83-FB0D-E3471E6F7ECE}"/>
          </ac:spMkLst>
        </pc:spChg>
        <pc:spChg chg="mod">
          <ac:chgData name="Ruqqia Naz (2220256)" userId="aed086f4-326a-4ac0-aef2-80960348934c" providerId="ADAL" clId="{2CD54E69-550F-4136-B8A4-AB4282AD307D}" dt="2023-02-16T22:23:30.501" v="633"/>
          <ac:spMkLst>
            <pc:docMk/>
            <pc:sldMk cId="2452269796" sldId="287"/>
            <ac:spMk id="12" creationId="{518301B7-15C5-E184-096F-BF82F42163C2}"/>
          </ac:spMkLst>
        </pc:spChg>
        <pc:spChg chg="mod">
          <ac:chgData name="Ruqqia Naz (2220256)" userId="aed086f4-326a-4ac0-aef2-80960348934c" providerId="ADAL" clId="{2CD54E69-550F-4136-B8A4-AB4282AD307D}" dt="2023-02-16T22:23:30.501" v="633"/>
          <ac:spMkLst>
            <pc:docMk/>
            <pc:sldMk cId="2452269796" sldId="287"/>
            <ac:spMk id="14" creationId="{DD57FB11-65D1-6B1C-8D88-F932BF765A7C}"/>
          </ac:spMkLst>
        </pc:spChg>
        <pc:spChg chg="mod">
          <ac:chgData name="Ruqqia Naz (2220256)" userId="aed086f4-326a-4ac0-aef2-80960348934c" providerId="ADAL" clId="{2CD54E69-550F-4136-B8A4-AB4282AD307D}" dt="2023-02-16T22:23:30.501" v="633"/>
          <ac:spMkLst>
            <pc:docMk/>
            <pc:sldMk cId="2452269796" sldId="287"/>
            <ac:spMk id="159" creationId="{F269F917-64D7-CDF3-D985-799AE9C3B794}"/>
          </ac:spMkLst>
        </pc:spChg>
        <pc:spChg chg="mod">
          <ac:chgData name="Ruqqia Naz (2220256)" userId="aed086f4-326a-4ac0-aef2-80960348934c" providerId="ADAL" clId="{2CD54E69-550F-4136-B8A4-AB4282AD307D}" dt="2023-02-16T22:23:30.501" v="633"/>
          <ac:spMkLst>
            <pc:docMk/>
            <pc:sldMk cId="2452269796" sldId="287"/>
            <ac:spMk id="160" creationId="{2814DD63-8543-970F-927B-E6AA56C99E6C}"/>
          </ac:spMkLst>
        </pc:spChg>
        <pc:spChg chg="mod">
          <ac:chgData name="Ruqqia Naz (2220256)" userId="aed086f4-326a-4ac0-aef2-80960348934c" providerId="ADAL" clId="{2CD54E69-550F-4136-B8A4-AB4282AD307D}" dt="2023-02-16T22:23:30.501" v="633"/>
          <ac:spMkLst>
            <pc:docMk/>
            <pc:sldMk cId="2452269796" sldId="287"/>
            <ac:spMk id="186" creationId="{18835196-357D-8C96-24B5-B52A2DDEB005}"/>
          </ac:spMkLst>
        </pc:spChg>
        <pc:spChg chg="mod">
          <ac:chgData name="Ruqqia Naz (2220256)" userId="aed086f4-326a-4ac0-aef2-80960348934c" providerId="ADAL" clId="{2CD54E69-550F-4136-B8A4-AB4282AD307D}" dt="2023-02-16T22:23:30.501" v="633"/>
          <ac:spMkLst>
            <pc:docMk/>
            <pc:sldMk cId="2452269796" sldId="287"/>
            <ac:spMk id="187" creationId="{41C11B69-21C7-3FD7-1E14-583CF5B1707B}"/>
          </ac:spMkLst>
        </pc:spChg>
        <pc:spChg chg="mod">
          <ac:chgData name="Ruqqia Naz (2220256)" userId="aed086f4-326a-4ac0-aef2-80960348934c" providerId="ADAL" clId="{2CD54E69-550F-4136-B8A4-AB4282AD307D}" dt="2023-02-16T22:23:30.501" v="633"/>
          <ac:spMkLst>
            <pc:docMk/>
            <pc:sldMk cId="2452269796" sldId="287"/>
            <ac:spMk id="188" creationId="{D362CDA4-D5CF-59E2-690B-FD99A9F4A51C}"/>
          </ac:spMkLst>
        </pc:spChg>
        <pc:spChg chg="mod">
          <ac:chgData name="Ruqqia Naz (2220256)" userId="aed086f4-326a-4ac0-aef2-80960348934c" providerId="ADAL" clId="{2CD54E69-550F-4136-B8A4-AB4282AD307D}" dt="2023-02-16T22:23:30.501" v="633"/>
          <ac:spMkLst>
            <pc:docMk/>
            <pc:sldMk cId="2452269796" sldId="287"/>
            <ac:spMk id="189" creationId="{D14B20BF-5DF9-3EC6-60DD-C63E039F74EC}"/>
          </ac:spMkLst>
        </pc:spChg>
        <pc:spChg chg="mod">
          <ac:chgData name="Ruqqia Naz (2220256)" userId="aed086f4-326a-4ac0-aef2-80960348934c" providerId="ADAL" clId="{2CD54E69-550F-4136-B8A4-AB4282AD307D}" dt="2023-02-16T22:23:30.501" v="633"/>
          <ac:spMkLst>
            <pc:docMk/>
            <pc:sldMk cId="2452269796" sldId="287"/>
            <ac:spMk id="190" creationId="{6FA69800-878A-E997-C835-4A34703F2394}"/>
          </ac:spMkLst>
        </pc:spChg>
        <pc:spChg chg="mod">
          <ac:chgData name="Ruqqia Naz (2220256)" userId="aed086f4-326a-4ac0-aef2-80960348934c" providerId="ADAL" clId="{2CD54E69-550F-4136-B8A4-AB4282AD307D}" dt="2023-02-16T22:23:30.501" v="633"/>
          <ac:spMkLst>
            <pc:docMk/>
            <pc:sldMk cId="2452269796" sldId="287"/>
            <ac:spMk id="191" creationId="{231555FC-0BA5-3E6F-7FCB-66878580BB2C}"/>
          </ac:spMkLst>
        </pc:spChg>
        <pc:spChg chg="mod">
          <ac:chgData name="Ruqqia Naz (2220256)" userId="aed086f4-326a-4ac0-aef2-80960348934c" providerId="ADAL" clId="{2CD54E69-550F-4136-B8A4-AB4282AD307D}" dt="2023-02-16T22:23:30.501" v="633"/>
          <ac:spMkLst>
            <pc:docMk/>
            <pc:sldMk cId="2452269796" sldId="287"/>
            <ac:spMk id="218" creationId="{C29F391A-4647-2731-26B5-3B262D8730A1}"/>
          </ac:spMkLst>
        </pc:spChg>
        <pc:picChg chg="mod">
          <ac:chgData name="Ruqqia Naz (2220256)" userId="aed086f4-326a-4ac0-aef2-80960348934c" providerId="ADAL" clId="{2CD54E69-550F-4136-B8A4-AB4282AD307D}" dt="2023-02-16T22:23:30.501" v="633"/>
          <ac:picMkLst>
            <pc:docMk/>
            <pc:sldMk cId="2452269796" sldId="287"/>
            <ac:picMk id="127" creationId="{647C05DC-04F0-1158-3AA5-BF470126B98D}"/>
          </ac:picMkLst>
        </pc:picChg>
        <pc:picChg chg="mod">
          <ac:chgData name="Ruqqia Naz (2220256)" userId="aed086f4-326a-4ac0-aef2-80960348934c" providerId="ADAL" clId="{2CD54E69-550F-4136-B8A4-AB4282AD307D}" dt="2023-02-16T22:23:30.501" v="633"/>
          <ac:picMkLst>
            <pc:docMk/>
            <pc:sldMk cId="2452269796" sldId="287"/>
            <ac:picMk id="129" creationId="{8B3998AA-37D7-2B8A-664B-5EE240398288}"/>
          </ac:picMkLst>
        </pc:picChg>
        <pc:picChg chg="mod">
          <ac:chgData name="Ruqqia Naz (2220256)" userId="aed086f4-326a-4ac0-aef2-80960348934c" providerId="ADAL" clId="{2CD54E69-550F-4136-B8A4-AB4282AD307D}" dt="2023-02-16T22:23:30.501" v="633"/>
          <ac:picMkLst>
            <pc:docMk/>
            <pc:sldMk cId="2452269796" sldId="287"/>
            <ac:picMk id="131" creationId="{2269A4E3-AE66-274F-54C8-9DD8DBA3B151}"/>
          </ac:picMkLst>
        </pc:picChg>
        <pc:picChg chg="mod">
          <ac:chgData name="Ruqqia Naz (2220256)" userId="aed086f4-326a-4ac0-aef2-80960348934c" providerId="ADAL" clId="{2CD54E69-550F-4136-B8A4-AB4282AD307D}" dt="2023-02-16T22:23:30.501" v="633"/>
          <ac:picMkLst>
            <pc:docMk/>
            <pc:sldMk cId="2452269796" sldId="287"/>
            <ac:picMk id="133" creationId="{65B0483B-CE9B-CD44-979E-DBD8145B7D30}"/>
          </ac:picMkLst>
        </pc:picChg>
        <pc:picChg chg="mod">
          <ac:chgData name="Ruqqia Naz (2220256)" userId="aed086f4-326a-4ac0-aef2-80960348934c" providerId="ADAL" clId="{2CD54E69-550F-4136-B8A4-AB4282AD307D}" dt="2023-02-16T22:23:30.501" v="633"/>
          <ac:picMkLst>
            <pc:docMk/>
            <pc:sldMk cId="2452269796" sldId="287"/>
            <ac:picMk id="135" creationId="{53CE1A7F-C303-6378-F7D9-285999C320CB}"/>
          </ac:picMkLst>
        </pc:picChg>
        <pc:picChg chg="mod">
          <ac:chgData name="Ruqqia Naz (2220256)" userId="aed086f4-326a-4ac0-aef2-80960348934c" providerId="ADAL" clId="{2CD54E69-550F-4136-B8A4-AB4282AD307D}" dt="2023-02-16T22:23:30.501" v="633"/>
          <ac:picMkLst>
            <pc:docMk/>
            <pc:sldMk cId="2452269796" sldId="287"/>
            <ac:picMk id="137" creationId="{5C2754CD-7055-FC29-FE1C-82327C464143}"/>
          </ac:picMkLst>
        </pc:picChg>
        <pc:picChg chg="mod">
          <ac:chgData name="Ruqqia Naz (2220256)" userId="aed086f4-326a-4ac0-aef2-80960348934c" providerId="ADAL" clId="{2CD54E69-550F-4136-B8A4-AB4282AD307D}" dt="2023-02-16T22:23:30.501" v="633"/>
          <ac:picMkLst>
            <pc:docMk/>
            <pc:sldMk cId="2452269796" sldId="287"/>
            <ac:picMk id="139" creationId="{9A9F1D08-2372-A757-BE1E-91723DB0EBBF}"/>
          </ac:picMkLst>
        </pc:picChg>
        <pc:picChg chg="mod">
          <ac:chgData name="Ruqqia Naz (2220256)" userId="aed086f4-326a-4ac0-aef2-80960348934c" providerId="ADAL" clId="{2CD54E69-550F-4136-B8A4-AB4282AD307D}" dt="2023-02-16T22:23:30.501" v="633"/>
          <ac:picMkLst>
            <pc:docMk/>
            <pc:sldMk cId="2452269796" sldId="287"/>
            <ac:picMk id="141" creationId="{9714A55E-3681-98F0-A943-50EE7A07869C}"/>
          </ac:picMkLst>
        </pc:picChg>
      </pc:sldChg>
      <pc:sldChg chg="modSp del">
        <pc:chgData name="Ruqqia Naz (2220256)" userId="aed086f4-326a-4ac0-aef2-80960348934c" providerId="ADAL" clId="{2CD54E69-550F-4136-B8A4-AB4282AD307D}" dt="2023-02-18T22:51:18.944" v="5038" actId="2696"/>
        <pc:sldMkLst>
          <pc:docMk/>
          <pc:sldMk cId="1600494506" sldId="288"/>
        </pc:sldMkLst>
        <pc:spChg chg="mod">
          <ac:chgData name="Ruqqia Naz (2220256)" userId="aed086f4-326a-4ac0-aef2-80960348934c" providerId="ADAL" clId="{2CD54E69-550F-4136-B8A4-AB4282AD307D}" dt="2023-02-16T22:23:30.501" v="633"/>
          <ac:spMkLst>
            <pc:docMk/>
            <pc:sldMk cId="1600494506" sldId="288"/>
            <ac:spMk id="7" creationId="{330A5BFC-C134-C072-C14D-9E51A94C8E7E}"/>
          </ac:spMkLst>
        </pc:spChg>
        <pc:spChg chg="mod">
          <ac:chgData name="Ruqqia Naz (2220256)" userId="aed086f4-326a-4ac0-aef2-80960348934c" providerId="ADAL" clId="{2CD54E69-550F-4136-B8A4-AB4282AD307D}" dt="2023-02-16T22:23:30.501" v="633"/>
          <ac:spMkLst>
            <pc:docMk/>
            <pc:sldMk cId="1600494506" sldId="288"/>
            <ac:spMk id="19" creationId="{270C77AB-7E91-84A6-3E62-DAB80E1E4481}"/>
          </ac:spMkLst>
        </pc:spChg>
        <pc:spChg chg="mod">
          <ac:chgData name="Ruqqia Naz (2220256)" userId="aed086f4-326a-4ac0-aef2-80960348934c" providerId="ADAL" clId="{2CD54E69-550F-4136-B8A4-AB4282AD307D}" dt="2023-02-16T22:23:30.501" v="633"/>
          <ac:spMkLst>
            <pc:docMk/>
            <pc:sldMk cId="1600494506" sldId="288"/>
            <ac:spMk id="20" creationId="{15DD9AC8-4A5F-70DB-AA68-C461059D81A1}"/>
          </ac:spMkLst>
        </pc:spChg>
        <pc:spChg chg="mod">
          <ac:chgData name="Ruqqia Naz (2220256)" userId="aed086f4-326a-4ac0-aef2-80960348934c" providerId="ADAL" clId="{2CD54E69-550F-4136-B8A4-AB4282AD307D}" dt="2023-02-16T22:23:30.501" v="633"/>
          <ac:spMkLst>
            <pc:docMk/>
            <pc:sldMk cId="1600494506" sldId="288"/>
            <ac:spMk id="21" creationId="{A28A203B-0CF0-2AB0-5F54-07C8E3003918}"/>
          </ac:spMkLst>
        </pc:spChg>
        <pc:spChg chg="mod">
          <ac:chgData name="Ruqqia Naz (2220256)" userId="aed086f4-326a-4ac0-aef2-80960348934c" providerId="ADAL" clId="{2CD54E69-550F-4136-B8A4-AB4282AD307D}" dt="2023-02-16T22:23:30.501" v="633"/>
          <ac:spMkLst>
            <pc:docMk/>
            <pc:sldMk cId="1600494506" sldId="288"/>
            <ac:spMk id="22" creationId="{05BC0115-F702-2E0A-61A4-4A6CE33FD775}"/>
          </ac:spMkLst>
        </pc:spChg>
        <pc:spChg chg="mod">
          <ac:chgData name="Ruqqia Naz (2220256)" userId="aed086f4-326a-4ac0-aef2-80960348934c" providerId="ADAL" clId="{2CD54E69-550F-4136-B8A4-AB4282AD307D}" dt="2023-02-16T22:23:30.501" v="633"/>
          <ac:spMkLst>
            <pc:docMk/>
            <pc:sldMk cId="1600494506" sldId="288"/>
            <ac:spMk id="23" creationId="{9D48D07F-2D5B-F0D5-4005-197607C4F197}"/>
          </ac:spMkLst>
        </pc:spChg>
        <pc:spChg chg="mod">
          <ac:chgData name="Ruqqia Naz (2220256)" userId="aed086f4-326a-4ac0-aef2-80960348934c" providerId="ADAL" clId="{2CD54E69-550F-4136-B8A4-AB4282AD307D}" dt="2023-02-16T22:23:30.501" v="633"/>
          <ac:spMkLst>
            <pc:docMk/>
            <pc:sldMk cId="1600494506" sldId="288"/>
            <ac:spMk id="24" creationId="{A3BF8E55-B2B9-104D-F277-08902534735D}"/>
          </ac:spMkLst>
        </pc:spChg>
        <pc:spChg chg="mod">
          <ac:chgData name="Ruqqia Naz (2220256)" userId="aed086f4-326a-4ac0-aef2-80960348934c" providerId="ADAL" clId="{2CD54E69-550F-4136-B8A4-AB4282AD307D}" dt="2023-02-16T22:23:30.501" v="633"/>
          <ac:spMkLst>
            <pc:docMk/>
            <pc:sldMk cId="1600494506" sldId="288"/>
            <ac:spMk id="25" creationId="{BCE9DA14-62AB-A857-6387-1F5D330B3F36}"/>
          </ac:spMkLst>
        </pc:spChg>
        <pc:spChg chg="mod">
          <ac:chgData name="Ruqqia Naz (2220256)" userId="aed086f4-326a-4ac0-aef2-80960348934c" providerId="ADAL" clId="{2CD54E69-550F-4136-B8A4-AB4282AD307D}" dt="2023-02-16T22:23:30.501" v="633"/>
          <ac:spMkLst>
            <pc:docMk/>
            <pc:sldMk cId="1600494506" sldId="288"/>
            <ac:spMk id="26" creationId="{710CB940-D45B-59F1-06E5-9CC94100EF05}"/>
          </ac:spMkLst>
        </pc:spChg>
        <pc:spChg chg="mod">
          <ac:chgData name="Ruqqia Naz (2220256)" userId="aed086f4-326a-4ac0-aef2-80960348934c" providerId="ADAL" clId="{2CD54E69-550F-4136-B8A4-AB4282AD307D}" dt="2023-02-16T22:23:30.501" v="633"/>
          <ac:spMkLst>
            <pc:docMk/>
            <pc:sldMk cId="1600494506" sldId="288"/>
            <ac:spMk id="27" creationId="{A0DA38E3-68A2-4FF9-022B-BA0DF832B1DB}"/>
          </ac:spMkLst>
        </pc:spChg>
        <pc:spChg chg="mod">
          <ac:chgData name="Ruqqia Naz (2220256)" userId="aed086f4-326a-4ac0-aef2-80960348934c" providerId="ADAL" clId="{2CD54E69-550F-4136-B8A4-AB4282AD307D}" dt="2023-02-16T22:23:30.501" v="633"/>
          <ac:spMkLst>
            <pc:docMk/>
            <pc:sldMk cId="1600494506" sldId="288"/>
            <ac:spMk id="28" creationId="{B72BD1AE-7290-BA6E-18FB-8181C0D13E7C}"/>
          </ac:spMkLst>
        </pc:spChg>
        <pc:spChg chg="mod">
          <ac:chgData name="Ruqqia Naz (2220256)" userId="aed086f4-326a-4ac0-aef2-80960348934c" providerId="ADAL" clId="{2CD54E69-550F-4136-B8A4-AB4282AD307D}" dt="2023-02-16T22:23:30.501" v="633"/>
          <ac:spMkLst>
            <pc:docMk/>
            <pc:sldMk cId="1600494506" sldId="288"/>
            <ac:spMk id="373" creationId="{EC015AD8-FC03-181D-1A34-AD00F66C42C2}"/>
          </ac:spMkLst>
        </pc:spChg>
        <pc:spChg chg="mod">
          <ac:chgData name="Ruqqia Naz (2220256)" userId="aed086f4-326a-4ac0-aef2-80960348934c" providerId="ADAL" clId="{2CD54E69-550F-4136-B8A4-AB4282AD307D}" dt="2023-02-16T22:23:30.501" v="633"/>
          <ac:spMkLst>
            <pc:docMk/>
            <pc:sldMk cId="1600494506" sldId="288"/>
            <ac:spMk id="374" creationId="{049B2870-98EC-2977-8CE4-A7AA3009991A}"/>
          </ac:spMkLst>
        </pc:spChg>
        <pc:picChg chg="mod">
          <ac:chgData name="Ruqqia Naz (2220256)" userId="aed086f4-326a-4ac0-aef2-80960348934c" providerId="ADAL" clId="{2CD54E69-550F-4136-B8A4-AB4282AD307D}" dt="2023-02-16T22:23:30.501" v="633"/>
          <ac:picMkLst>
            <pc:docMk/>
            <pc:sldMk cId="1600494506" sldId="288"/>
            <ac:picMk id="268" creationId="{1A522F41-60C1-3803-6132-18E154C0E328}"/>
          </ac:picMkLst>
        </pc:picChg>
        <pc:picChg chg="mod">
          <ac:chgData name="Ruqqia Naz (2220256)" userId="aed086f4-326a-4ac0-aef2-80960348934c" providerId="ADAL" clId="{2CD54E69-550F-4136-B8A4-AB4282AD307D}" dt="2023-02-16T22:23:30.501" v="633"/>
          <ac:picMkLst>
            <pc:docMk/>
            <pc:sldMk cId="1600494506" sldId="288"/>
            <ac:picMk id="270" creationId="{DE7A4D25-3CA5-F92A-988A-F913C367D593}"/>
          </ac:picMkLst>
        </pc:picChg>
        <pc:picChg chg="mod">
          <ac:chgData name="Ruqqia Naz (2220256)" userId="aed086f4-326a-4ac0-aef2-80960348934c" providerId="ADAL" clId="{2CD54E69-550F-4136-B8A4-AB4282AD307D}" dt="2023-02-16T22:23:30.501" v="633"/>
          <ac:picMkLst>
            <pc:docMk/>
            <pc:sldMk cId="1600494506" sldId="288"/>
            <ac:picMk id="288" creationId="{A5707D4A-497A-679A-3ACA-721E8D0E2699}"/>
          </ac:picMkLst>
        </pc:picChg>
        <pc:picChg chg="mod">
          <ac:chgData name="Ruqqia Naz (2220256)" userId="aed086f4-326a-4ac0-aef2-80960348934c" providerId="ADAL" clId="{2CD54E69-550F-4136-B8A4-AB4282AD307D}" dt="2023-02-16T22:23:30.501" v="633"/>
          <ac:picMkLst>
            <pc:docMk/>
            <pc:sldMk cId="1600494506" sldId="288"/>
            <ac:picMk id="290" creationId="{E63515FB-9439-CCAE-C220-6F0E5ECB75E8}"/>
          </ac:picMkLst>
        </pc:picChg>
        <pc:picChg chg="mod">
          <ac:chgData name="Ruqqia Naz (2220256)" userId="aed086f4-326a-4ac0-aef2-80960348934c" providerId="ADAL" clId="{2CD54E69-550F-4136-B8A4-AB4282AD307D}" dt="2023-02-16T22:23:30.501" v="633"/>
          <ac:picMkLst>
            <pc:docMk/>
            <pc:sldMk cId="1600494506" sldId="288"/>
            <ac:picMk id="292" creationId="{8167DB44-EDED-0971-E35D-A5FA1E47C215}"/>
          </ac:picMkLst>
        </pc:picChg>
      </pc:sldChg>
      <pc:sldChg chg="modSp del">
        <pc:chgData name="Ruqqia Naz (2220256)" userId="aed086f4-326a-4ac0-aef2-80960348934c" providerId="ADAL" clId="{2CD54E69-550F-4136-B8A4-AB4282AD307D}" dt="2023-02-18T22:51:22.755" v="5039" actId="2696"/>
        <pc:sldMkLst>
          <pc:docMk/>
          <pc:sldMk cId="2502887943" sldId="289"/>
        </pc:sldMkLst>
        <pc:spChg chg="mod">
          <ac:chgData name="Ruqqia Naz (2220256)" userId="aed086f4-326a-4ac0-aef2-80960348934c" providerId="ADAL" clId="{2CD54E69-550F-4136-B8A4-AB4282AD307D}" dt="2023-02-16T22:23:30.501" v="633"/>
          <ac:spMkLst>
            <pc:docMk/>
            <pc:sldMk cId="2502887943" sldId="289"/>
            <ac:spMk id="7" creationId="{330A5BFC-C134-C072-C14D-9E51A94C8E7E}"/>
          </ac:spMkLst>
        </pc:spChg>
        <pc:spChg chg="mod">
          <ac:chgData name="Ruqqia Naz (2220256)" userId="aed086f4-326a-4ac0-aef2-80960348934c" providerId="ADAL" clId="{2CD54E69-550F-4136-B8A4-AB4282AD307D}" dt="2023-02-16T22:23:30.501" v="633"/>
          <ac:spMkLst>
            <pc:docMk/>
            <pc:sldMk cId="2502887943" sldId="289"/>
            <ac:spMk id="24" creationId="{A3BF8E55-B2B9-104D-F277-08902534735D}"/>
          </ac:spMkLst>
        </pc:spChg>
        <pc:spChg chg="mod">
          <ac:chgData name="Ruqqia Naz (2220256)" userId="aed086f4-326a-4ac0-aef2-80960348934c" providerId="ADAL" clId="{2CD54E69-550F-4136-B8A4-AB4282AD307D}" dt="2023-02-16T22:23:30.501" v="633"/>
          <ac:spMkLst>
            <pc:docMk/>
            <pc:sldMk cId="2502887943" sldId="289"/>
            <ac:spMk id="25" creationId="{BCE9DA14-62AB-A857-6387-1F5D330B3F36}"/>
          </ac:spMkLst>
        </pc:spChg>
        <pc:spChg chg="mod">
          <ac:chgData name="Ruqqia Naz (2220256)" userId="aed086f4-326a-4ac0-aef2-80960348934c" providerId="ADAL" clId="{2CD54E69-550F-4136-B8A4-AB4282AD307D}" dt="2023-02-16T22:23:30.501" v="633"/>
          <ac:spMkLst>
            <pc:docMk/>
            <pc:sldMk cId="2502887943" sldId="289"/>
            <ac:spMk id="26" creationId="{710CB940-D45B-59F1-06E5-9CC94100EF05}"/>
          </ac:spMkLst>
        </pc:spChg>
        <pc:spChg chg="mod">
          <ac:chgData name="Ruqqia Naz (2220256)" userId="aed086f4-326a-4ac0-aef2-80960348934c" providerId="ADAL" clId="{2CD54E69-550F-4136-B8A4-AB4282AD307D}" dt="2023-02-16T22:23:30.501" v="633"/>
          <ac:spMkLst>
            <pc:docMk/>
            <pc:sldMk cId="2502887943" sldId="289"/>
            <ac:spMk id="27" creationId="{A0DA38E3-68A2-4FF9-022B-BA0DF832B1DB}"/>
          </ac:spMkLst>
        </pc:spChg>
        <pc:spChg chg="mod">
          <ac:chgData name="Ruqqia Naz (2220256)" userId="aed086f4-326a-4ac0-aef2-80960348934c" providerId="ADAL" clId="{2CD54E69-550F-4136-B8A4-AB4282AD307D}" dt="2023-02-16T22:23:30.501" v="633"/>
          <ac:spMkLst>
            <pc:docMk/>
            <pc:sldMk cId="2502887943" sldId="289"/>
            <ac:spMk id="28" creationId="{B72BD1AE-7290-BA6E-18FB-8181C0D13E7C}"/>
          </ac:spMkLst>
        </pc:spChg>
        <pc:spChg chg="mod">
          <ac:chgData name="Ruqqia Naz (2220256)" userId="aed086f4-326a-4ac0-aef2-80960348934c" providerId="ADAL" clId="{2CD54E69-550F-4136-B8A4-AB4282AD307D}" dt="2023-02-16T22:23:30.501" v="633"/>
          <ac:spMkLst>
            <pc:docMk/>
            <pc:sldMk cId="2502887943" sldId="289"/>
            <ac:spMk id="56" creationId="{42027341-30B3-44DB-373E-60B96EBF2043}"/>
          </ac:spMkLst>
        </pc:spChg>
        <pc:spChg chg="mod">
          <ac:chgData name="Ruqqia Naz (2220256)" userId="aed086f4-326a-4ac0-aef2-80960348934c" providerId="ADAL" clId="{2CD54E69-550F-4136-B8A4-AB4282AD307D}" dt="2023-02-16T22:23:30.501" v="633"/>
          <ac:spMkLst>
            <pc:docMk/>
            <pc:sldMk cId="2502887943" sldId="289"/>
            <ac:spMk id="57" creationId="{49B99446-8DB8-EAE8-ADEB-8E02F160B106}"/>
          </ac:spMkLst>
        </pc:spChg>
        <pc:spChg chg="mod">
          <ac:chgData name="Ruqqia Naz (2220256)" userId="aed086f4-326a-4ac0-aef2-80960348934c" providerId="ADAL" clId="{2CD54E69-550F-4136-B8A4-AB4282AD307D}" dt="2023-02-16T22:23:30.501" v="633"/>
          <ac:spMkLst>
            <pc:docMk/>
            <pc:sldMk cId="2502887943" sldId="289"/>
            <ac:spMk id="58" creationId="{4F1381C5-2C37-6542-2CC4-2EBF6B0C41D4}"/>
          </ac:spMkLst>
        </pc:spChg>
        <pc:spChg chg="mod">
          <ac:chgData name="Ruqqia Naz (2220256)" userId="aed086f4-326a-4ac0-aef2-80960348934c" providerId="ADAL" clId="{2CD54E69-550F-4136-B8A4-AB4282AD307D}" dt="2023-02-16T22:23:30.501" v="633"/>
          <ac:spMkLst>
            <pc:docMk/>
            <pc:sldMk cId="2502887943" sldId="289"/>
            <ac:spMk id="59" creationId="{9348E88D-CFB1-4BF1-41EC-723BBD602AF2}"/>
          </ac:spMkLst>
        </pc:spChg>
        <pc:spChg chg="mod">
          <ac:chgData name="Ruqqia Naz (2220256)" userId="aed086f4-326a-4ac0-aef2-80960348934c" providerId="ADAL" clId="{2CD54E69-550F-4136-B8A4-AB4282AD307D}" dt="2023-02-16T22:23:30.501" v="633"/>
          <ac:spMkLst>
            <pc:docMk/>
            <pc:sldMk cId="2502887943" sldId="289"/>
            <ac:spMk id="60" creationId="{E1B218F5-E615-C534-C7FC-E55781596535}"/>
          </ac:spMkLst>
        </pc:spChg>
        <pc:spChg chg="mod">
          <ac:chgData name="Ruqqia Naz (2220256)" userId="aed086f4-326a-4ac0-aef2-80960348934c" providerId="ADAL" clId="{2CD54E69-550F-4136-B8A4-AB4282AD307D}" dt="2023-02-16T22:23:30.501" v="633"/>
          <ac:spMkLst>
            <pc:docMk/>
            <pc:sldMk cId="2502887943" sldId="289"/>
            <ac:spMk id="175" creationId="{1DECFA06-D307-B47D-DA95-31161374AD30}"/>
          </ac:spMkLst>
        </pc:spChg>
      </pc:sldChg>
      <pc:sldChg chg="modSp del">
        <pc:chgData name="Ruqqia Naz (2220256)" userId="aed086f4-326a-4ac0-aef2-80960348934c" providerId="ADAL" clId="{2CD54E69-550F-4136-B8A4-AB4282AD307D}" dt="2023-02-18T22:51:31.216" v="5040" actId="2696"/>
        <pc:sldMkLst>
          <pc:docMk/>
          <pc:sldMk cId="3170280394" sldId="290"/>
        </pc:sldMkLst>
        <pc:spChg chg="mod">
          <ac:chgData name="Ruqqia Naz (2220256)" userId="aed086f4-326a-4ac0-aef2-80960348934c" providerId="ADAL" clId="{2CD54E69-550F-4136-B8A4-AB4282AD307D}" dt="2023-02-16T22:23:30.501" v="633"/>
          <ac:spMkLst>
            <pc:docMk/>
            <pc:sldMk cId="3170280394" sldId="290"/>
            <ac:spMk id="2" creationId="{86B309B0-6209-D3D0-9D5E-308B9F6E7303}"/>
          </ac:spMkLst>
        </pc:spChg>
        <pc:spChg chg="mod">
          <ac:chgData name="Ruqqia Naz (2220256)" userId="aed086f4-326a-4ac0-aef2-80960348934c" providerId="ADAL" clId="{2CD54E69-550F-4136-B8A4-AB4282AD307D}" dt="2023-02-16T22:23:30.501" v="633"/>
          <ac:spMkLst>
            <pc:docMk/>
            <pc:sldMk cId="3170280394" sldId="290"/>
            <ac:spMk id="11" creationId="{A2C39DD0-CD86-2929-7808-58D17FC2C0A6}"/>
          </ac:spMkLst>
        </pc:spChg>
        <pc:spChg chg="mod">
          <ac:chgData name="Ruqqia Naz (2220256)" userId="aed086f4-326a-4ac0-aef2-80960348934c" providerId="ADAL" clId="{2CD54E69-550F-4136-B8A4-AB4282AD307D}" dt="2023-02-16T22:23:30.501" v="633"/>
          <ac:spMkLst>
            <pc:docMk/>
            <pc:sldMk cId="3170280394" sldId="290"/>
            <ac:spMk id="12" creationId="{CE3C1BFF-2275-1E7D-0604-E6F5CFEC01F6}"/>
          </ac:spMkLst>
        </pc:spChg>
        <pc:spChg chg="mod">
          <ac:chgData name="Ruqqia Naz (2220256)" userId="aed086f4-326a-4ac0-aef2-80960348934c" providerId="ADAL" clId="{2CD54E69-550F-4136-B8A4-AB4282AD307D}" dt="2023-02-16T22:23:30.501" v="633"/>
          <ac:spMkLst>
            <pc:docMk/>
            <pc:sldMk cId="3170280394" sldId="290"/>
            <ac:spMk id="13" creationId="{F618F075-837C-1005-19D6-8DC90759CD53}"/>
          </ac:spMkLst>
        </pc:spChg>
        <pc:spChg chg="mod">
          <ac:chgData name="Ruqqia Naz (2220256)" userId="aed086f4-326a-4ac0-aef2-80960348934c" providerId="ADAL" clId="{2CD54E69-550F-4136-B8A4-AB4282AD307D}" dt="2023-02-16T22:23:30.501" v="633"/>
          <ac:spMkLst>
            <pc:docMk/>
            <pc:sldMk cId="3170280394" sldId="290"/>
            <ac:spMk id="14" creationId="{DD1D0BF9-FCAA-67DA-79AB-E6E7E6D2B6A1}"/>
          </ac:spMkLst>
        </pc:spChg>
        <pc:spChg chg="mod">
          <ac:chgData name="Ruqqia Naz (2220256)" userId="aed086f4-326a-4ac0-aef2-80960348934c" providerId="ADAL" clId="{2CD54E69-550F-4136-B8A4-AB4282AD307D}" dt="2023-02-16T22:23:30.501" v="633"/>
          <ac:spMkLst>
            <pc:docMk/>
            <pc:sldMk cId="3170280394" sldId="290"/>
            <ac:spMk id="25" creationId="{5058AE03-D409-0714-CCED-4548A9C92023}"/>
          </ac:spMkLst>
        </pc:spChg>
      </pc:sldChg>
      <pc:sldChg chg="modSp del">
        <pc:chgData name="Ruqqia Naz (2220256)" userId="aed086f4-326a-4ac0-aef2-80960348934c" providerId="ADAL" clId="{2CD54E69-550F-4136-B8A4-AB4282AD307D}" dt="2023-02-18T22:51:42.627" v="5041" actId="2696"/>
        <pc:sldMkLst>
          <pc:docMk/>
          <pc:sldMk cId="249904479" sldId="291"/>
        </pc:sldMkLst>
        <pc:spChg chg="mod">
          <ac:chgData name="Ruqqia Naz (2220256)" userId="aed086f4-326a-4ac0-aef2-80960348934c" providerId="ADAL" clId="{2CD54E69-550F-4136-B8A4-AB4282AD307D}" dt="2023-02-16T22:23:30.501" v="633"/>
          <ac:spMkLst>
            <pc:docMk/>
            <pc:sldMk cId="249904479" sldId="291"/>
            <ac:spMk id="2" creationId="{5FC63C25-FE2A-0C11-2CEA-A80AA78FC365}"/>
          </ac:spMkLst>
        </pc:spChg>
        <pc:spChg chg="mod">
          <ac:chgData name="Ruqqia Naz (2220256)" userId="aed086f4-326a-4ac0-aef2-80960348934c" providerId="ADAL" clId="{2CD54E69-550F-4136-B8A4-AB4282AD307D}" dt="2023-02-16T22:23:30.501" v="633"/>
          <ac:spMkLst>
            <pc:docMk/>
            <pc:sldMk cId="249904479" sldId="291"/>
            <ac:spMk id="3" creationId="{A8753AB0-02A6-E89E-7E23-593DBF52F4E8}"/>
          </ac:spMkLst>
        </pc:spChg>
        <pc:spChg chg="mod">
          <ac:chgData name="Ruqqia Naz (2220256)" userId="aed086f4-326a-4ac0-aef2-80960348934c" providerId="ADAL" clId="{2CD54E69-550F-4136-B8A4-AB4282AD307D}" dt="2023-02-16T22:23:30.501" v="633"/>
          <ac:spMkLst>
            <pc:docMk/>
            <pc:sldMk cId="249904479" sldId="291"/>
            <ac:spMk id="4" creationId="{03745CA7-A767-9133-8871-800B16D5D722}"/>
          </ac:spMkLst>
        </pc:spChg>
        <pc:spChg chg="mod">
          <ac:chgData name="Ruqqia Naz (2220256)" userId="aed086f4-326a-4ac0-aef2-80960348934c" providerId="ADAL" clId="{2CD54E69-550F-4136-B8A4-AB4282AD307D}" dt="2023-02-16T22:23:30.501" v="633"/>
          <ac:spMkLst>
            <pc:docMk/>
            <pc:sldMk cId="249904479" sldId="291"/>
            <ac:spMk id="5" creationId="{C371CEB5-0F43-BA22-C4E7-3A84E631DA11}"/>
          </ac:spMkLst>
        </pc:spChg>
        <pc:spChg chg="mod">
          <ac:chgData name="Ruqqia Naz (2220256)" userId="aed086f4-326a-4ac0-aef2-80960348934c" providerId="ADAL" clId="{2CD54E69-550F-4136-B8A4-AB4282AD307D}" dt="2023-02-16T22:23:30.501" v="633"/>
          <ac:spMkLst>
            <pc:docMk/>
            <pc:sldMk cId="249904479" sldId="291"/>
            <ac:spMk id="6" creationId="{5AD6749A-51D8-599C-7C31-9922CF228D32}"/>
          </ac:spMkLst>
        </pc:spChg>
        <pc:spChg chg="mod">
          <ac:chgData name="Ruqqia Naz (2220256)" userId="aed086f4-326a-4ac0-aef2-80960348934c" providerId="ADAL" clId="{2CD54E69-550F-4136-B8A4-AB4282AD307D}" dt="2023-02-16T22:23:30.501" v="633"/>
          <ac:spMkLst>
            <pc:docMk/>
            <pc:sldMk cId="249904479" sldId="291"/>
            <ac:spMk id="7" creationId="{0BF56CE2-ADEB-1E22-50FB-9F2AB3786483}"/>
          </ac:spMkLst>
        </pc:spChg>
        <pc:spChg chg="mod">
          <ac:chgData name="Ruqqia Naz (2220256)" userId="aed086f4-326a-4ac0-aef2-80960348934c" providerId="ADAL" clId="{2CD54E69-550F-4136-B8A4-AB4282AD307D}" dt="2023-02-16T22:23:30.501" v="633"/>
          <ac:spMkLst>
            <pc:docMk/>
            <pc:sldMk cId="249904479" sldId="291"/>
            <ac:spMk id="8" creationId="{7063C991-877C-CD1D-A03D-547E04121FE0}"/>
          </ac:spMkLst>
        </pc:spChg>
        <pc:spChg chg="mod">
          <ac:chgData name="Ruqqia Naz (2220256)" userId="aed086f4-326a-4ac0-aef2-80960348934c" providerId="ADAL" clId="{2CD54E69-550F-4136-B8A4-AB4282AD307D}" dt="2023-02-16T22:23:30.501" v="633"/>
          <ac:spMkLst>
            <pc:docMk/>
            <pc:sldMk cId="249904479" sldId="291"/>
            <ac:spMk id="101" creationId="{A45E958A-ABCE-B639-C555-90CCC88988C5}"/>
          </ac:spMkLst>
        </pc:spChg>
        <pc:spChg chg="mod">
          <ac:chgData name="Ruqqia Naz (2220256)" userId="aed086f4-326a-4ac0-aef2-80960348934c" providerId="ADAL" clId="{2CD54E69-550F-4136-B8A4-AB4282AD307D}" dt="2023-02-16T22:23:30.501" v="633"/>
          <ac:spMkLst>
            <pc:docMk/>
            <pc:sldMk cId="249904479" sldId="291"/>
            <ac:spMk id="102" creationId="{51BDF1B8-4D26-9C08-3102-6224AA6A4D20}"/>
          </ac:spMkLst>
        </pc:spChg>
        <pc:picChg chg="mod">
          <ac:chgData name="Ruqqia Naz (2220256)" userId="aed086f4-326a-4ac0-aef2-80960348934c" providerId="ADAL" clId="{2CD54E69-550F-4136-B8A4-AB4282AD307D}" dt="2023-02-16T22:23:30.501" v="633"/>
          <ac:picMkLst>
            <pc:docMk/>
            <pc:sldMk cId="249904479" sldId="291"/>
            <ac:picMk id="72" creationId="{FD5AE93E-9743-FD3B-C935-638BF9D159CC}"/>
          </ac:picMkLst>
        </pc:picChg>
        <pc:picChg chg="mod">
          <ac:chgData name="Ruqqia Naz (2220256)" userId="aed086f4-326a-4ac0-aef2-80960348934c" providerId="ADAL" clId="{2CD54E69-550F-4136-B8A4-AB4282AD307D}" dt="2023-02-16T22:23:30.501" v="633"/>
          <ac:picMkLst>
            <pc:docMk/>
            <pc:sldMk cId="249904479" sldId="291"/>
            <ac:picMk id="76" creationId="{7541E72A-A0CB-A011-55A9-1126F707D889}"/>
          </ac:picMkLst>
        </pc:picChg>
        <pc:picChg chg="mod">
          <ac:chgData name="Ruqqia Naz (2220256)" userId="aed086f4-326a-4ac0-aef2-80960348934c" providerId="ADAL" clId="{2CD54E69-550F-4136-B8A4-AB4282AD307D}" dt="2023-02-16T22:23:30.501" v="633"/>
          <ac:picMkLst>
            <pc:docMk/>
            <pc:sldMk cId="249904479" sldId="291"/>
            <ac:picMk id="80" creationId="{FCC17566-BE36-5CE0-25C6-8AC132D1479D}"/>
          </ac:picMkLst>
        </pc:picChg>
      </pc:sldChg>
      <pc:sldChg chg="modSp mod">
        <pc:chgData name="Ruqqia Naz (2220256)" userId="aed086f4-326a-4ac0-aef2-80960348934c" providerId="ADAL" clId="{2CD54E69-550F-4136-B8A4-AB4282AD307D}" dt="2023-02-19T21:39:36.904" v="7519" actId="114"/>
        <pc:sldMkLst>
          <pc:docMk/>
          <pc:sldMk cId="94818171" sldId="292"/>
        </pc:sldMkLst>
        <pc:spChg chg="mod">
          <ac:chgData name="Ruqqia Naz (2220256)" userId="aed086f4-326a-4ac0-aef2-80960348934c" providerId="ADAL" clId="{2CD54E69-550F-4136-B8A4-AB4282AD307D}" dt="2023-02-19T21:38:14.057" v="7513" actId="1076"/>
          <ac:spMkLst>
            <pc:docMk/>
            <pc:sldMk cId="94818171" sldId="292"/>
            <ac:spMk id="2" creationId="{B83F7D2E-080D-DBDD-73C4-3C38A2B77908}"/>
          </ac:spMkLst>
        </pc:spChg>
        <pc:spChg chg="mod">
          <ac:chgData name="Ruqqia Naz (2220256)" userId="aed086f4-326a-4ac0-aef2-80960348934c" providerId="ADAL" clId="{2CD54E69-550F-4136-B8A4-AB4282AD307D}" dt="2023-02-19T21:39:36.904" v="7519" actId="114"/>
          <ac:spMkLst>
            <pc:docMk/>
            <pc:sldMk cId="94818171" sldId="292"/>
            <ac:spMk id="3" creationId="{2BE8FDE3-DBA4-6A04-C75D-E56FE92EF368}"/>
          </ac:spMkLst>
        </pc:spChg>
        <pc:spChg chg="mod">
          <ac:chgData name="Ruqqia Naz (2220256)" userId="aed086f4-326a-4ac0-aef2-80960348934c" providerId="ADAL" clId="{2CD54E69-550F-4136-B8A4-AB4282AD307D}" dt="2023-02-19T21:25:19.109" v="7418" actId="1076"/>
          <ac:spMkLst>
            <pc:docMk/>
            <pc:sldMk cId="94818171" sldId="292"/>
            <ac:spMk id="4" creationId="{D5BA2433-990B-A170-369A-3DF4A9B33BFA}"/>
          </ac:spMkLst>
        </pc:spChg>
        <pc:spChg chg="mod">
          <ac:chgData name="Ruqqia Naz (2220256)" userId="aed086f4-326a-4ac0-aef2-80960348934c" providerId="ADAL" clId="{2CD54E69-550F-4136-B8A4-AB4282AD307D}" dt="2023-02-16T22:23:30.501" v="633"/>
          <ac:spMkLst>
            <pc:docMk/>
            <pc:sldMk cId="94818171" sldId="292"/>
            <ac:spMk id="5" creationId="{BF7F20BE-640F-EFAB-3A43-2AA146DB42BF}"/>
          </ac:spMkLst>
        </pc:spChg>
      </pc:sldChg>
      <pc:sldChg chg="modSp mod">
        <pc:chgData name="Ruqqia Naz (2220256)" userId="aed086f4-326a-4ac0-aef2-80960348934c" providerId="ADAL" clId="{2CD54E69-550F-4136-B8A4-AB4282AD307D}" dt="2023-02-19T22:53:05.970" v="8662" actId="20577"/>
        <pc:sldMkLst>
          <pc:docMk/>
          <pc:sldMk cId="1003962426" sldId="293"/>
        </pc:sldMkLst>
        <pc:spChg chg="mod">
          <ac:chgData name="Ruqqia Naz (2220256)" userId="aed086f4-326a-4ac0-aef2-80960348934c" providerId="ADAL" clId="{2CD54E69-550F-4136-B8A4-AB4282AD307D}" dt="2023-02-19T22:47:58.945" v="8631" actId="1076"/>
          <ac:spMkLst>
            <pc:docMk/>
            <pc:sldMk cId="1003962426" sldId="293"/>
            <ac:spMk id="2" creationId="{800AB426-5B7C-607E-D413-5D2C9495CC0A}"/>
          </ac:spMkLst>
        </pc:spChg>
        <pc:spChg chg="mod">
          <ac:chgData name="Ruqqia Naz (2220256)" userId="aed086f4-326a-4ac0-aef2-80960348934c" providerId="ADAL" clId="{2CD54E69-550F-4136-B8A4-AB4282AD307D}" dt="2023-02-19T22:53:05.970" v="8662" actId="20577"/>
          <ac:spMkLst>
            <pc:docMk/>
            <pc:sldMk cId="1003962426" sldId="293"/>
            <ac:spMk id="3" creationId="{B787DFD8-D262-D485-B1F2-817C5A0928C5}"/>
          </ac:spMkLst>
        </pc:spChg>
      </pc:sldChg>
      <pc:sldChg chg="delSp modSp new mod">
        <pc:chgData name="Ruqqia Naz (2220256)" userId="aed086f4-326a-4ac0-aef2-80960348934c" providerId="ADAL" clId="{2CD54E69-550F-4136-B8A4-AB4282AD307D}" dt="2023-02-19T22:15:39.413" v="8400" actId="21"/>
        <pc:sldMkLst>
          <pc:docMk/>
          <pc:sldMk cId="1448560068" sldId="294"/>
        </pc:sldMkLst>
        <pc:spChg chg="mod">
          <ac:chgData name="Ruqqia Naz (2220256)" userId="aed086f4-326a-4ac0-aef2-80960348934c" providerId="ADAL" clId="{2CD54E69-550F-4136-B8A4-AB4282AD307D}" dt="2023-02-18T22:58:14.487" v="5134" actId="1076"/>
          <ac:spMkLst>
            <pc:docMk/>
            <pc:sldMk cId="1448560068" sldId="294"/>
            <ac:spMk id="2" creationId="{C7D4796D-AC0B-FAAC-60CE-236FE0693F1C}"/>
          </ac:spMkLst>
        </pc:spChg>
        <pc:spChg chg="mod">
          <ac:chgData name="Ruqqia Naz (2220256)" userId="aed086f4-326a-4ac0-aef2-80960348934c" providerId="ADAL" clId="{2CD54E69-550F-4136-B8A4-AB4282AD307D}" dt="2023-02-19T22:10:34.533" v="8317" actId="122"/>
          <ac:spMkLst>
            <pc:docMk/>
            <pc:sldMk cId="1448560068" sldId="294"/>
            <ac:spMk id="3" creationId="{03021E6B-727C-8029-341C-54092338C607}"/>
          </ac:spMkLst>
        </pc:spChg>
        <pc:picChg chg="del mod">
          <ac:chgData name="Ruqqia Naz (2220256)" userId="aed086f4-326a-4ac0-aef2-80960348934c" providerId="ADAL" clId="{2CD54E69-550F-4136-B8A4-AB4282AD307D}" dt="2023-02-19T22:15:39.413" v="8400" actId="21"/>
          <ac:picMkLst>
            <pc:docMk/>
            <pc:sldMk cId="1448560068" sldId="294"/>
            <ac:picMk id="4" creationId="{0514E916-70D9-1074-01DD-3B4229A1F11A}"/>
          </ac:picMkLst>
        </pc:picChg>
      </pc:sldChg>
      <pc:sldChg chg="addSp delSp modSp new del mod">
        <pc:chgData name="Ruqqia Naz (2220256)" userId="aed086f4-326a-4ac0-aef2-80960348934c" providerId="ADAL" clId="{2CD54E69-550F-4136-B8A4-AB4282AD307D}" dt="2023-02-19T22:45:22.425" v="8624" actId="2696"/>
        <pc:sldMkLst>
          <pc:docMk/>
          <pc:sldMk cId="2822541468" sldId="295"/>
        </pc:sldMkLst>
        <pc:spChg chg="mod">
          <ac:chgData name="Ruqqia Naz (2220256)" userId="aed086f4-326a-4ac0-aef2-80960348934c" providerId="ADAL" clId="{2CD54E69-550F-4136-B8A4-AB4282AD307D}" dt="2023-02-19T22:19:31.277" v="8421" actId="1076"/>
          <ac:spMkLst>
            <pc:docMk/>
            <pc:sldMk cId="2822541468" sldId="295"/>
            <ac:spMk id="2" creationId="{72300B1B-FD78-4131-B17C-A800EC0164DC}"/>
          </ac:spMkLst>
        </pc:spChg>
        <pc:spChg chg="mod">
          <ac:chgData name="Ruqqia Naz (2220256)" userId="aed086f4-326a-4ac0-aef2-80960348934c" providerId="ADAL" clId="{2CD54E69-550F-4136-B8A4-AB4282AD307D}" dt="2023-02-19T22:28:58.429" v="8453" actId="1076"/>
          <ac:spMkLst>
            <pc:docMk/>
            <pc:sldMk cId="2822541468" sldId="295"/>
            <ac:spMk id="3" creationId="{60FD1DF5-3091-05E7-28DB-A594F33191FD}"/>
          </ac:spMkLst>
        </pc:spChg>
        <pc:spChg chg="add del mod">
          <ac:chgData name="Ruqqia Naz (2220256)" userId="aed086f4-326a-4ac0-aef2-80960348934c" providerId="ADAL" clId="{2CD54E69-550F-4136-B8A4-AB4282AD307D}" dt="2023-02-19T22:26:35.574" v="8442"/>
          <ac:spMkLst>
            <pc:docMk/>
            <pc:sldMk cId="2822541468" sldId="295"/>
            <ac:spMk id="6" creationId="{2BE860FA-2E6D-9A3F-F566-D3D63E59AB27}"/>
          </ac:spMkLst>
        </pc:spChg>
        <pc:spChg chg="mod">
          <ac:chgData name="Ruqqia Naz (2220256)" userId="aed086f4-326a-4ac0-aef2-80960348934c" providerId="ADAL" clId="{2CD54E69-550F-4136-B8A4-AB4282AD307D}" dt="2023-02-19T22:32:19.297" v="8623" actId="20577"/>
          <ac:spMkLst>
            <pc:docMk/>
            <pc:sldMk cId="2822541468" sldId="295"/>
            <ac:spMk id="7" creationId="{B81DDA10-E27E-1ED5-7FE7-180D5D69CD32}"/>
          </ac:spMkLst>
        </pc:spChg>
        <pc:spChg chg="add del mod">
          <ac:chgData name="Ruqqia Naz (2220256)" userId="aed086f4-326a-4ac0-aef2-80960348934c" providerId="ADAL" clId="{2CD54E69-550F-4136-B8A4-AB4282AD307D}" dt="2023-02-19T22:26:35.574" v="8444"/>
          <ac:spMkLst>
            <pc:docMk/>
            <pc:sldMk cId="2822541468" sldId="295"/>
            <ac:spMk id="8" creationId="{9D97772E-12E0-BC43-8D5B-F1A3DA437B36}"/>
          </ac:spMkLst>
        </pc:spChg>
        <pc:picChg chg="mod">
          <ac:chgData name="Ruqqia Naz (2220256)" userId="aed086f4-326a-4ac0-aef2-80960348934c" providerId="ADAL" clId="{2CD54E69-550F-4136-B8A4-AB4282AD307D}" dt="2023-02-19T22:26:56.226" v="8447" actId="14100"/>
          <ac:picMkLst>
            <pc:docMk/>
            <pc:sldMk cId="2822541468" sldId="295"/>
            <ac:picMk id="4" creationId="{DE99B3C9-0F40-AF93-F395-C94CE9B93CD8}"/>
          </ac:picMkLst>
        </pc:picChg>
      </pc:sldChg>
      <pc:sldMasterChg chg="setBg modSldLayout">
        <pc:chgData name="Ruqqia Naz (2220256)" userId="aed086f4-326a-4ac0-aef2-80960348934c" providerId="ADAL" clId="{2CD54E69-550F-4136-B8A4-AB4282AD307D}" dt="2023-02-16T22:23:32.390" v="635"/>
        <pc:sldMasterMkLst>
          <pc:docMk/>
          <pc:sldMasterMk cId="154833434" sldId="2147483650"/>
        </pc:sldMasterMkLst>
        <pc:sldLayoutChg chg="setBg">
          <pc:chgData name="Ruqqia Naz (2220256)" userId="aed086f4-326a-4ac0-aef2-80960348934c" providerId="ADAL" clId="{2CD54E69-550F-4136-B8A4-AB4282AD307D}" dt="2023-02-16T22:23:32.390" v="635"/>
          <pc:sldLayoutMkLst>
            <pc:docMk/>
            <pc:sldMasterMk cId="154833434" sldId="2147483650"/>
            <pc:sldLayoutMk cId="2631799807" sldId="2147483651"/>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772183257" sldId="2147483652"/>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1681789449" sldId="2147483653"/>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4250832128" sldId="2147483654"/>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3871031321" sldId="2147483655"/>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071868441" sldId="2147483656"/>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1581182869" sldId="2147483657"/>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745005521" sldId="2147483658"/>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234670087" sldId="2147483659"/>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333964501" sldId="2147483663"/>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20804285" sldId="2147483664"/>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74571298" sldId="2147483667"/>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552850918" sldId="2147483668"/>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586653762" sldId="2147483669"/>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872516218" sldId="2147483670"/>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185033570" sldId="2147483671"/>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1900709137" sldId="2147483673"/>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1268954110" sldId="2147483674"/>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4248485793" sldId="2147483675"/>
          </pc:sldLayoutMkLst>
        </pc:sldLayoutChg>
        <pc:sldLayoutChg chg="setBg">
          <pc:chgData name="Ruqqia Naz (2220256)" userId="aed086f4-326a-4ac0-aef2-80960348934c" providerId="ADAL" clId="{2CD54E69-550F-4136-B8A4-AB4282AD307D}" dt="2023-02-16T22:23:32.390" v="635"/>
          <pc:sldLayoutMkLst>
            <pc:docMk/>
            <pc:sldMasterMk cId="154833434" sldId="2147483650"/>
            <pc:sldLayoutMk cId="2372898826" sldId="214748367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51/shsconf/202110603013" TargetMode="External"/><Relationship Id="rId2" Type="http://schemas.openxmlformats.org/officeDocument/2006/relationships/hyperlink" Target="https://doi.org/10.3233/WOR-203308" TargetMode="External"/><Relationship Id="rId1" Type="http://schemas.openxmlformats.org/officeDocument/2006/relationships/slideLayout" Target="../slideLayouts/slideLayout15.xml"/><Relationship Id="rId4" Type="http://schemas.openxmlformats.org/officeDocument/2006/relationships/hyperlink" Target="https://doi.org/10.1038/s41562-021-01074-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547818" y="155448"/>
            <a:ext cx="5385816" cy="1225296"/>
          </a:xfrm>
        </p:spPr>
        <p:txBody>
          <a:bodyPr/>
          <a:lstStyle/>
          <a:p>
            <a:r>
              <a:rPr lang="en-US"/>
              <a:t>Are digital skills important for study and work</a:t>
            </a:r>
            <a:br>
              <a:rPr lang="en-US"/>
            </a:br>
            <a:br>
              <a:rPr lang="en-US"/>
            </a:br>
            <a:endParaRPr lang="en-US"/>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3483863"/>
            <a:ext cx="3493008" cy="1298645"/>
          </a:xfrm>
        </p:spPr>
        <p:txBody>
          <a:bodyPr/>
          <a:lstStyle/>
          <a:p>
            <a:r>
              <a:rPr lang="en-US"/>
              <a:t>Are UWTSD students confident in using their digital skills?</a:t>
            </a:r>
          </a:p>
        </p:txBody>
      </p:sp>
      <p:sp>
        <p:nvSpPr>
          <p:cNvPr id="5" name="TextBox 4">
            <a:extLst>
              <a:ext uri="{FF2B5EF4-FFF2-40B4-BE49-F238E27FC236}">
                <a16:creationId xmlns:a16="http://schemas.microsoft.com/office/drawing/2014/main" id="{D3BCF21A-A6D0-003D-2F62-29570FAB8AAA}"/>
              </a:ext>
            </a:extLst>
          </p:cNvPr>
          <p:cNvSpPr txBox="1"/>
          <p:nvPr/>
        </p:nvSpPr>
        <p:spPr>
          <a:xfrm>
            <a:off x="3880766" y="5907300"/>
            <a:ext cx="47199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CFBF6"/>
                </a:solidFill>
              </a:rPr>
              <a:t>Presented by </a:t>
            </a:r>
            <a:r>
              <a:rPr lang="en-GB" err="1">
                <a:solidFill>
                  <a:srgbClr val="FCFBF6"/>
                </a:solidFill>
              </a:rPr>
              <a:t>Sanya</a:t>
            </a:r>
            <a:r>
              <a:rPr lang="en-GB">
                <a:solidFill>
                  <a:srgbClr val="FCFBF6"/>
                </a:solidFill>
              </a:rPr>
              <a:t> Akhtar and Ruqqia Naz</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2067348" y="595666"/>
            <a:ext cx="5693664" cy="768096"/>
          </a:xfrm>
        </p:spPr>
        <p:txBody>
          <a:bodyPr/>
          <a:lstStyle/>
          <a:p>
            <a:r>
              <a:rPr lang="en-US">
                <a:latin typeface="Arial Black" panose="020B0604020202020204" pitchFamily="34" charset="0"/>
                <a:ea typeface="Arial Regular" pitchFamily="34" charset="-122"/>
                <a:cs typeface="Arial Black" panose="020B0604020202020204" pitchFamily="34" charset="0"/>
              </a:rPr>
              <a:t>Introduction</a:t>
            </a:r>
            <a:endParaRPr lang="en-US" sz="4400" b="1">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574979" y="1288399"/>
            <a:ext cx="6314380" cy="5117717"/>
          </a:xfrm>
        </p:spPr>
        <p:txBody>
          <a:bodyPr vert="horz" lIns="91440" tIns="45720" rIns="91440" bIns="45720" rtlCol="0" anchor="t">
            <a:noAutofit/>
          </a:bodyPr>
          <a:lstStyle/>
          <a:p>
            <a:pPr marL="342900" indent="-342900">
              <a:buFont typeface="Arial" panose="020B0604020202020204" pitchFamily="34" charset="0"/>
              <a:buChar char="•"/>
            </a:pPr>
            <a:r>
              <a:rPr lang="en-US" sz="1400"/>
              <a:t>Digital skills greatly impact daily life and are an important aspect to learning especially in this day and age because everything is digitalized and online. We as a group will be proposing questions in the form of a survey to the University of Wales students to identify if they as UWTSD students are confident in using their digital skills.</a:t>
            </a:r>
          </a:p>
          <a:p>
            <a:pPr marL="342900" indent="-342900">
              <a:buFont typeface="Arial" panose="020B0604020202020204" pitchFamily="34" charset="0"/>
              <a:buChar char="•"/>
            </a:pPr>
            <a:r>
              <a:rPr lang="en-US" sz="1400"/>
              <a:t>Digital skills improve your confidence but if you are not familiar with using digital skills it can impact you negatively too, this survey will illustrate how digital skills impact the UWTSD students learning.</a:t>
            </a:r>
          </a:p>
          <a:p>
            <a:pPr marL="342900" indent="-342900">
              <a:buFont typeface="Arial" panose="020B0604020202020204" pitchFamily="34" charset="0"/>
              <a:buChar char="•"/>
            </a:pPr>
            <a:r>
              <a:rPr lang="en-US" sz="1400"/>
              <a:t>Technology is used widely in all aspects of daily life and is also a crucial part of education and learning. UWTSD students will be using digital skills for their learning too but due to different factors they will be at different experience levels which we will establish through the survey.</a:t>
            </a:r>
          </a:p>
          <a:p>
            <a:pPr marL="342900" indent="-342900">
              <a:buFont typeface="Arial" panose="020B0604020202020204" pitchFamily="34" charset="0"/>
              <a:buChar char="•"/>
            </a:pPr>
            <a:r>
              <a:rPr lang="en-US" sz="1400"/>
              <a:t>Digital skills are needed even for those jobs that do not require high levels of qualifications and experience. Hence why it is an important skill for UWTSD students to attain to help them throughout their studies </a:t>
            </a:r>
          </a:p>
          <a:p>
            <a:pPr marL="342900" indent="-342900">
              <a:buFont typeface="Arial" panose="020B0604020202020204" pitchFamily="34" charset="0"/>
              <a:buChar char="•"/>
            </a:pPr>
            <a:endParaRPr lang="en-US"/>
          </a:p>
          <a:p>
            <a:endParaRPr lang="en-US"/>
          </a:p>
        </p:txBody>
      </p:sp>
      <p:sp>
        <p:nvSpPr>
          <p:cNvPr id="4" name="TextBox 3">
            <a:extLst>
              <a:ext uri="{FF2B5EF4-FFF2-40B4-BE49-F238E27FC236}">
                <a16:creationId xmlns:a16="http://schemas.microsoft.com/office/drawing/2014/main" id="{25C3F29A-D97B-5294-9D1D-8812E4DECD90}"/>
              </a:ext>
            </a:extLst>
          </p:cNvPr>
          <p:cNvSpPr txBox="1"/>
          <p:nvPr/>
        </p:nvSpPr>
        <p:spPr>
          <a:xfrm>
            <a:off x="8413630" y="6232585"/>
            <a:ext cx="38160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abon Next LT"/>
              </a:rPr>
              <a:t>Sanya Akhtar and </a:t>
            </a:r>
            <a:r>
              <a:rPr lang="en-GB" err="1">
                <a:cs typeface="Sabon Next LT"/>
              </a:rPr>
              <a:t>Ruqqia</a:t>
            </a:r>
            <a:r>
              <a:rPr lang="en-GB">
                <a:cs typeface="Sabon Next LT"/>
              </a:rPr>
              <a:t> Naz</a:t>
            </a:r>
            <a:endParaRPr lang="en-GB"/>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412830" y="243501"/>
            <a:ext cx="6400800" cy="454900"/>
          </a:xfrm>
        </p:spPr>
        <p:txBody>
          <a:bodyPr/>
          <a:lstStyle/>
          <a:p>
            <a:r>
              <a:rPr lang="en-US" sz="3200" b="1">
                <a:solidFill>
                  <a:schemeClr val="accent6"/>
                </a:solidFill>
                <a:latin typeface="Arial Black" panose="020B0604020202020204" pitchFamily="34" charset="0"/>
                <a:cs typeface="Arial Black" panose="020B0604020202020204" pitchFamily="34" charset="0"/>
              </a:rPr>
              <a:t>rationale</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681318" y="837874"/>
            <a:ext cx="10859247" cy="5694407"/>
          </a:xfrm>
        </p:spPr>
        <p:txBody>
          <a:bodyPr vert="horz" lIns="0" tIns="0" rIns="0" bIns="0" rtlCol="0" anchor="t">
            <a:noAutofit/>
          </a:bodyPr>
          <a:lstStyle/>
          <a:p>
            <a:pPr marL="285750" indent="-285750" algn="l">
              <a:buFont typeface="Arial" panose="020B0604020202020204" pitchFamily="34" charset="0"/>
              <a:buChar char="•"/>
            </a:pPr>
            <a:r>
              <a:rPr lang="en-US" sz="1600">
                <a:cs typeface="Arial"/>
              </a:rPr>
              <a:t>Because Education is widely available and easily accessible to most people, those who have not previously studied are now going back to education to gain qualifications.</a:t>
            </a:r>
          </a:p>
          <a:p>
            <a:pPr marL="285750" indent="-285750" algn="l">
              <a:buFont typeface="Arial" panose="020B0604020202020204" pitchFamily="34" charset="0"/>
              <a:buChar char="•"/>
            </a:pPr>
            <a:r>
              <a:rPr lang="en-US" sz="1600">
                <a:cs typeface="Arial"/>
              </a:rPr>
              <a:t>During the pandemic there was an increase in the use of technology which pushed and resulted in more people having no choice to go online for their studies and work. </a:t>
            </a:r>
            <a:endParaRPr lang="en-US" sz="1600">
              <a:cs typeface="Arial" panose="020B0604020202020204" pitchFamily="34" charset="0"/>
            </a:endParaRPr>
          </a:p>
          <a:p>
            <a:pPr algn="l"/>
            <a:endParaRPr lang="en-US" sz="1600">
              <a:cs typeface="Arial" panose="020B0604020202020204" pitchFamily="34" charset="0"/>
            </a:endParaRPr>
          </a:p>
          <a:p>
            <a:pPr>
              <a:lnSpc>
                <a:spcPct val="107000"/>
              </a:lnSpc>
              <a:spcAft>
                <a:spcPts val="800"/>
              </a:spcAft>
            </a:pPr>
            <a:r>
              <a:rPr lang="en-GB" sz="1600" i="1">
                <a:solidFill>
                  <a:schemeClr val="tx1">
                    <a:lumMod val="95000"/>
                    <a:lumOff val="5000"/>
                  </a:schemeClr>
                </a:solidFill>
                <a:effectLst/>
                <a:ea typeface="Calibri" panose="020F0502020204030204" pitchFamily="34" charset="0"/>
                <a:cs typeface="Arial"/>
              </a:rPr>
              <a:t>“RESULTS: Data from 1255 participants were included at a response rate of </a:t>
            </a:r>
            <a:r>
              <a:rPr lang="en-GB" sz="1600" i="1">
                <a:solidFill>
                  <a:schemeClr val="tx1">
                    <a:lumMod val="95000"/>
                    <a:lumOff val="5000"/>
                  </a:schemeClr>
                </a:solidFill>
                <a:ea typeface="Calibri" panose="020F0502020204030204" pitchFamily="34" charset="0"/>
                <a:cs typeface="Arial"/>
              </a:rPr>
              <a:t>66.4%. More than one third (37%) of the students took 25 or more online E-learning sessions </a:t>
            </a:r>
            <a:r>
              <a:rPr lang="en-GB" sz="1600">
                <a:solidFill>
                  <a:schemeClr val="tx1">
                    <a:lumMod val="95000"/>
                    <a:lumOff val="5000"/>
                  </a:schemeClr>
                </a:solidFill>
                <a:effectLst/>
                <a:ea typeface="Calibri" panose="020F0502020204030204" pitchFamily="34" charset="0"/>
                <a:cs typeface="Arial"/>
              </a:rPr>
              <a:t>and 47% preferred Zoom as an online platform</a:t>
            </a:r>
            <a:r>
              <a:rPr lang="en-GB" sz="1600">
                <a:solidFill>
                  <a:schemeClr val="tx1">
                    <a:lumMod val="95000"/>
                    <a:lumOff val="5000"/>
                  </a:schemeClr>
                </a:solidFill>
                <a:ea typeface="Calibri" panose="020F0502020204030204" pitchFamily="34" charset="0"/>
                <a:cs typeface="Arial"/>
              </a:rPr>
              <a:t>…"</a:t>
            </a:r>
            <a:endParaRPr lang="en-GB" sz="1600" i="1">
              <a:solidFill>
                <a:schemeClr val="tx1">
                  <a:lumMod val="95000"/>
                  <a:lumOff val="5000"/>
                </a:schemeClr>
              </a:solidFill>
              <a:effectLst/>
              <a:ea typeface="Calibri" panose="020F0502020204030204" pitchFamily="34" charset="0"/>
              <a:cs typeface="Arial" panose="020B0604020202020204" pitchFamily="34" charset="0"/>
            </a:endParaRPr>
          </a:p>
          <a:p>
            <a:pPr>
              <a:lnSpc>
                <a:spcPct val="107000"/>
              </a:lnSpc>
              <a:spcAft>
                <a:spcPts val="800"/>
              </a:spcAft>
            </a:pPr>
            <a:r>
              <a:rPr lang="en-GB" sz="1600" i="1">
                <a:solidFill>
                  <a:schemeClr val="tx1">
                    <a:lumMod val="95000"/>
                    <a:lumOff val="5000"/>
                  </a:schemeClr>
                </a:solidFill>
                <a:effectLst/>
                <a:ea typeface="Calibri" panose="020F0502020204030204" pitchFamily="34" charset="0"/>
                <a:cs typeface="Arial"/>
              </a:rPr>
              <a:t>“…More than one third of the students preferred classroom teaching and 34% of the students did not feel confident enough to take exit exams after E-learning sessions.”</a:t>
            </a:r>
          </a:p>
          <a:p>
            <a:pPr>
              <a:lnSpc>
                <a:spcPct val="107000"/>
              </a:lnSpc>
              <a:spcAft>
                <a:spcPts val="800"/>
              </a:spcAft>
            </a:pPr>
            <a:r>
              <a:rPr lang="en-GB" sz="1600" i="1">
                <a:solidFill>
                  <a:schemeClr val="tx1">
                    <a:lumMod val="95000"/>
                    <a:lumOff val="5000"/>
                  </a:schemeClr>
                </a:solidFill>
                <a:effectLst/>
                <a:ea typeface="Calibri" panose="020F0502020204030204" pitchFamily="34" charset="0"/>
                <a:cs typeface="Arial"/>
              </a:rPr>
              <a:t> </a:t>
            </a:r>
            <a:r>
              <a:rPr lang="en-GB" sz="1600">
                <a:solidFill>
                  <a:schemeClr val="tx1">
                    <a:lumMod val="95000"/>
                    <a:lumOff val="5000"/>
                  </a:schemeClr>
                </a:solidFill>
                <a:effectLst/>
                <a:ea typeface="Calibri" panose="020F0502020204030204" pitchFamily="34" charset="0"/>
                <a:cs typeface="Arial"/>
              </a:rPr>
              <a:t>Abbasi, et al. (2020)</a:t>
            </a:r>
            <a:endParaRPr lang="en-US" sz="1600">
              <a:solidFill>
                <a:schemeClr val="tx1">
                  <a:lumMod val="95000"/>
                  <a:lumOff val="5000"/>
                </a:schemeClr>
              </a:solidFill>
              <a:cs typeface="Arial"/>
            </a:endParaRPr>
          </a:p>
          <a:p>
            <a:pPr marL="285750" indent="-285750" algn="l">
              <a:buFont typeface="Arial" panose="020B0604020202020204" pitchFamily="34" charset="0"/>
              <a:buChar char="•"/>
            </a:pPr>
            <a:r>
              <a:rPr lang="en-US" sz="1600">
                <a:cs typeface="Arial"/>
              </a:rPr>
              <a:t>For those who have not previously studied or are coming back to education after a gap will find that digital skills are a barrier to their learning.</a:t>
            </a:r>
          </a:p>
          <a:p>
            <a:pPr marL="285750" indent="-285750" algn="l">
              <a:buFont typeface="Arial" panose="020B0604020202020204" pitchFamily="34" charset="0"/>
              <a:buChar char="•"/>
            </a:pPr>
            <a:r>
              <a:rPr lang="en-US" sz="1600">
                <a:cs typeface="Arial"/>
              </a:rPr>
              <a:t>We will propose a set of questions to a diverse group of students from different backgrounds and learning abilities.</a:t>
            </a:r>
          </a:p>
          <a:p>
            <a:pPr marL="285750" indent="-285750" algn="l">
              <a:buFont typeface="Arial" panose="020B0604020202020204" pitchFamily="34" charset="0"/>
              <a:buChar char="•"/>
            </a:pPr>
            <a:r>
              <a:rPr lang="en-US" sz="1600">
                <a:cs typeface="Arial"/>
              </a:rPr>
              <a:t>Our survey will be conducted to gather information on how confident the new UWTSD students are using digital skills to complete skills.</a:t>
            </a:r>
          </a:p>
          <a:p>
            <a:pPr marL="342900" indent="-342900" algn="l">
              <a:buFont typeface="Arial" panose="020B0604020202020204" pitchFamily="34" charset="0"/>
              <a:buChar char="•"/>
            </a:pPr>
            <a:r>
              <a:rPr lang="en-US" sz="1600">
                <a:cs typeface="Arial"/>
              </a:rPr>
              <a:t>With the advancement in digital technology and its implementation communication is now more convenient and improved between students and staff.</a:t>
            </a:r>
          </a:p>
          <a:p>
            <a:r>
              <a:rPr lang="en-US" sz="1600"/>
              <a:t>	</a:t>
            </a:r>
            <a:r>
              <a:rPr lang="en-US" sz="1600" i="1">
                <a:solidFill>
                  <a:schemeClr val="tx1">
                    <a:lumMod val="95000"/>
                    <a:lumOff val="5000"/>
                  </a:schemeClr>
                </a:solidFill>
                <a:cs typeface="Arial"/>
              </a:rPr>
              <a:t>“</a:t>
            </a:r>
            <a:r>
              <a:rPr lang="en-GB" sz="1600" i="1">
                <a:solidFill>
                  <a:schemeClr val="tx1">
                    <a:lumMod val="95000"/>
                    <a:lumOff val="5000"/>
                  </a:schemeClr>
                </a:solidFill>
                <a:effectLst/>
                <a:ea typeface="Calibri" panose="020F0502020204030204" pitchFamily="34" charset="0"/>
                <a:cs typeface="Arial"/>
              </a:rPr>
              <a:t>In general, ICT investments have improved the availability of digital resources and the quality of the interactions between teachers and students or among students. ICTs are responsible for students’ greater involvement in their work and self-learning, both individually and collectively.”</a:t>
            </a:r>
            <a:endParaRPr lang="en-US" sz="1600" i="1">
              <a:solidFill>
                <a:schemeClr val="tx1">
                  <a:lumMod val="95000"/>
                  <a:lumOff val="5000"/>
                </a:schemeClr>
              </a:solidFill>
              <a:cs typeface="Arial"/>
            </a:endParaRPr>
          </a:p>
          <a:p>
            <a:r>
              <a:rPr lang="en-GB" sz="1600">
                <a:solidFill>
                  <a:schemeClr val="tx1">
                    <a:lumMod val="95000"/>
                    <a:lumOff val="5000"/>
                  </a:schemeClr>
                </a:solidFill>
                <a:cs typeface="Arial"/>
              </a:rPr>
              <a:t>Ben Youssef, A,: et al (2022)</a:t>
            </a:r>
            <a:endParaRPr lang="en-GB" sz="1600">
              <a:solidFill>
                <a:schemeClr val="tx1">
                  <a:lumMod val="95000"/>
                  <a:lumOff val="5000"/>
                </a:schemeClr>
              </a:solidFill>
              <a:cs typeface="Arial" panose="020B0604020202020204" pitchFamily="34" charset="0"/>
            </a:endParaRPr>
          </a:p>
          <a:p>
            <a:pPr marL="3943350" lvl="8" indent="-285750">
              <a:buFont typeface="Arial" panose="020B0604020202020204" pitchFamily="34" charset="0"/>
              <a:buChar char="•"/>
            </a:pPr>
            <a:endParaRPr lang="en-US" sz="800">
              <a:solidFill>
                <a:schemeClr val="accent6"/>
              </a:solidFill>
              <a:latin typeface="Sabon Next LT" panose="02000500000000000000" pitchFamily="2" charset="0"/>
              <a:cs typeface="Arial" panose="020B0604020202020204" pitchFamily="34" charset="0"/>
            </a:endParaRPr>
          </a:p>
          <a:p>
            <a:pPr marL="285750" indent="-285750" algn="l">
              <a:buFont typeface="Arial" panose="020B0604020202020204" pitchFamily="34" charset="0"/>
              <a:buChar char="•"/>
            </a:pPr>
            <a:endParaRPr lang="en-US" sz="1400">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val="295292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4796D-AC0B-FAAC-60CE-236FE0693F1C}"/>
              </a:ext>
            </a:extLst>
          </p:cNvPr>
          <p:cNvSpPr>
            <a:spLocks noGrp="1"/>
          </p:cNvSpPr>
          <p:nvPr>
            <p:ph type="title"/>
          </p:nvPr>
        </p:nvSpPr>
        <p:spPr>
          <a:xfrm>
            <a:off x="2373925" y="518384"/>
            <a:ext cx="6400800" cy="768096"/>
          </a:xfrm>
        </p:spPr>
        <p:txBody>
          <a:bodyPr/>
          <a:lstStyle/>
          <a:p>
            <a:r>
              <a:rPr lang="en-GB" sz="3200"/>
              <a:t>Rationale</a:t>
            </a:r>
          </a:p>
        </p:txBody>
      </p:sp>
      <p:sp>
        <p:nvSpPr>
          <p:cNvPr id="3" name="Text Placeholder 2">
            <a:extLst>
              <a:ext uri="{FF2B5EF4-FFF2-40B4-BE49-F238E27FC236}">
                <a16:creationId xmlns:a16="http://schemas.microsoft.com/office/drawing/2014/main" id="{03021E6B-727C-8029-341C-54092338C607}"/>
              </a:ext>
            </a:extLst>
          </p:cNvPr>
          <p:cNvSpPr>
            <a:spLocks noGrp="1"/>
          </p:cNvSpPr>
          <p:nvPr>
            <p:ph type="body" idx="1"/>
          </p:nvPr>
        </p:nvSpPr>
        <p:spPr>
          <a:xfrm>
            <a:off x="2169459" y="1286480"/>
            <a:ext cx="7643906" cy="4960471"/>
          </a:xfrm>
        </p:spPr>
        <p:txBody>
          <a:bodyPr vert="horz" lIns="0" tIns="0" rIns="0" bIns="0" rtlCol="0" anchor="t">
            <a:noAutofit/>
          </a:bodyPr>
          <a:lstStyle/>
          <a:p>
            <a:pPr marL="342900" indent="-342900" algn="l">
              <a:buFont typeface="Arial" panose="020B0604020202020204" pitchFamily="34" charset="0"/>
              <a:buChar char="•"/>
            </a:pPr>
            <a:r>
              <a:rPr lang="en-US" sz="1600"/>
              <a:t>Increased usage of digital technology means that more people including students will be pushed to using and acquiring digital skills in order to navigate through their studies successfully. Digital technology and its access means that:</a:t>
            </a:r>
          </a:p>
          <a:p>
            <a:pPr marL="342900" indent="-342900" algn="l">
              <a:buFont typeface="Arial" panose="020B0604020202020204" pitchFamily="34" charset="0"/>
              <a:buChar char="•"/>
            </a:pPr>
            <a:endParaRPr lang="en-US" sz="1600"/>
          </a:p>
          <a:p>
            <a:pPr marL="342900" indent="-342900" algn="l">
              <a:buFont typeface="Wingdings" panose="05000000000000000000" pitchFamily="2" charset="2"/>
              <a:buChar char="ü"/>
            </a:pPr>
            <a:r>
              <a:rPr lang="en-US" sz="1600"/>
              <a:t>Access to information is easier</a:t>
            </a:r>
            <a:endParaRPr lang="en-US" sz="1600">
              <a:cs typeface="Sabon Next LT"/>
            </a:endParaRPr>
          </a:p>
          <a:p>
            <a:pPr marL="342900" indent="-342900" algn="l">
              <a:buFont typeface="Wingdings" panose="05000000000000000000" pitchFamily="2" charset="2"/>
              <a:buChar char="ü"/>
            </a:pPr>
            <a:r>
              <a:rPr lang="en-US" sz="1600"/>
              <a:t>Better opportunities for learning</a:t>
            </a:r>
            <a:endParaRPr lang="en-US" sz="1600">
              <a:cs typeface="Sabon Next LT"/>
            </a:endParaRPr>
          </a:p>
          <a:p>
            <a:pPr marL="342900" indent="-342900" algn="l">
              <a:buFont typeface="Wingdings" panose="05000000000000000000" pitchFamily="2" charset="2"/>
              <a:buChar char="ü"/>
            </a:pPr>
            <a:r>
              <a:rPr lang="en-US" sz="1600"/>
              <a:t>Improved quality of life</a:t>
            </a:r>
            <a:endParaRPr lang="en-US" sz="1600">
              <a:cs typeface="Sabon Next LT"/>
            </a:endParaRPr>
          </a:p>
          <a:p>
            <a:pPr marL="342900" indent="-342900" algn="l">
              <a:buFont typeface="Wingdings" panose="05000000000000000000" pitchFamily="2" charset="2"/>
              <a:buChar char="ü"/>
            </a:pPr>
            <a:endParaRPr lang="en-US" sz="1600"/>
          </a:p>
          <a:p>
            <a:pPr marL="342900" indent="-342900" algn="l">
              <a:buFont typeface="Arial" panose="020B0604020202020204" pitchFamily="34" charset="0"/>
              <a:buChar char="•"/>
            </a:pPr>
            <a:r>
              <a:rPr lang="en-US" sz="1600"/>
              <a:t>There digital skills are a necessity and people in general including  UWTSD students will need to learn and become more confident in using digital skills by acquiring qualifications and or practicing them and learning the relevant digital skills. </a:t>
            </a:r>
            <a:endParaRPr lang="en-US" sz="1600">
              <a:cs typeface="Sabon Next LT"/>
            </a:endParaRPr>
          </a:p>
          <a:p>
            <a:pPr marL="342900" indent="-342900" algn="l">
              <a:buFont typeface="Arial" panose="020B0604020202020204" pitchFamily="34" charset="0"/>
              <a:buChar char="•"/>
            </a:pPr>
            <a:endParaRPr lang="en-US" sz="1600"/>
          </a:p>
          <a:p>
            <a:r>
              <a:rPr lang="en-GB" sz="1400" i="1">
                <a:solidFill>
                  <a:schemeClr val="tx1">
                    <a:lumMod val="95000"/>
                    <a:lumOff val="5000"/>
                  </a:schemeClr>
                </a:solidFill>
                <a:ea typeface="Times New Roman" panose="02020603050405020304" pitchFamily="18" charset="0"/>
              </a:rPr>
              <a:t>"</a:t>
            </a:r>
            <a:r>
              <a:rPr lang="en-GB" sz="1400" i="1">
                <a:solidFill>
                  <a:schemeClr val="tx1">
                    <a:lumMod val="95000"/>
                    <a:lumOff val="5000"/>
                  </a:schemeClr>
                </a:solidFill>
                <a:effectLst/>
                <a:ea typeface="Times New Roman" panose="02020603050405020304" pitchFamily="18" charset="0"/>
              </a:rPr>
              <a:t>We urgently need a globally coordinated response to help students acquire digital skills, which are needed to keep pace with this fast-changing landscape. It is especially important to cultivate digital citizenship along with a broader set of digital skills that can facilitate participation and support students in maximizing opportunities and minimizing risks in the digital world</a:t>
            </a:r>
            <a:r>
              <a:rPr lang="en-GB" sz="1400" i="1">
                <a:solidFill>
                  <a:schemeClr val="tx1">
                    <a:lumMod val="95000"/>
                    <a:lumOff val="5000"/>
                  </a:schemeClr>
                </a:solidFill>
                <a:ea typeface="Times New Roman" panose="02020603050405020304" pitchFamily="18" charset="0"/>
              </a:rPr>
              <a:t>".</a:t>
            </a:r>
            <a:endParaRPr lang="en-GB" sz="1400" i="1">
              <a:solidFill>
                <a:schemeClr val="tx1">
                  <a:lumMod val="95000"/>
                  <a:lumOff val="5000"/>
                </a:schemeClr>
              </a:solidFill>
              <a:effectLst/>
              <a:ea typeface="Times New Roman" panose="02020603050405020304" pitchFamily="18" charset="0"/>
              <a:cs typeface="Sabon Next LT"/>
            </a:endParaRPr>
          </a:p>
          <a:p>
            <a:r>
              <a:rPr lang="en-GB" sz="1400" i="1">
                <a:solidFill>
                  <a:schemeClr val="tx1">
                    <a:lumMod val="95000"/>
                    <a:lumOff val="5000"/>
                  </a:schemeClr>
                </a:solidFill>
                <a:cs typeface="Sabon Next LT"/>
              </a:rPr>
              <a:t>Jackman, J.A.,: et al (2021)</a:t>
            </a:r>
          </a:p>
          <a:p>
            <a:pPr algn="l"/>
            <a:endParaRPr lang="en-GB" sz="1400" i="1">
              <a:solidFill>
                <a:srgbClr val="0D0D0D"/>
              </a:solidFill>
              <a:cs typeface="Sabon Next LT"/>
            </a:endParaRPr>
          </a:p>
          <a:p>
            <a:pPr algn="l"/>
            <a:endParaRPr lang="en-US" sz="1600">
              <a:cs typeface="Sabon Next LT"/>
            </a:endParaRPr>
          </a:p>
          <a:p>
            <a:pPr marL="342900" indent="-342900" algn="l">
              <a:buFont typeface="Wingdings" panose="05000000000000000000" pitchFamily="2" charset="2"/>
              <a:buChar char="ü"/>
            </a:pPr>
            <a:endParaRPr lang="en-US">
              <a:cs typeface="Sabon Next LT"/>
            </a:endParaRPr>
          </a:p>
          <a:p>
            <a:pPr marL="342900" indent="-342900" algn="l">
              <a:buChar char="•"/>
            </a:pPr>
            <a:endParaRPr lang="en-US">
              <a:cs typeface="Sabon Next LT"/>
            </a:endParaRPr>
          </a:p>
          <a:p>
            <a:endParaRPr lang="en-GB">
              <a:cs typeface="Sabon Next LT"/>
            </a:endParaRPr>
          </a:p>
        </p:txBody>
      </p:sp>
      <p:sp>
        <p:nvSpPr>
          <p:cNvPr id="5" name="TextBox 4">
            <a:extLst>
              <a:ext uri="{FF2B5EF4-FFF2-40B4-BE49-F238E27FC236}">
                <a16:creationId xmlns:a16="http://schemas.microsoft.com/office/drawing/2014/main" id="{B8FAB08F-45BF-50FA-37DC-E0BC9AB71159}"/>
              </a:ext>
            </a:extLst>
          </p:cNvPr>
          <p:cNvSpPr txBox="1"/>
          <p:nvPr/>
        </p:nvSpPr>
        <p:spPr>
          <a:xfrm>
            <a:off x="8768626" y="5922534"/>
            <a:ext cx="32617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1448560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2601318" y="637032"/>
            <a:ext cx="6766560" cy="768096"/>
          </a:xfrm>
        </p:spPr>
        <p:txBody>
          <a:bodyPr/>
          <a:lstStyle/>
          <a:p>
            <a:pPr algn="ctr"/>
            <a:r>
              <a:rPr lang="en-US" sz="3200"/>
              <a:t>Proposed method</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1858683" y="1624525"/>
            <a:ext cx="8865556" cy="4322064"/>
          </a:xfrm>
        </p:spPr>
        <p:txBody>
          <a:bodyPr/>
          <a:lstStyle/>
          <a:p>
            <a:pPr marL="342900" indent="-342900">
              <a:buFont typeface="Arial" panose="020B0604020202020204" pitchFamily="34" charset="0"/>
              <a:buChar char="•"/>
            </a:pPr>
            <a:r>
              <a:rPr lang="en-US" sz="1600"/>
              <a:t>We have compiled a set of questions in the form of a survey to put forward to UWTSD students to establish if they are confident in using their digital skills for learning. Students will be randomly selected to complete the survey and will be from varied educational background levels so all will be at different digital capabilities. This will give us a brief overview an insight into UWTSD students digital skills. </a:t>
            </a:r>
          </a:p>
          <a:p>
            <a:endParaRPr lang="en-US" sz="1600"/>
          </a:p>
          <a:p>
            <a:pPr marL="342900" indent="-342900">
              <a:buFont typeface="Arial" panose="020B0604020202020204" pitchFamily="34" charset="0"/>
              <a:buChar char="•"/>
            </a:pPr>
            <a:r>
              <a:rPr lang="en-US" sz="1600"/>
              <a:t>We have carefully selected 6 basic questions pertaining to the use of digital skills which we will attach below and use to gather our information which later will use to create a report.</a:t>
            </a:r>
          </a:p>
          <a:p>
            <a:endParaRPr lang="en-US" sz="1600"/>
          </a:p>
          <a:p>
            <a:pPr marL="342900" indent="-342900">
              <a:buFont typeface="Arial" panose="020B0604020202020204" pitchFamily="34" charset="0"/>
              <a:buChar char="•"/>
            </a:pPr>
            <a:r>
              <a:rPr lang="en-US" sz="1600"/>
              <a:t>Amongst the questions that we will pose to our UWTSD students will be from different categories i.e. open questions, closed questions, rank order questions and </a:t>
            </a:r>
            <a:r>
              <a:rPr lang="en-US" sz="1600" err="1"/>
              <a:t>likert</a:t>
            </a:r>
            <a:r>
              <a:rPr lang="en-US" sz="1600"/>
              <a:t> scale questions.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5</a:t>
            </a:fld>
            <a:endParaRPr lang="en-US"/>
          </a:p>
        </p:txBody>
      </p:sp>
      <p:sp>
        <p:nvSpPr>
          <p:cNvPr id="4" name="TextBox 3">
            <a:extLst>
              <a:ext uri="{FF2B5EF4-FFF2-40B4-BE49-F238E27FC236}">
                <a16:creationId xmlns:a16="http://schemas.microsoft.com/office/drawing/2014/main" id="{6C8CC8F4-180D-3045-95EF-818B0D4D0456}"/>
              </a:ext>
            </a:extLst>
          </p:cNvPr>
          <p:cNvSpPr txBox="1"/>
          <p:nvPr/>
        </p:nvSpPr>
        <p:spPr>
          <a:xfrm>
            <a:off x="8502019" y="5947538"/>
            <a:ext cx="3826565" cy="662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97962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768096" y="731520"/>
            <a:ext cx="10671048" cy="768096"/>
          </a:xfrm>
        </p:spPr>
        <p:txBody>
          <a:bodyPr/>
          <a:lstStyle/>
          <a:p>
            <a:r>
              <a:rPr lang="en-US" sz="3200">
                <a:cs typeface="Arial Black" panose="020B0604020202020204" pitchFamily="34" charset="0"/>
              </a:rPr>
              <a:t>Ethical considerations</a:t>
            </a:r>
            <a:endParaRPr lang="en-US" sz="3200" b="1">
              <a:solidFill>
                <a:schemeClr val="accent6"/>
              </a:solidFill>
              <a:cs typeface="Arial Black" panose="020B0604020202020204" pitchFamily="34" charset="0"/>
            </a:endParaRPr>
          </a:p>
        </p:txBody>
      </p:sp>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11"/>
          </p:nvPr>
        </p:nvSpPr>
        <p:spPr>
          <a:xfrm>
            <a:off x="8672098" y="6332071"/>
            <a:ext cx="3200400" cy="274320"/>
          </a:xfrm>
        </p:spPr>
        <p:txBody>
          <a:bodyPr/>
          <a:lstStyle/>
          <a:p>
            <a:r>
              <a:rPr lang="en-US" err="1"/>
              <a:t>Sanya</a:t>
            </a:r>
            <a:r>
              <a:rPr lang="en-US"/>
              <a:t> Akhtar and Ruqqia Naz</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6</a:t>
            </a:fld>
            <a:endParaRPr lang="en-US"/>
          </a:p>
        </p:txBody>
      </p:sp>
      <p:sp>
        <p:nvSpPr>
          <p:cNvPr id="4" name="Content Placeholder 3">
            <a:extLst>
              <a:ext uri="{FF2B5EF4-FFF2-40B4-BE49-F238E27FC236}">
                <a16:creationId xmlns:a16="http://schemas.microsoft.com/office/drawing/2014/main" id="{3F6B00C1-BDA4-01BC-94E0-FFB7D2219F45}"/>
              </a:ext>
            </a:extLst>
          </p:cNvPr>
          <p:cNvSpPr>
            <a:spLocks noGrp="1"/>
          </p:cNvSpPr>
          <p:nvPr>
            <p:ph sz="half" idx="1"/>
          </p:nvPr>
        </p:nvSpPr>
        <p:spPr/>
        <p:txBody>
          <a:bodyPr/>
          <a:lstStyle/>
          <a:p>
            <a:r>
              <a:rPr lang="en-GB" sz="1600"/>
              <a:t>Ethical considerations are a set of key principles that guide your research protecting the rights, dignity and welfare of all participants i.e. UWTSD students and you as a researcher.</a:t>
            </a:r>
          </a:p>
          <a:p>
            <a:pPr marL="0" indent="0">
              <a:buNone/>
            </a:pPr>
            <a:endParaRPr lang="en-GB" sz="1600"/>
          </a:p>
          <a:p>
            <a:r>
              <a:rPr lang="en-GB" sz="1600"/>
              <a:t>It is important to maintain confidentiality to ensure no privacy is breached this is to show respect for others.  So it is important that our UWTSD students are confident that any information that they are giving is not exposed.</a:t>
            </a:r>
          </a:p>
          <a:p>
            <a:pPr marL="0" indent="0">
              <a:buNone/>
            </a:pPr>
            <a:endParaRPr lang="en-GB" sz="1600"/>
          </a:p>
          <a:p>
            <a:r>
              <a:rPr lang="en-GB" sz="1600"/>
              <a:t>To avoid any harm to the participant and you as a researcher</a:t>
            </a:r>
          </a:p>
          <a:p>
            <a:pPr marL="0" indent="0">
              <a:buNone/>
            </a:pPr>
            <a:endParaRPr lang="en-GB" sz="1600"/>
          </a:p>
          <a:p>
            <a:r>
              <a:rPr lang="en-GB" sz="1600"/>
              <a:t>It is vital to ask for consent, the participant needs to out of their own free will voluntarily agree to answering the questions. We will first and foremost ask if they want to take part and answer the questions only fi they agree then will go ahead with our survey.</a:t>
            </a:r>
          </a:p>
          <a:p>
            <a:pPr marL="0" indent="0">
              <a:buNone/>
            </a:pPr>
            <a:endParaRPr lang="en-GB" sz="1600"/>
          </a:p>
          <a:p>
            <a:r>
              <a:rPr lang="en-GB" sz="1600"/>
              <a:t>This will help ensure the data retrieved from our UWTSD students is adequate and accurate. </a:t>
            </a:r>
          </a:p>
          <a:p>
            <a:endParaRPr lang="en-GB"/>
          </a:p>
          <a:p>
            <a:endParaRPr lang="en-GB"/>
          </a:p>
        </p:txBody>
      </p:sp>
    </p:spTree>
    <p:extLst>
      <p:ext uri="{BB962C8B-B14F-4D97-AF65-F5344CB8AC3E}">
        <p14:creationId xmlns:p14="http://schemas.microsoft.com/office/powerpoint/2010/main" val="2903841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606202" y="339823"/>
            <a:ext cx="7013448" cy="588963"/>
          </a:xfrm>
        </p:spPr>
        <p:txBody>
          <a:bodyPr/>
          <a:lstStyle/>
          <a:p>
            <a:pPr algn="ctr"/>
            <a:r>
              <a:rPr lang="en-US"/>
              <a:t>Research timeline</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3367143" y="1069227"/>
            <a:ext cx="7623586" cy="4047379"/>
          </a:xfrm>
        </p:spPr>
        <p:txBody>
          <a:bodyPr/>
          <a:lstStyle/>
          <a:p>
            <a:pPr marL="285750" indent="-285750">
              <a:buFont typeface="Arial" panose="020B0604020202020204" pitchFamily="34" charset="0"/>
              <a:buChar char="•"/>
            </a:pPr>
            <a:r>
              <a:rPr lang="en-US" sz="1600"/>
              <a:t>Our Research Process consisted of the following phases:</a:t>
            </a:r>
          </a:p>
          <a:p>
            <a:pPr marL="285750" indent="-285750">
              <a:buFont typeface="Arial" panose="020B0604020202020204" pitchFamily="34" charset="0"/>
              <a:buChar char="•"/>
            </a:pPr>
            <a:r>
              <a:rPr lang="en-US" sz="1600"/>
              <a:t>Initially in week 2 and 3 we identified a research question to pose forth to the UWTSD students regarding digital skills.</a:t>
            </a:r>
          </a:p>
          <a:p>
            <a:pPr marL="285750" indent="-285750">
              <a:buFont typeface="Arial" panose="020B0604020202020204" pitchFamily="34" charset="0"/>
              <a:buChar char="•"/>
            </a:pPr>
            <a:r>
              <a:rPr lang="en-US" sz="1600"/>
              <a:t>We also conducted a literature review on existing literature pertaining to our research in week 3.</a:t>
            </a:r>
          </a:p>
          <a:p>
            <a:pPr marL="285750" indent="-285750">
              <a:buFont typeface="Arial" panose="020B0604020202020204" pitchFamily="34" charset="0"/>
              <a:buChar char="•"/>
            </a:pPr>
            <a:r>
              <a:rPr lang="en-US" sz="1600"/>
              <a:t>We then will plan our research and carefully consider the ethics surrounding our research in week 4</a:t>
            </a:r>
          </a:p>
          <a:p>
            <a:pPr marL="285750" indent="-285750">
              <a:buFont typeface="Arial" panose="020B0604020202020204" pitchFamily="34" charset="0"/>
              <a:buChar char="•"/>
            </a:pPr>
            <a:r>
              <a:rPr lang="en-US" sz="1600"/>
              <a:t>In week 6 we will then present a research proposal for approval</a:t>
            </a:r>
          </a:p>
          <a:p>
            <a:pPr marL="285750" indent="-285750">
              <a:buFont typeface="Arial" panose="020B0604020202020204" pitchFamily="34" charset="0"/>
              <a:buChar char="•"/>
            </a:pPr>
            <a:r>
              <a:rPr lang="en-US" sz="1600"/>
              <a:t>We will then in week 7 create a survey and collect data from our UWTSD participants if they consent to doing so.</a:t>
            </a:r>
          </a:p>
          <a:p>
            <a:pPr marL="285750" indent="-285750">
              <a:buFont typeface="Arial" panose="020B0604020202020204" pitchFamily="34" charset="0"/>
              <a:buChar char="•"/>
            </a:pPr>
            <a:r>
              <a:rPr lang="en-US" sz="1600"/>
              <a:t>We will then in week 8 create an analysis of our findings.</a:t>
            </a:r>
          </a:p>
          <a:p>
            <a:pPr marL="285750" indent="-285750">
              <a:buFont typeface="Arial" panose="020B0604020202020204" pitchFamily="34" charset="0"/>
              <a:buChar char="•"/>
            </a:pPr>
            <a:r>
              <a:rPr lang="en-US" sz="1600"/>
              <a:t>Week 9 and 10 will be dedicated to writing up a report with discussions in accordance with our findings and we will draw up a conclusion accordingly.</a:t>
            </a:r>
          </a:p>
          <a:p>
            <a:pPr marL="285750" indent="-285750">
              <a:buFont typeface="Arial" panose="020B0604020202020204" pitchFamily="34" charset="0"/>
              <a:buChar char="•"/>
            </a:pPr>
            <a:endParaRPr lang="en-US" sz="160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a:p>
        </p:txBody>
      </p:sp>
      <p:sp>
        <p:nvSpPr>
          <p:cNvPr id="3" name="TextBox 2">
            <a:extLst>
              <a:ext uri="{FF2B5EF4-FFF2-40B4-BE49-F238E27FC236}">
                <a16:creationId xmlns:a16="http://schemas.microsoft.com/office/drawing/2014/main" id="{21CB582C-58AB-1F4C-D176-11AC15A0C98E}"/>
              </a:ext>
            </a:extLst>
          </p:cNvPr>
          <p:cNvSpPr txBox="1"/>
          <p:nvPr/>
        </p:nvSpPr>
        <p:spPr>
          <a:xfrm>
            <a:off x="8499832" y="6072246"/>
            <a:ext cx="3440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641158" y="346264"/>
            <a:ext cx="6766560" cy="768096"/>
          </a:xfrm>
        </p:spPr>
        <p:txBody>
          <a:bodyPr/>
          <a:lstStyle/>
          <a:p>
            <a:pPr algn="ctr"/>
            <a:r>
              <a:rPr lang="en-US"/>
              <a:t>hypothesis </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a:xfrm>
            <a:off x="8751383" y="6349904"/>
            <a:ext cx="3200400" cy="274320"/>
          </a:xfrm>
        </p:spPr>
        <p:txBody>
          <a:bodyPr/>
          <a:lstStyle/>
          <a:p>
            <a:r>
              <a:rPr lang="en-US" err="1"/>
              <a:t>Sanya</a:t>
            </a:r>
            <a:r>
              <a:rPr lang="en-US"/>
              <a:t> Akhtar and Ruqqia Naz</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8</a:t>
            </a:fld>
            <a:endParaRPr lang="en-US"/>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650884" y="1128738"/>
            <a:ext cx="6766560" cy="5610462"/>
          </a:xfrm>
        </p:spPr>
        <p:txBody>
          <a:bodyPr vert="horz" lIns="91440" tIns="45720" rIns="91440" bIns="45720" rtlCol="0" anchor="t">
            <a:noAutofit/>
          </a:bodyPr>
          <a:lstStyle/>
          <a:p>
            <a:pPr marL="285750" indent="-285750">
              <a:buFont typeface="Arial" panose="020B0604020202020204" pitchFamily="34" charset="0"/>
              <a:buChar char="•"/>
            </a:pPr>
            <a:r>
              <a:rPr lang="en-US" sz="1600"/>
              <a:t>Our hypothesis having read the research, we as group feel that UWTSD students will not all be confident using digital skills.</a:t>
            </a:r>
          </a:p>
          <a:p>
            <a:pPr marL="285750" indent="-285750">
              <a:buFont typeface="Arial" panose="020B0604020202020204" pitchFamily="34" charset="0"/>
              <a:buChar char="•"/>
            </a:pPr>
            <a:r>
              <a:rPr lang="en-US" sz="1600"/>
              <a:t>Considering students who come to the university from different educational backgrounds, learning abilities and familiarity with digital skills some will find it easier to navigate and use digital technology and the university website and others will struggle initially to get the hang of using the University hub, Moodle etc.</a:t>
            </a:r>
            <a:endParaRPr lang="en-US" sz="1600">
              <a:cs typeface="Sabon Next LT"/>
            </a:endParaRPr>
          </a:p>
          <a:p>
            <a:pPr marL="285750" indent="-285750">
              <a:buFont typeface="Arial" panose="020B0604020202020204" pitchFamily="34" charset="0"/>
              <a:buChar char="•"/>
            </a:pPr>
            <a:r>
              <a:rPr lang="en-US" sz="1600"/>
              <a:t>Some students will feel they require more support and instruction using digital technology especially those who have never used computers and or have come to education after a big gap.</a:t>
            </a:r>
            <a:endParaRPr lang="en-US" sz="1600">
              <a:cs typeface="Sabon Next LT"/>
            </a:endParaRPr>
          </a:p>
          <a:p>
            <a:pPr marL="285750" indent="-285750">
              <a:buFont typeface="Arial" panose="020B0604020202020204" pitchFamily="34" charset="0"/>
              <a:buChar char="•"/>
            </a:pPr>
            <a:r>
              <a:rPr lang="en-US" sz="1600"/>
              <a:t>We feel that some UWTSD students will have some knowledge and ease at using certain basic applications/software's but those which have been more so prevalent in the recent years due to the pandemic such as Zoom/Teams, students will need instruction and guidance to use such applications.</a:t>
            </a:r>
            <a:endParaRPr lang="en-US" sz="1600">
              <a:cs typeface="Sabon Next LT"/>
            </a:endParaRPr>
          </a:p>
          <a:p>
            <a:pPr algn="ctr"/>
            <a:r>
              <a:rPr lang="en-GB" sz="1400" i="1">
                <a:solidFill>
                  <a:srgbClr val="222222"/>
                </a:solidFill>
                <a:latin typeface="Times New Roman"/>
                <a:ea typeface="Times New Roman" panose="02020603050405020304" pitchFamily="18" charset="0"/>
                <a:cs typeface="Times New Roman"/>
              </a:rPr>
              <a:t>"</a:t>
            </a:r>
            <a:r>
              <a:rPr lang="en-GB" sz="1400" i="1">
                <a:solidFill>
                  <a:srgbClr val="222222"/>
                </a:solidFill>
                <a:effectLst/>
                <a:latin typeface="Times New Roman"/>
                <a:ea typeface="Times New Roman" panose="02020603050405020304" pitchFamily="18" charset="0"/>
                <a:cs typeface="Times New Roman"/>
              </a:rPr>
              <a:t>The ongoing COVID-19 pandemic has accelerated the widespread digitalization of numerous sectors that were unprepared. One of the most affected groups has been K12 students, many of whom have been forced to switch to online schooling. The rapid transition has been challenging and compounded by issues such as limited digital skills, technology access, inequality, and systemic racism</a:t>
            </a:r>
            <a:r>
              <a:rPr lang="en-GB" sz="1400" i="1">
                <a:solidFill>
                  <a:srgbClr val="222222"/>
                </a:solidFill>
                <a:latin typeface="Times New Roman"/>
                <a:ea typeface="Times New Roman" panose="02020603050405020304" pitchFamily="18" charset="0"/>
                <a:cs typeface="Times New Roman"/>
              </a:rPr>
              <a:t>". </a:t>
            </a:r>
            <a:endParaRPr lang="en-GB" sz="1400" i="1">
              <a:effectLst/>
              <a:latin typeface="Times New Roman"/>
              <a:ea typeface="Times New Roman" panose="02020603050405020304" pitchFamily="18" charset="0"/>
              <a:cs typeface="Times New Roman"/>
            </a:endParaRPr>
          </a:p>
          <a:p>
            <a:pPr algn="ctr"/>
            <a:r>
              <a:rPr lang="en-GB" sz="1400" i="1">
                <a:solidFill>
                  <a:srgbClr val="222222"/>
                </a:solidFill>
                <a:latin typeface="Times New Roman"/>
                <a:cs typeface="Times New Roman"/>
              </a:rPr>
              <a:t>Jackman, J.A., (2021)</a:t>
            </a:r>
          </a:p>
          <a:p>
            <a:pPr marL="285750" indent="-285750">
              <a:buFont typeface="Arial" panose="020B0604020202020204" pitchFamily="34" charset="0"/>
              <a:buChar char="•"/>
            </a:pPr>
            <a:endParaRPr lang="en-US" sz="1600">
              <a:cs typeface="Sabon Next LT"/>
            </a:endParaRPr>
          </a:p>
        </p:txBody>
      </p:sp>
    </p:spTree>
    <p:extLst>
      <p:ext uri="{BB962C8B-B14F-4D97-AF65-F5344CB8AC3E}">
        <p14:creationId xmlns:p14="http://schemas.microsoft.com/office/powerpoint/2010/main" val="94818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3456218" y="662094"/>
            <a:ext cx="4568952" cy="667512"/>
          </a:xfrm>
        </p:spPr>
        <p:txBody>
          <a:bodyPr/>
          <a:lstStyle/>
          <a:p>
            <a:pPr algn="ctr"/>
            <a:r>
              <a:rPr lang="en-US" sz="3200"/>
              <a:t>References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936557" y="1329606"/>
            <a:ext cx="10481324" cy="4466674"/>
          </a:xfrm>
        </p:spPr>
        <p:txBody>
          <a:bodyPr vert="horz" lIns="91440" tIns="0" rIns="91440" bIns="0" rtlCol="0" anchor="t">
            <a:noAutofit/>
          </a:bodyPr>
          <a:lstStyle/>
          <a:p>
            <a:endParaRPr lang="en-US" sz="1600">
              <a:ea typeface="+mn-lt"/>
              <a:cs typeface="+mn-lt"/>
            </a:endParaRPr>
          </a:p>
          <a:p>
            <a:pPr marL="285750" indent="-285750">
              <a:buFont typeface="Arial" panose="020B0604020202020204" pitchFamily="34" charset="0"/>
              <a:buChar char="•"/>
            </a:pPr>
            <a:r>
              <a:rPr lang="en-GB" sz="1600">
                <a:solidFill>
                  <a:srgbClr val="555555"/>
                </a:solidFill>
                <a:effectLst/>
                <a:ea typeface="Calibri" panose="020F0502020204030204" pitchFamily="34" charset="0"/>
                <a:cs typeface="Times New Roman" panose="02020603050405020304" pitchFamily="18" charset="0"/>
              </a:rPr>
              <a:t>Van, </a:t>
            </a:r>
            <a:r>
              <a:rPr lang="en-GB" sz="1600" err="1">
                <a:solidFill>
                  <a:srgbClr val="555555"/>
                </a:solidFill>
                <a:effectLst/>
                <a:ea typeface="Calibri" panose="020F0502020204030204" pitchFamily="34" charset="0"/>
                <a:cs typeface="Times New Roman" panose="02020603050405020304" pitchFamily="18" charset="0"/>
              </a:rPr>
              <a:t>Deursen</a:t>
            </a:r>
            <a:r>
              <a:rPr lang="en-GB" sz="1600">
                <a:solidFill>
                  <a:srgbClr val="555555"/>
                </a:solidFill>
                <a:effectLst/>
                <a:ea typeface="Calibri" panose="020F0502020204030204" pitchFamily="34" charset="0"/>
                <a:cs typeface="Times New Roman" panose="02020603050405020304" pitchFamily="18" charset="0"/>
              </a:rPr>
              <a:t>, Alexander J. A. M., and Dijk, Jan A. G M. van. </a:t>
            </a:r>
            <a:r>
              <a:rPr lang="en-GB" sz="1600" i="1">
                <a:solidFill>
                  <a:srgbClr val="555555"/>
                </a:solidFill>
                <a:effectLst/>
                <a:ea typeface="Calibri" panose="020F0502020204030204" pitchFamily="34" charset="0"/>
                <a:cs typeface="Times New Roman" panose="02020603050405020304" pitchFamily="18" charset="0"/>
              </a:rPr>
              <a:t>Digital Skills : Unlocking the Information Society</a:t>
            </a:r>
            <a:r>
              <a:rPr lang="en-GB" sz="1600">
                <a:solidFill>
                  <a:srgbClr val="555555"/>
                </a:solidFill>
                <a:effectLst/>
                <a:ea typeface="Calibri" panose="020F0502020204030204" pitchFamily="34" charset="0"/>
                <a:cs typeface="Times New Roman" panose="02020603050405020304" pitchFamily="18" charset="0"/>
              </a:rPr>
              <a:t>, Palgrave Macmillan US, 2014.</a:t>
            </a:r>
            <a:r>
              <a:rPr lang="en-GB" sz="1600" i="1">
                <a:solidFill>
                  <a:srgbClr val="555555"/>
                </a:solidFill>
                <a:effectLst/>
                <a:ea typeface="Calibri" panose="020F0502020204030204" pitchFamily="34" charset="0"/>
                <a:cs typeface="Times New Roman" panose="02020603050405020304" pitchFamily="18" charset="0"/>
              </a:rPr>
              <a:t> ProQuest </a:t>
            </a:r>
            <a:r>
              <a:rPr lang="en-GB" sz="1600" i="1" err="1">
                <a:solidFill>
                  <a:srgbClr val="555555"/>
                </a:solidFill>
                <a:effectLst/>
                <a:ea typeface="Calibri" panose="020F0502020204030204" pitchFamily="34" charset="0"/>
                <a:cs typeface="Times New Roman" panose="02020603050405020304" pitchFamily="18" charset="0"/>
              </a:rPr>
              <a:t>Ebook</a:t>
            </a:r>
            <a:r>
              <a:rPr lang="en-GB" sz="1600" i="1">
                <a:solidFill>
                  <a:srgbClr val="555555"/>
                </a:solidFill>
                <a:effectLst/>
                <a:ea typeface="Calibri" panose="020F0502020204030204" pitchFamily="34" charset="0"/>
                <a:cs typeface="Times New Roman" panose="02020603050405020304" pitchFamily="18" charset="0"/>
              </a:rPr>
              <a:t> Central</a:t>
            </a:r>
            <a:r>
              <a:rPr lang="en-GB" sz="1600">
                <a:solidFill>
                  <a:srgbClr val="555555"/>
                </a:solidFill>
                <a:effectLst/>
                <a:ea typeface="Calibri" panose="020F0502020204030204" pitchFamily="34" charset="0"/>
                <a:cs typeface="Times New Roman" panose="02020603050405020304" pitchFamily="18" charset="0"/>
              </a:rPr>
              <a:t>, http://ebookcentral.proquest.com/lib/trinity/detail.action?docID=4828194.</a:t>
            </a:r>
            <a:br>
              <a:rPr lang="en-GB" sz="1600">
                <a:solidFill>
                  <a:srgbClr val="555555"/>
                </a:solidFill>
                <a:effectLst/>
                <a:ea typeface="Calibri" panose="020F0502020204030204" pitchFamily="34" charset="0"/>
                <a:cs typeface="Times New Roman" panose="02020603050405020304" pitchFamily="18" charset="0"/>
              </a:rPr>
            </a:br>
            <a:r>
              <a:rPr lang="en-GB" sz="1600">
                <a:solidFill>
                  <a:srgbClr val="555555"/>
                </a:solidFill>
                <a:effectLst/>
                <a:ea typeface="Calibri" panose="020F0502020204030204" pitchFamily="34" charset="0"/>
                <a:cs typeface="Times New Roman" panose="02020603050405020304" pitchFamily="18" charset="0"/>
              </a:rPr>
              <a:t>Created from trinity on 2023-02-16 22:09:01.</a:t>
            </a:r>
          </a:p>
          <a:p>
            <a:pPr marL="285750" indent="-285750">
              <a:buFont typeface="Arial" panose="020B0604020202020204" pitchFamily="34" charset="0"/>
              <a:buChar char="•"/>
            </a:pPr>
            <a:r>
              <a:rPr lang="en-GB" sz="1800">
                <a:solidFill>
                  <a:srgbClr val="555555"/>
                </a:solidFill>
                <a:effectLst/>
                <a:latin typeface="Helvetica" panose="020B0604020202020204" pitchFamily="34" charset="0"/>
                <a:ea typeface="Calibri" panose="020F0502020204030204" pitchFamily="34" charset="0"/>
                <a:cs typeface="Times New Roman" panose="02020603050405020304" pitchFamily="18" charset="0"/>
              </a:rPr>
              <a:t> </a:t>
            </a:r>
            <a:r>
              <a:rPr lang="en-GB" sz="1600">
                <a:solidFill>
                  <a:srgbClr val="555555"/>
                </a:solidFill>
                <a:effectLst/>
                <a:ea typeface="Calibri" panose="020F0502020204030204" pitchFamily="34" charset="0"/>
                <a:cs typeface="Times New Roman" panose="02020603050405020304" pitchFamily="18" charset="0"/>
              </a:rPr>
              <a:t>Abbasi, Ahmed, N., Sajjad, B., </a:t>
            </a:r>
            <a:r>
              <a:rPr lang="en-GB" sz="1600" err="1">
                <a:solidFill>
                  <a:srgbClr val="555555"/>
                </a:solidFill>
                <a:effectLst/>
                <a:ea typeface="Calibri" panose="020F0502020204030204" pitchFamily="34" charset="0"/>
                <a:cs typeface="Times New Roman" panose="02020603050405020304" pitchFamily="18" charset="0"/>
              </a:rPr>
              <a:t>Alshahrani</a:t>
            </a:r>
            <a:r>
              <a:rPr lang="en-GB" sz="1600">
                <a:solidFill>
                  <a:srgbClr val="555555"/>
                </a:solidFill>
                <a:effectLst/>
                <a:ea typeface="Calibri" panose="020F0502020204030204" pitchFamily="34" charset="0"/>
                <a:cs typeface="Times New Roman" panose="02020603050405020304" pitchFamily="18" charset="0"/>
              </a:rPr>
              <a:t>, A., Saeed, S., Sarfaraz, S., </a:t>
            </a:r>
            <a:r>
              <a:rPr lang="en-GB" sz="1600" err="1">
                <a:solidFill>
                  <a:srgbClr val="555555"/>
                </a:solidFill>
                <a:effectLst/>
                <a:ea typeface="Calibri" panose="020F0502020204030204" pitchFamily="34" charset="0"/>
                <a:cs typeface="Times New Roman" panose="02020603050405020304" pitchFamily="18" charset="0"/>
              </a:rPr>
              <a:t>Alhamdan</a:t>
            </a:r>
            <a:r>
              <a:rPr lang="en-GB" sz="1600">
                <a:solidFill>
                  <a:srgbClr val="555555"/>
                </a:solidFill>
                <a:effectLst/>
                <a:ea typeface="Calibri" panose="020F0502020204030204" pitchFamily="34" charset="0"/>
                <a:cs typeface="Times New Roman" panose="02020603050405020304" pitchFamily="18" charset="0"/>
              </a:rPr>
              <a:t>, R. S., Vohra, F., &amp; </a:t>
            </a:r>
            <a:r>
              <a:rPr lang="en-GB" sz="1600" err="1">
                <a:solidFill>
                  <a:srgbClr val="555555"/>
                </a:solidFill>
                <a:effectLst/>
                <a:ea typeface="Calibri" panose="020F0502020204030204" pitchFamily="34" charset="0"/>
                <a:cs typeface="Times New Roman" panose="02020603050405020304" pitchFamily="18" charset="0"/>
              </a:rPr>
              <a:t>Abduljabbar</a:t>
            </a:r>
            <a:r>
              <a:rPr lang="en-GB" sz="1600">
                <a:solidFill>
                  <a:srgbClr val="555555"/>
                </a:solidFill>
                <a:effectLst/>
                <a:ea typeface="Calibri" panose="020F0502020204030204" pitchFamily="34" charset="0"/>
                <a:cs typeface="Times New Roman" panose="02020603050405020304" pitchFamily="18" charset="0"/>
              </a:rPr>
              <a:t>, T. (2020). E-Learning perception and satisfaction among health sciences students amid the COVID-19 pandemic. Work (Reading, Mass.), 67(3), 549–556. </a:t>
            </a:r>
            <a:r>
              <a:rPr lang="en-GB" sz="1600">
                <a:solidFill>
                  <a:srgbClr val="555555"/>
                </a:solidFill>
                <a:effectLst/>
                <a:ea typeface="Calibri" panose="020F0502020204030204" pitchFamily="34" charset="0"/>
                <a:cs typeface="Times New Roman" panose="02020603050405020304" pitchFamily="18" charset="0"/>
                <a:hlinkClick r:id="rId2"/>
              </a:rPr>
              <a:t>https://doi.org/10.3233/WOR-203308</a:t>
            </a:r>
            <a:endParaRPr lang="en-GB" sz="1600">
              <a:solidFill>
                <a:srgbClr val="555555"/>
              </a:solidFill>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Jaradat</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a:t>
            </a: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Idrisova</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a:t>
            </a: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Alikhadzhiev</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S., &amp; </a:t>
            </a: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Moiseenko</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N. (2021). Advanced information technologies in education. SHS Web of Conferences, 106, 03013–. </a:t>
            </a:r>
            <a:r>
              <a:rPr lang="en-GB" sz="1600" u="sng">
                <a:solidFill>
                  <a:schemeClr val="tx1">
                    <a:lumMod val="95000"/>
                    <a:lumOff val="5000"/>
                  </a:schemeClr>
                </a:solidFill>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https://doi.org/10.1051/shsconf/202110603013</a:t>
            </a:r>
            <a:endParaRPr lang="en-GB" sz="1600" u="sng">
              <a:solidFill>
                <a:schemeClr val="tx1">
                  <a:lumMod val="95000"/>
                  <a:lumOff val="5000"/>
                </a:schemeClr>
              </a:solidFill>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a:solidFill>
                  <a:srgbClr val="222222"/>
                </a:solidFill>
                <a:effectLst/>
                <a:ea typeface="Calibri" panose="020F0502020204030204" pitchFamily="34" charset="0"/>
                <a:cs typeface="Times New Roman" panose="02020603050405020304" pitchFamily="18" charset="0"/>
              </a:rPr>
              <a:t>Jackman, J.A., Gentile, D.A., Cho, NJ. </a:t>
            </a:r>
            <a:r>
              <a:rPr lang="en-GB" sz="1600" i="1">
                <a:effectLst/>
                <a:ea typeface="Calibri" panose="020F0502020204030204" pitchFamily="34" charset="0"/>
                <a:cs typeface="Times New Roman" panose="02020603050405020304" pitchFamily="18" charset="0"/>
              </a:rPr>
              <a:t>et al.</a:t>
            </a:r>
            <a:r>
              <a:rPr lang="en-GB" sz="1600">
                <a:effectLst/>
                <a:ea typeface="Calibri" panose="020F0502020204030204" pitchFamily="34" charset="0"/>
                <a:cs typeface="Times New Roman" panose="02020603050405020304" pitchFamily="18" charset="0"/>
              </a:rPr>
              <a:t> Addressing the digital skills gap for future education. </a:t>
            </a:r>
            <a:r>
              <a:rPr lang="en-GB" sz="1600" i="1">
                <a:effectLst/>
                <a:ea typeface="Calibri" panose="020F0502020204030204" pitchFamily="34" charset="0"/>
                <a:cs typeface="Times New Roman" panose="02020603050405020304" pitchFamily="18" charset="0"/>
              </a:rPr>
              <a:t>Nat Hum </a:t>
            </a:r>
            <a:r>
              <a:rPr lang="en-GB" sz="1600" i="1" err="1">
                <a:effectLst/>
                <a:ea typeface="Calibri" panose="020F0502020204030204" pitchFamily="34" charset="0"/>
                <a:cs typeface="Times New Roman" panose="02020603050405020304" pitchFamily="18" charset="0"/>
              </a:rPr>
              <a:t>Behav</a:t>
            </a:r>
            <a:r>
              <a:rPr lang="en-GB" sz="1600">
                <a:effectLst/>
                <a:ea typeface="Calibri" panose="020F0502020204030204" pitchFamily="34" charset="0"/>
                <a:cs typeface="Times New Roman" panose="02020603050405020304" pitchFamily="18" charset="0"/>
              </a:rPr>
              <a:t> </a:t>
            </a:r>
            <a:r>
              <a:rPr lang="en-GB" sz="1600" b="1">
                <a:effectLst/>
                <a:ea typeface="Calibri" panose="020F0502020204030204" pitchFamily="34" charset="0"/>
                <a:cs typeface="Times New Roman" panose="02020603050405020304" pitchFamily="18" charset="0"/>
              </a:rPr>
              <a:t>5</a:t>
            </a:r>
            <a:r>
              <a:rPr lang="en-GB" sz="1600">
                <a:effectLst/>
                <a:ea typeface="Calibri" panose="020F0502020204030204" pitchFamily="34" charset="0"/>
                <a:cs typeface="Times New Roman" panose="02020603050405020304" pitchFamily="18" charset="0"/>
              </a:rPr>
              <a:t>, 542–545 (2021). </a:t>
            </a:r>
            <a:r>
              <a:rPr lang="en-GB" sz="1600" u="sng">
                <a:solidFill>
                  <a:srgbClr val="0563C1"/>
                </a:solidFill>
                <a:effectLst/>
                <a:ea typeface="Calibri" panose="020F0502020204030204" pitchFamily="34" charset="0"/>
                <a:cs typeface="Times New Roman" panose="02020603050405020304" pitchFamily="18" charset="0"/>
                <a:hlinkClick r:id="rId4"/>
              </a:rPr>
              <a:t>https://doi.org/10.1038/s41562-021-01074-z</a:t>
            </a:r>
            <a:endParaRPr lang="en-GB" sz="160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a:solidFill>
                  <a:srgbClr val="222222"/>
                </a:solidFill>
                <a:effectLst/>
                <a:ea typeface="Times New Roman" panose="02020603050405020304" pitchFamily="18" charset="0"/>
                <a:cs typeface="Times New Roman" panose="02020603050405020304" pitchFamily="18" charset="0"/>
              </a:rPr>
              <a:t>Ben Youssef, A.; </a:t>
            </a:r>
            <a:r>
              <a:rPr lang="en-GB" sz="1600" err="1">
                <a:solidFill>
                  <a:srgbClr val="222222"/>
                </a:solidFill>
                <a:effectLst/>
                <a:ea typeface="Times New Roman" panose="02020603050405020304" pitchFamily="18" charset="0"/>
                <a:cs typeface="Times New Roman" panose="02020603050405020304" pitchFamily="18" charset="0"/>
              </a:rPr>
              <a:t>Dahmani</a:t>
            </a:r>
            <a:r>
              <a:rPr lang="en-GB" sz="1600">
                <a:solidFill>
                  <a:srgbClr val="222222"/>
                </a:solidFill>
                <a:effectLst/>
                <a:ea typeface="Times New Roman" panose="02020603050405020304" pitchFamily="18" charset="0"/>
                <a:cs typeface="Times New Roman" panose="02020603050405020304" pitchFamily="18" charset="0"/>
              </a:rPr>
              <a:t>, M.; </a:t>
            </a:r>
            <a:r>
              <a:rPr lang="en-GB" sz="1600" err="1">
                <a:solidFill>
                  <a:srgbClr val="222222"/>
                </a:solidFill>
                <a:effectLst/>
                <a:ea typeface="Times New Roman" panose="02020603050405020304" pitchFamily="18" charset="0"/>
                <a:cs typeface="Times New Roman" panose="02020603050405020304" pitchFamily="18" charset="0"/>
              </a:rPr>
              <a:t>Ragni</a:t>
            </a:r>
            <a:r>
              <a:rPr lang="en-GB" sz="1600">
                <a:solidFill>
                  <a:srgbClr val="222222"/>
                </a:solidFill>
                <a:effectLst/>
                <a:ea typeface="Times New Roman" panose="02020603050405020304" pitchFamily="18" charset="0"/>
                <a:cs typeface="Times New Roman" panose="02020603050405020304" pitchFamily="18" charset="0"/>
              </a:rPr>
              <a:t>, L. ICT Use, Digital Skills and Students’ Academic Performance: Exploring the Digital Divide. </a:t>
            </a:r>
            <a:r>
              <a:rPr lang="en-GB" sz="1600" i="1">
                <a:solidFill>
                  <a:srgbClr val="222222"/>
                </a:solidFill>
                <a:effectLst/>
                <a:ea typeface="Times New Roman" panose="02020603050405020304" pitchFamily="18" charset="0"/>
                <a:cs typeface="Times New Roman" panose="02020603050405020304" pitchFamily="18" charset="0"/>
              </a:rPr>
              <a:t>Information</a:t>
            </a:r>
            <a:r>
              <a:rPr lang="en-GB" sz="1600">
                <a:solidFill>
                  <a:srgbClr val="222222"/>
                </a:solidFill>
                <a:effectLst/>
                <a:ea typeface="Times New Roman" panose="02020603050405020304" pitchFamily="18" charset="0"/>
                <a:cs typeface="Times New Roman" panose="02020603050405020304" pitchFamily="18" charset="0"/>
              </a:rPr>
              <a:t> </a:t>
            </a:r>
            <a:r>
              <a:rPr lang="en-GB" sz="1600" b="1">
                <a:solidFill>
                  <a:srgbClr val="222222"/>
                </a:solidFill>
                <a:effectLst/>
                <a:ea typeface="Times New Roman" panose="02020603050405020304" pitchFamily="18" charset="0"/>
                <a:cs typeface="Times New Roman" panose="02020603050405020304" pitchFamily="18" charset="0"/>
              </a:rPr>
              <a:t>2022</a:t>
            </a:r>
            <a:r>
              <a:rPr lang="en-GB" sz="1600">
                <a:solidFill>
                  <a:srgbClr val="222222"/>
                </a:solidFill>
                <a:effectLst/>
                <a:ea typeface="Times New Roman" panose="02020603050405020304" pitchFamily="18" charset="0"/>
                <a:cs typeface="Times New Roman" panose="02020603050405020304" pitchFamily="18" charset="0"/>
              </a:rPr>
              <a:t>, </a:t>
            </a:r>
            <a:r>
              <a:rPr lang="en-GB" sz="1600" i="1">
                <a:solidFill>
                  <a:srgbClr val="222222"/>
                </a:solidFill>
                <a:effectLst/>
                <a:ea typeface="Times New Roman" panose="02020603050405020304" pitchFamily="18" charset="0"/>
                <a:cs typeface="Times New Roman" panose="02020603050405020304" pitchFamily="18" charset="0"/>
              </a:rPr>
              <a:t>13</a:t>
            </a:r>
            <a:r>
              <a:rPr lang="en-GB" sz="1600">
                <a:solidFill>
                  <a:srgbClr val="222222"/>
                </a:solidFill>
                <a:effectLst/>
                <a:ea typeface="Times New Roman" panose="02020603050405020304" pitchFamily="18" charset="0"/>
                <a:cs typeface="Times New Roman" panose="02020603050405020304" pitchFamily="18" charset="0"/>
              </a:rPr>
              <a:t>, 129. https://doi.org/10.3390/info13030129</a:t>
            </a:r>
            <a:endParaRPr lang="en-GB" sz="160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a:solidFill>
                <a:schemeClr val="tx1">
                  <a:lumMod val="95000"/>
                  <a:lumOff val="5000"/>
                </a:schemeClr>
              </a:solidFill>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a:effectLst/>
              <a:ea typeface="Calibri" panose="020F0502020204030204" pitchFamily="34" charset="0"/>
              <a:cs typeface="Times New Roman" panose="02020603050405020304" pitchFamily="18" charset="0"/>
            </a:endParaRPr>
          </a:p>
          <a:p>
            <a:endParaRPr lang="en-US" sz="1400"/>
          </a:p>
        </p:txBody>
      </p:sp>
      <p:sp>
        <p:nvSpPr>
          <p:cNvPr id="4" name="TextBox 3">
            <a:extLst>
              <a:ext uri="{FF2B5EF4-FFF2-40B4-BE49-F238E27FC236}">
                <a16:creationId xmlns:a16="http://schemas.microsoft.com/office/drawing/2014/main" id="{4738B83F-8E56-271B-E55B-645C5500F536}"/>
              </a:ext>
            </a:extLst>
          </p:cNvPr>
          <p:cNvSpPr txBox="1"/>
          <p:nvPr/>
        </p:nvSpPr>
        <p:spPr>
          <a:xfrm>
            <a:off x="8976785" y="5964729"/>
            <a:ext cx="33299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3" ma:contentTypeDescription="Create a new document." ma:contentTypeScope="" ma:versionID="8ace6dd96b4973698129002cd52085b0">
  <xsd:schema xmlns:xsd="http://www.w3.org/2001/XMLSchema" xmlns:xs="http://www.w3.org/2001/XMLSchema" xmlns:p="http://schemas.microsoft.com/office/2006/metadata/properties" xmlns:ns3="d8e79d84-78fb-44a9-92e9-d04bdd8f0359" targetNamespace="http://schemas.microsoft.com/office/2006/metadata/properties" ma:root="true" ma:fieldsID="fa78d7c9d0521df640f8f2864a499ac5"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4B6ED8-4A60-4DC8-8B7C-4A3737A0D086}">
  <ds:schemaRefs>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12E228F-8FAA-41C5-9F61-8153C54BEFC7}">
  <ds:schemaRefs>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21201CE-0C5F-42F4-B665-9A709871FFB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Are digital skills important for study and work  </vt:lpstr>
      <vt:lpstr>Introduction</vt:lpstr>
      <vt:lpstr>rationale</vt:lpstr>
      <vt:lpstr>Rationale</vt:lpstr>
      <vt:lpstr>Proposed method</vt:lpstr>
      <vt:lpstr>Ethical considerations</vt:lpstr>
      <vt:lpstr>Research timeline</vt:lpstr>
      <vt:lpstr>hypothesis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  </dc:title>
  <dc:subject/>
  <dc:creator>Ruqqia Naz (2220256)</dc:creator>
  <cp:revision>1</cp:revision>
  <dcterms:created xsi:type="dcterms:W3CDTF">2023-02-16T21:37:43Z</dcterms:created>
  <dcterms:modified xsi:type="dcterms:W3CDTF">2023-02-19T22:55:29Z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