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bmp" ContentType="image/bmp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s/slide3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89" d="100"/>
          <a:sy n="89" d="100"/>
        </p:scale>
        <p:origin x="114" y="32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viewProps" Target="viewProps.xml"/><Relationship Id="rId11" Type="http://schemas.openxmlformats.org/officeDocument/2006/relationships/theme" Target="theme/theme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tableStyles" Target="tableStyles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0C7C6-5D42-4F83-95DC-9824C68EEEB5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14A40-0A5F-46D9-B704-02F3F961D2A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936E6FB7-9D5F-4C6A-BCE3-7A320D5357B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7C11DDF3-E069-431E-9DE2-622B488E360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766510FF-1301-456E-9F96-7040C620447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8700B089-F657-499F-9E3E-50963639F54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A19CDD7C-4E1A-4E44-B97E-57B4E4E0C4E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D7FF2-845F-41B9-944F-35B90659B7D6}" type="datetimeFigureOut">
              <a:rPr lang="en-US" smtClean="0"/>
              <a:t>7/21/2023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bmp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bmp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617710" y="0"/>
            <a:ext cx="895657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594196" y="0"/>
            <a:ext cx="900360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1622875" y="0"/>
            <a:ext cx="894624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633663" y="74596"/>
            <a:ext cx="10924674" cy="670880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828800" y="502399"/>
            <a:ext cx="8534400" cy="4755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References</a:t>
            </a:r>
          </a:p>
          <a:p>
            <a:r>
              <a:rPr lang="en-GB" sz="1600"/>
              <a:t>Anon</a:t>
            </a:r>
            <a:r>
              <a:rPr lang="en-US" sz="1600"/>
              <a:t>. (2022). Reusable packaging: Key enablers for scaling | McKinsey. [online] Available at: https://www.mckinsey.com/industries/paper-forest-products-and-packaging/our-insights/reusable-packaging-key-enablers-for-scaling.</a:t>
            </a:r>
            <a:endParaRPr lang="en-GB" sz="1600"/>
          </a:p>
          <a:p>
            <a:endParaRPr lang="en-GB" sz="1600"/>
          </a:p>
          <a:p>
            <a:r>
              <a:rPr lang="en-US" sz="1600"/>
              <a:t>Biffa. (2019). Welcome to Biffa – No.1 for Business Waste. [online] Available at:</a:t>
            </a:r>
          </a:p>
          <a:p>
            <a:r>
              <a:rPr lang="en-US" sz="1600"/>
              <a:t>https://www.biffa.co.uk/.</a:t>
            </a:r>
            <a:endParaRPr lang="en-GB" sz="1600"/>
          </a:p>
          <a:p>
            <a:endParaRPr lang="en-GB" sz="1600"/>
          </a:p>
          <a:p>
            <a:r>
              <a:rPr lang="en-US" sz="1600"/>
              <a:t>DSsmith(2023)</a:t>
            </a:r>
            <a:r>
              <a:rPr lang="en-GB" sz="1600"/>
              <a:t> </a:t>
            </a:r>
            <a:r>
              <a:rPr lang="en-US" sz="1600"/>
              <a:t>Why the Circular Economy is best for business - DS Smith. [online] Available at: https://www.dssmith.com/uk/sustainability/circular-economy-leadership/learn-about-the-circular-economy/what-is-the-circular-economy/why-the-circular-economy-is-best-for-business.</a:t>
            </a:r>
            <a:endParaRPr lang="en-GB" sz="1600"/>
          </a:p>
          <a:p>
            <a:r>
              <a:rPr lang="en-GB" sz="1600"/>
              <a:t>WRAP</a:t>
            </a:r>
            <a:r>
              <a:rPr lang="en-US" sz="1600"/>
              <a:t>(</a:t>
            </a:r>
            <a:r>
              <a:rPr lang="en-GB" sz="1600"/>
              <a:t>2023</a:t>
            </a:r>
            <a:r>
              <a:rPr lang="en-US" sz="1600"/>
              <a:t>). Collections and recycling | WRAP. [online] Available at: https://wrap.org.uk/taking-action/collections-recycling.</a:t>
            </a:r>
          </a:p>
          <a:p>
            <a:endParaRPr lang="en-GB" sz="1600"/>
          </a:p>
          <a:p>
            <a:r>
              <a:rPr lang="en-US" sz="1600"/>
              <a:t>GOV.UK. (2023). Dispose of business or commercial waste. [online] Available at:</a:t>
            </a:r>
          </a:p>
          <a:p>
            <a:r>
              <a:rPr lang="en-US" sz="1600"/>
              <a:t>https://www.gov.uk/dispose-business-commercial-waste.</a:t>
            </a:r>
          </a:p>
          <a:p>
            <a:endParaRPr lang="en-GB" sz="1600"/>
          </a:p>
          <a:p>
            <a:r>
              <a:rPr lang="en-US" sz="1600"/>
              <a:t>Peek, S. (2023). A culture of ethical behavior is essential to business success. [online] Business News</a:t>
            </a:r>
          </a:p>
          <a:p>
            <a:r>
              <a:rPr lang="en-US" sz="1600"/>
              <a:t>Daily. Available at: https://www.businessnewsdaily.com/9424-business-ethical-behavior.html.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Arab" typeface="Times New Roman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Times New Roman"/>
        <a:font script="Knda" typeface="Tunga"/>
        <a:font script="Khmr" typeface="MoolBoran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Angsan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 Light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 Light"/>
        <a:font script="Olck" typeface="Nirmala UI"/>
        <a:font script="Lisu" typeface="Segoe UI"/>
        <a:font script="Sora" typeface="Nirmala UI"/>
      </a:majorFont>
      <a:minorFont>
        <a:latin typeface="Calibri" panose="020F0502020204030204"/>
        <a:ea typeface=""/>
        <a:cs typeface=""/>
        <a:font script="Arab" typeface="Arial"/>
        <a:font script="Armn" typeface="Arial"/>
        <a:font script="Beng" typeface="Vrinda"/>
        <a:font script="Bopo" typeface="Microsoft JhengHei"/>
        <a:font script="Cher" typeface="Plantagenet Cherokee"/>
        <a:font script="Deva" typeface="Mangal"/>
        <a:font script="Ethi" typeface="Nyala"/>
        <a:font script="Geor" typeface="Sylfaen"/>
        <a:font script="Gujr" typeface="Shruti"/>
        <a:font script="Guru" typeface="Raavi"/>
        <a:font script="Hang" typeface="맑은 고딕"/>
        <a:font script="Hebr" typeface="Arial"/>
        <a:font script="Knda" typeface="Tunga"/>
        <a:font script="Khmr" typeface="DaunPenh"/>
        <a:font script="Laoo" typeface="DokChampa"/>
        <a:font script="Mlym" typeface="Kartika"/>
        <a:font script="Mong" typeface="Mongolian Baiti"/>
        <a:font script="Mymr" typeface="Myanmar Text"/>
        <a:font script="Orya" typeface="Kalinga"/>
        <a:font script="Sinh" typeface="Iskoola Pota"/>
        <a:font script="Syrc" typeface="Estrangelo Edessa"/>
        <a:font script="Taml" typeface="Latha"/>
        <a:font script="Telu" typeface="Gautami"/>
        <a:font script="Thaa" typeface="MV Boli"/>
        <a:font script="Thai" typeface="Cordia New"/>
        <a:font script="Tibt" typeface="Microsoft Himalaya"/>
        <a:font script="Cans" typeface="Euphemia"/>
        <a:font script="Yiii" typeface="Microsoft Yi Baiti"/>
        <a:font script="Osma" typeface="Ebrima"/>
        <a:font script="Tale" typeface="Microsoft Tai Le"/>
        <a:font script="Bugi" typeface="Leelawadee UI"/>
        <a:font script="Talu" typeface="Microsoft New Tai Lue"/>
        <a:font script="Tfng" typeface="Ebrima"/>
        <a:font script="Hans" typeface="等线"/>
        <a:font script="Hant" typeface="新細明體"/>
        <a:font script="Java" typeface="Javanese Text"/>
        <a:font script="Nkoo" typeface="Ebrima"/>
        <a:font script="Phag" typeface="Phagspa"/>
        <a:font script="Syre" typeface="Estrangelo Edessa"/>
        <a:font script="Syrj" typeface="Estrangelo Edessa"/>
        <a:font script="Syrn" typeface="Estrangelo Edessa"/>
        <a:font script="Jpan" typeface="游ゴシック"/>
        <a:font script="Olck" typeface="Nirmala UI"/>
        <a:font script="Lisu" typeface="Segoe UI"/>
        <a:font script="Sora" typeface="Nirmala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Mobile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JAYSTRUCTION UNIVERSE</dc:creator>
  <cp:lastModifiedBy>JAYSTRUCTION UNIVERSE</cp:lastModifiedBy>
  <cp:revision>1</cp:revision>
  <dcterms:created xsi:type="dcterms:W3CDTF">2023-07-21T21:51:07Z</dcterms:created>
  <dcterms:modified xsi:type="dcterms:W3CDTF">2023-07-21T23:15:57Z</dcterms:modified>
</cp:coreProperties>
</file>