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7AAC4C-27E5-4548-A157-62BEF25FCD23}" v="11" dt="2025-01-13T05:58:30.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mmul Azkia (2405300)" userId="fd181b19-f3b4-4d99-940f-f29abc508555" providerId="ADAL" clId="{2B7AAC4C-27E5-4548-A157-62BEF25FCD23}"/>
    <pc:docChg chg="undo custSel addSld modSld">
      <pc:chgData name="Ummul Azkia (2405300)" userId="fd181b19-f3b4-4d99-940f-f29abc508555" providerId="ADAL" clId="{2B7AAC4C-27E5-4548-A157-62BEF25FCD23}" dt="2025-01-13T06:01:43.056" v="1196"/>
      <pc:docMkLst>
        <pc:docMk/>
      </pc:docMkLst>
      <pc:sldChg chg="addSp delSp modSp mod setBg setClrOvrMap">
        <pc:chgData name="Ummul Azkia (2405300)" userId="fd181b19-f3b4-4d99-940f-f29abc508555" providerId="ADAL" clId="{2B7AAC4C-27E5-4548-A157-62BEF25FCD23}" dt="2025-01-13T05:02:11.245" v="291" actId="26606"/>
        <pc:sldMkLst>
          <pc:docMk/>
          <pc:sldMk cId="694240061" sldId="256"/>
        </pc:sldMkLst>
        <pc:spChg chg="mod">
          <ac:chgData name="Ummul Azkia (2405300)" userId="fd181b19-f3b4-4d99-940f-f29abc508555" providerId="ADAL" clId="{2B7AAC4C-27E5-4548-A157-62BEF25FCD23}" dt="2025-01-13T05:02:11.245" v="291" actId="26606"/>
          <ac:spMkLst>
            <pc:docMk/>
            <pc:sldMk cId="694240061" sldId="256"/>
            <ac:spMk id="2" creationId="{4D6D4BE5-D8E6-2F0F-F052-D233BB7FB1DA}"/>
          </ac:spMkLst>
        </pc:spChg>
        <pc:spChg chg="mod">
          <ac:chgData name="Ummul Azkia (2405300)" userId="fd181b19-f3b4-4d99-940f-f29abc508555" providerId="ADAL" clId="{2B7AAC4C-27E5-4548-A157-62BEF25FCD23}" dt="2025-01-13T05:02:11.245" v="291" actId="26606"/>
          <ac:spMkLst>
            <pc:docMk/>
            <pc:sldMk cId="694240061" sldId="256"/>
            <ac:spMk id="3" creationId="{82D09ABC-9C4D-B3BD-017D-E1C99DD804E9}"/>
          </ac:spMkLst>
        </pc:spChg>
        <pc:spChg chg="add del">
          <ac:chgData name="Ummul Azkia (2405300)" userId="fd181b19-f3b4-4d99-940f-f29abc508555" providerId="ADAL" clId="{2B7AAC4C-27E5-4548-A157-62BEF25FCD23}" dt="2025-01-13T05:02:11.245" v="291" actId="26606"/>
          <ac:spMkLst>
            <pc:docMk/>
            <pc:sldMk cId="694240061" sldId="256"/>
            <ac:spMk id="8" creationId="{23522FE7-5A29-4EF6-B1EF-2CA55748A772}"/>
          </ac:spMkLst>
        </pc:spChg>
        <pc:spChg chg="add del">
          <ac:chgData name="Ummul Azkia (2405300)" userId="fd181b19-f3b4-4d99-940f-f29abc508555" providerId="ADAL" clId="{2B7AAC4C-27E5-4548-A157-62BEF25FCD23}" dt="2025-01-13T05:02:11.245" v="291" actId="26606"/>
          <ac:spMkLst>
            <pc:docMk/>
            <pc:sldMk cId="694240061" sldId="256"/>
            <ac:spMk id="16" creationId="{A5B0BB24-CF19-4E6C-AFC4-A0F18438D8B9}"/>
          </ac:spMkLst>
        </pc:spChg>
        <pc:spChg chg="add del">
          <ac:chgData name="Ummul Azkia (2405300)" userId="fd181b19-f3b4-4d99-940f-f29abc508555" providerId="ADAL" clId="{2B7AAC4C-27E5-4548-A157-62BEF25FCD23}" dt="2025-01-13T05:02:11.245" v="291" actId="26606"/>
          <ac:spMkLst>
            <pc:docMk/>
            <pc:sldMk cId="694240061" sldId="256"/>
            <ac:spMk id="18" creationId="{3438CEF5-63E3-4928-9F1C-395224D24D7C}"/>
          </ac:spMkLst>
        </pc:spChg>
        <pc:spChg chg="add del">
          <ac:chgData name="Ummul Azkia (2405300)" userId="fd181b19-f3b4-4d99-940f-f29abc508555" providerId="ADAL" clId="{2B7AAC4C-27E5-4548-A157-62BEF25FCD23}" dt="2025-01-13T05:02:11.245" v="291" actId="26606"/>
          <ac:spMkLst>
            <pc:docMk/>
            <pc:sldMk cId="694240061" sldId="256"/>
            <ac:spMk id="22" creationId="{A72CA9B9-8D14-4AF2-934E-21FE4A339E36}"/>
          </ac:spMkLst>
        </pc:spChg>
        <pc:spChg chg="add">
          <ac:chgData name="Ummul Azkia (2405300)" userId="fd181b19-f3b4-4d99-940f-f29abc508555" providerId="ADAL" clId="{2B7AAC4C-27E5-4548-A157-62BEF25FCD23}" dt="2025-01-13T05:02:11.245" v="291" actId="26606"/>
          <ac:spMkLst>
            <pc:docMk/>
            <pc:sldMk cId="694240061" sldId="256"/>
            <ac:spMk id="27" creationId="{23522FE7-5A29-4EF6-B1EF-2CA55748A772}"/>
          </ac:spMkLst>
        </pc:spChg>
        <pc:picChg chg="add del">
          <ac:chgData name="Ummul Azkia (2405300)" userId="fd181b19-f3b4-4d99-940f-f29abc508555" providerId="ADAL" clId="{2B7AAC4C-27E5-4548-A157-62BEF25FCD23}" dt="2025-01-13T05:02:11.245" v="291" actId="26606"/>
          <ac:picMkLst>
            <pc:docMk/>
            <pc:sldMk cId="694240061" sldId="256"/>
            <ac:picMk id="10" creationId="{C2192E09-EBC7-416C-B887-DFF915D7F43D}"/>
          </ac:picMkLst>
        </pc:picChg>
        <pc:picChg chg="add">
          <ac:chgData name="Ummul Azkia (2405300)" userId="fd181b19-f3b4-4d99-940f-f29abc508555" providerId="ADAL" clId="{2B7AAC4C-27E5-4548-A157-62BEF25FCD23}" dt="2025-01-13T05:02:11.245" v="291" actId="26606"/>
          <ac:picMkLst>
            <pc:docMk/>
            <pc:sldMk cId="694240061" sldId="256"/>
            <ac:picMk id="29" creationId="{C2192E09-EBC7-416C-B887-DFF915D7F43D}"/>
          </ac:picMkLst>
        </pc:picChg>
        <pc:cxnChg chg="add">
          <ac:chgData name="Ummul Azkia (2405300)" userId="fd181b19-f3b4-4d99-940f-f29abc508555" providerId="ADAL" clId="{2B7AAC4C-27E5-4548-A157-62BEF25FCD23}" dt="2025-01-13T05:01:30.122" v="285" actId="26606"/>
          <ac:cxnSpMkLst>
            <pc:docMk/>
            <pc:sldMk cId="694240061" sldId="256"/>
            <ac:cxnSpMk id="12" creationId="{2924498D-E084-44BE-A196-CFCE35564350}"/>
          </ac:cxnSpMkLst>
        </pc:cxnChg>
        <pc:cxnChg chg="add">
          <ac:chgData name="Ummul Azkia (2405300)" userId="fd181b19-f3b4-4d99-940f-f29abc508555" providerId="ADAL" clId="{2B7AAC4C-27E5-4548-A157-62BEF25FCD23}" dt="2025-01-13T05:01:30.122" v="285" actId="26606"/>
          <ac:cxnSpMkLst>
            <pc:docMk/>
            <pc:sldMk cId="694240061" sldId="256"/>
            <ac:cxnSpMk id="14" creationId="{14C12901-9FCC-461E-A64A-89B4791235E9}"/>
          </ac:cxnSpMkLst>
        </pc:cxnChg>
        <pc:cxnChg chg="add del">
          <ac:chgData name="Ummul Azkia (2405300)" userId="fd181b19-f3b4-4d99-940f-f29abc508555" providerId="ADAL" clId="{2B7AAC4C-27E5-4548-A157-62BEF25FCD23}" dt="2025-01-13T05:02:11.245" v="291" actId="26606"/>
          <ac:cxnSpMkLst>
            <pc:docMk/>
            <pc:sldMk cId="694240061" sldId="256"/>
            <ac:cxnSpMk id="20" creationId="{F328CB6C-F677-4C0B-9EE8-4D1C44DDF8DC}"/>
          </ac:cxnSpMkLst>
        </pc:cxnChg>
      </pc:sldChg>
      <pc:sldChg chg="delSp modSp mod delDesignElem">
        <pc:chgData name="Ummul Azkia (2405300)" userId="fd181b19-f3b4-4d99-940f-f29abc508555" providerId="ADAL" clId="{2B7AAC4C-27E5-4548-A157-62BEF25FCD23}" dt="2025-01-13T05:02:39.210" v="295" actId="20577"/>
        <pc:sldMkLst>
          <pc:docMk/>
          <pc:sldMk cId="1074419996" sldId="257"/>
        </pc:sldMkLst>
        <pc:spChg chg="mod">
          <ac:chgData name="Ummul Azkia (2405300)" userId="fd181b19-f3b4-4d99-940f-f29abc508555" providerId="ADAL" clId="{2B7AAC4C-27E5-4548-A157-62BEF25FCD23}" dt="2025-01-13T05:02:39.210" v="295" actId="20577"/>
          <ac:spMkLst>
            <pc:docMk/>
            <pc:sldMk cId="1074419996" sldId="257"/>
            <ac:spMk id="2" creationId="{F1CD4015-CF95-7C4D-A4BE-20B9751F8087}"/>
          </ac:spMkLst>
        </pc:spChg>
        <pc:spChg chg="mod">
          <ac:chgData name="Ummul Azkia (2405300)" userId="fd181b19-f3b4-4d99-940f-f29abc508555" providerId="ADAL" clId="{2B7AAC4C-27E5-4548-A157-62BEF25FCD23}" dt="2025-01-13T05:02:27.701" v="294" actId="14100"/>
          <ac:spMkLst>
            <pc:docMk/>
            <pc:sldMk cId="1074419996" sldId="257"/>
            <ac:spMk id="3" creationId="{BF8BFD8C-ED1B-649B-3109-08C6BEB853EA}"/>
          </ac:spMkLst>
        </pc:spChg>
        <pc:spChg chg="del">
          <ac:chgData name="Ummul Azkia (2405300)" userId="fd181b19-f3b4-4d99-940f-f29abc508555" providerId="ADAL" clId="{2B7AAC4C-27E5-4548-A157-62BEF25FCD23}" dt="2025-01-13T04:55:06.719" v="9"/>
          <ac:spMkLst>
            <pc:docMk/>
            <pc:sldMk cId="1074419996" sldId="257"/>
            <ac:spMk id="9" creationId="{C0763A76-9F1C-4FC5-82B7-DD475DA461B2}"/>
          </ac:spMkLst>
        </pc:spChg>
        <pc:spChg chg="del">
          <ac:chgData name="Ummul Azkia (2405300)" userId="fd181b19-f3b4-4d99-940f-f29abc508555" providerId="ADAL" clId="{2B7AAC4C-27E5-4548-A157-62BEF25FCD23}" dt="2025-01-13T04:55:06.719" v="9"/>
          <ac:spMkLst>
            <pc:docMk/>
            <pc:sldMk cId="1074419996" sldId="257"/>
            <ac:spMk id="11" creationId="{E81BF4F6-F2CF-4984-9D14-D6966D92F99F}"/>
          </ac:spMkLst>
        </pc:spChg>
      </pc:sldChg>
      <pc:sldChg chg="delSp modSp mod delDesignElem">
        <pc:chgData name="Ummul Azkia (2405300)" userId="fd181b19-f3b4-4d99-940f-f29abc508555" providerId="ADAL" clId="{2B7AAC4C-27E5-4548-A157-62BEF25FCD23}" dt="2025-01-13T05:03:23.377" v="325" actId="27636"/>
        <pc:sldMkLst>
          <pc:docMk/>
          <pc:sldMk cId="1319901746" sldId="258"/>
        </pc:sldMkLst>
        <pc:spChg chg="mod">
          <ac:chgData name="Ummul Azkia (2405300)" userId="fd181b19-f3b4-4d99-940f-f29abc508555" providerId="ADAL" clId="{2B7AAC4C-27E5-4548-A157-62BEF25FCD23}" dt="2025-01-13T05:03:13.612" v="321" actId="14100"/>
          <ac:spMkLst>
            <pc:docMk/>
            <pc:sldMk cId="1319901746" sldId="258"/>
            <ac:spMk id="2" creationId="{E1CC1BDC-F2D2-9830-7B74-9A5F160E6904}"/>
          </ac:spMkLst>
        </pc:spChg>
        <pc:spChg chg="mod">
          <ac:chgData name="Ummul Azkia (2405300)" userId="fd181b19-f3b4-4d99-940f-f29abc508555" providerId="ADAL" clId="{2B7AAC4C-27E5-4548-A157-62BEF25FCD23}" dt="2025-01-13T05:03:23.377" v="325" actId="27636"/>
          <ac:spMkLst>
            <pc:docMk/>
            <pc:sldMk cId="1319901746" sldId="258"/>
            <ac:spMk id="3" creationId="{EF503367-0858-CDD2-8BF8-1C48DE71F1D5}"/>
          </ac:spMkLst>
        </pc:spChg>
        <pc:spChg chg="del">
          <ac:chgData name="Ummul Azkia (2405300)" userId="fd181b19-f3b4-4d99-940f-f29abc508555" providerId="ADAL" clId="{2B7AAC4C-27E5-4548-A157-62BEF25FCD23}" dt="2025-01-13T04:55:06.719" v="9"/>
          <ac:spMkLst>
            <pc:docMk/>
            <pc:sldMk cId="1319901746" sldId="258"/>
            <ac:spMk id="9" creationId="{9F7D5CDA-D291-4307-BF55-1381FED29634}"/>
          </ac:spMkLst>
        </pc:spChg>
      </pc:sldChg>
      <pc:sldChg chg="delSp modSp mod delDesignElem">
        <pc:chgData name="Ummul Azkia (2405300)" userId="fd181b19-f3b4-4d99-940f-f29abc508555" providerId="ADAL" clId="{2B7AAC4C-27E5-4548-A157-62BEF25FCD23}" dt="2025-01-13T05:03:57.499" v="345" actId="27636"/>
        <pc:sldMkLst>
          <pc:docMk/>
          <pc:sldMk cId="4008414090" sldId="259"/>
        </pc:sldMkLst>
        <pc:spChg chg="mod">
          <ac:chgData name="Ummul Azkia (2405300)" userId="fd181b19-f3b4-4d99-940f-f29abc508555" providerId="ADAL" clId="{2B7AAC4C-27E5-4548-A157-62BEF25FCD23}" dt="2025-01-13T05:03:50.478" v="343" actId="14100"/>
          <ac:spMkLst>
            <pc:docMk/>
            <pc:sldMk cId="4008414090" sldId="259"/>
            <ac:spMk id="2" creationId="{E20233F0-9B89-168F-CE09-AEC510CE0F3A}"/>
          </ac:spMkLst>
        </pc:spChg>
        <pc:spChg chg="mod">
          <ac:chgData name="Ummul Azkia (2405300)" userId="fd181b19-f3b4-4d99-940f-f29abc508555" providerId="ADAL" clId="{2B7AAC4C-27E5-4548-A157-62BEF25FCD23}" dt="2025-01-13T05:03:57.499" v="345" actId="27636"/>
          <ac:spMkLst>
            <pc:docMk/>
            <pc:sldMk cId="4008414090" sldId="259"/>
            <ac:spMk id="3" creationId="{0C43B88D-1764-070E-4F9B-6155A2CB35AB}"/>
          </ac:spMkLst>
        </pc:spChg>
        <pc:spChg chg="del">
          <ac:chgData name="Ummul Azkia (2405300)" userId="fd181b19-f3b4-4d99-940f-f29abc508555" providerId="ADAL" clId="{2B7AAC4C-27E5-4548-A157-62BEF25FCD23}" dt="2025-01-13T04:55:06.719" v="9"/>
          <ac:spMkLst>
            <pc:docMk/>
            <pc:sldMk cId="4008414090" sldId="259"/>
            <ac:spMk id="9" creationId="{9F7D5CDA-D291-4307-BF55-1381FED29634}"/>
          </ac:spMkLst>
        </pc:spChg>
      </pc:sldChg>
      <pc:sldChg chg="delSp modSp mod delDesignElem">
        <pc:chgData name="Ummul Azkia (2405300)" userId="fd181b19-f3b4-4d99-940f-f29abc508555" providerId="ADAL" clId="{2B7AAC4C-27E5-4548-A157-62BEF25FCD23}" dt="2025-01-13T05:04:15.220" v="349" actId="27636"/>
        <pc:sldMkLst>
          <pc:docMk/>
          <pc:sldMk cId="937887191" sldId="260"/>
        </pc:sldMkLst>
        <pc:spChg chg="mod">
          <ac:chgData name="Ummul Azkia (2405300)" userId="fd181b19-f3b4-4d99-940f-f29abc508555" providerId="ADAL" clId="{2B7AAC4C-27E5-4548-A157-62BEF25FCD23}" dt="2025-01-13T05:04:11.344" v="347" actId="14100"/>
          <ac:spMkLst>
            <pc:docMk/>
            <pc:sldMk cId="937887191" sldId="260"/>
            <ac:spMk id="2" creationId="{FA5FFB3C-BB74-2A3D-68D9-8E06C251B802}"/>
          </ac:spMkLst>
        </pc:spChg>
        <pc:spChg chg="mod">
          <ac:chgData name="Ummul Azkia (2405300)" userId="fd181b19-f3b4-4d99-940f-f29abc508555" providerId="ADAL" clId="{2B7AAC4C-27E5-4548-A157-62BEF25FCD23}" dt="2025-01-13T05:04:15.220" v="349" actId="27636"/>
          <ac:spMkLst>
            <pc:docMk/>
            <pc:sldMk cId="937887191" sldId="260"/>
            <ac:spMk id="3" creationId="{0D297E87-78A3-F7E7-5190-F8542D8AE3E8}"/>
          </ac:spMkLst>
        </pc:spChg>
        <pc:spChg chg="del">
          <ac:chgData name="Ummul Azkia (2405300)" userId="fd181b19-f3b4-4d99-940f-f29abc508555" providerId="ADAL" clId="{2B7AAC4C-27E5-4548-A157-62BEF25FCD23}" dt="2025-01-13T04:55:06.719" v="9"/>
          <ac:spMkLst>
            <pc:docMk/>
            <pc:sldMk cId="937887191" sldId="260"/>
            <ac:spMk id="9" creationId="{9F7D5CDA-D291-4307-BF55-1381FED29634}"/>
          </ac:spMkLst>
        </pc:spChg>
      </pc:sldChg>
      <pc:sldChg chg="addSp delSp modSp mod delDesignElem">
        <pc:chgData name="Ummul Azkia (2405300)" userId="fd181b19-f3b4-4d99-940f-f29abc508555" providerId="ADAL" clId="{2B7AAC4C-27E5-4548-A157-62BEF25FCD23}" dt="2025-01-13T05:59:41.817" v="1194" actId="313"/>
        <pc:sldMkLst>
          <pc:docMk/>
          <pc:sldMk cId="3252199454" sldId="261"/>
        </pc:sldMkLst>
        <pc:spChg chg="mod">
          <ac:chgData name="Ummul Azkia (2405300)" userId="fd181b19-f3b4-4d99-940f-f29abc508555" providerId="ADAL" clId="{2B7AAC4C-27E5-4548-A157-62BEF25FCD23}" dt="2025-01-13T04:55:48.284" v="25" actId="14100"/>
          <ac:spMkLst>
            <pc:docMk/>
            <pc:sldMk cId="3252199454" sldId="261"/>
            <ac:spMk id="2" creationId="{08375594-B885-2E55-72D7-5F40316FFB45}"/>
          </ac:spMkLst>
        </pc:spChg>
        <pc:spChg chg="mod">
          <ac:chgData name="Ummul Azkia (2405300)" userId="fd181b19-f3b4-4d99-940f-f29abc508555" providerId="ADAL" clId="{2B7AAC4C-27E5-4548-A157-62BEF25FCD23}" dt="2025-01-13T05:59:41.817" v="1194" actId="313"/>
          <ac:spMkLst>
            <pc:docMk/>
            <pc:sldMk cId="3252199454" sldId="261"/>
            <ac:spMk id="3" creationId="{D6B0223B-A0BB-6EB3-54FA-C7299E469FC2}"/>
          </ac:spMkLst>
        </pc:spChg>
        <pc:spChg chg="del">
          <ac:chgData name="Ummul Azkia (2405300)" userId="fd181b19-f3b4-4d99-940f-f29abc508555" providerId="ADAL" clId="{2B7AAC4C-27E5-4548-A157-62BEF25FCD23}" dt="2025-01-13T04:55:04.509" v="0" actId="26606"/>
          <ac:spMkLst>
            <pc:docMk/>
            <pc:sldMk cId="3252199454" sldId="261"/>
            <ac:spMk id="8" creationId="{5A0118C5-4F8D-4CF4-BADD-53FEACC6C42A}"/>
          </ac:spMkLst>
        </pc:spChg>
        <pc:spChg chg="del">
          <ac:chgData name="Ummul Azkia (2405300)" userId="fd181b19-f3b4-4d99-940f-f29abc508555" providerId="ADAL" clId="{2B7AAC4C-27E5-4548-A157-62BEF25FCD23}" dt="2025-01-13T04:55:04.509" v="0" actId="26606"/>
          <ac:spMkLst>
            <pc:docMk/>
            <pc:sldMk cId="3252199454" sldId="261"/>
            <ac:spMk id="10" creationId="{A99050EE-26AF-4253-BD50-F0FCD965A8F6}"/>
          </ac:spMkLst>
        </pc:spChg>
        <pc:spChg chg="del">
          <ac:chgData name="Ummul Azkia (2405300)" userId="fd181b19-f3b4-4d99-940f-f29abc508555" providerId="ADAL" clId="{2B7AAC4C-27E5-4548-A157-62BEF25FCD23}" dt="2025-01-13T04:55:04.509" v="0" actId="26606"/>
          <ac:spMkLst>
            <pc:docMk/>
            <pc:sldMk cId="3252199454" sldId="261"/>
            <ac:spMk id="16" creationId="{D0C78466-EB6E-45A0-99A6-A00789ACD90A}"/>
          </ac:spMkLst>
        </pc:spChg>
        <pc:spChg chg="del">
          <ac:chgData name="Ummul Azkia (2405300)" userId="fd181b19-f3b4-4d99-940f-f29abc508555" providerId="ADAL" clId="{2B7AAC4C-27E5-4548-A157-62BEF25FCD23}" dt="2025-01-13T04:55:04.509" v="0" actId="26606"/>
          <ac:spMkLst>
            <pc:docMk/>
            <pc:sldMk cId="3252199454" sldId="261"/>
            <ac:spMk id="18" creationId="{E99F76E4-5DFD-4DBE-B042-66FBCD1182C9}"/>
          </ac:spMkLst>
        </pc:spChg>
        <pc:spChg chg="add del">
          <ac:chgData name="Ummul Azkia (2405300)" userId="fd181b19-f3b4-4d99-940f-f29abc508555" providerId="ADAL" clId="{2B7AAC4C-27E5-4548-A157-62BEF25FCD23}" dt="2025-01-13T04:55:06.719" v="9"/>
          <ac:spMkLst>
            <pc:docMk/>
            <pc:sldMk cId="3252199454" sldId="261"/>
            <ac:spMk id="365" creationId="{18873D23-2DCF-4B31-A009-95721C06E8E1}"/>
          </ac:spMkLst>
        </pc:spChg>
        <pc:spChg chg="add del">
          <ac:chgData name="Ummul Azkia (2405300)" userId="fd181b19-f3b4-4d99-940f-f29abc508555" providerId="ADAL" clId="{2B7AAC4C-27E5-4548-A157-62BEF25FCD23}" dt="2025-01-13T04:55:06.719" v="9"/>
          <ac:spMkLst>
            <pc:docMk/>
            <pc:sldMk cId="3252199454" sldId="261"/>
            <ac:spMk id="367" creationId="{C13EF075-D4EF-4929-ADBC-91B27DA19955}"/>
          </ac:spMkLst>
        </pc:spChg>
        <pc:grpChg chg="del">
          <ac:chgData name="Ummul Azkia (2405300)" userId="fd181b19-f3b4-4d99-940f-f29abc508555" providerId="ADAL" clId="{2B7AAC4C-27E5-4548-A157-62BEF25FCD23}" dt="2025-01-13T04:55:04.509" v="0" actId="26606"/>
          <ac:grpSpMkLst>
            <pc:docMk/>
            <pc:sldMk cId="3252199454" sldId="261"/>
            <ac:grpSpMk id="20" creationId="{5468B3A9-705E-43C3-A742-0619B0D8F2EE}"/>
          </ac:grpSpMkLst>
        </pc:grpChg>
        <pc:grpChg chg="add del">
          <ac:chgData name="Ummul Azkia (2405300)" userId="fd181b19-f3b4-4d99-940f-f29abc508555" providerId="ADAL" clId="{2B7AAC4C-27E5-4548-A157-62BEF25FCD23}" dt="2025-01-13T04:55:06.719" v="9"/>
          <ac:grpSpMkLst>
            <pc:docMk/>
            <pc:sldMk cId="3252199454" sldId="261"/>
            <ac:grpSpMk id="369" creationId="{DAA26DFA-AAB2-4973-9C17-16D587C7B198}"/>
          </ac:grpSpMkLst>
        </pc:grpChg>
      </pc:sldChg>
      <pc:sldChg chg="delSp modSp mod delDesignElem">
        <pc:chgData name="Ummul Azkia (2405300)" userId="fd181b19-f3b4-4d99-940f-f29abc508555" providerId="ADAL" clId="{2B7AAC4C-27E5-4548-A157-62BEF25FCD23}" dt="2025-01-13T06:01:43.056" v="1196"/>
        <pc:sldMkLst>
          <pc:docMk/>
          <pc:sldMk cId="3196636338" sldId="262"/>
        </pc:sldMkLst>
        <pc:spChg chg="mod">
          <ac:chgData name="Ummul Azkia (2405300)" userId="fd181b19-f3b4-4d99-940f-f29abc508555" providerId="ADAL" clId="{2B7AAC4C-27E5-4548-A157-62BEF25FCD23}" dt="2025-01-13T05:05:30.797" v="378" actId="14100"/>
          <ac:spMkLst>
            <pc:docMk/>
            <pc:sldMk cId="3196636338" sldId="262"/>
            <ac:spMk id="2" creationId="{CCB3A0FB-22D9-D3C6-035D-5830D77899EC}"/>
          </ac:spMkLst>
        </pc:spChg>
        <pc:spChg chg="mod">
          <ac:chgData name="Ummul Azkia (2405300)" userId="fd181b19-f3b4-4d99-940f-f29abc508555" providerId="ADAL" clId="{2B7AAC4C-27E5-4548-A157-62BEF25FCD23}" dt="2025-01-13T06:01:43.056" v="1196"/>
          <ac:spMkLst>
            <pc:docMk/>
            <pc:sldMk cId="3196636338" sldId="262"/>
            <ac:spMk id="3" creationId="{AE4A6589-39EA-7052-2B13-9491F64E5294}"/>
          </ac:spMkLst>
        </pc:spChg>
        <pc:spChg chg="del">
          <ac:chgData name="Ummul Azkia (2405300)" userId="fd181b19-f3b4-4d99-940f-f29abc508555" providerId="ADAL" clId="{2B7AAC4C-27E5-4548-A157-62BEF25FCD23}" dt="2025-01-13T04:55:06.719" v="9"/>
          <ac:spMkLst>
            <pc:docMk/>
            <pc:sldMk cId="3196636338" sldId="262"/>
            <ac:spMk id="8" creationId="{E92FEB64-6EEA-4759-B4A4-BD2C1E660BA8}"/>
          </ac:spMkLst>
        </pc:spChg>
        <pc:spChg chg="del">
          <ac:chgData name="Ummul Azkia (2405300)" userId="fd181b19-f3b4-4d99-940f-f29abc508555" providerId="ADAL" clId="{2B7AAC4C-27E5-4548-A157-62BEF25FCD23}" dt="2025-01-13T04:55:06.719" v="9"/>
          <ac:spMkLst>
            <pc:docMk/>
            <pc:sldMk cId="3196636338" sldId="262"/>
            <ac:spMk id="10" creationId="{B10BB131-AC8E-4A8E-A5D1-36260F720C3B}"/>
          </ac:spMkLst>
        </pc:spChg>
        <pc:spChg chg="del">
          <ac:chgData name="Ummul Azkia (2405300)" userId="fd181b19-f3b4-4d99-940f-f29abc508555" providerId="ADAL" clId="{2B7AAC4C-27E5-4548-A157-62BEF25FCD23}" dt="2025-01-13T04:55:06.719" v="9"/>
          <ac:spMkLst>
            <pc:docMk/>
            <pc:sldMk cId="3196636338" sldId="262"/>
            <ac:spMk id="12" creationId="{14847E93-7DC1-4D4B-8829-B19AA7137C50}"/>
          </ac:spMkLst>
        </pc:spChg>
        <pc:spChg chg="del">
          <ac:chgData name="Ummul Azkia (2405300)" userId="fd181b19-f3b4-4d99-940f-f29abc508555" providerId="ADAL" clId="{2B7AAC4C-27E5-4548-A157-62BEF25FCD23}" dt="2025-01-13T04:55:06.719" v="9"/>
          <ac:spMkLst>
            <pc:docMk/>
            <pc:sldMk cId="3196636338" sldId="262"/>
            <ac:spMk id="14" creationId="{5566D6E1-03A1-4D73-A4E0-35D74D568A04}"/>
          </ac:spMkLst>
        </pc:spChg>
        <pc:spChg chg="del">
          <ac:chgData name="Ummul Azkia (2405300)" userId="fd181b19-f3b4-4d99-940f-f29abc508555" providerId="ADAL" clId="{2B7AAC4C-27E5-4548-A157-62BEF25FCD23}" dt="2025-01-13T04:55:06.719" v="9"/>
          <ac:spMkLst>
            <pc:docMk/>
            <pc:sldMk cId="3196636338" sldId="262"/>
            <ac:spMk id="16" creationId="{9F835A99-04AC-494A-A572-AFE8413CC938}"/>
          </ac:spMkLst>
        </pc:spChg>
        <pc:spChg chg="del">
          <ac:chgData name="Ummul Azkia (2405300)" userId="fd181b19-f3b4-4d99-940f-f29abc508555" providerId="ADAL" clId="{2B7AAC4C-27E5-4548-A157-62BEF25FCD23}" dt="2025-01-13T04:55:06.719" v="9"/>
          <ac:spMkLst>
            <pc:docMk/>
            <pc:sldMk cId="3196636338" sldId="262"/>
            <ac:spMk id="18" creationId="{7B786209-1B0B-4CA9-9BDD-F7327066A84D}"/>
          </ac:spMkLst>
        </pc:spChg>
        <pc:spChg chg="del">
          <ac:chgData name="Ummul Azkia (2405300)" userId="fd181b19-f3b4-4d99-940f-f29abc508555" providerId="ADAL" clId="{2B7AAC4C-27E5-4548-A157-62BEF25FCD23}" dt="2025-01-13T04:55:06.719" v="9"/>
          <ac:spMkLst>
            <pc:docMk/>
            <pc:sldMk cId="3196636338" sldId="262"/>
            <ac:spMk id="20" creationId="{2D2964BB-484D-45AE-AD66-D407D0629652}"/>
          </ac:spMkLst>
        </pc:spChg>
        <pc:spChg chg="del">
          <ac:chgData name="Ummul Azkia (2405300)" userId="fd181b19-f3b4-4d99-940f-f29abc508555" providerId="ADAL" clId="{2B7AAC4C-27E5-4548-A157-62BEF25FCD23}" dt="2025-01-13T04:55:06.719" v="9"/>
          <ac:spMkLst>
            <pc:docMk/>
            <pc:sldMk cId="3196636338" sldId="262"/>
            <ac:spMk id="22" creationId="{6691AC69-A76E-4DAB-B565-468B6B87ACF3}"/>
          </ac:spMkLst>
        </pc:spChg>
      </pc:sldChg>
      <pc:sldChg chg="delSp modSp mod delDesignElem">
        <pc:chgData name="Ummul Azkia (2405300)" userId="fd181b19-f3b4-4d99-940f-f29abc508555" providerId="ADAL" clId="{2B7AAC4C-27E5-4548-A157-62BEF25FCD23}" dt="2025-01-13T05:08:21.701" v="396" actId="255"/>
        <pc:sldMkLst>
          <pc:docMk/>
          <pc:sldMk cId="2217044975" sldId="263"/>
        </pc:sldMkLst>
        <pc:spChg chg="mod">
          <ac:chgData name="Ummul Azkia (2405300)" userId="fd181b19-f3b4-4d99-940f-f29abc508555" providerId="ADAL" clId="{2B7AAC4C-27E5-4548-A157-62BEF25FCD23}" dt="2025-01-13T05:08:01.687" v="394" actId="14100"/>
          <ac:spMkLst>
            <pc:docMk/>
            <pc:sldMk cId="2217044975" sldId="263"/>
            <ac:spMk id="2" creationId="{9BA796BE-B74D-0308-8287-269CAF30AB53}"/>
          </ac:spMkLst>
        </pc:spChg>
        <pc:spChg chg="mod">
          <ac:chgData name="Ummul Azkia (2405300)" userId="fd181b19-f3b4-4d99-940f-f29abc508555" providerId="ADAL" clId="{2B7AAC4C-27E5-4548-A157-62BEF25FCD23}" dt="2025-01-13T05:08:21.701" v="396" actId="255"/>
          <ac:spMkLst>
            <pc:docMk/>
            <pc:sldMk cId="2217044975" sldId="263"/>
            <ac:spMk id="3" creationId="{53425705-5D81-065B-8332-508F3AF759F9}"/>
          </ac:spMkLst>
        </pc:spChg>
        <pc:spChg chg="del">
          <ac:chgData name="Ummul Azkia (2405300)" userId="fd181b19-f3b4-4d99-940f-f29abc508555" providerId="ADAL" clId="{2B7AAC4C-27E5-4548-A157-62BEF25FCD23}" dt="2025-01-13T04:55:06.719" v="9"/>
          <ac:spMkLst>
            <pc:docMk/>
            <pc:sldMk cId="2217044975" sldId="263"/>
            <ac:spMk id="8" creationId="{F837543A-6020-4505-A233-C9DB4BF74011}"/>
          </ac:spMkLst>
        </pc:spChg>
        <pc:spChg chg="del">
          <ac:chgData name="Ummul Azkia (2405300)" userId="fd181b19-f3b4-4d99-940f-f29abc508555" providerId="ADAL" clId="{2B7AAC4C-27E5-4548-A157-62BEF25FCD23}" dt="2025-01-13T04:55:06.719" v="9"/>
          <ac:spMkLst>
            <pc:docMk/>
            <pc:sldMk cId="2217044975" sldId="263"/>
            <ac:spMk id="10" creationId="{35B16301-FB18-48BA-A6DD-C37CAF6F9A18}"/>
          </ac:spMkLst>
        </pc:spChg>
        <pc:spChg chg="del">
          <ac:chgData name="Ummul Azkia (2405300)" userId="fd181b19-f3b4-4d99-940f-f29abc508555" providerId="ADAL" clId="{2B7AAC4C-27E5-4548-A157-62BEF25FCD23}" dt="2025-01-13T04:55:06.719" v="9"/>
          <ac:spMkLst>
            <pc:docMk/>
            <pc:sldMk cId="2217044975" sldId="263"/>
            <ac:spMk id="12" creationId="{C3C0D90E-074A-4F52-9B11-B52BEF4BCBE5}"/>
          </ac:spMkLst>
        </pc:spChg>
        <pc:spChg chg="del">
          <ac:chgData name="Ummul Azkia (2405300)" userId="fd181b19-f3b4-4d99-940f-f29abc508555" providerId="ADAL" clId="{2B7AAC4C-27E5-4548-A157-62BEF25FCD23}" dt="2025-01-13T04:55:06.719" v="9"/>
          <ac:spMkLst>
            <pc:docMk/>
            <pc:sldMk cId="2217044975" sldId="263"/>
            <ac:spMk id="14" creationId="{CABBD4C1-E6F8-46F6-8152-A8A97490BF4D}"/>
          </ac:spMkLst>
        </pc:spChg>
        <pc:spChg chg="del">
          <ac:chgData name="Ummul Azkia (2405300)" userId="fd181b19-f3b4-4d99-940f-f29abc508555" providerId="ADAL" clId="{2B7AAC4C-27E5-4548-A157-62BEF25FCD23}" dt="2025-01-13T04:55:06.719" v="9"/>
          <ac:spMkLst>
            <pc:docMk/>
            <pc:sldMk cId="2217044975" sldId="263"/>
            <ac:spMk id="16" creationId="{83BA5EF5-1FE9-4BF9-83BB-269BCDDF6156}"/>
          </ac:spMkLst>
        </pc:spChg>
        <pc:spChg chg="del">
          <ac:chgData name="Ummul Azkia (2405300)" userId="fd181b19-f3b4-4d99-940f-f29abc508555" providerId="ADAL" clId="{2B7AAC4C-27E5-4548-A157-62BEF25FCD23}" dt="2025-01-13T04:55:06.719" v="9"/>
          <ac:spMkLst>
            <pc:docMk/>
            <pc:sldMk cId="2217044975" sldId="263"/>
            <ac:spMk id="20" creationId="{88853921-7BC9-4BDE-ACAB-133C683C82D6}"/>
          </ac:spMkLst>
        </pc:spChg>
        <pc:spChg chg="del">
          <ac:chgData name="Ummul Azkia (2405300)" userId="fd181b19-f3b4-4d99-940f-f29abc508555" providerId="ADAL" clId="{2B7AAC4C-27E5-4548-A157-62BEF25FCD23}" dt="2025-01-13T04:55:06.719" v="9"/>
          <ac:spMkLst>
            <pc:docMk/>
            <pc:sldMk cId="2217044975" sldId="263"/>
            <ac:spMk id="22" creationId="{09192968-3AE7-4470-A61C-97294BB92731}"/>
          </ac:spMkLst>
        </pc:spChg>
        <pc:spChg chg="del">
          <ac:chgData name="Ummul Azkia (2405300)" userId="fd181b19-f3b4-4d99-940f-f29abc508555" providerId="ADAL" clId="{2B7AAC4C-27E5-4548-A157-62BEF25FCD23}" dt="2025-01-13T04:55:06.719" v="9"/>
          <ac:spMkLst>
            <pc:docMk/>
            <pc:sldMk cId="2217044975" sldId="263"/>
            <ac:spMk id="24" creationId="{3AB72E55-43E4-4356-BFE8-E2102CB0B505}"/>
          </ac:spMkLst>
        </pc:spChg>
        <pc:cxnChg chg="del">
          <ac:chgData name="Ummul Azkia (2405300)" userId="fd181b19-f3b4-4d99-940f-f29abc508555" providerId="ADAL" clId="{2B7AAC4C-27E5-4548-A157-62BEF25FCD23}" dt="2025-01-13T04:55:06.719" v="9"/>
          <ac:cxnSpMkLst>
            <pc:docMk/>
            <pc:sldMk cId="2217044975" sldId="263"/>
            <ac:cxnSpMk id="18" creationId="{4B3BCACB-5880-460B-9606-8C433A9AF99D}"/>
          </ac:cxnSpMkLst>
        </pc:cxnChg>
      </pc:sldChg>
      <pc:sldChg chg="delSp modSp mod delDesignElem">
        <pc:chgData name="Ummul Azkia (2405300)" userId="fd181b19-f3b4-4d99-940f-f29abc508555" providerId="ADAL" clId="{2B7AAC4C-27E5-4548-A157-62BEF25FCD23}" dt="2025-01-13T05:12:09.498" v="486" actId="27636"/>
        <pc:sldMkLst>
          <pc:docMk/>
          <pc:sldMk cId="3496067240" sldId="264"/>
        </pc:sldMkLst>
        <pc:spChg chg="mod">
          <ac:chgData name="Ummul Azkia (2405300)" userId="fd181b19-f3b4-4d99-940f-f29abc508555" providerId="ADAL" clId="{2B7AAC4C-27E5-4548-A157-62BEF25FCD23}" dt="2025-01-13T05:08:51.079" v="409" actId="20577"/>
          <ac:spMkLst>
            <pc:docMk/>
            <pc:sldMk cId="3496067240" sldId="264"/>
            <ac:spMk id="2" creationId="{81EBC658-EFD6-B538-76E7-F9C40393CF13}"/>
          </ac:spMkLst>
        </pc:spChg>
        <pc:spChg chg="mod">
          <ac:chgData name="Ummul Azkia (2405300)" userId="fd181b19-f3b4-4d99-940f-f29abc508555" providerId="ADAL" clId="{2B7AAC4C-27E5-4548-A157-62BEF25FCD23}" dt="2025-01-13T05:12:09.498" v="486" actId="27636"/>
          <ac:spMkLst>
            <pc:docMk/>
            <pc:sldMk cId="3496067240" sldId="264"/>
            <ac:spMk id="3" creationId="{AC58A35C-0BB8-EE65-C976-603988D493D4}"/>
          </ac:spMkLst>
        </pc:spChg>
        <pc:spChg chg="del">
          <ac:chgData name="Ummul Azkia (2405300)" userId="fd181b19-f3b4-4d99-940f-f29abc508555" providerId="ADAL" clId="{2B7AAC4C-27E5-4548-A157-62BEF25FCD23}" dt="2025-01-13T04:55:06.719" v="9"/>
          <ac:spMkLst>
            <pc:docMk/>
            <pc:sldMk cId="3496067240" sldId="264"/>
            <ac:spMk id="13" creationId="{3ECBE1F1-D69B-4AFA-ABD5-8E41720EF6DE}"/>
          </ac:spMkLst>
        </pc:spChg>
        <pc:spChg chg="del">
          <ac:chgData name="Ummul Azkia (2405300)" userId="fd181b19-f3b4-4d99-940f-f29abc508555" providerId="ADAL" clId="{2B7AAC4C-27E5-4548-A157-62BEF25FCD23}" dt="2025-01-13T04:55:06.719" v="9"/>
          <ac:spMkLst>
            <pc:docMk/>
            <pc:sldMk cId="3496067240" sldId="264"/>
            <ac:spMk id="15" creationId="{603A6265-E10C-4B85-9C20-E75FCAF9CC63}"/>
          </ac:spMkLst>
        </pc:spChg>
      </pc:sldChg>
      <pc:sldChg chg="addSp delSp modSp new mod setBg setClrOvrMap">
        <pc:chgData name="Ummul Azkia (2405300)" userId="fd181b19-f3b4-4d99-940f-f29abc508555" providerId="ADAL" clId="{2B7AAC4C-27E5-4548-A157-62BEF25FCD23}" dt="2025-01-13T05:57:07.699" v="1171" actId="26606"/>
        <pc:sldMkLst>
          <pc:docMk/>
          <pc:sldMk cId="1418045520" sldId="265"/>
        </pc:sldMkLst>
        <pc:spChg chg="add del mod">
          <ac:chgData name="Ummul Azkia (2405300)" userId="fd181b19-f3b4-4d99-940f-f29abc508555" providerId="ADAL" clId="{2B7AAC4C-27E5-4548-A157-62BEF25FCD23}" dt="2025-01-13T05:10:08.107" v="419" actId="21"/>
          <ac:spMkLst>
            <pc:docMk/>
            <pc:sldMk cId="1418045520" sldId="265"/>
            <ac:spMk id="2" creationId="{BC04E784-E4DD-D2D6-B621-EE09227B826E}"/>
          </ac:spMkLst>
        </pc:spChg>
        <pc:spChg chg="add mod">
          <ac:chgData name="Ummul Azkia (2405300)" userId="fd181b19-f3b4-4d99-940f-f29abc508555" providerId="ADAL" clId="{2B7AAC4C-27E5-4548-A157-62BEF25FCD23}" dt="2025-01-13T05:57:07.699" v="1171" actId="26606"/>
          <ac:spMkLst>
            <pc:docMk/>
            <pc:sldMk cId="1418045520" sldId="265"/>
            <ac:spMk id="3" creationId="{88B9FC4D-1E04-3F5F-54C6-0CFF9A041277}"/>
          </ac:spMkLst>
        </pc:spChg>
        <pc:spChg chg="add del mod">
          <ac:chgData name="Ummul Azkia (2405300)" userId="fd181b19-f3b4-4d99-940f-f29abc508555" providerId="ADAL" clId="{2B7AAC4C-27E5-4548-A157-62BEF25FCD23}" dt="2025-01-13T05:11:23.714" v="479"/>
          <ac:spMkLst>
            <pc:docMk/>
            <pc:sldMk cId="1418045520" sldId="265"/>
            <ac:spMk id="4" creationId="{633349C6-E25B-CBA5-C586-991DE9E2EE9B}"/>
          </ac:spMkLst>
        </pc:spChg>
        <pc:spChg chg="add mod">
          <ac:chgData name="Ummul Azkia (2405300)" userId="fd181b19-f3b4-4d99-940f-f29abc508555" providerId="ADAL" clId="{2B7AAC4C-27E5-4548-A157-62BEF25FCD23}" dt="2025-01-13T05:57:07.699" v="1171" actId="26606"/>
          <ac:spMkLst>
            <pc:docMk/>
            <pc:sldMk cId="1418045520" sldId="265"/>
            <ac:spMk id="5" creationId="{1DEEE27D-395F-3BE5-944C-84ADAB8DD35C}"/>
          </ac:spMkLst>
        </pc:spChg>
        <pc:spChg chg="add">
          <ac:chgData name="Ummul Azkia (2405300)" userId="fd181b19-f3b4-4d99-940f-f29abc508555" providerId="ADAL" clId="{2B7AAC4C-27E5-4548-A157-62BEF25FCD23}" dt="2025-01-13T05:57:07.699" v="1171" actId="26606"/>
          <ac:spMkLst>
            <pc:docMk/>
            <pc:sldMk cId="1418045520" sldId="265"/>
            <ac:spMk id="10" creationId="{23522FE7-5A29-4EF6-B1EF-2CA55748A772}"/>
          </ac:spMkLst>
        </pc:spChg>
        <pc:spChg chg="add del">
          <ac:chgData name="Ummul Azkia (2405300)" userId="fd181b19-f3b4-4d99-940f-f29abc508555" providerId="ADAL" clId="{2B7AAC4C-27E5-4548-A157-62BEF25FCD23}" dt="2025-01-13T05:56:42.204" v="1168" actId="26606"/>
          <ac:spMkLst>
            <pc:docMk/>
            <pc:sldMk cId="1418045520" sldId="265"/>
            <ac:spMk id="11" creationId="{1CE580D1-F917-4567-AFB4-99AA9B52ADF0}"/>
          </ac:spMkLst>
        </pc:spChg>
        <pc:spChg chg="add">
          <ac:chgData name="Ummul Azkia (2405300)" userId="fd181b19-f3b4-4d99-940f-f29abc508555" providerId="ADAL" clId="{2B7AAC4C-27E5-4548-A157-62BEF25FCD23}" dt="2025-01-13T05:57:07.699" v="1171" actId="26606"/>
          <ac:spMkLst>
            <pc:docMk/>
            <pc:sldMk cId="1418045520" sldId="265"/>
            <ac:spMk id="18" creationId="{0216D9FD-860F-4F5C-8D9B-CE7002071D21}"/>
          </ac:spMkLst>
        </pc:spChg>
        <pc:spChg chg="add del">
          <ac:chgData name="Ummul Azkia (2405300)" userId="fd181b19-f3b4-4d99-940f-f29abc508555" providerId="ADAL" clId="{2B7AAC4C-27E5-4548-A157-62BEF25FCD23}" dt="2025-01-13T05:56:42.204" v="1168" actId="26606"/>
          <ac:spMkLst>
            <pc:docMk/>
            <pc:sldMk cId="1418045520" sldId="265"/>
            <ac:spMk id="19" creationId="{C6870151-9189-4C3A-8379-EF3D95827A0A}"/>
          </ac:spMkLst>
        </pc:spChg>
        <pc:spChg chg="add">
          <ac:chgData name="Ummul Azkia (2405300)" userId="fd181b19-f3b4-4d99-940f-f29abc508555" providerId="ADAL" clId="{2B7AAC4C-27E5-4548-A157-62BEF25FCD23}" dt="2025-01-13T05:57:07.699" v="1171" actId="26606"/>
          <ac:spMkLst>
            <pc:docMk/>
            <pc:sldMk cId="1418045520" sldId="265"/>
            <ac:spMk id="20" creationId="{8D074069-7026-466C-B495-20FB9578CFBB}"/>
          </ac:spMkLst>
        </pc:spChg>
        <pc:spChg chg="add del">
          <ac:chgData name="Ummul Azkia (2405300)" userId="fd181b19-f3b4-4d99-940f-f29abc508555" providerId="ADAL" clId="{2B7AAC4C-27E5-4548-A157-62BEF25FCD23}" dt="2025-01-13T05:56:42.204" v="1168" actId="26606"/>
          <ac:spMkLst>
            <pc:docMk/>
            <pc:sldMk cId="1418045520" sldId="265"/>
            <ac:spMk id="21" creationId="{123EA69C-102A-4DD0-9547-05DCD271D159}"/>
          </ac:spMkLst>
        </pc:spChg>
        <pc:spChg chg="add">
          <ac:chgData name="Ummul Azkia (2405300)" userId="fd181b19-f3b4-4d99-940f-f29abc508555" providerId="ADAL" clId="{2B7AAC4C-27E5-4548-A157-62BEF25FCD23}" dt="2025-01-13T05:57:07.699" v="1171" actId="26606"/>
          <ac:spMkLst>
            <pc:docMk/>
            <pc:sldMk cId="1418045520" sldId="265"/>
            <ac:spMk id="22" creationId="{C1685D80-4D5A-471F-9215-651424F47500}"/>
          </ac:spMkLst>
        </pc:spChg>
        <pc:spChg chg="add del">
          <ac:chgData name="Ummul Azkia (2405300)" userId="fd181b19-f3b4-4d99-940f-f29abc508555" providerId="ADAL" clId="{2B7AAC4C-27E5-4548-A157-62BEF25FCD23}" dt="2025-01-13T05:56:42.204" v="1168" actId="26606"/>
          <ac:spMkLst>
            <pc:docMk/>
            <pc:sldMk cId="1418045520" sldId="265"/>
            <ac:spMk id="23" creationId="{6A862265-5CA3-4C40-8582-7534C3B03C2A}"/>
          </ac:spMkLst>
        </pc:spChg>
        <pc:spChg chg="add del">
          <ac:chgData name="Ummul Azkia (2405300)" userId="fd181b19-f3b4-4d99-940f-f29abc508555" providerId="ADAL" clId="{2B7AAC4C-27E5-4548-A157-62BEF25FCD23}" dt="2025-01-13T05:56:42.204" v="1168" actId="26606"/>
          <ac:spMkLst>
            <pc:docMk/>
            <pc:sldMk cId="1418045520" sldId="265"/>
            <ac:spMk id="25" creationId="{600EF80B-0391-4082-9AF5-F15B091B4CE9}"/>
          </ac:spMkLst>
        </pc:spChg>
        <pc:spChg chg="add del">
          <ac:chgData name="Ummul Azkia (2405300)" userId="fd181b19-f3b4-4d99-940f-f29abc508555" providerId="ADAL" clId="{2B7AAC4C-27E5-4548-A157-62BEF25FCD23}" dt="2025-01-13T05:56:42.204" v="1168" actId="26606"/>
          <ac:spMkLst>
            <pc:docMk/>
            <pc:sldMk cId="1418045520" sldId="265"/>
            <ac:spMk id="29" creationId="{3FBF03E8-C602-4192-9C52-F84B29FDCC88}"/>
          </ac:spMkLst>
        </pc:spChg>
        <pc:spChg chg="add del">
          <ac:chgData name="Ummul Azkia (2405300)" userId="fd181b19-f3b4-4d99-940f-f29abc508555" providerId="ADAL" clId="{2B7AAC4C-27E5-4548-A157-62BEF25FCD23}" dt="2025-01-13T05:57:07.683" v="1170" actId="26606"/>
          <ac:spMkLst>
            <pc:docMk/>
            <pc:sldMk cId="1418045520" sldId="265"/>
            <ac:spMk id="31" creationId="{1CE580D1-F917-4567-AFB4-99AA9B52ADF0}"/>
          </ac:spMkLst>
        </pc:spChg>
        <pc:spChg chg="add del">
          <ac:chgData name="Ummul Azkia (2405300)" userId="fd181b19-f3b4-4d99-940f-f29abc508555" providerId="ADAL" clId="{2B7AAC4C-27E5-4548-A157-62BEF25FCD23}" dt="2025-01-13T05:57:07.683" v="1170" actId="26606"/>
          <ac:spMkLst>
            <pc:docMk/>
            <pc:sldMk cId="1418045520" sldId="265"/>
            <ac:spMk id="35" creationId="{C6870151-9189-4C3A-8379-EF3D95827A0A}"/>
          </ac:spMkLst>
        </pc:spChg>
        <pc:spChg chg="add del">
          <ac:chgData name="Ummul Azkia (2405300)" userId="fd181b19-f3b4-4d99-940f-f29abc508555" providerId="ADAL" clId="{2B7AAC4C-27E5-4548-A157-62BEF25FCD23}" dt="2025-01-13T05:57:07.683" v="1170" actId="26606"/>
          <ac:spMkLst>
            <pc:docMk/>
            <pc:sldMk cId="1418045520" sldId="265"/>
            <ac:spMk id="37" creationId="{123EA69C-102A-4DD0-9547-05DCD271D159}"/>
          </ac:spMkLst>
        </pc:spChg>
        <pc:spChg chg="add del">
          <ac:chgData name="Ummul Azkia (2405300)" userId="fd181b19-f3b4-4d99-940f-f29abc508555" providerId="ADAL" clId="{2B7AAC4C-27E5-4548-A157-62BEF25FCD23}" dt="2025-01-13T05:57:07.683" v="1170" actId="26606"/>
          <ac:spMkLst>
            <pc:docMk/>
            <pc:sldMk cId="1418045520" sldId="265"/>
            <ac:spMk id="38" creationId="{6A862265-5CA3-4C40-8582-7534C3B03C2A}"/>
          </ac:spMkLst>
        </pc:spChg>
        <pc:spChg chg="add del">
          <ac:chgData name="Ummul Azkia (2405300)" userId="fd181b19-f3b4-4d99-940f-f29abc508555" providerId="ADAL" clId="{2B7AAC4C-27E5-4548-A157-62BEF25FCD23}" dt="2025-01-13T05:57:07.683" v="1170" actId="26606"/>
          <ac:spMkLst>
            <pc:docMk/>
            <pc:sldMk cId="1418045520" sldId="265"/>
            <ac:spMk id="39" creationId="{600EF80B-0391-4082-9AF5-F15B091B4CE9}"/>
          </ac:spMkLst>
        </pc:spChg>
        <pc:spChg chg="add del">
          <ac:chgData name="Ummul Azkia (2405300)" userId="fd181b19-f3b4-4d99-940f-f29abc508555" providerId="ADAL" clId="{2B7AAC4C-27E5-4548-A157-62BEF25FCD23}" dt="2025-01-13T05:57:07.683" v="1170" actId="26606"/>
          <ac:spMkLst>
            <pc:docMk/>
            <pc:sldMk cId="1418045520" sldId="265"/>
            <ac:spMk id="41" creationId="{3FBF03E8-C602-4192-9C52-F84B29FDCC88}"/>
          </ac:spMkLst>
        </pc:spChg>
        <pc:picChg chg="add del">
          <ac:chgData name="Ummul Azkia (2405300)" userId="fd181b19-f3b4-4d99-940f-f29abc508555" providerId="ADAL" clId="{2B7AAC4C-27E5-4548-A157-62BEF25FCD23}" dt="2025-01-13T05:56:42.204" v="1168" actId="26606"/>
          <ac:picMkLst>
            <pc:docMk/>
            <pc:sldMk cId="1418045520" sldId="265"/>
            <ac:picMk id="7" creationId="{1D358FB9-6C59-84F6-FBF4-234954BE3624}"/>
          </ac:picMkLst>
        </pc:picChg>
        <pc:picChg chg="add">
          <ac:chgData name="Ummul Azkia (2405300)" userId="fd181b19-f3b4-4d99-940f-f29abc508555" providerId="ADAL" clId="{2B7AAC4C-27E5-4548-A157-62BEF25FCD23}" dt="2025-01-13T05:57:07.699" v="1171" actId="26606"/>
          <ac:picMkLst>
            <pc:docMk/>
            <pc:sldMk cId="1418045520" sldId="265"/>
            <ac:picMk id="12" creationId="{C2192E09-EBC7-416C-B887-DFF915D7F43D}"/>
          </ac:picMkLst>
        </pc:picChg>
        <pc:picChg chg="add del">
          <ac:chgData name="Ummul Azkia (2405300)" userId="fd181b19-f3b4-4d99-940f-f29abc508555" providerId="ADAL" clId="{2B7AAC4C-27E5-4548-A157-62BEF25FCD23}" dt="2025-01-13T05:56:42.204" v="1168" actId="26606"/>
          <ac:picMkLst>
            <pc:docMk/>
            <pc:sldMk cId="1418045520" sldId="265"/>
            <ac:picMk id="13" creationId="{1F5620B8-A2D8-4568-B566-F0453A0D9167}"/>
          </ac:picMkLst>
        </pc:picChg>
        <pc:picChg chg="add del">
          <ac:chgData name="Ummul Azkia (2405300)" userId="fd181b19-f3b4-4d99-940f-f29abc508555" providerId="ADAL" clId="{2B7AAC4C-27E5-4548-A157-62BEF25FCD23}" dt="2025-01-13T05:57:07.683" v="1170" actId="26606"/>
          <ac:picMkLst>
            <pc:docMk/>
            <pc:sldMk cId="1418045520" sldId="265"/>
            <ac:picMk id="32" creationId="{1F5620B8-A2D8-4568-B566-F0453A0D9167}"/>
          </ac:picMkLst>
        </pc:picChg>
        <pc:picChg chg="add del">
          <ac:chgData name="Ummul Azkia (2405300)" userId="fd181b19-f3b4-4d99-940f-f29abc508555" providerId="ADAL" clId="{2B7AAC4C-27E5-4548-A157-62BEF25FCD23}" dt="2025-01-13T05:57:07.683" v="1170" actId="26606"/>
          <ac:picMkLst>
            <pc:docMk/>
            <pc:sldMk cId="1418045520" sldId="265"/>
            <ac:picMk id="36" creationId="{A71C8A82-04F6-BD6B-2CD5-A48664B18D48}"/>
          </ac:picMkLst>
        </pc:picChg>
        <pc:cxnChg chg="add">
          <ac:chgData name="Ummul Azkia (2405300)" userId="fd181b19-f3b4-4d99-940f-f29abc508555" providerId="ADAL" clId="{2B7AAC4C-27E5-4548-A157-62BEF25FCD23}" dt="2025-01-13T05:57:07.699" v="1171" actId="26606"/>
          <ac:cxnSpMkLst>
            <pc:docMk/>
            <pc:sldMk cId="1418045520" sldId="265"/>
            <ac:cxnSpMk id="14" creationId="{2924498D-E084-44BE-A196-CFCE35564350}"/>
          </ac:cxnSpMkLst>
        </pc:cxnChg>
        <pc:cxnChg chg="add">
          <ac:chgData name="Ummul Azkia (2405300)" userId="fd181b19-f3b4-4d99-940f-f29abc508555" providerId="ADAL" clId="{2B7AAC4C-27E5-4548-A157-62BEF25FCD23}" dt="2025-01-13T05:57:07.699" v="1171" actId="26606"/>
          <ac:cxnSpMkLst>
            <pc:docMk/>
            <pc:sldMk cId="1418045520" sldId="265"/>
            <ac:cxnSpMk id="16" creationId="{14C12901-9FCC-461E-A64A-89B4791235E9}"/>
          </ac:cxnSpMkLst>
        </pc:cxnChg>
      </pc:sldChg>
      <pc:sldChg chg="addSp modSp new mod setBg">
        <pc:chgData name="Ummul Azkia (2405300)" userId="fd181b19-f3b4-4d99-940f-f29abc508555" providerId="ADAL" clId="{2B7AAC4C-27E5-4548-A157-62BEF25FCD23}" dt="2025-01-13T05:55:51.362" v="1166" actId="26606"/>
        <pc:sldMkLst>
          <pc:docMk/>
          <pc:sldMk cId="1070782960" sldId="266"/>
        </pc:sldMkLst>
        <pc:spChg chg="add mod">
          <ac:chgData name="Ummul Azkia (2405300)" userId="fd181b19-f3b4-4d99-940f-f29abc508555" providerId="ADAL" clId="{2B7AAC4C-27E5-4548-A157-62BEF25FCD23}" dt="2025-01-13T05:55:51.362" v="1166" actId="26606"/>
          <ac:spMkLst>
            <pc:docMk/>
            <pc:sldMk cId="1070782960" sldId="266"/>
            <ac:spMk id="2" creationId="{3E7B7FB6-B028-EB40-AB3C-4727BD09AEAE}"/>
          </ac:spMkLst>
        </pc:spChg>
        <pc:spChg chg="add mod">
          <ac:chgData name="Ummul Azkia (2405300)" userId="fd181b19-f3b4-4d99-940f-f29abc508555" providerId="ADAL" clId="{2B7AAC4C-27E5-4548-A157-62BEF25FCD23}" dt="2025-01-13T05:55:51.362" v="1166" actId="26606"/>
          <ac:spMkLst>
            <pc:docMk/>
            <pc:sldMk cId="1070782960" sldId="266"/>
            <ac:spMk id="3" creationId="{6C907CAB-9DF9-A540-8A87-567AC49D8BEE}"/>
          </ac:spMkLst>
        </pc:spChg>
        <pc:spChg chg="add">
          <ac:chgData name="Ummul Azkia (2405300)" userId="fd181b19-f3b4-4d99-940f-f29abc508555" providerId="ADAL" clId="{2B7AAC4C-27E5-4548-A157-62BEF25FCD23}" dt="2025-01-13T05:55:51.362" v="1166" actId="26606"/>
          <ac:spMkLst>
            <pc:docMk/>
            <pc:sldMk cId="1070782960" sldId="266"/>
            <ac:spMk id="8" creationId="{23522FE7-5A29-4EF6-B1EF-2CA55748A772}"/>
          </ac:spMkLst>
        </pc:spChg>
        <pc:spChg chg="add">
          <ac:chgData name="Ummul Azkia (2405300)" userId="fd181b19-f3b4-4d99-940f-f29abc508555" providerId="ADAL" clId="{2B7AAC4C-27E5-4548-A157-62BEF25FCD23}" dt="2025-01-13T05:55:51.362" v="1166" actId="26606"/>
          <ac:spMkLst>
            <pc:docMk/>
            <pc:sldMk cId="1070782960" sldId="266"/>
            <ac:spMk id="16" creationId="{29C51009-A09A-4689-8E6C-F8FC99E6A840}"/>
          </ac:spMkLst>
        </pc:spChg>
        <pc:picChg chg="add">
          <ac:chgData name="Ummul Azkia (2405300)" userId="fd181b19-f3b4-4d99-940f-f29abc508555" providerId="ADAL" clId="{2B7AAC4C-27E5-4548-A157-62BEF25FCD23}" dt="2025-01-13T05:55:51.362" v="1166" actId="26606"/>
          <ac:picMkLst>
            <pc:docMk/>
            <pc:sldMk cId="1070782960" sldId="266"/>
            <ac:picMk id="10" creationId="{C2192E09-EBC7-416C-B887-DFF915D7F43D}"/>
          </ac:picMkLst>
        </pc:picChg>
        <pc:cxnChg chg="add">
          <ac:chgData name="Ummul Azkia (2405300)" userId="fd181b19-f3b4-4d99-940f-f29abc508555" providerId="ADAL" clId="{2B7AAC4C-27E5-4548-A157-62BEF25FCD23}" dt="2025-01-13T05:55:51.362" v="1166" actId="26606"/>
          <ac:cxnSpMkLst>
            <pc:docMk/>
            <pc:sldMk cId="1070782960" sldId="266"/>
            <ac:cxnSpMk id="12" creationId="{2924498D-E084-44BE-A196-CFCE35564350}"/>
          </ac:cxnSpMkLst>
        </pc:cxnChg>
        <pc:cxnChg chg="add">
          <ac:chgData name="Ummul Azkia (2405300)" userId="fd181b19-f3b4-4d99-940f-f29abc508555" providerId="ADAL" clId="{2B7AAC4C-27E5-4548-A157-62BEF25FCD23}" dt="2025-01-13T05:55:51.362" v="1166" actId="26606"/>
          <ac:cxnSpMkLst>
            <pc:docMk/>
            <pc:sldMk cId="1070782960" sldId="266"/>
            <ac:cxnSpMk id="14" creationId="{14C12901-9FCC-461E-A64A-89B4791235E9}"/>
          </ac:cxnSpMkLst>
        </pc:cxnChg>
        <pc:cxnChg chg="add">
          <ac:chgData name="Ummul Azkia (2405300)" userId="fd181b19-f3b4-4d99-940f-f29abc508555" providerId="ADAL" clId="{2B7AAC4C-27E5-4548-A157-62BEF25FCD23}" dt="2025-01-13T05:55:51.362" v="1166" actId="26606"/>
          <ac:cxnSpMkLst>
            <pc:docMk/>
            <pc:sldMk cId="1070782960" sldId="266"/>
            <ac:cxnSpMk id="18" creationId="{9EC65442-F244-409C-BF44-C5D6472E810A}"/>
          </ac:cxnSpMkLst>
        </pc:cxnChg>
      </pc:sldChg>
      <pc:sldChg chg="addSp modSp new mod setBg">
        <pc:chgData name="Ummul Azkia (2405300)" userId="fd181b19-f3b4-4d99-940f-f29abc508555" providerId="ADAL" clId="{2B7AAC4C-27E5-4548-A157-62BEF25FCD23}" dt="2025-01-13T05:55:42.139" v="1165" actId="26606"/>
        <pc:sldMkLst>
          <pc:docMk/>
          <pc:sldMk cId="671451760" sldId="267"/>
        </pc:sldMkLst>
        <pc:spChg chg="add mod">
          <ac:chgData name="Ummul Azkia (2405300)" userId="fd181b19-f3b4-4d99-940f-f29abc508555" providerId="ADAL" clId="{2B7AAC4C-27E5-4548-A157-62BEF25FCD23}" dt="2025-01-13T05:55:42.139" v="1165" actId="26606"/>
          <ac:spMkLst>
            <pc:docMk/>
            <pc:sldMk cId="671451760" sldId="267"/>
            <ac:spMk id="2" creationId="{AFF83927-9FAE-2793-AD44-94FFF001F0E3}"/>
          </ac:spMkLst>
        </pc:spChg>
        <pc:spChg chg="add">
          <ac:chgData name="Ummul Azkia (2405300)" userId="fd181b19-f3b4-4d99-940f-f29abc508555" providerId="ADAL" clId="{2B7AAC4C-27E5-4548-A157-62BEF25FCD23}" dt="2025-01-13T05:55:42.139" v="1165" actId="26606"/>
          <ac:spMkLst>
            <pc:docMk/>
            <pc:sldMk cId="671451760" sldId="267"/>
            <ac:spMk id="9" creationId="{0CABCAE3-64FC-4149-819F-2C1812824154}"/>
          </ac:spMkLst>
        </pc:spChg>
        <pc:picChg chg="add">
          <ac:chgData name="Ummul Azkia (2405300)" userId="fd181b19-f3b4-4d99-940f-f29abc508555" providerId="ADAL" clId="{2B7AAC4C-27E5-4548-A157-62BEF25FCD23}" dt="2025-01-13T05:55:42.139" v="1165" actId="26606"/>
          <ac:picMkLst>
            <pc:docMk/>
            <pc:sldMk cId="671451760" sldId="267"/>
            <ac:picMk id="6" creationId="{50A3139E-7F08-2770-52CE-EA483759EECB}"/>
          </ac:picMkLst>
        </pc:picChg>
        <pc:picChg chg="add">
          <ac:chgData name="Ummul Azkia (2405300)" userId="fd181b19-f3b4-4d99-940f-f29abc508555" providerId="ADAL" clId="{2B7AAC4C-27E5-4548-A157-62BEF25FCD23}" dt="2025-01-13T05:55:42.139" v="1165" actId="26606"/>
          <ac:picMkLst>
            <pc:docMk/>
            <pc:sldMk cId="671451760" sldId="267"/>
            <ac:picMk id="11" creationId="{012FDCFE-9AD2-4D8A-8CBF-B3AA37EBF6DD}"/>
          </ac:picMkLst>
        </pc:picChg>
        <pc:cxnChg chg="add">
          <ac:chgData name="Ummul Azkia (2405300)" userId="fd181b19-f3b4-4d99-940f-f29abc508555" providerId="ADAL" clId="{2B7AAC4C-27E5-4548-A157-62BEF25FCD23}" dt="2025-01-13T05:55:42.139" v="1165" actId="26606"/>
          <ac:cxnSpMkLst>
            <pc:docMk/>
            <pc:sldMk cId="671451760" sldId="267"/>
            <ac:cxnSpMk id="13" creationId="{FBD463FC-4CA8-4FF4-85A3-AF9F4B98D210}"/>
          </ac:cxnSpMkLst>
        </pc:cxnChg>
        <pc:cxnChg chg="add">
          <ac:chgData name="Ummul Azkia (2405300)" userId="fd181b19-f3b4-4d99-940f-f29abc508555" providerId="ADAL" clId="{2B7AAC4C-27E5-4548-A157-62BEF25FCD23}" dt="2025-01-13T05:55:42.139" v="1165" actId="26606"/>
          <ac:cxnSpMkLst>
            <pc:docMk/>
            <pc:sldMk cId="671451760" sldId="267"/>
            <ac:cxnSpMk id="15" creationId="{A56012FD-74A8-4C91-B318-435CF2B71927}"/>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982AE8E-EA4A-431D-8078-256DE55667C9}" type="datetimeFigureOut">
              <a:rPr lang="en-GB" smtClean="0"/>
              <a:t>13/01/2025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193A3C3-8905-4EF2-B53E-859CECB6D5F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63389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82AE8E-EA4A-431D-8078-256DE55667C9}"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93A3C3-8905-4EF2-B53E-859CECB6D5F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1655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982AE8E-EA4A-431D-8078-256DE55667C9}"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93A3C3-8905-4EF2-B53E-859CECB6D5F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0816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982AE8E-EA4A-431D-8078-256DE55667C9}" type="datetimeFigureOut">
              <a:rPr lang="en-GB" smtClean="0"/>
              <a:t>13/01/2025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93A3C3-8905-4EF2-B53E-859CECB6D5F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7740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982AE8E-EA4A-431D-8078-256DE55667C9}" type="datetimeFigureOut">
              <a:rPr lang="en-GB" smtClean="0"/>
              <a:t>13/01/2025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93A3C3-8905-4EF2-B53E-859CECB6D5F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991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982AE8E-EA4A-431D-8078-256DE55667C9}" type="datetimeFigureOut">
              <a:rPr lang="en-GB" smtClean="0"/>
              <a:t>13/01/2025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93A3C3-8905-4EF2-B53E-859CECB6D5F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329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82AE8E-EA4A-431D-8078-256DE55667C9}" type="datetimeFigureOut">
              <a:rPr lang="en-GB" smtClean="0"/>
              <a:t>13/01/2025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93A3C3-8905-4EF2-B53E-859CECB6D5F0}" type="slidenum">
              <a:rPr lang="en-GB" smtClean="0"/>
              <a:t>‹#›</a:t>
            </a:fld>
            <a:endParaRPr lang="en-GB"/>
          </a:p>
        </p:txBody>
      </p:sp>
    </p:spTree>
    <p:extLst>
      <p:ext uri="{BB962C8B-B14F-4D97-AF65-F5344CB8AC3E}">
        <p14:creationId xmlns:p14="http://schemas.microsoft.com/office/powerpoint/2010/main" val="3545926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982AE8E-EA4A-431D-8078-256DE55667C9}" type="datetimeFigureOut">
              <a:rPr lang="en-GB" smtClean="0"/>
              <a:t>13/01/2025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93A3C3-8905-4EF2-B53E-859CECB6D5F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3671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982AE8E-EA4A-431D-8078-256DE55667C9}" type="datetimeFigureOut">
              <a:rPr lang="en-GB" smtClean="0"/>
              <a:t>13/01/2025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193A3C3-8905-4EF2-B53E-859CECB6D5F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3830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82AE8E-EA4A-431D-8078-256DE55667C9}"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93A3C3-8905-4EF2-B53E-859CECB6D5F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3330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82AE8E-EA4A-431D-8078-256DE55667C9}" type="datetimeFigureOut">
              <a:rPr lang="en-GB" smtClean="0"/>
              <a:t>13/01/2025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93A3C3-8905-4EF2-B53E-859CECB6D5F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5294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AD002-B3E2-6055-39BB-9BFB3CB13A3B}"/>
              </a:ext>
            </a:extLst>
          </p:cNvPr>
          <p:cNvSpPr>
            <a:spLocks noGrp="1"/>
          </p:cNvSpPr>
          <p:nvPr>
            <p:ph type="title"/>
          </p:nvPr>
        </p:nvSpPr>
        <p:spPr/>
        <p:txBody>
          <a:bodyPr/>
          <a:lstStyle/>
          <a:p>
            <a:r>
              <a:rPr lang="en-GB"/>
              <a:t>Click to edit Master title style</a:t>
            </a:r>
          </a:p>
        </p:txBody>
      </p:sp>
      <p:sp>
        <p:nvSpPr>
          <p:cNvPr id="3" name="Text Placeholder 2">
            <a:extLst>
              <a:ext uri="{FF2B5EF4-FFF2-40B4-BE49-F238E27FC236}">
                <a16:creationId xmlns:a16="http://schemas.microsoft.com/office/drawing/2014/main" id="{DA323EE8-90B5-7BC5-95A6-AD351E580E3E}"/>
              </a:ext>
            </a:extLst>
          </p:cNvPr>
          <p:cNvSpPr>
            <a:spLocks noGrp="1"/>
          </p:cNvSpPr>
          <p:nvPr>
            <p:ph type="body"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85EAA0-C777-6D97-7B09-B45CE3BED500}"/>
              </a:ext>
            </a:extLst>
          </p:cNvPr>
          <p:cNvSpPr>
            <a:spLocks noGrp="1"/>
          </p:cNvSpPr>
          <p:nvPr>
            <p:ph type="dt" sz="half" idx="10"/>
          </p:nvPr>
        </p:nvSpPr>
        <p:spPr/>
        <p:txBody>
          <a:bodyPr/>
          <a:lstStyle/>
          <a:p>
            <a:fld id="{63E76A03-E859-4752-BDBE-46B982E158C8}" type="datetimeFigureOut">
              <a:rPr lang="en-GB" smtClean="0"/>
              <a:t>13/01/2025</a:t>
            </a:fld>
            <a:endParaRPr lang="en-GB"/>
          </a:p>
        </p:txBody>
      </p:sp>
      <p:sp>
        <p:nvSpPr>
          <p:cNvPr id="5" name="Footer Placeholder 4">
            <a:extLst>
              <a:ext uri="{FF2B5EF4-FFF2-40B4-BE49-F238E27FC236}">
                <a16:creationId xmlns:a16="http://schemas.microsoft.com/office/drawing/2014/main" id="{CF50F2F3-C920-BF9A-C32C-380FE19C00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21493-1EDD-1446-0ED4-C78F65D785D7}"/>
              </a:ext>
            </a:extLst>
          </p:cNvPr>
          <p:cNvSpPr>
            <a:spLocks noGrp="1"/>
          </p:cNvSpPr>
          <p:nvPr>
            <p:ph type="sldNum" sz="quarter" idx="12"/>
          </p:nvPr>
        </p:nvSpPr>
        <p:spPr/>
        <p:txBody>
          <a:bodyPr/>
          <a:lstStyle/>
          <a:p>
            <a:fld id="{B06927A5-EF7D-4528-9E5F-7534ACB9C5B7}" type="slidenum">
              <a:rPr lang="en-GB" smtClean="0"/>
              <a:t>‹#›</a:t>
            </a:fld>
            <a:endParaRPr lang="en-GB"/>
          </a:p>
        </p:txBody>
      </p:sp>
    </p:spTree>
    <p:extLst>
      <p:ext uri="{BB962C8B-B14F-4D97-AF65-F5344CB8AC3E}">
        <p14:creationId xmlns:p14="http://schemas.microsoft.com/office/powerpoint/2010/main" val="3507231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982AE8E-EA4A-431D-8078-256DE55667C9}" type="datetimeFigureOut">
              <a:rPr lang="en-GB" smtClean="0"/>
              <a:t>13/01/2025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193A3C3-8905-4EF2-B53E-859CECB6D5F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6362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07/978-3-030-54802-5" TargetMode="Externa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hyperlink" Target="https://www.proquest.com/scholarly-journals/how-diagnose-treat-depression/docview/222352571/se-2" TargetMode="External"/><Relationship Id="rId5" Type="http://schemas.openxmlformats.org/officeDocument/2006/relationships/hyperlink" Target="https://doi.org/10.2307/j.ctv2sp3dmc" TargetMode="External"/><Relationship Id="rId4" Type="http://schemas.openxmlformats.org/officeDocument/2006/relationships/hyperlink" Target="https://doi.org/10.2307/j.ctvc77hvc"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9" name="Picture 2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D6D4BE5-D8E6-2F0F-F052-D233BB7FB1DA}"/>
              </a:ext>
            </a:extLst>
          </p:cNvPr>
          <p:cNvSpPr>
            <a:spLocks noGrp="1"/>
          </p:cNvSpPr>
          <p:nvPr>
            <p:ph type="ctrTitle"/>
          </p:nvPr>
        </p:nvSpPr>
        <p:spPr>
          <a:xfrm>
            <a:off x="1451579" y="804519"/>
            <a:ext cx="9603275" cy="1049235"/>
          </a:xfrm>
        </p:spPr>
        <p:txBody>
          <a:bodyPr vert="horz" lIns="91440" tIns="45720" rIns="91440" bIns="45720" rtlCol="0" anchor="t">
            <a:normAutofit/>
          </a:bodyPr>
          <a:lstStyle/>
          <a:p>
            <a:r>
              <a:rPr lang="en-US" sz="3200" b="0" i="0" kern="1200" cap="all" dirty="0">
                <a:solidFill>
                  <a:schemeClr val="tx1"/>
                </a:solidFill>
                <a:effectLst/>
                <a:latin typeface="+mj-lt"/>
                <a:ea typeface="+mj-ea"/>
                <a:cs typeface="+mj-cs"/>
              </a:rPr>
              <a:t>History of counselling</a:t>
            </a:r>
          </a:p>
        </p:txBody>
      </p:sp>
      <p:sp>
        <p:nvSpPr>
          <p:cNvPr id="3" name="Subtitle 2">
            <a:extLst>
              <a:ext uri="{FF2B5EF4-FFF2-40B4-BE49-F238E27FC236}">
                <a16:creationId xmlns:a16="http://schemas.microsoft.com/office/drawing/2014/main" id="{82D09ABC-9C4D-B3BD-017D-E1C99DD804E9}"/>
              </a:ext>
            </a:extLst>
          </p:cNvPr>
          <p:cNvSpPr>
            <a:spLocks noGrp="1"/>
          </p:cNvSpPr>
          <p:nvPr>
            <p:ph type="subTitle" idx="1"/>
          </p:nvPr>
        </p:nvSpPr>
        <p:spPr>
          <a:xfrm>
            <a:off x="1451579" y="2015732"/>
            <a:ext cx="9603275" cy="3450613"/>
          </a:xfrm>
        </p:spPr>
        <p:txBody>
          <a:bodyPr vert="horz" lIns="91440" tIns="45720" rIns="91440" bIns="45720" rtlCol="0" anchor="t">
            <a:normAutofit/>
          </a:bodyPr>
          <a:lstStyle/>
          <a:p>
            <a:pPr indent="-228600">
              <a:buFont typeface="Arial" panose="020B0604020202020204" pitchFamily="34" charset="0"/>
              <a:buChar char="•"/>
            </a:pPr>
            <a:r>
              <a:rPr lang="en-US" dirty="0"/>
              <a:t>ECOS4014</a:t>
            </a:r>
          </a:p>
          <a:p>
            <a:pPr indent="-228600">
              <a:buFont typeface="Arial" panose="020B0604020202020204" pitchFamily="34" charset="0"/>
              <a:buChar char="•"/>
            </a:pPr>
            <a:r>
              <a:rPr lang="en-US" dirty="0"/>
              <a:t>Andrea Williams</a:t>
            </a:r>
          </a:p>
          <a:p>
            <a:pPr indent="-228600">
              <a:buFont typeface="Arial" panose="020B0604020202020204" pitchFamily="34" charset="0"/>
              <a:buChar char="•"/>
            </a:pPr>
            <a:r>
              <a:rPr lang="en-US" dirty="0"/>
              <a:t>HOW THE TREATMENT AND CARE OF PATIENTS HAS DEVELOPED throughout century. Consider societal attitudes and our understanding of interdisciplinary practice. </a:t>
            </a:r>
          </a:p>
          <a:p>
            <a:pPr indent="-228600">
              <a:buFont typeface="Arial" panose="020B0604020202020204" pitchFamily="34" charset="0"/>
              <a:buChar char="•"/>
            </a:pPr>
            <a:r>
              <a:rPr lang="en-US" dirty="0"/>
              <a:t>Topic: Depression</a:t>
            </a:r>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69424006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4015-CF95-7C4D-A4BE-20B9751F8087}"/>
              </a:ext>
            </a:extLst>
          </p:cNvPr>
          <p:cNvSpPr>
            <a:spLocks noGrp="1"/>
          </p:cNvSpPr>
          <p:nvPr>
            <p:ph type="title"/>
          </p:nvPr>
        </p:nvSpPr>
        <p:spPr>
          <a:xfrm>
            <a:off x="761803" y="350196"/>
            <a:ext cx="4646904" cy="1624520"/>
          </a:xfrm>
        </p:spPr>
        <p:txBody>
          <a:bodyPr vert="horz" lIns="91440" tIns="45720" rIns="91440" bIns="45720" rtlCol="0" anchor="ctr">
            <a:normAutofit/>
          </a:bodyPr>
          <a:lstStyle/>
          <a:p>
            <a:pPr marR="0"/>
            <a:r>
              <a:rPr lang="en-US" altLang="ja-JP" sz="4000" b="0" i="0" u="none" strike="noStrike" baseline="0" dirty="0"/>
              <a:t>Depression</a:t>
            </a:r>
          </a:p>
        </p:txBody>
      </p:sp>
      <p:sp>
        <p:nvSpPr>
          <p:cNvPr id="3" name="Text Placeholder 2">
            <a:extLst>
              <a:ext uri="{FF2B5EF4-FFF2-40B4-BE49-F238E27FC236}">
                <a16:creationId xmlns:a16="http://schemas.microsoft.com/office/drawing/2014/main" id="{BF8BFD8C-ED1B-649B-3109-08C6BEB853EA}"/>
              </a:ext>
            </a:extLst>
          </p:cNvPr>
          <p:cNvSpPr>
            <a:spLocks noGrp="1"/>
          </p:cNvSpPr>
          <p:nvPr>
            <p:ph type="body" idx="1"/>
          </p:nvPr>
        </p:nvSpPr>
        <p:spPr>
          <a:xfrm>
            <a:off x="761802" y="1607736"/>
            <a:ext cx="4646905" cy="4748613"/>
          </a:xfrm>
        </p:spPr>
        <p:txBody>
          <a:bodyPr vert="horz" lIns="91440" tIns="45720" rIns="91440" bIns="45720" rtlCol="0" anchor="ctr">
            <a:normAutofit/>
          </a:bodyPr>
          <a:lstStyle/>
          <a:p>
            <a:pPr marR="0" lvl="0"/>
            <a:r>
              <a:rPr lang="en-US" altLang="ja-JP" sz="1600" b="0" i="0" u="none" strike="noStrike" baseline="0" dirty="0"/>
              <a:t>The term depression came into existence from ancient historical time, where it was first known as melancholia. Around the 20th century, Emil Kraepelin described depression as a mood disorder (Janson, 2021). Its treatment and societal views have changed remarkably. From religion, superstitious and satanic causes to today's evidence-based, diversified treatments gave promising results for mental health (Scull, 2015).  This presentation is highlighting treatment and care of people suffering from depression throughout history to the present day while considering societal attitudes and understanding of interdisciplinary approaches.</a:t>
            </a:r>
          </a:p>
        </p:txBody>
      </p:sp>
      <p:pic>
        <p:nvPicPr>
          <p:cNvPr id="5" name="Picture 4" descr="A Buddha figurine with a person sitting on the background holding a beaded necklace">
            <a:extLst>
              <a:ext uri="{FF2B5EF4-FFF2-40B4-BE49-F238E27FC236}">
                <a16:creationId xmlns:a16="http://schemas.microsoft.com/office/drawing/2014/main" id="{63896263-2C51-7A72-F149-27F4975862E0}"/>
              </a:ext>
            </a:extLst>
          </p:cNvPr>
          <p:cNvPicPr>
            <a:picLocks noChangeAspect="1"/>
          </p:cNvPicPr>
          <p:nvPr/>
        </p:nvPicPr>
        <p:blipFill>
          <a:blip r:embed="rId2"/>
          <a:srcRect l="16629" r="16629"/>
          <a:stretch/>
        </p:blipFill>
        <p:spPr>
          <a:xfrm>
            <a:off x="6096000" y="1"/>
            <a:ext cx="6102825" cy="6858000"/>
          </a:xfrm>
          <a:prstGeom prst="rect">
            <a:avLst/>
          </a:prstGeom>
        </p:spPr>
      </p:pic>
    </p:spTree>
    <p:extLst>
      <p:ext uri="{BB962C8B-B14F-4D97-AF65-F5344CB8AC3E}">
        <p14:creationId xmlns:p14="http://schemas.microsoft.com/office/powerpoint/2010/main" val="1074419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1BDC-F2D2-9830-7B74-9A5F160E6904}"/>
              </a:ext>
            </a:extLst>
          </p:cNvPr>
          <p:cNvSpPr>
            <a:spLocks noGrp="1"/>
          </p:cNvSpPr>
          <p:nvPr>
            <p:ph type="title"/>
          </p:nvPr>
        </p:nvSpPr>
        <p:spPr>
          <a:xfrm>
            <a:off x="761800" y="170823"/>
            <a:ext cx="5334197" cy="1818752"/>
          </a:xfrm>
        </p:spPr>
        <p:txBody>
          <a:bodyPr vert="horz" lIns="91440" tIns="45720" rIns="91440" bIns="45720" rtlCol="0" anchor="ctr">
            <a:normAutofit/>
          </a:bodyPr>
          <a:lstStyle/>
          <a:p>
            <a:pPr marR="0"/>
            <a:r>
              <a:rPr lang="en-US" altLang="ja-JP" sz="4000" b="0" i="0" u="none" strike="noStrike" baseline="0" dirty="0"/>
              <a:t>What happened in The ancient and medieval period?</a:t>
            </a:r>
          </a:p>
        </p:txBody>
      </p:sp>
      <p:sp>
        <p:nvSpPr>
          <p:cNvPr id="3" name="Text Placeholder 2">
            <a:extLst>
              <a:ext uri="{FF2B5EF4-FFF2-40B4-BE49-F238E27FC236}">
                <a16:creationId xmlns:a16="http://schemas.microsoft.com/office/drawing/2014/main" id="{EF503367-0858-CDD2-8BF8-1C48DE71F1D5}"/>
              </a:ext>
            </a:extLst>
          </p:cNvPr>
          <p:cNvSpPr>
            <a:spLocks noGrp="1"/>
          </p:cNvSpPr>
          <p:nvPr>
            <p:ph type="body" idx="1"/>
          </p:nvPr>
        </p:nvSpPr>
        <p:spPr>
          <a:xfrm>
            <a:off x="761800" y="1868994"/>
            <a:ext cx="5334197" cy="4049485"/>
          </a:xfrm>
        </p:spPr>
        <p:txBody>
          <a:bodyPr vert="horz" lIns="91440" tIns="45720" rIns="91440" bIns="45720" rtlCol="0" anchor="ctr">
            <a:normAutofit lnSpcReduction="10000"/>
          </a:bodyPr>
          <a:lstStyle/>
          <a:p>
            <a:pPr marR="0" lvl="0"/>
            <a:r>
              <a:rPr lang="en-US" altLang="ja-JP" sz="1900" b="0" i="0" u="none" strike="noStrike" baseline="0" dirty="0"/>
              <a:t>In ancient times, believing it to be God's punishment or a demon in the human body, treatment included exorcism, prayers, and sacrifices (Scull, 2015). They believe that the same was true during the Middle Ages, when possessed patients were admitted into asylums, and psychiatrists like Cotton believed it was more as physical abnormalities, that introduced treatments like extracting the damaged part of the brain by drilling circular holes, bloodletting, and purges. Societal attitude reflected patients as sinners, non-religious, and punishable. (Scull, 2022)</a:t>
            </a:r>
          </a:p>
        </p:txBody>
      </p:sp>
      <p:pic>
        <p:nvPicPr>
          <p:cNvPr id="5" name="Picture 4" descr="Metal armor suit">
            <a:extLst>
              <a:ext uri="{FF2B5EF4-FFF2-40B4-BE49-F238E27FC236}">
                <a16:creationId xmlns:a16="http://schemas.microsoft.com/office/drawing/2014/main" id="{8D0EB1DA-7DB3-EA1E-1611-70779D3C6759}"/>
              </a:ext>
            </a:extLst>
          </p:cNvPr>
          <p:cNvPicPr>
            <a:picLocks noChangeAspect="1"/>
          </p:cNvPicPr>
          <p:nvPr/>
        </p:nvPicPr>
        <p:blipFill>
          <a:blip r:embed="rId2"/>
          <a:srcRect l="43386" r="12155"/>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19901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233F0-9B89-168F-CE09-AEC510CE0F3A}"/>
              </a:ext>
            </a:extLst>
          </p:cNvPr>
          <p:cNvSpPr>
            <a:spLocks noGrp="1"/>
          </p:cNvSpPr>
          <p:nvPr>
            <p:ph type="title"/>
          </p:nvPr>
        </p:nvSpPr>
        <p:spPr>
          <a:xfrm>
            <a:off x="761800" y="160775"/>
            <a:ext cx="5334197" cy="1597688"/>
          </a:xfrm>
        </p:spPr>
        <p:txBody>
          <a:bodyPr vert="horz" lIns="91440" tIns="45720" rIns="91440" bIns="45720" rtlCol="0" anchor="ctr">
            <a:normAutofit/>
          </a:bodyPr>
          <a:lstStyle/>
          <a:p>
            <a:pPr marR="0"/>
            <a:r>
              <a:rPr lang="en-US" altLang="ja-JP" sz="4000" b="0" i="0" u="none" strike="noStrike" baseline="0" dirty="0"/>
              <a:t>Renaissance era? </a:t>
            </a:r>
          </a:p>
        </p:txBody>
      </p:sp>
      <p:sp>
        <p:nvSpPr>
          <p:cNvPr id="3" name="Text Placeholder 2">
            <a:extLst>
              <a:ext uri="{FF2B5EF4-FFF2-40B4-BE49-F238E27FC236}">
                <a16:creationId xmlns:a16="http://schemas.microsoft.com/office/drawing/2014/main" id="{0C43B88D-1764-070E-4F9B-6155A2CB35AB}"/>
              </a:ext>
            </a:extLst>
          </p:cNvPr>
          <p:cNvSpPr>
            <a:spLocks noGrp="1"/>
          </p:cNvSpPr>
          <p:nvPr>
            <p:ph type="body" idx="1"/>
          </p:nvPr>
        </p:nvSpPr>
        <p:spPr>
          <a:xfrm>
            <a:off x="761800" y="1045030"/>
            <a:ext cx="5334197" cy="5195050"/>
          </a:xfrm>
        </p:spPr>
        <p:txBody>
          <a:bodyPr vert="horz" lIns="91440" tIns="45720" rIns="91440" bIns="45720" rtlCol="0" anchor="ctr">
            <a:normAutofit/>
          </a:bodyPr>
          <a:lstStyle/>
          <a:p>
            <a:pPr marR="0" lvl="0"/>
            <a:r>
              <a:rPr lang="en-US" altLang="ja-JP" sz="2000" b="0" i="0" u="none" strike="noStrike" baseline="0" dirty="0"/>
              <a:t>the humoral theory introduced by Hippocrates during the Renaissance period, which meant body fluid controls the human body, which includes </a:t>
            </a:r>
            <a:r>
              <a:rPr lang="en-US" altLang="ja-JP" sz="2000" b="0" i="0" u="none" strike="noStrike" baseline="0" dirty="0" err="1"/>
              <a:t>behaviours</a:t>
            </a:r>
            <a:r>
              <a:rPr lang="en-US" altLang="ja-JP" sz="2000" b="0" i="0" u="none" strike="noStrike" baseline="0" dirty="0"/>
              <a:t> (Scull, 2015). The humoral theory showed more towards physiological factors involved rather than punishment or demon possession and dominated for an exceedingly long time in history, where its treatment was therapeutic approaches, herbal remedies, and physical exercise. Yet society's attitudes were constant towards mental illness and extremely limited acceptance (Scull, 2015).</a:t>
            </a:r>
          </a:p>
        </p:txBody>
      </p:sp>
      <p:pic>
        <p:nvPicPr>
          <p:cNvPr id="5" name="Picture 4" descr="The radiologic figure of a skeleton">
            <a:extLst>
              <a:ext uri="{FF2B5EF4-FFF2-40B4-BE49-F238E27FC236}">
                <a16:creationId xmlns:a16="http://schemas.microsoft.com/office/drawing/2014/main" id="{07DB179D-3995-91DE-A145-E931C0DC3A9C}"/>
              </a:ext>
            </a:extLst>
          </p:cNvPr>
          <p:cNvPicPr>
            <a:picLocks noChangeAspect="1"/>
          </p:cNvPicPr>
          <p:nvPr/>
        </p:nvPicPr>
        <p:blipFill>
          <a:blip r:embed="rId2"/>
          <a:srcRect l="48553"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008414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FFB3C-BB74-2A3D-68D9-8E06C251B802}"/>
              </a:ext>
            </a:extLst>
          </p:cNvPr>
          <p:cNvSpPr>
            <a:spLocks noGrp="1"/>
          </p:cNvSpPr>
          <p:nvPr>
            <p:ph type="title"/>
          </p:nvPr>
        </p:nvSpPr>
        <p:spPr>
          <a:xfrm>
            <a:off x="761800" y="261257"/>
            <a:ext cx="5334197" cy="1587640"/>
          </a:xfrm>
        </p:spPr>
        <p:txBody>
          <a:bodyPr vert="horz" lIns="91440" tIns="45720" rIns="91440" bIns="45720" rtlCol="0" anchor="ctr">
            <a:normAutofit/>
          </a:bodyPr>
          <a:lstStyle/>
          <a:p>
            <a:pPr marR="0"/>
            <a:r>
              <a:rPr lang="en-US" altLang="ja-JP" sz="4000" b="0" i="0" u="none" strike="noStrike" baseline="0" dirty="0"/>
              <a:t>The 19</a:t>
            </a:r>
            <a:r>
              <a:rPr lang="en-US" altLang="ja-JP" sz="4000" b="0" i="0" u="none" strike="noStrike" baseline="30000" dirty="0"/>
              <a:t>th</a:t>
            </a:r>
            <a:r>
              <a:rPr lang="en-US" altLang="ja-JP" sz="4000" b="0" i="0" u="none" strike="noStrike" baseline="0" dirty="0"/>
              <a:t> century:</a:t>
            </a:r>
          </a:p>
        </p:txBody>
      </p:sp>
      <p:sp>
        <p:nvSpPr>
          <p:cNvPr id="3" name="Text Placeholder 2">
            <a:extLst>
              <a:ext uri="{FF2B5EF4-FFF2-40B4-BE49-F238E27FC236}">
                <a16:creationId xmlns:a16="http://schemas.microsoft.com/office/drawing/2014/main" id="{0D297E87-78A3-F7E7-5190-F8542D8AE3E8}"/>
              </a:ext>
            </a:extLst>
          </p:cNvPr>
          <p:cNvSpPr>
            <a:spLocks noGrp="1"/>
          </p:cNvSpPr>
          <p:nvPr>
            <p:ph type="body" idx="1"/>
          </p:nvPr>
        </p:nvSpPr>
        <p:spPr>
          <a:xfrm>
            <a:off x="761800" y="1547446"/>
            <a:ext cx="5334197" cy="4692633"/>
          </a:xfrm>
        </p:spPr>
        <p:txBody>
          <a:bodyPr vert="horz" lIns="91440" tIns="45720" rIns="91440" bIns="45720" rtlCol="0" anchor="ctr">
            <a:normAutofit/>
          </a:bodyPr>
          <a:lstStyle/>
          <a:p>
            <a:pPr marR="0" lvl="0"/>
            <a:r>
              <a:rPr lang="en-US" altLang="ja-JP" sz="2000" b="0" i="0" u="none" strike="noStrike" baseline="0" dirty="0"/>
              <a:t>The turning point of depression started in the 19th century when Sigmund Freud introduced psychoanalytic theory (Scull, 2022). Depression was more seen as a mental disorder rather than a physical one and believed as unconscious and unresolved conflicts, and treatment was holistic approach, clinical intervention and psychotherapy (Jansson, 2021). Societal acceptance increased with the establishment of asylums where the revolution of the medical field took place (Jansson, 2021).</a:t>
            </a:r>
          </a:p>
        </p:txBody>
      </p:sp>
      <p:pic>
        <p:nvPicPr>
          <p:cNvPr id="5" name="Picture 4" descr="Chemical formulae are written on paper">
            <a:extLst>
              <a:ext uri="{FF2B5EF4-FFF2-40B4-BE49-F238E27FC236}">
                <a16:creationId xmlns:a16="http://schemas.microsoft.com/office/drawing/2014/main" id="{7A6DECAE-CDC4-B1E3-F24A-F125358070EC}"/>
              </a:ext>
            </a:extLst>
          </p:cNvPr>
          <p:cNvPicPr>
            <a:picLocks noChangeAspect="1"/>
          </p:cNvPicPr>
          <p:nvPr/>
        </p:nvPicPr>
        <p:blipFill>
          <a:blip r:embed="rId2"/>
          <a:srcRect l="27931" r="2838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937887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75594-B885-2E55-72D7-5F40316FFB45}"/>
              </a:ext>
            </a:extLst>
          </p:cNvPr>
          <p:cNvSpPr>
            <a:spLocks noGrp="1"/>
          </p:cNvSpPr>
          <p:nvPr>
            <p:ph type="title"/>
          </p:nvPr>
        </p:nvSpPr>
        <p:spPr>
          <a:xfrm>
            <a:off x="640080" y="1243013"/>
            <a:ext cx="3941968" cy="4371974"/>
          </a:xfrm>
        </p:spPr>
        <p:txBody>
          <a:bodyPr vert="horz" lIns="91440" tIns="45720" rIns="91440" bIns="45720" rtlCol="0" anchor="ctr">
            <a:normAutofit/>
          </a:bodyPr>
          <a:lstStyle/>
          <a:p>
            <a:pPr marR="0"/>
            <a:r>
              <a:rPr lang="en-US" altLang="ja-JP" sz="3600" b="0" i="0" u="none" strike="noStrike" kern="1200" baseline="0" dirty="0">
                <a:solidFill>
                  <a:schemeClr val="tx2"/>
                </a:solidFill>
                <a:latin typeface="+mj-lt"/>
                <a:ea typeface="+mj-ea"/>
                <a:cs typeface="+mj-cs"/>
              </a:rPr>
              <a:t>The medicalization advancement:</a:t>
            </a:r>
          </a:p>
        </p:txBody>
      </p:sp>
      <p:sp>
        <p:nvSpPr>
          <p:cNvPr id="3" name="Text Placeholder 2">
            <a:extLst>
              <a:ext uri="{FF2B5EF4-FFF2-40B4-BE49-F238E27FC236}">
                <a16:creationId xmlns:a16="http://schemas.microsoft.com/office/drawing/2014/main" id="{D6B0223B-A0BB-6EB3-54FA-C7299E469FC2}"/>
              </a:ext>
            </a:extLst>
          </p:cNvPr>
          <p:cNvSpPr>
            <a:spLocks noGrp="1"/>
          </p:cNvSpPr>
          <p:nvPr>
            <p:ph type="body" idx="1"/>
          </p:nvPr>
        </p:nvSpPr>
        <p:spPr>
          <a:xfrm>
            <a:off x="6172200" y="804672"/>
            <a:ext cx="5221224" cy="5230368"/>
          </a:xfrm>
        </p:spPr>
        <p:txBody>
          <a:bodyPr vert="horz" lIns="91440" tIns="45720" rIns="91440" bIns="45720" rtlCol="0" anchor="ctr">
            <a:normAutofit/>
          </a:bodyPr>
          <a:lstStyle/>
          <a:p>
            <a:pPr marR="0" lvl="0"/>
            <a:r>
              <a:rPr lang="en-US" altLang="ja-JP" sz="1800" b="0" i="0" u="none" strike="noStrike" baseline="0" dirty="0">
                <a:solidFill>
                  <a:schemeClr val="tx2"/>
                </a:solidFill>
              </a:rPr>
              <a:t>Thorazine was the very first drug used to treat mental health, which helped in reducing the symptoms to an extent. Cognitive behavioral therapy has surpassed drug treatment with leaning towards more effective and affordable treatment of depression. Also, meprobamate and benzodiazepine medicines were used to treat both genders by making people feel peace for some time by keeping them drowsy (Scull, 2015). In the late 50s and early 60s, tricyclic antidepressants were also introduced, and the societal attitude was that depression is a rare condition, as many people suffered it silently (Scull, 2015).</a:t>
            </a:r>
          </a:p>
          <a:p>
            <a:pPr marR="0" lvl="0"/>
            <a:endParaRPr lang="en-US" altLang="ja-JP" sz="1800" b="0" i="0" u="none" strike="noStrike" baseline="0" dirty="0">
              <a:solidFill>
                <a:schemeClr val="tx2"/>
              </a:solidFill>
            </a:endParaRPr>
          </a:p>
        </p:txBody>
      </p:sp>
    </p:spTree>
    <p:extLst>
      <p:ext uri="{BB962C8B-B14F-4D97-AF65-F5344CB8AC3E}">
        <p14:creationId xmlns:p14="http://schemas.microsoft.com/office/powerpoint/2010/main" val="3252199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3A0FB-22D9-D3C6-035D-5830D77899EC}"/>
              </a:ext>
            </a:extLst>
          </p:cNvPr>
          <p:cNvSpPr>
            <a:spLocks noGrp="1"/>
          </p:cNvSpPr>
          <p:nvPr>
            <p:ph type="title"/>
          </p:nvPr>
        </p:nvSpPr>
        <p:spPr>
          <a:xfrm>
            <a:off x="170078" y="408519"/>
            <a:ext cx="2720606" cy="3020481"/>
          </a:xfrm>
        </p:spPr>
        <p:txBody>
          <a:bodyPr vert="horz" lIns="91440" tIns="45720" rIns="91440" bIns="45720" rtlCol="0" anchor="ctr">
            <a:normAutofit/>
          </a:bodyPr>
          <a:lstStyle/>
          <a:p>
            <a:pPr marR="0"/>
            <a:r>
              <a:rPr lang="en-US" altLang="ja-JP" b="0" i="0" u="none" strike="noStrike" kern="1200" baseline="0" dirty="0">
                <a:solidFill>
                  <a:schemeClr val="accent4">
                    <a:lumMod val="50000"/>
                  </a:schemeClr>
                </a:solidFill>
                <a:latin typeface="+mj-lt"/>
                <a:ea typeface="+mj-ea"/>
                <a:cs typeface="+mj-cs"/>
              </a:rPr>
              <a:t>In </a:t>
            </a:r>
            <a:r>
              <a:rPr lang="en-US" altLang="ja-JP" dirty="0" err="1">
                <a:solidFill>
                  <a:schemeClr val="accent4">
                    <a:lumMod val="50000"/>
                  </a:schemeClr>
                </a:solidFill>
              </a:rPr>
              <a:t>modren</a:t>
            </a:r>
            <a:r>
              <a:rPr lang="en-US" altLang="ja-JP" dirty="0">
                <a:solidFill>
                  <a:schemeClr val="accent4">
                    <a:lumMod val="50000"/>
                  </a:schemeClr>
                </a:solidFill>
              </a:rPr>
              <a:t> ear?</a:t>
            </a:r>
            <a:r>
              <a:rPr lang="en-US" altLang="ja-JP" b="0" i="0" u="none" strike="noStrike" kern="1200" baseline="0" dirty="0">
                <a:solidFill>
                  <a:schemeClr val="accent4">
                    <a:lumMod val="50000"/>
                  </a:schemeClr>
                </a:solidFill>
                <a:latin typeface="+mj-lt"/>
                <a:ea typeface="+mj-ea"/>
                <a:cs typeface="+mj-cs"/>
              </a:rPr>
              <a:t> </a:t>
            </a:r>
          </a:p>
        </p:txBody>
      </p:sp>
      <p:sp>
        <p:nvSpPr>
          <p:cNvPr id="3" name="Text Placeholder 2">
            <a:extLst>
              <a:ext uri="{FF2B5EF4-FFF2-40B4-BE49-F238E27FC236}">
                <a16:creationId xmlns:a16="http://schemas.microsoft.com/office/drawing/2014/main" id="{AE4A6589-39EA-7052-2B13-9491F64E5294}"/>
              </a:ext>
            </a:extLst>
          </p:cNvPr>
          <p:cNvSpPr>
            <a:spLocks noGrp="1"/>
          </p:cNvSpPr>
          <p:nvPr>
            <p:ph type="body" idx="1"/>
          </p:nvPr>
        </p:nvSpPr>
        <p:spPr>
          <a:xfrm>
            <a:off x="3028336" y="314632"/>
            <a:ext cx="8325464" cy="5132439"/>
          </a:xfrm>
        </p:spPr>
        <p:txBody>
          <a:bodyPr vert="horz" lIns="91440" tIns="45720" rIns="91440" bIns="45720" rtlCol="0" anchor="t">
            <a:normAutofit lnSpcReduction="10000"/>
          </a:bodyPr>
          <a:lstStyle/>
          <a:p>
            <a:pPr marR="0" lvl="0"/>
            <a:r>
              <a:rPr lang="en-US" altLang="ja-JP" sz="1800" b="0" i="0" u="none" strike="noStrike" baseline="0" dirty="0"/>
              <a:t>In present-day constant advancement of treatment takes place where diagnosis of depression has various categories and can be measured in severity through assessment by professionals, and evidence-based</a:t>
            </a:r>
            <a:r>
              <a:rPr lang="en-US" altLang="ja-JP" sz="1800" dirty="0"/>
              <a:t> </a:t>
            </a:r>
            <a:r>
              <a:rPr lang="en-US" altLang="ja-JP" sz="1800" b="0" i="0" u="none" strike="noStrike" baseline="0" dirty="0"/>
              <a:t>treatment is advised accordingly (</a:t>
            </a:r>
            <a:r>
              <a:rPr lang="en-US" altLang="ja-JP" sz="1800" b="0" i="0" u="none" strike="noStrike" baseline="0" dirty="0" err="1"/>
              <a:t>Solnek</a:t>
            </a:r>
            <a:r>
              <a:rPr lang="en-US" altLang="ja-JP" sz="1800" b="0" i="0" u="none" strike="noStrike" baseline="0" dirty="0"/>
              <a:t> &amp; Seiter, 2002). For instant minor depression treatment includes combination of therapy, lifestyle changes, cognitive behavioral therapy (CBT), and antidepressressant’s</a:t>
            </a:r>
            <a:r>
              <a:rPr lang="en-US" altLang="ja-JP" sz="1800" dirty="0"/>
              <a:t>, </a:t>
            </a:r>
            <a:r>
              <a:rPr lang="en-US" altLang="ja-JP" sz="1800" b="0" i="0" u="none" strike="noStrike" baseline="0" dirty="0"/>
              <a:t>EFT emotional focused therapy (Greenberg &amp; Watson, 2006) are used, and for major depression treatment includes, medication like monoamine oxidase inhibitors (MAOIs), non-MAOI and monoamine oxidase inhibitors (MAOIs), SSRI’s, SNRI’s, (</a:t>
            </a:r>
            <a:r>
              <a:rPr lang="en-US" altLang="ja-JP" sz="1800" b="0" i="0" u="none" strike="noStrike" baseline="0" dirty="0" err="1"/>
              <a:t>Solnek</a:t>
            </a:r>
            <a:r>
              <a:rPr lang="en-US" altLang="ja-JP" sz="1800" b="0" i="0" u="none" strike="noStrike" baseline="0"/>
              <a:t> &amp; Seiter, 2002). </a:t>
            </a:r>
            <a:r>
              <a:rPr lang="en-US" altLang="ja-JP" sz="1800" b="0" i="0" u="none" strike="noStrike" baseline="0" dirty="0"/>
              <a:t>CBT, IPT interpersonal therapy, electroconvulsive therapy (ECT), and tricyclic antidepressants (TCAs) can be used. MAOIs are used less compared to non-MAOIs due to their side effects and fatality rate. Non-MAOIs are used more in today's date due to their effectiveness and safety. (Hammen, 1997). Awareness has been focused by advertisement and by many social platforms. A wide range of people are open about their mental health; discrimination has converted into empathy, acceptance, and societal norms as treatment is more accessible (</a:t>
            </a:r>
            <a:r>
              <a:rPr lang="en-US" altLang="ja-JP" sz="1800" b="0" i="0" u="none" strike="noStrike" baseline="0" dirty="0" err="1"/>
              <a:t>Solnek</a:t>
            </a:r>
            <a:r>
              <a:rPr lang="en-US" altLang="ja-JP" sz="1800" b="0" i="0" u="none" strike="noStrike" baseline="0" dirty="0"/>
              <a:t> &amp; Seiter, 2002).</a:t>
            </a:r>
          </a:p>
        </p:txBody>
      </p:sp>
    </p:spTree>
    <p:extLst>
      <p:ext uri="{BB962C8B-B14F-4D97-AF65-F5344CB8AC3E}">
        <p14:creationId xmlns:p14="http://schemas.microsoft.com/office/powerpoint/2010/main" val="3196636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796BE-B74D-0308-8287-269CAF30AB53}"/>
              </a:ext>
            </a:extLst>
          </p:cNvPr>
          <p:cNvSpPr>
            <a:spLocks noGrp="1"/>
          </p:cNvSpPr>
          <p:nvPr>
            <p:ph type="title"/>
          </p:nvPr>
        </p:nvSpPr>
        <p:spPr>
          <a:xfrm>
            <a:off x="-1" y="365125"/>
            <a:ext cx="4975123" cy="3970901"/>
          </a:xfrm>
        </p:spPr>
        <p:txBody>
          <a:bodyPr vert="horz" lIns="91440" tIns="45720" rIns="91440" bIns="45720" rtlCol="0" anchor="ctr">
            <a:normAutofit/>
          </a:bodyPr>
          <a:lstStyle/>
          <a:p>
            <a:pPr marR="0"/>
            <a:r>
              <a:rPr lang="en-US" altLang="ja-JP" sz="4100" b="0" i="0" u="none" strike="noStrike" kern="1200" baseline="0" dirty="0">
                <a:solidFill>
                  <a:schemeClr val="tx1"/>
                </a:solidFill>
                <a:latin typeface="+mj-lt"/>
                <a:ea typeface="+mj-ea"/>
                <a:cs typeface="+mj-cs"/>
              </a:rPr>
              <a:t>Modern interdisciplinary approaches: </a:t>
            </a:r>
          </a:p>
        </p:txBody>
      </p:sp>
      <p:sp>
        <p:nvSpPr>
          <p:cNvPr id="3" name="Text Placeholder 2">
            <a:extLst>
              <a:ext uri="{FF2B5EF4-FFF2-40B4-BE49-F238E27FC236}">
                <a16:creationId xmlns:a16="http://schemas.microsoft.com/office/drawing/2014/main" id="{53425705-5D81-065B-8332-508F3AF759F9}"/>
              </a:ext>
            </a:extLst>
          </p:cNvPr>
          <p:cNvSpPr>
            <a:spLocks noGrp="1"/>
          </p:cNvSpPr>
          <p:nvPr>
            <p:ph type="body" idx="1"/>
          </p:nvPr>
        </p:nvSpPr>
        <p:spPr>
          <a:xfrm>
            <a:off x="5597013" y="812902"/>
            <a:ext cx="5558489" cy="4351338"/>
          </a:xfrm>
        </p:spPr>
        <p:txBody>
          <a:bodyPr vert="horz" lIns="91440" tIns="45720" rIns="91440" bIns="45720" rtlCol="0">
            <a:normAutofit/>
          </a:bodyPr>
          <a:lstStyle/>
          <a:p>
            <a:pPr marR="0" lvl="0"/>
            <a:r>
              <a:rPr lang="en-US" altLang="ja-JP" sz="1800" b="0" i="0" u="none" strike="noStrike" baseline="0" dirty="0"/>
              <a:t>Medical professionals, therapists, and social support systems contributed massively to care of people with depression by providing evidence-based collaboration of multiple treatments like lifestyle changes alone with diet and exercise, therapies, social involvement, family and friends support, talking therapy, group therapy, and medication like antidepressants (</a:t>
            </a:r>
            <a:r>
              <a:rPr lang="en-US" altLang="ja-JP" sz="1800" b="0" i="0" u="none" strike="noStrike" baseline="0" dirty="0" err="1"/>
              <a:t>Solnek</a:t>
            </a:r>
            <a:r>
              <a:rPr lang="en-US" altLang="ja-JP" sz="1800" b="0" i="0" u="none" strike="noStrike" baseline="0" dirty="0"/>
              <a:t> &amp; Seiter, 2002) MAOIs are used less compared to non-MAOIs due to their side effects and fatality rate. Non-MAOIs are used more in today's date due to their effectiveness and safety (</a:t>
            </a:r>
            <a:r>
              <a:rPr lang="en-US" altLang="ja-JP" sz="1800" b="0" i="0" u="none" strike="noStrike" baseline="0" dirty="0" err="1"/>
              <a:t>Solnek</a:t>
            </a:r>
            <a:r>
              <a:rPr lang="en-US" altLang="ja-JP" sz="1800" b="0" i="0" u="none" strike="noStrike" baseline="0" dirty="0"/>
              <a:t> &amp; Seiter, 2002)</a:t>
            </a:r>
          </a:p>
        </p:txBody>
      </p:sp>
    </p:spTree>
    <p:extLst>
      <p:ext uri="{BB962C8B-B14F-4D97-AF65-F5344CB8AC3E}">
        <p14:creationId xmlns:p14="http://schemas.microsoft.com/office/powerpoint/2010/main" val="2217044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Close up image of hands applauding">
            <a:extLst>
              <a:ext uri="{FF2B5EF4-FFF2-40B4-BE49-F238E27FC236}">
                <a16:creationId xmlns:a16="http://schemas.microsoft.com/office/drawing/2014/main" id="{F9F0CD5F-19C1-BEB6-7040-D3B87C72F1FC}"/>
              </a:ext>
            </a:extLst>
          </p:cNvPr>
          <p:cNvPicPr>
            <a:picLocks noChangeAspect="1"/>
          </p:cNvPicPr>
          <p:nvPr/>
        </p:nvPicPr>
        <p:blipFill>
          <a:blip r:embed="rId2"/>
          <a:srcRect l="30361" r="16980" b="-2"/>
          <a:stretch/>
        </p:blipFill>
        <p:spPr>
          <a:xfrm>
            <a:off x="-1" y="-2"/>
            <a:ext cx="5410198" cy="6858002"/>
          </a:xfrm>
          <a:prstGeom prst="rect">
            <a:avLst/>
          </a:prstGeom>
        </p:spPr>
      </p:pic>
      <p:sp>
        <p:nvSpPr>
          <p:cNvPr id="2" name="Title 1">
            <a:extLst>
              <a:ext uri="{FF2B5EF4-FFF2-40B4-BE49-F238E27FC236}">
                <a16:creationId xmlns:a16="http://schemas.microsoft.com/office/drawing/2014/main" id="{81EBC658-EFD6-B538-76E7-F9C40393CF13}"/>
              </a:ext>
            </a:extLst>
          </p:cNvPr>
          <p:cNvSpPr>
            <a:spLocks noGrp="1"/>
          </p:cNvSpPr>
          <p:nvPr>
            <p:ph type="title"/>
          </p:nvPr>
        </p:nvSpPr>
        <p:spPr>
          <a:xfrm>
            <a:off x="0" y="0"/>
            <a:ext cx="5464968" cy="1559301"/>
          </a:xfrm>
        </p:spPr>
        <p:txBody>
          <a:bodyPr vert="horz" lIns="91440" tIns="45720" rIns="91440" bIns="45720" rtlCol="0" anchor="ctr">
            <a:normAutofit/>
          </a:bodyPr>
          <a:lstStyle/>
          <a:p>
            <a:pPr marR="0"/>
            <a:endParaRPr lang="en-US" altLang="ja-JP" sz="4000" b="0" i="0" u="none" strike="noStrike" baseline="0" dirty="0"/>
          </a:p>
        </p:txBody>
      </p:sp>
      <p:sp>
        <p:nvSpPr>
          <p:cNvPr id="3" name="Text Placeholder 2">
            <a:extLst>
              <a:ext uri="{FF2B5EF4-FFF2-40B4-BE49-F238E27FC236}">
                <a16:creationId xmlns:a16="http://schemas.microsoft.com/office/drawing/2014/main" id="{AC58A35C-0BB8-EE65-C976-603988D493D4}"/>
              </a:ext>
            </a:extLst>
          </p:cNvPr>
          <p:cNvSpPr>
            <a:spLocks noGrp="1"/>
          </p:cNvSpPr>
          <p:nvPr>
            <p:ph type="body" idx="1"/>
          </p:nvPr>
        </p:nvSpPr>
        <p:spPr>
          <a:xfrm>
            <a:off x="5742039" y="137652"/>
            <a:ext cx="6013908" cy="5324212"/>
          </a:xfrm>
        </p:spPr>
        <p:txBody>
          <a:bodyPr vert="horz" lIns="91440" tIns="45720" rIns="91440" bIns="45720" rtlCol="0" anchor="ctr">
            <a:normAutofit lnSpcReduction="10000"/>
          </a:bodyPr>
          <a:lstStyle/>
          <a:p>
            <a:pPr marR="0" lvl="0"/>
            <a:r>
              <a:rPr lang="en-US" altLang="ja-JP" sz="1800" b="0" i="0" u="none" strike="noStrike" baseline="0" dirty="0"/>
              <a:t>The care of depression has a very long ancient history, from superstitious, religious, and satanic beliefs to Middle Ages beliefs in Gods' punishment and considering sinners as having physical disabilities. Treatments delivered were very inhumane, and the root cause was misunderstood, which resulted in causing more harm than cure (Scull, 2015). Hippocrates was the first to provide holistic care and therapeutic approaches; later Freud introduced psychoanalytic theory and antidepressant CBT, which gave positive results. In later years, non-pharmacological approaches like therapy, physical exercise, meditation, diet, lifestyle change, and family and friend support have positively impacted. Pharmacological approaches with a variety of antidepressants to suit every individual type were introduced and gave promising results. Both combined together, according to the individual, to the date help to treat and give promising results. (</a:t>
            </a:r>
            <a:r>
              <a:rPr lang="en-US" altLang="ja-JP" sz="1800" b="0" i="0" u="none" strike="noStrike" baseline="0" dirty="0" err="1"/>
              <a:t>Solnek</a:t>
            </a:r>
            <a:r>
              <a:rPr lang="en-US" altLang="ja-JP" sz="1800" b="0" i="0" u="none" strike="noStrike" baseline="0" dirty="0"/>
              <a:t> &amp; Seiter, 2002)</a:t>
            </a:r>
          </a:p>
        </p:txBody>
      </p:sp>
    </p:spTree>
    <p:extLst>
      <p:ext uri="{BB962C8B-B14F-4D97-AF65-F5344CB8AC3E}">
        <p14:creationId xmlns:p14="http://schemas.microsoft.com/office/powerpoint/2010/main" val="3496067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8B9FC4D-1E04-3F5F-54C6-0CFF9A041277}"/>
              </a:ext>
            </a:extLst>
          </p:cNvPr>
          <p:cNvSpPr txBox="1"/>
          <p:nvPr/>
        </p:nvSpPr>
        <p:spPr>
          <a:xfrm>
            <a:off x="882651" y="977028"/>
            <a:ext cx="3333410" cy="523750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0" i="0" kern="1200" cap="all" dirty="0">
                <a:solidFill>
                  <a:schemeClr val="tx1"/>
                </a:solidFill>
                <a:effectLst/>
                <a:latin typeface="+mj-lt"/>
                <a:ea typeface="+mj-ea"/>
                <a:cs typeface="+mj-cs"/>
              </a:rPr>
              <a:t>Societal attitudes? Changed?</a:t>
            </a:r>
          </a:p>
        </p:txBody>
      </p:sp>
      <p:sp>
        <p:nvSpPr>
          <p:cNvPr id="20" name="Rectangle 19">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DEEE27D-395F-3BE5-944C-84ADAB8DD35C}"/>
              </a:ext>
            </a:extLst>
          </p:cNvPr>
          <p:cNvSpPr txBox="1"/>
          <p:nvPr/>
        </p:nvSpPr>
        <p:spPr>
          <a:xfrm>
            <a:off x="5791954" y="977029"/>
            <a:ext cx="5428789" cy="5237503"/>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ltLang="ja-JP" b="0" i="0" u="none" strike="noStrike" baseline="0" dirty="0">
                <a:solidFill>
                  <a:schemeClr val="bg1"/>
                </a:solidFill>
              </a:rPr>
              <a:t>From zero acceptance and considering sinner and evil, societal stigma always remained; as a result, many individuals suffered depression in silence. Promoting and advertising about mental health availability and affordable treatments are having a drastic change in societal attitudes. Slowly over the years, the term mental health, which was a taboo, has become normalized and is still in the process of changing societal attitudes.</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solidFill>
                <a:schemeClr val="bg1"/>
              </a:solidFill>
            </a:endParaRPr>
          </a:p>
        </p:txBody>
      </p:sp>
    </p:spTree>
    <p:extLst>
      <p:ext uri="{BB962C8B-B14F-4D97-AF65-F5344CB8AC3E}">
        <p14:creationId xmlns:p14="http://schemas.microsoft.com/office/powerpoint/2010/main" val="1418045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E7B7FB6-B028-EB40-AB3C-4727BD09AEAE}"/>
              </a:ext>
            </a:extLst>
          </p:cNvPr>
          <p:cNvSpPr txBox="1"/>
          <p:nvPr/>
        </p:nvSpPr>
        <p:spPr>
          <a:xfrm>
            <a:off x="844476" y="1600199"/>
            <a:ext cx="3539266" cy="429768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0" i="0" kern="1200" cap="all" dirty="0">
                <a:solidFill>
                  <a:schemeClr val="tx1"/>
                </a:solidFill>
                <a:effectLst/>
                <a:latin typeface="+mj-lt"/>
                <a:ea typeface="+mj-ea"/>
                <a:cs typeface="+mj-cs"/>
              </a:rPr>
              <a:t>References:</a:t>
            </a:r>
          </a:p>
        </p:txBody>
      </p:sp>
      <p:cxnSp>
        <p:nvCxnSpPr>
          <p:cNvPr id="18" name="Straight Connector 17">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C907CAB-9DF9-A540-8A87-567AC49D8BEE}"/>
              </a:ext>
            </a:extLst>
          </p:cNvPr>
          <p:cNvSpPr txBox="1"/>
          <p:nvPr/>
        </p:nvSpPr>
        <p:spPr>
          <a:xfrm>
            <a:off x="4924851" y="1600199"/>
            <a:ext cx="6130003" cy="4297680"/>
          </a:xfrm>
          <a:prstGeom prst="rect">
            <a:avLst/>
          </a:prstGeom>
        </p:spPr>
        <p:txBody>
          <a:bodyPr vert="horz" lIns="91440" tIns="45720" rIns="91440" bIns="45720" rtlCol="0" anchor="ctr">
            <a:normAutofit/>
          </a:bodyPr>
          <a:lstStyle/>
          <a:p>
            <a:pPr indent="-228600" defTabSz="914400" fontAlgn="base">
              <a:lnSpc>
                <a:spcPct val="110000"/>
              </a:lnSpc>
              <a:spcAft>
                <a:spcPts val="800"/>
              </a:spcAft>
              <a:buClr>
                <a:schemeClr val="accent1"/>
              </a:buClr>
              <a:buSzPct val="100000"/>
              <a:buFont typeface="Arial" panose="020B0604020202020204" pitchFamily="34" charset="0"/>
              <a:buChar char="•"/>
            </a:pPr>
            <a:r>
              <a:rPr lang="en-US" sz="1000" b="0" i="0"/>
              <a:t>Greenberg, L. S., &amp;</a:t>
            </a:r>
            <a:r>
              <a:rPr lang="en-US" sz="1000"/>
              <a:t> Watson, J. C. (2006). </a:t>
            </a:r>
            <a:r>
              <a:rPr lang="en-US" sz="1000" i="1"/>
              <a:t>Emotion-focused therapy for depression</a:t>
            </a:r>
            <a:r>
              <a:rPr lang="en-US" sz="1000"/>
              <a:t>. American Psychological Association.</a:t>
            </a:r>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a:p>
          <a:p>
            <a:pPr indent="-228600" defTabSz="914400" fontAlgn="base">
              <a:lnSpc>
                <a:spcPct val="110000"/>
              </a:lnSpc>
              <a:spcAft>
                <a:spcPts val="800"/>
              </a:spcAft>
              <a:buClr>
                <a:schemeClr val="accent1"/>
              </a:buClr>
              <a:buSzPct val="100000"/>
              <a:buFont typeface="Arial" panose="020B0604020202020204" pitchFamily="34" charset="0"/>
              <a:buChar char="•"/>
            </a:pPr>
            <a:r>
              <a:rPr lang="en-US" sz="1000"/>
              <a:t>Hammen, C. (1997). </a:t>
            </a:r>
            <a:r>
              <a:rPr lang="en-US" sz="1000" i="1"/>
              <a:t>Depression</a:t>
            </a:r>
            <a:r>
              <a:rPr lang="en-US" sz="1000"/>
              <a:t>. Psychology Press.</a:t>
            </a:r>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b="0" i="0"/>
          </a:p>
          <a:p>
            <a:pPr indent="-228600" defTabSz="914400" fontAlgn="base">
              <a:lnSpc>
                <a:spcPct val="110000"/>
              </a:lnSpc>
              <a:spcAft>
                <a:spcPts val="800"/>
              </a:spcAft>
              <a:buClr>
                <a:schemeClr val="accent1"/>
              </a:buClr>
              <a:buSzPct val="100000"/>
              <a:buFont typeface="Arial" panose="020B0604020202020204" pitchFamily="34" charset="0"/>
              <a:buChar char="•"/>
            </a:pPr>
            <a:r>
              <a:rPr lang="en-US" sz="1000" b="0" i="0"/>
              <a:t>Jansson, Å. (2021). </a:t>
            </a:r>
            <a:r>
              <a:rPr lang="en-US" sz="1000" b="0" i="1"/>
              <a:t>From melancholia to depression : disordered mood in nineteenth-century psychiatry</a:t>
            </a:r>
            <a:r>
              <a:rPr lang="en-US" sz="1000" b="0" i="0"/>
              <a:t> (First edition, 2021.). Springer Nature. </a:t>
            </a:r>
            <a:r>
              <a:rPr lang="en-US" sz="1000" b="0" i="0" u="sng" strike="noStrike">
                <a:hlinkClick r:id="rId3"/>
              </a:rPr>
              <a:t>https://doi.org/10.1007/978-3-030-54802-5</a:t>
            </a:r>
            <a:r>
              <a:rPr lang="en-US" sz="1000" b="0" i="0"/>
              <a:t> </a:t>
            </a:r>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b="0" i="0"/>
          </a:p>
          <a:p>
            <a:pPr indent="-228600" defTabSz="914400" fontAlgn="base">
              <a:lnSpc>
                <a:spcPct val="110000"/>
              </a:lnSpc>
              <a:spcAft>
                <a:spcPts val="800"/>
              </a:spcAft>
              <a:buClr>
                <a:schemeClr val="accent1"/>
              </a:buClr>
              <a:buSzPct val="100000"/>
              <a:buFont typeface="Arial" panose="020B0604020202020204" pitchFamily="34" charset="0"/>
              <a:buChar char="•"/>
            </a:pPr>
            <a:r>
              <a:rPr lang="en-US" sz="1000" b="0" i="0"/>
              <a:t>Scull, A. (2015). </a:t>
            </a:r>
            <a:r>
              <a:rPr lang="en-US" sz="1000" b="0" i="1"/>
              <a:t>Madness in Civilization: A Cultural History of Insanity, from the Bible to Freud, from the Madhouse to Modern Medicine</a:t>
            </a:r>
            <a:r>
              <a:rPr lang="en-US" sz="1000" b="0" i="0"/>
              <a:t>. Princeton University Press. </a:t>
            </a:r>
            <a:r>
              <a:rPr lang="en-US" sz="1000" b="0" i="0" u="sng" strike="noStrike">
                <a:hlinkClick r:id="rId4"/>
              </a:rPr>
              <a:t>https://doi.org/10.2307/j.ctvc77hvc</a:t>
            </a:r>
            <a:r>
              <a:rPr lang="en-US" sz="1000" b="0" i="0"/>
              <a:t> </a:t>
            </a:r>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b="0" i="0"/>
          </a:p>
          <a:p>
            <a:pPr indent="-228600" defTabSz="914400" fontAlgn="base">
              <a:lnSpc>
                <a:spcPct val="110000"/>
              </a:lnSpc>
              <a:spcAft>
                <a:spcPts val="800"/>
              </a:spcAft>
              <a:buClr>
                <a:schemeClr val="accent1"/>
              </a:buClr>
              <a:buSzPct val="100000"/>
              <a:buFont typeface="Arial" panose="020B0604020202020204" pitchFamily="34" charset="0"/>
              <a:buChar char="•"/>
            </a:pPr>
            <a:r>
              <a:rPr lang="en-US" sz="1000" b="0" i="0"/>
              <a:t>SCULL, A. (2022). </a:t>
            </a:r>
            <a:r>
              <a:rPr lang="en-US" sz="1000" b="0" i="1"/>
              <a:t>Desperate Remedies: Psychiatry’s Turbulent Quest to Cure Mental Illness</a:t>
            </a:r>
            <a:r>
              <a:rPr lang="en-US" sz="1000" b="0" i="0"/>
              <a:t>. Harvard University Press. </a:t>
            </a:r>
            <a:r>
              <a:rPr lang="en-US" sz="1000" b="0" i="0" u="sng" strike="noStrike">
                <a:hlinkClick r:id="rId5"/>
              </a:rPr>
              <a:t>https://doi.org/10.2307/j.ctv2sp3dmc</a:t>
            </a:r>
            <a:r>
              <a:rPr lang="en-US" sz="1000" b="0" i="0"/>
              <a:t> </a:t>
            </a:r>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b="0" i="0"/>
          </a:p>
          <a:p>
            <a:pPr indent="-228600" defTabSz="914400" fontAlgn="base">
              <a:lnSpc>
                <a:spcPct val="110000"/>
              </a:lnSpc>
              <a:spcAft>
                <a:spcPts val="800"/>
              </a:spcAft>
              <a:buClr>
                <a:schemeClr val="accent1"/>
              </a:buClr>
              <a:buSzPct val="100000"/>
              <a:buFont typeface="Arial" panose="020B0604020202020204" pitchFamily="34" charset="0"/>
              <a:buChar char="•"/>
            </a:pPr>
            <a:r>
              <a:rPr lang="en-US" sz="1000" b="0" i="0"/>
              <a:t>Solnek, B. L., &amp; Seiter, T. (2002). How to diagnose and treat depression. Nurse Practitioner, 27(10), 12-23. </a:t>
            </a:r>
            <a:r>
              <a:rPr lang="en-US" sz="1000" b="0" i="0">
                <a:hlinkClick r:id="rId6"/>
              </a:rPr>
              <a:t>https://www.proquest.com/scholarly-journals/how-diagnose-treat-depression/docview/222352571/se-2</a:t>
            </a:r>
            <a:endParaRPr lang="en-US" sz="1000" b="0" i="0"/>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b="0" i="0"/>
          </a:p>
          <a:p>
            <a:pPr indent="-228600" defTabSz="914400" fontAlgn="base">
              <a:lnSpc>
                <a:spcPct val="110000"/>
              </a:lnSpc>
              <a:spcAft>
                <a:spcPts val="800"/>
              </a:spcAft>
              <a:buClr>
                <a:schemeClr val="accent1"/>
              </a:buClr>
              <a:buSzPct val="100000"/>
              <a:buFont typeface="Arial" panose="020B0604020202020204" pitchFamily="34" charset="0"/>
              <a:buChar char="•"/>
            </a:pPr>
            <a:endParaRPr lang="en-US" sz="1000" b="0" i="0"/>
          </a:p>
        </p:txBody>
      </p:sp>
    </p:spTree>
    <p:extLst>
      <p:ext uri="{BB962C8B-B14F-4D97-AF65-F5344CB8AC3E}">
        <p14:creationId xmlns:p14="http://schemas.microsoft.com/office/powerpoint/2010/main" val="1070782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extBox 1">
            <a:extLst>
              <a:ext uri="{FF2B5EF4-FFF2-40B4-BE49-F238E27FC236}">
                <a16:creationId xmlns:a16="http://schemas.microsoft.com/office/drawing/2014/main" id="{AFF83927-9FAE-2793-AD44-94FFF001F0E3}"/>
              </a:ext>
            </a:extLst>
          </p:cNvPr>
          <p:cNvSpPr txBox="1"/>
          <p:nvPr/>
        </p:nvSpPr>
        <p:spPr>
          <a:xfrm>
            <a:off x="1451579" y="2015734"/>
            <a:ext cx="5622284" cy="3450613"/>
          </a:xfrm>
          <a:prstGeom prst="rect">
            <a:avLst/>
          </a:prstGeom>
        </p:spPr>
        <p:txBody>
          <a:bodyPr vert="horz" lIns="91440" tIns="45720" rIns="91440" bIns="45720" rtlCol="0" anchor="t">
            <a:normAutofit/>
          </a:bodyPr>
          <a:lstStyle/>
          <a:p>
            <a:pPr indent="-228600" defTabSz="914400">
              <a:lnSpc>
                <a:spcPct val="120000"/>
              </a:lnSpc>
              <a:buClr>
                <a:schemeClr val="accent1"/>
              </a:buClr>
              <a:buSzPct val="100000"/>
              <a:buFont typeface="Arial" panose="020B0604020202020204" pitchFamily="34" charset="0"/>
              <a:buChar char="•"/>
            </a:pPr>
            <a:r>
              <a:rPr lang="en-US" dirty="0"/>
              <a:t>AI acknowledgement:</a:t>
            </a:r>
          </a:p>
          <a:p>
            <a:pPr indent="-228600" defTabSz="914400">
              <a:lnSpc>
                <a:spcPct val="120000"/>
              </a:lnSpc>
              <a:buClr>
                <a:schemeClr val="accent1"/>
              </a:buClr>
              <a:buSzPct val="100000"/>
              <a:buFont typeface="Arial" panose="020B0604020202020204" pitchFamily="34" charset="0"/>
              <a:buChar char="•"/>
            </a:pPr>
            <a:endParaRPr lang="en-US" dirty="0"/>
          </a:p>
          <a:p>
            <a:pPr indent="-228600" defTabSz="914400" fontAlgn="base">
              <a:lnSpc>
                <a:spcPct val="120000"/>
              </a:lnSpc>
              <a:spcAft>
                <a:spcPts val="800"/>
              </a:spcAft>
              <a:buClr>
                <a:schemeClr val="accent1"/>
              </a:buClr>
              <a:buSzPct val="100000"/>
              <a:buFont typeface="Arial" panose="020B0604020202020204" pitchFamily="34" charset="0"/>
              <a:buChar char="•"/>
            </a:pPr>
            <a:r>
              <a:rPr lang="en-US" b="0" i="0" dirty="0"/>
              <a:t>I confirm that I have not used AI for this assignment. I have not provided AI generated work as my work. I confirm that I have appropriate drafts and notes and resources. </a:t>
            </a:r>
          </a:p>
          <a:p>
            <a:pPr indent="-228600" defTabSz="914400" fontAlgn="base">
              <a:lnSpc>
                <a:spcPct val="120000"/>
              </a:lnSpc>
              <a:spcAft>
                <a:spcPts val="800"/>
              </a:spcAft>
              <a:buClr>
                <a:schemeClr val="accent1"/>
              </a:buClr>
              <a:buSzPct val="100000"/>
              <a:buFont typeface="Arial" panose="020B0604020202020204" pitchFamily="34" charset="0"/>
              <a:buChar char="•"/>
            </a:pPr>
            <a:r>
              <a:rPr lang="en-US" b="0" i="0" dirty="0"/>
              <a:t> </a:t>
            </a:r>
          </a:p>
          <a:p>
            <a:pPr indent="-228600" defTabSz="914400" fontAlgn="base">
              <a:lnSpc>
                <a:spcPct val="120000"/>
              </a:lnSpc>
              <a:spcAft>
                <a:spcPts val="800"/>
              </a:spcAft>
              <a:buClr>
                <a:schemeClr val="accent1"/>
              </a:buClr>
              <a:buSzPct val="100000"/>
              <a:buFont typeface="Arial" panose="020B0604020202020204" pitchFamily="34" charset="0"/>
              <a:buChar char="•"/>
            </a:pPr>
            <a:r>
              <a:rPr lang="en-US" b="0" i="0" dirty="0"/>
              <a:t>I confirmed that I have used </a:t>
            </a:r>
            <a:r>
              <a:rPr lang="en-US" b="0" i="0" dirty="0" err="1"/>
              <a:t>QuillBot</a:t>
            </a:r>
            <a:r>
              <a:rPr lang="en-US" b="0" i="0" dirty="0"/>
              <a:t> for my grammatical mistakes and spelling errors. </a:t>
            </a:r>
          </a:p>
          <a:p>
            <a:pPr indent="-228600" defTabSz="914400">
              <a:lnSpc>
                <a:spcPct val="120000"/>
              </a:lnSpc>
              <a:buClr>
                <a:schemeClr val="accent1"/>
              </a:buClr>
              <a:buSzPct val="100000"/>
              <a:buFont typeface="Arial" panose="020B0604020202020204" pitchFamily="34" charset="0"/>
              <a:buChar char="•"/>
            </a:pPr>
            <a:endParaRPr lang="en-US" dirty="0"/>
          </a:p>
        </p:txBody>
      </p:sp>
      <p:pic>
        <p:nvPicPr>
          <p:cNvPr id="6" name="Graphic 5" descr="Robot">
            <a:extLst>
              <a:ext uri="{FF2B5EF4-FFF2-40B4-BE49-F238E27FC236}">
                <a16:creationId xmlns:a16="http://schemas.microsoft.com/office/drawing/2014/main" id="{50A3139E-7F08-2770-52CE-EA483759EE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67145176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3adc1da0abac50075223d7aba7b5dc48">
  <xsd:schema xmlns:xsd="http://www.w3.org/2001/XMLSchema" xmlns:xs="http://www.w3.org/2001/XMLSchema" xmlns:p="http://schemas.microsoft.com/office/2006/metadata/properties" xmlns:ns3="0085e1a2-9cbf-4b92-866b-21f3c89040b6" targetNamespace="http://schemas.microsoft.com/office/2006/metadata/properties" ma:root="true" ma:fieldsID="4f62a38c7cd84233dbdcfa89b352a51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6D01AF05-46E2-4C83-B1BA-4D7573B13D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A94B20-2D67-4804-B45C-494DFD4E8574}">
  <ds:schemaRefs>
    <ds:schemaRef ds:uri="http://schemas.microsoft.com/sharepoint/v3/contenttype/forms"/>
  </ds:schemaRefs>
</ds:datastoreItem>
</file>

<file path=customXml/itemProps3.xml><?xml version="1.0" encoding="utf-8"?>
<ds:datastoreItem xmlns:ds="http://schemas.openxmlformats.org/officeDocument/2006/customXml" ds:itemID="{0FD56827-B056-440B-B808-2A9534C320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085e1a2-9cbf-4b92-866b-21f3c89040b6"/>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Gallery</Template>
  <TotalTime>78</TotalTime>
  <Words>1324</Words>
  <Application>Microsoft Office PowerPoint</Application>
  <PresentationFormat>Widescreen</PresentationFormat>
  <Paragraphs>40</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History of counselling</vt:lpstr>
      <vt:lpstr>Depression</vt:lpstr>
      <vt:lpstr>What happened in The ancient and medieval period?</vt:lpstr>
      <vt:lpstr>Renaissance era? </vt:lpstr>
      <vt:lpstr>The 19th century:</vt:lpstr>
      <vt:lpstr>The medicalization advancement:</vt:lpstr>
      <vt:lpstr>In modren ear? </vt:lpstr>
      <vt:lpstr>Modern interdisciplinary approaches: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Ummul Azkia (2405300)</dc:creator>
  <cp:lastModifiedBy>Ummul Azkia (2405300)</cp:lastModifiedBy>
  <cp:revision>1</cp:revision>
  <dcterms:created xsi:type="dcterms:W3CDTF">2025-01-13T04:43:47Z</dcterms:created>
  <dcterms:modified xsi:type="dcterms:W3CDTF">2025-01-13T06:01:51Z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