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9" r:id="rId7"/>
    <p:sldId id="260" r:id="rId8"/>
    <p:sldId id="261" r:id="rId9"/>
    <p:sldId id="262" r:id="rId10"/>
    <p:sldId id="263" r:id="rId11"/>
    <p:sldId id="264" r:id="rId12"/>
    <p:sldId id="265" r:id="rId13"/>
    <p:sldId id="266" r:id="rId14"/>
    <p:sldId id="267" r:id="rId15"/>
    <p:sldId id="268" r:id="rId16"/>
    <p:sldId id="269" r:id="rId17"/>
    <p:sldId id="272" r:id="rId18"/>
    <p:sldId id="273" r:id="rId19"/>
    <p:sldId id="271"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varScale="1">
        <p:scale>
          <a:sx n="86" d="100"/>
          <a:sy n="86" d="100"/>
        </p:scale>
        <p:origin x="66" y="45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smtClean="0"/>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10/9/2020</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10/9/2020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smtClean="0"/>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F7F47CF-67C9-420C-80A5-E2069FF0C2DF}" type="datetimeFigureOut">
              <a:rPr lang="en-US" dirty="0"/>
              <a:t>10/9/2020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10/9/2020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10/9/2020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10/9/2020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10/9/2020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smtClean="0"/>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0C3BFE2-83B7-4B0A-B9D3-AB28331082B3}" type="datetimeFigureOut">
              <a:rPr lang="en-US" dirty="0"/>
              <a:t>10/9/2020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2EF78E3-FDA3-4D28-AAA2-0B81F349A39D}" type="datetimeFigureOut">
              <a:rPr lang="en-US" dirty="0"/>
              <a:t>10/9/2020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1D2AC3-6A0B-4169-B1EA-E3AE8B351BDD}" type="datetimeFigureOut">
              <a:rPr lang="en-US" dirty="0"/>
              <a:t>10/9/2020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10/9/2020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AEF5746-5284-4951-9F37-7AE924EDBCB7}" type="datetimeFigureOut">
              <a:rPr lang="en-US" dirty="0"/>
              <a:t>10/9/2020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2398B29-7265-4A65-A2A4-6703C057B7C1}" type="datetimeFigureOut">
              <a:rPr lang="en-US" dirty="0"/>
              <a:t>10/9/2020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smtClean="0"/>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28FBA082-94DF-4C4B-A041-6624924AB0A8}" type="datetimeFigureOut">
              <a:rPr lang="en-US" dirty="0"/>
              <a:t>10/9/2020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smtClean="0"/>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B27686C4-3AB5-4E0C-86CA-FB108C350AA9}" type="datetimeFigureOut">
              <a:rPr lang="en-US" dirty="0"/>
              <a:t>10/9/2020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10/9/2020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10/9/2020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10/9/2020</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Research options at level 6</a:t>
            </a:r>
            <a:endParaRPr lang="en-GB" dirty="0"/>
          </a:p>
        </p:txBody>
      </p:sp>
      <p:sp>
        <p:nvSpPr>
          <p:cNvPr id="3" name="Subtitle 2"/>
          <p:cNvSpPr>
            <a:spLocks noGrp="1"/>
          </p:cNvSpPr>
          <p:nvPr>
            <p:ph type="subTitle" idx="1"/>
          </p:nvPr>
        </p:nvSpPr>
        <p:spPr/>
        <p:txBody>
          <a:bodyPr/>
          <a:lstStyle/>
          <a:p>
            <a:r>
              <a:rPr lang="en-GB" dirty="0" smtClean="0"/>
              <a:t>Independent </a:t>
            </a:r>
            <a:r>
              <a:rPr lang="en-GB" dirty="0" smtClean="0"/>
              <a:t>project 20 credits</a:t>
            </a:r>
            <a:endParaRPr lang="en-GB" dirty="0"/>
          </a:p>
        </p:txBody>
      </p:sp>
    </p:spTree>
    <p:extLst>
      <p:ext uri="{BB962C8B-B14F-4D97-AF65-F5344CB8AC3E}">
        <p14:creationId xmlns:p14="http://schemas.microsoft.com/office/powerpoint/2010/main" val="1200947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Independent project</a:t>
            </a:r>
            <a:endParaRPr lang="en-GB" dirty="0"/>
          </a:p>
        </p:txBody>
      </p:sp>
      <p:sp>
        <p:nvSpPr>
          <p:cNvPr id="3" name="Content Placeholder 2"/>
          <p:cNvSpPr>
            <a:spLocks noGrp="1"/>
          </p:cNvSpPr>
          <p:nvPr>
            <p:ph sz="quarter" idx="13"/>
          </p:nvPr>
        </p:nvSpPr>
        <p:spPr/>
        <p:txBody>
          <a:bodyPr/>
          <a:lstStyle/>
          <a:p>
            <a:pPr marL="0" indent="0">
              <a:buNone/>
            </a:pPr>
            <a:r>
              <a:rPr lang="en-GB" dirty="0" smtClean="0"/>
              <a:t>20 credit module</a:t>
            </a:r>
          </a:p>
          <a:p>
            <a:pPr marL="0" indent="0">
              <a:buNone/>
            </a:pPr>
            <a:r>
              <a:rPr lang="en-GB" dirty="0" smtClean="0"/>
              <a:t>5000 words </a:t>
            </a:r>
          </a:p>
          <a:p>
            <a:pPr marL="0" indent="0">
              <a:buNone/>
            </a:pPr>
            <a:r>
              <a:rPr lang="en-GB" dirty="0" smtClean="0"/>
              <a:t>Some tutor support but this is very much an independent piece of work</a:t>
            </a:r>
            <a:endParaRPr lang="en-GB" dirty="0"/>
          </a:p>
        </p:txBody>
      </p:sp>
    </p:spTree>
    <p:extLst>
      <p:ext uri="{BB962C8B-B14F-4D97-AF65-F5344CB8AC3E}">
        <p14:creationId xmlns:p14="http://schemas.microsoft.com/office/powerpoint/2010/main" val="18797967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choices</a:t>
            </a:r>
            <a:endParaRPr lang="en-GB" dirty="0"/>
          </a:p>
        </p:txBody>
      </p:sp>
      <p:sp>
        <p:nvSpPr>
          <p:cNvPr id="3" name="Content Placeholder 2"/>
          <p:cNvSpPr>
            <a:spLocks noGrp="1"/>
          </p:cNvSpPr>
          <p:nvPr>
            <p:ph sz="quarter" idx="13"/>
          </p:nvPr>
        </p:nvSpPr>
        <p:spPr/>
        <p:txBody>
          <a:bodyPr/>
          <a:lstStyle/>
          <a:p>
            <a:pPr marL="0" indent="0">
              <a:buNone/>
            </a:pPr>
            <a:r>
              <a:rPr lang="en-GB" dirty="0"/>
              <a:t>• It will be all your own work </a:t>
            </a:r>
            <a:endParaRPr lang="en-GB" dirty="0" smtClean="0"/>
          </a:p>
          <a:p>
            <a:pPr marL="0" indent="0">
              <a:buNone/>
            </a:pPr>
            <a:r>
              <a:rPr lang="en-GB" dirty="0" smtClean="0"/>
              <a:t>• </a:t>
            </a:r>
            <a:r>
              <a:rPr lang="en-GB" dirty="0"/>
              <a:t>Your own original idea – won’t be completely original but you need to have your own slant on a topic area </a:t>
            </a:r>
            <a:endParaRPr lang="en-GB" dirty="0" smtClean="0"/>
          </a:p>
          <a:p>
            <a:pPr marL="0" indent="0">
              <a:buNone/>
            </a:pPr>
            <a:r>
              <a:rPr lang="en-GB" dirty="0" smtClean="0"/>
              <a:t>• </a:t>
            </a:r>
            <a:r>
              <a:rPr lang="en-GB" dirty="0"/>
              <a:t>You will be the </a:t>
            </a:r>
            <a:r>
              <a:rPr lang="en-GB" dirty="0" smtClean="0"/>
              <a:t>designer</a:t>
            </a:r>
          </a:p>
          <a:p>
            <a:pPr marL="0" indent="0">
              <a:buNone/>
            </a:pPr>
            <a:r>
              <a:rPr lang="en-GB" dirty="0" smtClean="0"/>
              <a:t> </a:t>
            </a:r>
            <a:r>
              <a:rPr lang="en-GB" dirty="0"/>
              <a:t>• You will be the organiser </a:t>
            </a:r>
            <a:endParaRPr lang="en-GB" dirty="0" smtClean="0"/>
          </a:p>
          <a:p>
            <a:pPr marL="0" indent="0">
              <a:buNone/>
            </a:pPr>
            <a:r>
              <a:rPr lang="en-GB" dirty="0" smtClean="0"/>
              <a:t>• </a:t>
            </a:r>
            <a:r>
              <a:rPr lang="en-GB" dirty="0"/>
              <a:t>You will be the </a:t>
            </a:r>
            <a:r>
              <a:rPr lang="en-GB" dirty="0" smtClean="0"/>
              <a:t>author</a:t>
            </a:r>
          </a:p>
          <a:p>
            <a:pPr marL="0" indent="0">
              <a:buNone/>
            </a:pPr>
            <a:r>
              <a:rPr lang="en-GB" dirty="0" smtClean="0"/>
              <a:t> </a:t>
            </a:r>
            <a:r>
              <a:rPr lang="en-GB" dirty="0"/>
              <a:t>• Your very own creation!</a:t>
            </a:r>
          </a:p>
        </p:txBody>
      </p:sp>
    </p:spTree>
    <p:extLst>
      <p:ext uri="{BB962C8B-B14F-4D97-AF65-F5344CB8AC3E}">
        <p14:creationId xmlns:p14="http://schemas.microsoft.com/office/powerpoint/2010/main" val="3613512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sz="quarter" idx="13"/>
          </p:nvPr>
        </p:nvSpPr>
        <p:spPr/>
        <p:txBody>
          <a:bodyPr/>
          <a:lstStyle/>
          <a:p>
            <a:pPr marL="0" indent="0">
              <a:buNone/>
            </a:pPr>
            <a:r>
              <a:rPr lang="en-GB" dirty="0"/>
              <a:t>• The </a:t>
            </a:r>
            <a:r>
              <a:rPr lang="en-GB" dirty="0" smtClean="0"/>
              <a:t>project </a:t>
            </a:r>
            <a:r>
              <a:rPr lang="en-GB" dirty="0"/>
              <a:t>is what you make of it</a:t>
            </a:r>
            <a:r>
              <a:rPr lang="en-GB" dirty="0" smtClean="0"/>
              <a:t>.</a:t>
            </a:r>
          </a:p>
          <a:p>
            <a:pPr marL="0" indent="0">
              <a:buNone/>
            </a:pPr>
            <a:r>
              <a:rPr lang="en-GB" dirty="0" smtClean="0"/>
              <a:t> </a:t>
            </a:r>
            <a:r>
              <a:rPr lang="en-GB" dirty="0"/>
              <a:t>• Chance to develop your interests </a:t>
            </a:r>
            <a:endParaRPr lang="en-GB" dirty="0" smtClean="0"/>
          </a:p>
          <a:p>
            <a:pPr marL="0" indent="0">
              <a:buNone/>
            </a:pPr>
            <a:r>
              <a:rPr lang="en-GB" dirty="0" smtClean="0"/>
              <a:t>• </a:t>
            </a:r>
            <a:r>
              <a:rPr lang="en-GB" dirty="0"/>
              <a:t>Chance to study something in depth and develop an independent </a:t>
            </a:r>
            <a:r>
              <a:rPr lang="en-GB" dirty="0" smtClean="0"/>
              <a:t>view</a:t>
            </a:r>
          </a:p>
          <a:p>
            <a:pPr marL="0" indent="0">
              <a:buNone/>
            </a:pPr>
            <a:r>
              <a:rPr lang="en-GB" dirty="0" smtClean="0"/>
              <a:t> </a:t>
            </a:r>
            <a:r>
              <a:rPr lang="en-GB" dirty="0"/>
              <a:t>• Rewarding experience</a:t>
            </a:r>
          </a:p>
        </p:txBody>
      </p:sp>
    </p:spTree>
    <p:extLst>
      <p:ext uri="{BB962C8B-B14F-4D97-AF65-F5344CB8AC3E}">
        <p14:creationId xmlns:p14="http://schemas.microsoft.com/office/powerpoint/2010/main" val="792840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Employability</a:t>
            </a:r>
            <a:endParaRPr lang="en-GB" dirty="0"/>
          </a:p>
        </p:txBody>
      </p:sp>
      <p:sp>
        <p:nvSpPr>
          <p:cNvPr id="3" name="Content Placeholder 2"/>
          <p:cNvSpPr>
            <a:spLocks noGrp="1"/>
          </p:cNvSpPr>
          <p:nvPr>
            <p:ph sz="quarter" idx="13"/>
          </p:nvPr>
        </p:nvSpPr>
        <p:spPr/>
        <p:txBody>
          <a:bodyPr/>
          <a:lstStyle/>
          <a:p>
            <a:pPr marL="0" indent="0">
              <a:buNone/>
            </a:pPr>
            <a:r>
              <a:rPr lang="en-GB" dirty="0"/>
              <a:t>• A successfully completed project provides evidence of</a:t>
            </a:r>
            <a:r>
              <a:rPr lang="en-GB" dirty="0" smtClean="0"/>
              <a:t>:</a:t>
            </a:r>
          </a:p>
          <a:p>
            <a:pPr marL="0" indent="0">
              <a:buNone/>
            </a:pPr>
            <a:r>
              <a:rPr lang="en-GB" dirty="0" smtClean="0"/>
              <a:t> </a:t>
            </a:r>
            <a:r>
              <a:rPr lang="en-GB" dirty="0"/>
              <a:t>• critical analysis </a:t>
            </a:r>
            <a:endParaRPr lang="en-GB" dirty="0" smtClean="0"/>
          </a:p>
          <a:p>
            <a:pPr marL="0" indent="0">
              <a:buNone/>
            </a:pPr>
            <a:r>
              <a:rPr lang="en-GB" dirty="0" smtClean="0"/>
              <a:t>• </a:t>
            </a:r>
            <a:r>
              <a:rPr lang="en-GB" dirty="0"/>
              <a:t>written communication </a:t>
            </a:r>
            <a:endParaRPr lang="en-GB" dirty="0" smtClean="0"/>
          </a:p>
          <a:p>
            <a:pPr marL="0" indent="0">
              <a:buNone/>
            </a:pPr>
            <a:r>
              <a:rPr lang="en-GB" dirty="0" smtClean="0"/>
              <a:t>• </a:t>
            </a:r>
            <a:r>
              <a:rPr lang="en-GB" dirty="0"/>
              <a:t>project management </a:t>
            </a:r>
            <a:endParaRPr lang="en-GB" dirty="0" smtClean="0"/>
          </a:p>
          <a:p>
            <a:pPr marL="0" indent="0">
              <a:buNone/>
            </a:pPr>
            <a:r>
              <a:rPr lang="en-GB" dirty="0" smtClean="0"/>
              <a:t>• </a:t>
            </a:r>
            <a:r>
              <a:rPr lang="en-GB" dirty="0"/>
              <a:t>ability to work on your own initiative.</a:t>
            </a:r>
          </a:p>
        </p:txBody>
      </p:sp>
    </p:spTree>
    <p:extLst>
      <p:ext uri="{BB962C8B-B14F-4D97-AF65-F5344CB8AC3E}">
        <p14:creationId xmlns:p14="http://schemas.microsoft.com/office/powerpoint/2010/main" val="244814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points</a:t>
            </a:r>
            <a:endParaRPr lang="en-GB" dirty="0"/>
          </a:p>
        </p:txBody>
      </p:sp>
      <p:sp>
        <p:nvSpPr>
          <p:cNvPr id="3" name="Content Placeholder 2"/>
          <p:cNvSpPr>
            <a:spLocks noGrp="1"/>
          </p:cNvSpPr>
          <p:nvPr>
            <p:ph sz="quarter" idx="13"/>
          </p:nvPr>
        </p:nvSpPr>
        <p:spPr/>
        <p:txBody>
          <a:bodyPr/>
          <a:lstStyle/>
          <a:p>
            <a:pPr marL="0" indent="0">
              <a:buNone/>
            </a:pPr>
            <a:r>
              <a:rPr lang="en-GB" dirty="0"/>
              <a:t>• Keep it simple – don’t be too ambitious. It must be achievable in the time available</a:t>
            </a:r>
            <a:r>
              <a:rPr lang="en-GB" dirty="0" smtClean="0"/>
              <a:t>.</a:t>
            </a:r>
          </a:p>
          <a:p>
            <a:pPr marL="0" indent="0">
              <a:buNone/>
            </a:pPr>
            <a:r>
              <a:rPr lang="en-GB" dirty="0" smtClean="0"/>
              <a:t> </a:t>
            </a:r>
            <a:r>
              <a:rPr lang="en-GB" dirty="0"/>
              <a:t>• If you decide to do a Literature Review for your project you MUST spend time ensuring there is enough literature available on the subject in order to write 5,000 words. </a:t>
            </a:r>
            <a:endParaRPr lang="en-GB" dirty="0" smtClean="0"/>
          </a:p>
          <a:p>
            <a:pPr marL="0" indent="0">
              <a:buNone/>
            </a:pPr>
            <a:r>
              <a:rPr lang="en-GB" dirty="0" smtClean="0"/>
              <a:t>• </a:t>
            </a:r>
            <a:r>
              <a:rPr lang="en-GB" dirty="0"/>
              <a:t>Possible to undertake a literature review based independent project</a:t>
            </a:r>
          </a:p>
        </p:txBody>
      </p:sp>
    </p:spTree>
    <p:extLst>
      <p:ext uri="{BB962C8B-B14F-4D97-AF65-F5344CB8AC3E}">
        <p14:creationId xmlns:p14="http://schemas.microsoft.com/office/powerpoint/2010/main" val="8591505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points</a:t>
            </a:r>
            <a:endParaRPr lang="en-GB" dirty="0"/>
          </a:p>
        </p:txBody>
      </p:sp>
      <p:sp>
        <p:nvSpPr>
          <p:cNvPr id="3" name="Content Placeholder 2"/>
          <p:cNvSpPr>
            <a:spLocks noGrp="1"/>
          </p:cNvSpPr>
          <p:nvPr>
            <p:ph sz="quarter" idx="13"/>
          </p:nvPr>
        </p:nvSpPr>
        <p:spPr/>
        <p:txBody>
          <a:bodyPr/>
          <a:lstStyle/>
          <a:p>
            <a:pPr marL="0" indent="0">
              <a:buNone/>
            </a:pPr>
            <a:r>
              <a:rPr lang="en-GB" dirty="0"/>
              <a:t>• Your research question/title needs to be: clear, concise and focussed </a:t>
            </a:r>
            <a:r>
              <a:rPr lang="en-GB" dirty="0" err="1"/>
              <a:t>approx</a:t>
            </a:r>
            <a:r>
              <a:rPr lang="en-GB" dirty="0"/>
              <a:t> 15 words of personal interest manageable in the time available</a:t>
            </a:r>
          </a:p>
          <a:p>
            <a:pPr marL="0" indent="0">
              <a:buNone/>
            </a:pPr>
            <a:r>
              <a:rPr lang="en-GB" dirty="0"/>
              <a:t>• Sub research questions – remember SMART</a:t>
            </a:r>
          </a:p>
        </p:txBody>
      </p:sp>
    </p:spTree>
    <p:extLst>
      <p:ext uri="{BB962C8B-B14F-4D97-AF65-F5344CB8AC3E}">
        <p14:creationId xmlns:p14="http://schemas.microsoft.com/office/powerpoint/2010/main" val="4104064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research </a:t>
            </a:r>
            <a:r>
              <a:rPr lang="en-GB" dirty="0" smtClean="0"/>
              <a:t>based projects</a:t>
            </a:r>
            <a:endParaRPr lang="en-GB" dirty="0"/>
          </a:p>
        </p:txBody>
      </p:sp>
      <p:sp>
        <p:nvSpPr>
          <p:cNvPr id="3" name="Content Placeholder 2"/>
          <p:cNvSpPr>
            <a:spLocks noGrp="1"/>
          </p:cNvSpPr>
          <p:nvPr>
            <p:ph sz="quarter" idx="13"/>
          </p:nvPr>
        </p:nvSpPr>
        <p:spPr/>
        <p:txBody>
          <a:bodyPr/>
          <a:lstStyle/>
          <a:p>
            <a:pPr marL="0" indent="0">
              <a:buNone/>
            </a:pPr>
            <a:r>
              <a:rPr lang="en-GB" dirty="0" smtClean="0"/>
              <a:t>• </a:t>
            </a:r>
            <a:r>
              <a:rPr lang="en-GB" dirty="0"/>
              <a:t>You might have an HYPOTHESIS within you </a:t>
            </a:r>
            <a:r>
              <a:rPr lang="en-GB" dirty="0" smtClean="0"/>
              <a:t>title</a:t>
            </a:r>
          </a:p>
          <a:p>
            <a:pPr marL="0" indent="0">
              <a:buNone/>
            </a:pPr>
            <a:r>
              <a:rPr lang="en-GB" dirty="0" smtClean="0"/>
              <a:t> </a:t>
            </a:r>
            <a:r>
              <a:rPr lang="en-GB" dirty="0"/>
              <a:t>• A hypothesis is a prediction based on </a:t>
            </a:r>
            <a:r>
              <a:rPr lang="en-GB" dirty="0" smtClean="0"/>
              <a:t>theory</a:t>
            </a:r>
          </a:p>
          <a:p>
            <a:pPr marL="0" indent="0">
              <a:buNone/>
            </a:pPr>
            <a:r>
              <a:rPr lang="en-GB" dirty="0" smtClean="0"/>
              <a:t> </a:t>
            </a:r>
            <a:r>
              <a:rPr lang="en-GB" dirty="0"/>
              <a:t>• Your research will then test your hypothesis. It does not matter if you don’t actually find what you predict as long as it is reasonable in light of research and you can account for why. </a:t>
            </a:r>
            <a:endParaRPr lang="en-GB" dirty="0" smtClean="0"/>
          </a:p>
          <a:p>
            <a:pPr marL="0" indent="0">
              <a:buNone/>
            </a:pPr>
            <a:r>
              <a:rPr lang="en-GB" dirty="0" smtClean="0"/>
              <a:t>• </a:t>
            </a:r>
            <a:r>
              <a:rPr lang="en-GB" dirty="0"/>
              <a:t>If you have an hypothesis you will need to be aware of VARIABLES</a:t>
            </a:r>
          </a:p>
        </p:txBody>
      </p:sp>
    </p:spTree>
    <p:extLst>
      <p:ext uri="{BB962C8B-B14F-4D97-AF65-F5344CB8AC3E}">
        <p14:creationId xmlns:p14="http://schemas.microsoft.com/office/powerpoint/2010/main" val="1153295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Hypothesis example</a:t>
            </a:r>
            <a:endParaRPr lang="en-GB" dirty="0"/>
          </a:p>
        </p:txBody>
      </p:sp>
      <p:sp>
        <p:nvSpPr>
          <p:cNvPr id="3" name="Content Placeholder 2"/>
          <p:cNvSpPr>
            <a:spLocks noGrp="1"/>
          </p:cNvSpPr>
          <p:nvPr>
            <p:ph sz="quarter" idx="13"/>
          </p:nvPr>
        </p:nvSpPr>
        <p:spPr/>
        <p:txBody>
          <a:bodyPr/>
          <a:lstStyle/>
          <a:p>
            <a:pPr marL="0" indent="0">
              <a:buNone/>
            </a:pPr>
            <a:r>
              <a:rPr lang="en-GB" dirty="0"/>
              <a:t>Girls enjoy reading more than boys. </a:t>
            </a:r>
            <a:endParaRPr lang="en-GB" dirty="0" smtClean="0"/>
          </a:p>
          <a:p>
            <a:pPr marL="0" indent="0">
              <a:buNone/>
            </a:pPr>
            <a:r>
              <a:rPr lang="en-GB" dirty="0" smtClean="0"/>
              <a:t>Children </a:t>
            </a:r>
            <a:r>
              <a:rPr lang="en-GB" dirty="0"/>
              <a:t>learn better in the mornings when they are ‘fresh’. </a:t>
            </a:r>
            <a:endParaRPr lang="en-GB" dirty="0" smtClean="0"/>
          </a:p>
          <a:p>
            <a:pPr marL="0" indent="0">
              <a:buNone/>
            </a:pPr>
            <a:r>
              <a:rPr lang="en-GB" dirty="0" smtClean="0"/>
              <a:t>The </a:t>
            </a:r>
            <a:r>
              <a:rPr lang="en-GB" dirty="0"/>
              <a:t>development in co-operation with peers progresses from a relatively primitive form in 1 year olds to a more genuine co-operation in 2 year olds.</a:t>
            </a:r>
          </a:p>
        </p:txBody>
      </p:sp>
    </p:spTree>
    <p:extLst>
      <p:ext uri="{BB962C8B-B14F-4D97-AF65-F5344CB8AC3E}">
        <p14:creationId xmlns:p14="http://schemas.microsoft.com/office/powerpoint/2010/main" val="1237206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Variable example</a:t>
            </a:r>
            <a:endParaRPr lang="en-GB" dirty="0"/>
          </a:p>
        </p:txBody>
      </p:sp>
      <p:sp>
        <p:nvSpPr>
          <p:cNvPr id="3" name="Content Placeholder 2"/>
          <p:cNvSpPr>
            <a:spLocks noGrp="1"/>
          </p:cNvSpPr>
          <p:nvPr>
            <p:ph sz="quarter" idx="13"/>
          </p:nvPr>
        </p:nvSpPr>
        <p:spPr/>
        <p:txBody>
          <a:bodyPr>
            <a:normAutofit lnSpcReduction="10000"/>
          </a:bodyPr>
          <a:lstStyle/>
          <a:p>
            <a:pPr marL="0" indent="0">
              <a:buNone/>
            </a:pPr>
            <a:r>
              <a:rPr lang="en-GB" dirty="0"/>
              <a:t>• Teachers in a reception class note that children who come from playgroup A have better language skills than children from playgroup B. Observations and records of children's language skills over a period of several years seems to support this view. The teachers conclude that the difference is attributable to the higher quality of language interaction between the staff and children in playgroup A. </a:t>
            </a:r>
            <a:endParaRPr lang="en-GB" dirty="0" smtClean="0"/>
          </a:p>
          <a:p>
            <a:pPr marL="0" indent="0">
              <a:buNone/>
            </a:pPr>
            <a:r>
              <a:rPr lang="en-GB" dirty="0" smtClean="0"/>
              <a:t>Is </a:t>
            </a:r>
            <a:r>
              <a:rPr lang="en-GB" dirty="0"/>
              <a:t>this conclusion appropriate? </a:t>
            </a:r>
            <a:endParaRPr lang="en-GB" dirty="0" smtClean="0"/>
          </a:p>
          <a:p>
            <a:pPr marL="0" indent="0">
              <a:buNone/>
            </a:pPr>
            <a:r>
              <a:rPr lang="en-GB" dirty="0" smtClean="0"/>
              <a:t>What </a:t>
            </a:r>
            <a:r>
              <a:rPr lang="en-GB" dirty="0"/>
              <a:t>other factors might be involved</a:t>
            </a:r>
            <a:r>
              <a:rPr lang="en-GB" dirty="0" smtClean="0"/>
              <a:t>?</a:t>
            </a:r>
          </a:p>
          <a:p>
            <a:pPr marL="0" indent="0">
              <a:buNone/>
            </a:pPr>
            <a:r>
              <a:rPr lang="en-GB" dirty="0" smtClean="0"/>
              <a:t> </a:t>
            </a:r>
            <a:r>
              <a:rPr lang="en-GB" dirty="0"/>
              <a:t>(adapted from </a:t>
            </a:r>
            <a:r>
              <a:rPr lang="en-GB" dirty="0" err="1"/>
              <a:t>Mukherji</a:t>
            </a:r>
            <a:r>
              <a:rPr lang="en-GB" dirty="0"/>
              <a:t>&amp; </a:t>
            </a:r>
            <a:r>
              <a:rPr lang="en-GB" dirty="0" err="1"/>
              <a:t>Albon</a:t>
            </a:r>
            <a:r>
              <a:rPr lang="en-GB" dirty="0"/>
              <a:t> 2010)</a:t>
            </a:r>
          </a:p>
        </p:txBody>
      </p:sp>
    </p:spTree>
    <p:extLst>
      <p:ext uri="{BB962C8B-B14F-4D97-AF65-F5344CB8AC3E}">
        <p14:creationId xmlns:p14="http://schemas.microsoft.com/office/powerpoint/2010/main" val="1191707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 may not have a hypothesis</a:t>
            </a:r>
            <a:endParaRPr lang="en-GB" dirty="0"/>
          </a:p>
        </p:txBody>
      </p:sp>
      <p:sp>
        <p:nvSpPr>
          <p:cNvPr id="3" name="Content Placeholder 2"/>
          <p:cNvSpPr>
            <a:spLocks noGrp="1"/>
          </p:cNvSpPr>
          <p:nvPr>
            <p:ph sz="quarter" idx="13"/>
          </p:nvPr>
        </p:nvSpPr>
        <p:spPr/>
        <p:txBody>
          <a:bodyPr/>
          <a:lstStyle/>
          <a:p>
            <a:pPr marL="0" indent="0">
              <a:buNone/>
            </a:pPr>
            <a:r>
              <a:rPr lang="en-GB" dirty="0"/>
              <a:t>• Attachment: How does it affect the development of social relationships between children in playgroup? </a:t>
            </a:r>
            <a:endParaRPr lang="en-GB" dirty="0" smtClean="0"/>
          </a:p>
          <a:p>
            <a:pPr marL="0" indent="0">
              <a:buNone/>
            </a:pPr>
            <a:r>
              <a:rPr lang="en-GB" dirty="0" smtClean="0"/>
              <a:t>• </a:t>
            </a:r>
            <a:r>
              <a:rPr lang="en-GB" dirty="0"/>
              <a:t>An investigation into the impact of P4C on questioning skills in a KS2 classroom </a:t>
            </a:r>
            <a:endParaRPr lang="en-GB" dirty="0" smtClean="0"/>
          </a:p>
          <a:p>
            <a:pPr marL="0" indent="0">
              <a:buNone/>
            </a:pPr>
            <a:r>
              <a:rPr lang="en-GB" dirty="0" smtClean="0"/>
              <a:t>• </a:t>
            </a:r>
            <a:r>
              <a:rPr lang="en-GB" dirty="0"/>
              <a:t>An evaluation of teaching strategies used to engage boys with reading at KS2 in an urban primary school </a:t>
            </a:r>
            <a:endParaRPr lang="en-GB" dirty="0" smtClean="0"/>
          </a:p>
          <a:p>
            <a:pPr marL="0" indent="0">
              <a:buNone/>
            </a:pPr>
            <a:r>
              <a:rPr lang="en-GB" dirty="0" smtClean="0"/>
              <a:t>• </a:t>
            </a:r>
            <a:r>
              <a:rPr lang="en-GB" dirty="0"/>
              <a:t>An investigation into the perceived success of the Foundation Phase and the effectiveness of a play based curriculum.</a:t>
            </a:r>
          </a:p>
        </p:txBody>
      </p:sp>
    </p:spTree>
    <p:extLst>
      <p:ext uri="{BB962C8B-B14F-4D97-AF65-F5344CB8AC3E}">
        <p14:creationId xmlns:p14="http://schemas.microsoft.com/office/powerpoint/2010/main" val="735142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normAutofit fontScale="85000" lnSpcReduction="10000"/>
          </a:bodyPr>
          <a:lstStyle/>
          <a:p>
            <a:pPr marL="0" indent="0">
              <a:buNone/>
            </a:pPr>
            <a:r>
              <a:rPr lang="en-GB" dirty="0"/>
              <a:t>• An evaluation of ‘Listening to the Voice of the </a:t>
            </a:r>
            <a:r>
              <a:rPr lang="en-GB" dirty="0" smtClean="0"/>
              <a:t>Child</a:t>
            </a:r>
            <a:r>
              <a:rPr lang="en-GB" dirty="0"/>
              <a:t>’ and its impact on the well being of the pre schoolchild</a:t>
            </a:r>
            <a:r>
              <a:rPr lang="en-GB" dirty="0" smtClean="0"/>
              <a:t>.</a:t>
            </a:r>
          </a:p>
          <a:p>
            <a:pPr marL="0" indent="0">
              <a:buNone/>
            </a:pPr>
            <a:r>
              <a:rPr lang="en-GB" dirty="0" smtClean="0"/>
              <a:t> </a:t>
            </a:r>
            <a:r>
              <a:rPr lang="en-GB" dirty="0"/>
              <a:t>• Challenging behaviour in Autistic adults: a case study into the alternatives to sensory issues through a case study of a young autistic man</a:t>
            </a:r>
            <a:r>
              <a:rPr lang="en-GB" dirty="0" smtClean="0"/>
              <a:t>.</a:t>
            </a:r>
          </a:p>
          <a:p>
            <a:pPr marL="0" indent="0">
              <a:buNone/>
            </a:pPr>
            <a:r>
              <a:rPr lang="en-GB" dirty="0" smtClean="0"/>
              <a:t> </a:t>
            </a:r>
            <a:r>
              <a:rPr lang="en-GB" dirty="0"/>
              <a:t>• Your title does need to be specific – </a:t>
            </a:r>
            <a:endParaRPr lang="en-GB" dirty="0" smtClean="0"/>
          </a:p>
          <a:p>
            <a:pPr marL="0" indent="0">
              <a:buNone/>
            </a:pPr>
            <a:r>
              <a:rPr lang="en-GB" dirty="0" smtClean="0"/>
              <a:t>• </a:t>
            </a:r>
            <a:r>
              <a:rPr lang="en-GB" dirty="0"/>
              <a:t>An investigation into </a:t>
            </a:r>
            <a:r>
              <a:rPr lang="en-GB" dirty="0" smtClean="0"/>
              <a:t>autism</a:t>
            </a:r>
          </a:p>
          <a:p>
            <a:pPr marL="0" indent="0">
              <a:buNone/>
            </a:pPr>
            <a:r>
              <a:rPr lang="en-GB" dirty="0" smtClean="0"/>
              <a:t> </a:t>
            </a:r>
            <a:r>
              <a:rPr lang="en-GB" dirty="0"/>
              <a:t>• An investigation into the effect poverty has on academic performance and achievement of primary school pupils. </a:t>
            </a:r>
            <a:endParaRPr lang="en-GB" dirty="0" smtClean="0"/>
          </a:p>
          <a:p>
            <a:pPr marL="0" indent="0">
              <a:buNone/>
            </a:pPr>
            <a:r>
              <a:rPr lang="en-GB" dirty="0" smtClean="0"/>
              <a:t>BOTH </a:t>
            </a:r>
            <a:r>
              <a:rPr lang="en-GB" dirty="0"/>
              <a:t>TOO BROAD </a:t>
            </a:r>
          </a:p>
        </p:txBody>
      </p:sp>
    </p:spTree>
    <p:extLst>
      <p:ext uri="{BB962C8B-B14F-4D97-AF65-F5344CB8AC3E}">
        <p14:creationId xmlns:p14="http://schemas.microsoft.com/office/powerpoint/2010/main" val="3150984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Independent project</a:t>
            </a:r>
            <a:endParaRPr lang="en-GB" dirty="0"/>
          </a:p>
        </p:txBody>
      </p:sp>
      <p:sp>
        <p:nvSpPr>
          <p:cNvPr id="3" name="Content Placeholder 2"/>
          <p:cNvSpPr>
            <a:spLocks noGrp="1"/>
          </p:cNvSpPr>
          <p:nvPr>
            <p:ph sz="quarter" idx="13"/>
          </p:nvPr>
        </p:nvSpPr>
        <p:spPr/>
        <p:txBody>
          <a:bodyPr/>
          <a:lstStyle/>
          <a:p>
            <a:pPr marL="0" indent="0">
              <a:buNone/>
            </a:pPr>
            <a:r>
              <a:rPr lang="en-GB" dirty="0" smtClean="0"/>
              <a:t>• </a:t>
            </a:r>
            <a:r>
              <a:rPr lang="en-GB" dirty="0"/>
              <a:t>1 hour timetabled each week </a:t>
            </a:r>
            <a:endParaRPr lang="en-GB" dirty="0" smtClean="0"/>
          </a:p>
          <a:p>
            <a:pPr marL="0" indent="0">
              <a:buNone/>
            </a:pPr>
            <a:r>
              <a:rPr lang="en-GB" dirty="0" smtClean="0"/>
              <a:t>• </a:t>
            </a:r>
            <a:r>
              <a:rPr lang="en-GB" dirty="0"/>
              <a:t>Mixture of taught sessions and direct tasks, peer support Second semester </a:t>
            </a:r>
            <a:endParaRPr lang="en-GB" dirty="0" smtClean="0"/>
          </a:p>
          <a:p>
            <a:pPr marL="0" indent="0">
              <a:buNone/>
            </a:pPr>
            <a:r>
              <a:rPr lang="en-GB" dirty="0" smtClean="0"/>
              <a:t>• </a:t>
            </a:r>
            <a:r>
              <a:rPr lang="en-GB" dirty="0"/>
              <a:t>Combination of group meetings and individual Q&amp;A </a:t>
            </a:r>
            <a:r>
              <a:rPr lang="en-GB" dirty="0" smtClean="0"/>
              <a:t>sessions</a:t>
            </a:r>
          </a:p>
          <a:p>
            <a:pPr marL="0" indent="0">
              <a:buNone/>
            </a:pPr>
            <a:r>
              <a:rPr lang="en-GB" dirty="0" smtClean="0"/>
              <a:t> </a:t>
            </a:r>
            <a:r>
              <a:rPr lang="en-GB" dirty="0"/>
              <a:t>• Attendance and supervision records kept.</a:t>
            </a:r>
          </a:p>
        </p:txBody>
      </p:sp>
    </p:spTree>
    <p:extLst>
      <p:ext uri="{BB962C8B-B14F-4D97-AF65-F5344CB8AC3E}">
        <p14:creationId xmlns:p14="http://schemas.microsoft.com/office/powerpoint/2010/main" val="388291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advice</a:t>
            </a:r>
            <a:endParaRPr lang="en-GB" dirty="0"/>
          </a:p>
        </p:txBody>
      </p:sp>
      <p:sp>
        <p:nvSpPr>
          <p:cNvPr id="3" name="Content Placeholder 2"/>
          <p:cNvSpPr>
            <a:spLocks noGrp="1"/>
          </p:cNvSpPr>
          <p:nvPr>
            <p:ph sz="quarter" idx="13"/>
          </p:nvPr>
        </p:nvSpPr>
        <p:spPr/>
        <p:txBody>
          <a:bodyPr/>
          <a:lstStyle/>
          <a:p>
            <a:pPr marL="0" indent="0">
              <a:buNone/>
            </a:pPr>
            <a:r>
              <a:rPr lang="en-GB" dirty="0"/>
              <a:t>Some advice…</a:t>
            </a:r>
          </a:p>
          <a:p>
            <a:pPr marL="0" indent="0">
              <a:buNone/>
            </a:pPr>
            <a:r>
              <a:rPr lang="en-GB" dirty="0"/>
              <a:t>• Read widely, journals are your friend! </a:t>
            </a:r>
            <a:endParaRPr lang="en-GB" dirty="0" smtClean="0"/>
          </a:p>
          <a:p>
            <a:pPr marL="0" indent="0">
              <a:buNone/>
            </a:pPr>
            <a:r>
              <a:rPr lang="en-GB" dirty="0" smtClean="0"/>
              <a:t>• </a:t>
            </a:r>
            <a:r>
              <a:rPr lang="en-GB" dirty="0"/>
              <a:t>Consider using a reference manager e.g. </a:t>
            </a:r>
            <a:r>
              <a:rPr lang="en-GB" dirty="0" err="1"/>
              <a:t>Mendeley</a:t>
            </a:r>
            <a:r>
              <a:rPr lang="en-GB" dirty="0"/>
              <a:t>, </a:t>
            </a:r>
            <a:r>
              <a:rPr lang="en-GB" dirty="0" err="1"/>
              <a:t>Zotero</a:t>
            </a:r>
            <a:r>
              <a:rPr lang="en-GB" dirty="0"/>
              <a:t>, </a:t>
            </a:r>
            <a:r>
              <a:rPr lang="en-GB" dirty="0" smtClean="0"/>
              <a:t>Endnote</a:t>
            </a:r>
          </a:p>
          <a:p>
            <a:pPr marL="0" indent="0">
              <a:buNone/>
            </a:pPr>
            <a:r>
              <a:rPr lang="en-GB" dirty="0" smtClean="0"/>
              <a:t>Do not leave anything until last minute!!!!!!!!!!!!!!!!!!!!!!!!!!!</a:t>
            </a:r>
            <a:endParaRPr lang="en-GB" dirty="0"/>
          </a:p>
        </p:txBody>
      </p:sp>
    </p:spTree>
    <p:extLst>
      <p:ext uri="{BB962C8B-B14F-4D97-AF65-F5344CB8AC3E}">
        <p14:creationId xmlns:p14="http://schemas.microsoft.com/office/powerpoint/2010/main" val="1617580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Independent project reading</a:t>
            </a:r>
            <a:endParaRPr lang="en-GB" dirty="0"/>
          </a:p>
        </p:txBody>
      </p:sp>
      <p:sp>
        <p:nvSpPr>
          <p:cNvPr id="3" name="Content Placeholder 2"/>
          <p:cNvSpPr>
            <a:spLocks noGrp="1"/>
          </p:cNvSpPr>
          <p:nvPr>
            <p:ph sz="quarter" idx="13"/>
          </p:nvPr>
        </p:nvSpPr>
        <p:spPr/>
        <p:txBody>
          <a:bodyPr/>
          <a:lstStyle/>
          <a:p>
            <a:pPr marL="0" indent="0">
              <a:buNone/>
            </a:pPr>
            <a:r>
              <a:rPr lang="en-GB" dirty="0" smtClean="0"/>
              <a:t>• </a:t>
            </a:r>
            <a:r>
              <a:rPr lang="en-GB" dirty="0"/>
              <a:t>Sharp J, (2012). Success with your Education Research Project (2nd ed.). London: Sage </a:t>
            </a:r>
            <a:endParaRPr lang="en-GB" dirty="0" smtClean="0"/>
          </a:p>
          <a:p>
            <a:pPr marL="0" indent="0">
              <a:buNone/>
            </a:pPr>
            <a:r>
              <a:rPr lang="en-GB" dirty="0" smtClean="0"/>
              <a:t>• </a:t>
            </a:r>
            <a:r>
              <a:rPr lang="en-GB" dirty="0"/>
              <a:t>Ridley D (2012) The Literature Review. 2nd </a:t>
            </a:r>
            <a:r>
              <a:rPr lang="en-GB" dirty="0" err="1"/>
              <a:t>ed</a:t>
            </a:r>
            <a:r>
              <a:rPr lang="en-GB" dirty="0"/>
              <a:t> London: Sage </a:t>
            </a:r>
            <a:endParaRPr lang="en-GB" dirty="0" smtClean="0"/>
          </a:p>
          <a:p>
            <a:pPr marL="0" indent="0">
              <a:buNone/>
            </a:pPr>
            <a:r>
              <a:rPr lang="en-GB" dirty="0" smtClean="0"/>
              <a:t>• </a:t>
            </a:r>
            <a:r>
              <a:rPr lang="en-GB" dirty="0" err="1"/>
              <a:t>Walliman</a:t>
            </a:r>
            <a:r>
              <a:rPr lang="en-GB" dirty="0"/>
              <a:t> N (2014) Your Undergraduate Dissertation (2nd </a:t>
            </a:r>
            <a:r>
              <a:rPr lang="en-GB" dirty="0" err="1"/>
              <a:t>ed</a:t>
            </a:r>
            <a:r>
              <a:rPr lang="en-GB" dirty="0"/>
              <a:t>) London: Sage</a:t>
            </a:r>
          </a:p>
        </p:txBody>
      </p:sp>
    </p:spTree>
    <p:extLst>
      <p:ext uri="{BB962C8B-B14F-4D97-AF65-F5344CB8AC3E}">
        <p14:creationId xmlns:p14="http://schemas.microsoft.com/office/powerpoint/2010/main" val="3765404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This week..</a:t>
            </a:r>
            <a:endParaRPr lang="en-GB" dirty="0"/>
          </a:p>
        </p:txBody>
      </p:sp>
      <p:sp>
        <p:nvSpPr>
          <p:cNvPr id="3" name="Content Placeholder 2"/>
          <p:cNvSpPr>
            <a:spLocks noGrp="1"/>
          </p:cNvSpPr>
          <p:nvPr>
            <p:ph sz="quarter" idx="13"/>
          </p:nvPr>
        </p:nvSpPr>
        <p:spPr/>
        <p:txBody>
          <a:bodyPr/>
          <a:lstStyle/>
          <a:p>
            <a:pPr marL="0" indent="0">
              <a:buNone/>
            </a:pPr>
            <a:r>
              <a:rPr lang="en-GB" dirty="0" smtClean="0"/>
              <a:t>Spend a significant amount of time thinking about:</a:t>
            </a:r>
          </a:p>
          <a:p>
            <a:pPr marL="0" indent="0">
              <a:buNone/>
            </a:pPr>
            <a:r>
              <a:rPr lang="en-GB" dirty="0" smtClean="0"/>
              <a:t> which option is right for you</a:t>
            </a:r>
          </a:p>
          <a:p>
            <a:pPr marL="0" indent="0">
              <a:buNone/>
            </a:pPr>
            <a:r>
              <a:rPr lang="en-GB" dirty="0" smtClean="0"/>
              <a:t>The title of your research</a:t>
            </a:r>
          </a:p>
          <a:p>
            <a:pPr marL="0" indent="0">
              <a:buNone/>
            </a:pPr>
            <a:r>
              <a:rPr lang="en-GB" dirty="0" smtClean="0"/>
              <a:t>Possible research questions</a:t>
            </a:r>
          </a:p>
          <a:p>
            <a:pPr marL="0" indent="0">
              <a:buNone/>
            </a:pPr>
            <a:endParaRPr lang="en-GB" dirty="0"/>
          </a:p>
          <a:p>
            <a:pPr marL="0" indent="0">
              <a:buNone/>
            </a:pPr>
            <a:r>
              <a:rPr lang="en-GB" dirty="0" smtClean="0"/>
              <a:t>Next Week – tutorial session to discuss your </a:t>
            </a:r>
            <a:r>
              <a:rPr lang="en-GB" smtClean="0"/>
              <a:t>possible titles/interests</a:t>
            </a:r>
            <a:endParaRPr lang="en-GB" dirty="0" smtClean="0"/>
          </a:p>
          <a:p>
            <a:pPr marL="0" indent="0">
              <a:buNone/>
            </a:pPr>
            <a:endParaRPr lang="en-GB" dirty="0"/>
          </a:p>
        </p:txBody>
      </p:sp>
    </p:spTree>
    <p:extLst>
      <p:ext uri="{BB962C8B-B14F-4D97-AF65-F5344CB8AC3E}">
        <p14:creationId xmlns:p14="http://schemas.microsoft.com/office/powerpoint/2010/main" val="179547542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AB398A5BC152143BA287B0CDF73FC2E" ma:contentTypeVersion="11" ma:contentTypeDescription="Create a new document." ma:contentTypeScope="" ma:versionID="37e8f91fcc1621fa78dafacd152f8034">
  <xsd:schema xmlns:xsd="http://www.w3.org/2001/XMLSchema" xmlns:xs="http://www.w3.org/2001/XMLSchema" xmlns:p="http://schemas.microsoft.com/office/2006/metadata/properties" xmlns:ns3="ad3052a8-585b-41e0-b535-ee52b1be64b9" xmlns:ns4="dcf37dca-2528-4e2b-954d-f96fd4dcba1c" targetNamespace="http://schemas.microsoft.com/office/2006/metadata/properties" ma:root="true" ma:fieldsID="6d3b9f26311ae6964976c93c34a7e924" ns3:_="" ns4:_="">
    <xsd:import namespace="ad3052a8-585b-41e0-b535-ee52b1be64b9"/>
    <xsd:import namespace="dcf37dca-2528-4e2b-954d-f96fd4dcba1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Location"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3052a8-585b-41e0-b535-ee52b1be64b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cf37dca-2528-4e2b-954d-f96fd4dcba1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E32D48-707B-4AE6-8290-CB716BC285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3052a8-585b-41e0-b535-ee52b1be64b9"/>
    <ds:schemaRef ds:uri="dcf37dca-2528-4e2b-954d-f96fd4dcba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4D19A32-B54D-4372-B156-27FDB9F9ECEB}">
  <ds:schemaRefs>
    <ds:schemaRef ds:uri="http://schemas.microsoft.com/sharepoint/v3/contenttype/forms"/>
  </ds:schemaRefs>
</ds:datastoreItem>
</file>

<file path=customXml/itemProps3.xml><?xml version="1.0" encoding="utf-8"?>
<ds:datastoreItem xmlns:ds="http://schemas.openxmlformats.org/officeDocument/2006/customXml" ds:itemID="{1C60B441-0D35-4A13-93C9-F72E3C4235F4}">
  <ds:schemaRefs>
    <ds:schemaRef ds:uri="http://purl.org/dc/terms/"/>
    <ds:schemaRef ds:uri="http://schemas.openxmlformats.org/package/2006/metadata/core-properties"/>
    <ds:schemaRef ds:uri="dcf37dca-2528-4e2b-954d-f96fd4dcba1c"/>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ad3052a8-585b-41e0-b535-ee52b1be64b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TM04033927[[fn=Main Event]]</Template>
  <TotalTime>24</TotalTime>
  <Words>790</Words>
  <Application>Microsoft Office PowerPoint</Application>
  <PresentationFormat>Widescreen</PresentationFormat>
  <Paragraphs>77</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Impact</vt:lpstr>
      <vt:lpstr>Main Event</vt:lpstr>
      <vt:lpstr>Research options at level 6</vt:lpstr>
      <vt:lpstr>Independent project</vt:lpstr>
      <vt:lpstr>Your choices</vt:lpstr>
      <vt:lpstr>Continued…</vt:lpstr>
      <vt:lpstr>Employability</vt:lpstr>
      <vt:lpstr>Key points</vt:lpstr>
      <vt:lpstr>Key points</vt:lpstr>
      <vt:lpstr>research based projects</vt:lpstr>
      <vt:lpstr>Hypothesis example</vt:lpstr>
      <vt:lpstr>Variable example</vt:lpstr>
      <vt:lpstr>You may not have a hypothesis</vt:lpstr>
      <vt:lpstr>PowerPoint Presentation</vt:lpstr>
      <vt:lpstr>Independent project</vt:lpstr>
      <vt:lpstr>Some advice</vt:lpstr>
      <vt:lpstr>Independent project reading</vt:lpstr>
      <vt:lpstr>This week..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options at level 6</dc:title>
  <dc:creator>Laura Hutchings</dc:creator>
  <cp:lastModifiedBy>Laura Hutchings</cp:lastModifiedBy>
  <cp:revision>4</cp:revision>
  <dcterms:created xsi:type="dcterms:W3CDTF">2019-10-15T09:35:38Z</dcterms:created>
  <dcterms:modified xsi:type="dcterms:W3CDTF">2020-10-09T08:44:08Z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0x0101002AB398A5BC152143BA287B0CDF73FC2E</vt:lpwstr>
  </property>
</Properties>
</file>