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8CFFC2-09DC-3300-6215-724F4F43CC37}" v="4" dt="2024-11-07T17:49:43.763"/>
    <p1510:client id="{51CA7A92-7AAA-D1CF-A678-99F4C7291FC0}" v="14" dt="2024-11-08T11:53:08.226"/>
    <p1510:client id="{58498C29-D63B-1977-ACBA-62A6EFD4B90F}" v="5" dt="2024-11-08T11:47:55.678"/>
    <p1510:client id="{6A78DA6F-89FD-1050-5DD9-9F982723BF05}" v="5" dt="2024-11-08T11:49:10.899"/>
    <p1510:client id="{903D2207-F056-CF5A-A971-229E57630E1C}" v="37" dt="2024-11-08T13:16:28.122"/>
    <p1510:client id="{9BAB532F-339F-1A41-B010-F296437CEB1B}" v="102" dt="2024-11-08T13:32:38.082"/>
    <p1510:client id="{CE7BD133-E91F-FD33-0DA6-17A2142BA3FE}" v="3" dt="2024-11-08T13:17:36.388"/>
    <p1510:client id="{DFA6E310-6B60-8491-87A6-E96423FDBCF9}" v="1887" dt="2024-11-06T16:08:33.4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11/8/2024</a:t>
            </a:fld>
            <a:endParaRPr lang="en-US" dirty="0"/>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6885066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11/8/2024</a:t>
            </a:fld>
            <a:endParaRPr lang="en-US" dirty="0"/>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69213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11/8/2024</a:t>
            </a:fld>
            <a:endParaRPr lang="en-US" dirty="0"/>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073621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11/8/2024</a:t>
            </a:fld>
            <a:endParaRPr lang="en-US" dirty="0"/>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419343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11/8/2024</a:t>
            </a:fld>
            <a:endParaRPr lang="en-US" dirty="0"/>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463633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11/8/2024</a:t>
            </a:fld>
            <a:endParaRPr lang="en-US" dirty="0"/>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67870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11/8/2024</a:t>
            </a:fld>
            <a:endParaRPr lang="en-US" dirty="0"/>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554659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11/8/2024</a:t>
            </a:fld>
            <a:endParaRPr lang="en-US" dirty="0"/>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455828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11/8/2024</a:t>
            </a:fld>
            <a:endParaRPr lang="en-US" dirty="0"/>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482545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11/8/2024</a:t>
            </a:fld>
            <a:endParaRPr lang="en-US" dirty="0"/>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715333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11/8/2024</a:t>
            </a:fld>
            <a:endParaRPr lang="en-US" dirty="0"/>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399952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11/8/2024</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dirty="0"/>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dirty="0"/>
          </a:p>
        </p:txBody>
      </p:sp>
    </p:spTree>
    <p:extLst>
      <p:ext uri="{BB962C8B-B14F-4D97-AF65-F5344CB8AC3E}">
        <p14:creationId xmlns:p14="http://schemas.microsoft.com/office/powerpoint/2010/main" val="212878732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eplicon.com/blog/pomodoro-technique/" TargetMode="External"/><Relationship Id="rId2" Type="http://schemas.openxmlformats.org/officeDocument/2006/relationships/hyperlink" Target="https://uowtsd-my.sharepoint.com/personal/2408620_student_uwtsd_ac_uk/_layouts/15/doc.aspx?sourcedoc=%7b6e787a65-fb5b-4de9-a4a5-8833f2fbd95a%7d&amp;action=ed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1CA2-4D11-F0D9-3C9A-DF7F5FC7BBDC}"/>
              </a:ext>
            </a:extLst>
          </p:cNvPr>
          <p:cNvSpPr>
            <a:spLocks noGrp="1"/>
          </p:cNvSpPr>
          <p:nvPr>
            <p:ph type="ctrTitle"/>
          </p:nvPr>
        </p:nvSpPr>
        <p:spPr/>
        <p:txBody>
          <a:bodyPr/>
          <a:lstStyle/>
          <a:p>
            <a:r>
              <a:rPr lang="en-US" dirty="0"/>
              <a:t>Pomodoro Technique</a:t>
            </a:r>
          </a:p>
        </p:txBody>
      </p:sp>
      <p:sp>
        <p:nvSpPr>
          <p:cNvPr id="3" name="Subtitle 2">
            <a:extLst>
              <a:ext uri="{FF2B5EF4-FFF2-40B4-BE49-F238E27FC236}">
                <a16:creationId xmlns:a16="http://schemas.microsoft.com/office/drawing/2014/main" id="{10814365-376F-178A-6618-16878E6F696D}"/>
              </a:ext>
            </a:extLst>
          </p:cNvPr>
          <p:cNvSpPr>
            <a:spLocks noGrp="1"/>
          </p:cNvSpPr>
          <p:nvPr>
            <p:ph type="subTitle" idx="1"/>
          </p:nvPr>
        </p:nvSpPr>
        <p:spPr/>
        <p:txBody>
          <a:bodyPr/>
          <a:lstStyle/>
          <a:p>
            <a:r>
              <a:rPr lang="en-US" dirty="0"/>
              <a:t>How to use the pomodoro technique to enhance your academic performance </a:t>
            </a:r>
          </a:p>
        </p:txBody>
      </p:sp>
      <p:sp>
        <p:nvSpPr>
          <p:cNvPr id="4" name="Date Placeholder 3">
            <a:extLst>
              <a:ext uri="{FF2B5EF4-FFF2-40B4-BE49-F238E27FC236}">
                <a16:creationId xmlns:a16="http://schemas.microsoft.com/office/drawing/2014/main" id="{D6821AD7-4D74-449A-CC28-83FE8D1E828C}"/>
              </a:ext>
            </a:extLst>
          </p:cNvPr>
          <p:cNvSpPr>
            <a:spLocks noGrp="1"/>
          </p:cNvSpPr>
          <p:nvPr>
            <p:ph type="dt" sz="half" idx="10"/>
          </p:nvPr>
        </p:nvSpPr>
        <p:spPr/>
        <p:txBody>
          <a:bodyPr/>
          <a:lstStyle/>
          <a:p>
            <a:fld id="{A38E22BA-9BC9-4D7E-BCF8-EF9C291EDD6D}" type="datetime1">
              <a:t>11/8/2024</a:t>
            </a:fld>
            <a:endParaRPr lang="en-US" dirty="0"/>
          </a:p>
        </p:txBody>
      </p:sp>
      <p:sp>
        <p:nvSpPr>
          <p:cNvPr id="5" name="Footer Placeholder 4">
            <a:extLst>
              <a:ext uri="{FF2B5EF4-FFF2-40B4-BE49-F238E27FC236}">
                <a16:creationId xmlns:a16="http://schemas.microsoft.com/office/drawing/2014/main" id="{8BB6AA83-20AE-67FD-BC4F-CDB01F35C62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C1E9012-9121-4B0E-4D22-E5C0BA57B64C}"/>
              </a:ext>
            </a:extLst>
          </p:cNvPr>
          <p:cNvSpPr>
            <a:spLocks noGrp="1"/>
          </p:cNvSpPr>
          <p:nvPr>
            <p:ph type="sldNum" sz="quarter" idx="12"/>
          </p:nvPr>
        </p:nvSpPr>
        <p:spPr/>
        <p:txBody>
          <a:bodyPr/>
          <a:lstStyle/>
          <a:p>
            <a:fld id="{5E4DE196-8A13-4FF7-A07E-102851959EAB}" type="slidenum">
              <a:rPr lang="en-US" dirty="0"/>
              <a:t>1</a:t>
            </a:fld>
            <a:endParaRPr lang="en-US" dirty="0"/>
          </a:p>
        </p:txBody>
      </p:sp>
    </p:spTree>
    <p:extLst>
      <p:ext uri="{BB962C8B-B14F-4D97-AF65-F5344CB8AC3E}">
        <p14:creationId xmlns:p14="http://schemas.microsoft.com/office/powerpoint/2010/main" val="284295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5B4AA-1883-0239-482F-458A92A5C5E7}"/>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1A913446-083F-2436-DB37-E8B551D1A681}"/>
              </a:ext>
            </a:extLst>
          </p:cNvPr>
          <p:cNvSpPr>
            <a:spLocks noGrp="1"/>
          </p:cNvSpPr>
          <p:nvPr>
            <p:ph idx="1"/>
          </p:nvPr>
        </p:nvSpPr>
        <p:spPr/>
        <p:txBody>
          <a:bodyPr vert="horz" lIns="91440" tIns="45720" rIns="91440" bIns="45720" rtlCol="0" anchor="t">
            <a:normAutofit/>
          </a:bodyPr>
          <a:lstStyle/>
          <a:p>
            <a:r>
              <a:rPr lang="en-US" dirty="0">
                <a:ea typeface="+mn-lt"/>
                <a:cs typeface="+mn-lt"/>
              </a:rPr>
              <a:t>In this research, I will discuss a technique that can help potentially increase academic performance. Therefore, I will be elaborating on the extent of how useful the Pomodoro technique is and who established it. Additionally, I will be varying the benefits of this revision technique but also counterarguing the disadvantages of using this technique </a:t>
            </a:r>
            <a:endParaRPr lang="en-US" dirty="0"/>
          </a:p>
          <a:p>
            <a:endParaRPr lang="en-US" dirty="0"/>
          </a:p>
        </p:txBody>
      </p:sp>
      <p:sp>
        <p:nvSpPr>
          <p:cNvPr id="4" name="Date Placeholder 3">
            <a:extLst>
              <a:ext uri="{FF2B5EF4-FFF2-40B4-BE49-F238E27FC236}">
                <a16:creationId xmlns:a16="http://schemas.microsoft.com/office/drawing/2014/main" id="{D7012D5C-6D9B-DF23-ADEE-7DCDE0F8383F}"/>
              </a:ext>
            </a:extLst>
          </p:cNvPr>
          <p:cNvSpPr>
            <a:spLocks noGrp="1"/>
          </p:cNvSpPr>
          <p:nvPr>
            <p:ph type="dt" sz="half" idx="10"/>
          </p:nvPr>
        </p:nvSpPr>
        <p:spPr/>
        <p:txBody>
          <a:bodyPr/>
          <a:lstStyle/>
          <a:p>
            <a:fld id="{CACFA4DE-D40A-4AF8-BFDB-554710385870}" type="datetime1">
              <a:t>11/8/2024</a:t>
            </a:fld>
            <a:endParaRPr lang="en-US" dirty="0"/>
          </a:p>
        </p:txBody>
      </p:sp>
      <p:sp>
        <p:nvSpPr>
          <p:cNvPr id="5" name="Footer Placeholder 4">
            <a:extLst>
              <a:ext uri="{FF2B5EF4-FFF2-40B4-BE49-F238E27FC236}">
                <a16:creationId xmlns:a16="http://schemas.microsoft.com/office/drawing/2014/main" id="{5AECE57A-4286-EB83-E038-8ECA822A54D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15415A1-D259-3140-3A97-990E099CAD24}"/>
              </a:ext>
            </a:extLst>
          </p:cNvPr>
          <p:cNvSpPr>
            <a:spLocks noGrp="1"/>
          </p:cNvSpPr>
          <p:nvPr>
            <p:ph type="sldNum" sz="quarter" idx="12"/>
          </p:nvPr>
        </p:nvSpPr>
        <p:spPr/>
        <p:txBody>
          <a:bodyPr/>
          <a:lstStyle/>
          <a:p>
            <a:fld id="{5E4DE196-8A13-4FF7-A07E-102851959EAB}" type="slidenum">
              <a:rPr lang="en-US" dirty="0"/>
              <a:t>2</a:t>
            </a:fld>
            <a:endParaRPr lang="en-US" dirty="0"/>
          </a:p>
        </p:txBody>
      </p:sp>
    </p:spTree>
    <p:extLst>
      <p:ext uri="{BB962C8B-B14F-4D97-AF65-F5344CB8AC3E}">
        <p14:creationId xmlns:p14="http://schemas.microsoft.com/office/powerpoint/2010/main" val="1656035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FB786-A199-E174-B68C-4CBB4FE0BB08}"/>
              </a:ext>
            </a:extLst>
          </p:cNvPr>
          <p:cNvSpPr>
            <a:spLocks noGrp="1"/>
          </p:cNvSpPr>
          <p:nvPr>
            <p:ph type="title"/>
          </p:nvPr>
        </p:nvSpPr>
        <p:spPr/>
        <p:txBody>
          <a:bodyPr/>
          <a:lstStyle/>
          <a:p>
            <a:r>
              <a:rPr lang="en-US" dirty="0"/>
              <a:t>RESEARCH</a:t>
            </a:r>
          </a:p>
        </p:txBody>
      </p:sp>
      <p:sp>
        <p:nvSpPr>
          <p:cNvPr id="3" name="Content Placeholder 2">
            <a:extLst>
              <a:ext uri="{FF2B5EF4-FFF2-40B4-BE49-F238E27FC236}">
                <a16:creationId xmlns:a16="http://schemas.microsoft.com/office/drawing/2014/main" id="{A7D75135-3E08-A564-30A8-524A645E24D3}"/>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The Pomodoro technique is a time management tool which helps to have a balance between study and personal time. This method was established by Francesco Cirillo in the 1980s, who was an Italian university student </a:t>
            </a:r>
            <a:endParaRPr lang="en-US" dirty="0"/>
          </a:p>
          <a:p>
            <a:r>
              <a:rPr lang="en-US" dirty="0">
                <a:ea typeface="+mn-lt"/>
                <a:cs typeface="+mn-lt"/>
              </a:rPr>
              <a:t>Although there are various time limits that can now be seen through apps and online websites, the way that it works is by having a concentration span of 25 minutes. After each 25-minute study period, there is a 5-minute interval that is used for breaks. After doing 4 25-minute study sessions, a longer break is required, which can be varied from 15 to 30 minutes. </a:t>
            </a:r>
            <a:endParaRPr lang="en-US" dirty="0"/>
          </a:p>
          <a:p>
            <a:r>
              <a:rPr lang="en-US" dirty="0">
                <a:ea typeface="+mn-lt"/>
                <a:cs typeface="+mn-lt"/>
              </a:rPr>
              <a:t>A beneficial factor of the Pomodoro technique is that it helps to focus on the work that needs to be done in essentially shorter periods which can be considered more productive and useful rather than attempting to study for instance 1 or 2 hours all in one sitting. Although doing this may seem like you have been productive, comparing the result of how much work has been done between the Pomodoro technique and hours of just sitting, studies have shown that the Pomodoro technique results in more quality work. </a:t>
            </a:r>
            <a:endParaRPr lang="en-US" dirty="0"/>
          </a:p>
          <a:p>
            <a:r>
              <a:rPr lang="en-US" dirty="0">
                <a:ea typeface="+mn-lt"/>
                <a:cs typeface="+mn-lt"/>
              </a:rPr>
              <a:t>However, although the Pomodoro technique can be considered effective and helps with productivity, it also comes with its disadvantages. For instance, during the 5 minutes, or even the 25–30-minute break intervals, students, or anyone using this technique, may be tempted to use their mobile phones, or any technological device and lose concentration, as most may perhaps use their phones to stimulate a timer, which does not eliminate the concept of how distractions, such as phones, can be eliminated or removed, during study periods </a:t>
            </a:r>
            <a:endParaRPr lang="en-US" dirty="0"/>
          </a:p>
          <a:p>
            <a:r>
              <a:rPr lang="en-US" dirty="0">
                <a:ea typeface="+mn-lt"/>
                <a:cs typeface="+mn-lt"/>
              </a:rPr>
              <a:t>In conclusion, the pomodoro technique can be considered a useful method to enhance academic performance by helping to provide a maximum level of concentration on specific work effectively, benefiting those especially who have short attention spans. It can be difficult to get back into the study period after the break. Overall, I personally believe that the pomodoro technique is useful as it eliminates the idea of having a burnout during revision, but also to actively reduced workload into chunks which can help to measure how much work has been completed.</a:t>
            </a:r>
            <a:endParaRPr lang="en-US" dirty="0"/>
          </a:p>
          <a:p>
            <a:endParaRPr lang="en-US" dirty="0"/>
          </a:p>
        </p:txBody>
      </p:sp>
      <p:sp>
        <p:nvSpPr>
          <p:cNvPr id="4" name="Date Placeholder 3">
            <a:extLst>
              <a:ext uri="{FF2B5EF4-FFF2-40B4-BE49-F238E27FC236}">
                <a16:creationId xmlns:a16="http://schemas.microsoft.com/office/drawing/2014/main" id="{CF4029B2-BA28-7EC5-1B91-78AF819656A7}"/>
              </a:ext>
            </a:extLst>
          </p:cNvPr>
          <p:cNvSpPr>
            <a:spLocks noGrp="1"/>
          </p:cNvSpPr>
          <p:nvPr>
            <p:ph type="dt" sz="half" idx="10"/>
          </p:nvPr>
        </p:nvSpPr>
        <p:spPr/>
        <p:txBody>
          <a:bodyPr/>
          <a:lstStyle/>
          <a:p>
            <a:fld id="{A7E4950B-3079-499D-B10A-36EA5C6FF5B0}" type="datetime1">
              <a:t>11/8/2024</a:t>
            </a:fld>
            <a:endParaRPr lang="en-US" dirty="0"/>
          </a:p>
        </p:txBody>
      </p:sp>
      <p:sp>
        <p:nvSpPr>
          <p:cNvPr id="5" name="Footer Placeholder 4">
            <a:extLst>
              <a:ext uri="{FF2B5EF4-FFF2-40B4-BE49-F238E27FC236}">
                <a16:creationId xmlns:a16="http://schemas.microsoft.com/office/drawing/2014/main" id="{30ED803A-8D26-9B86-9CEC-905E8FB1B1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7B9A66A-B160-93C1-FA3A-56A1829A29F7}"/>
              </a:ext>
            </a:extLst>
          </p:cNvPr>
          <p:cNvSpPr>
            <a:spLocks noGrp="1"/>
          </p:cNvSpPr>
          <p:nvPr>
            <p:ph type="sldNum" sz="quarter" idx="12"/>
          </p:nvPr>
        </p:nvSpPr>
        <p:spPr/>
        <p:txBody>
          <a:bodyPr/>
          <a:lstStyle/>
          <a:p>
            <a:fld id="{5E4DE196-8A13-4FF7-A07E-102851959EAB}" type="slidenum">
              <a:rPr lang="en-US" dirty="0"/>
              <a:t>3</a:t>
            </a:fld>
            <a:endParaRPr lang="en-US" dirty="0"/>
          </a:p>
        </p:txBody>
      </p:sp>
    </p:spTree>
    <p:extLst>
      <p:ext uri="{BB962C8B-B14F-4D97-AF65-F5344CB8AC3E}">
        <p14:creationId xmlns:p14="http://schemas.microsoft.com/office/powerpoint/2010/main" val="4291265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1F41-DD6A-4064-9DD4-766A06F6F86F}"/>
              </a:ext>
            </a:extLst>
          </p:cNvPr>
          <p:cNvSpPr>
            <a:spLocks noGrp="1"/>
          </p:cNvSpPr>
          <p:nvPr>
            <p:ph type="title"/>
          </p:nvPr>
        </p:nvSpPr>
        <p:spPr/>
        <p:txBody>
          <a:bodyPr/>
          <a:lstStyle/>
          <a:p>
            <a:r>
              <a:rPr lang="en-US" dirty="0"/>
              <a:t>REFERRENCES</a:t>
            </a:r>
          </a:p>
        </p:txBody>
      </p:sp>
      <p:sp>
        <p:nvSpPr>
          <p:cNvPr id="3" name="Content Placeholder 2">
            <a:extLst>
              <a:ext uri="{FF2B5EF4-FFF2-40B4-BE49-F238E27FC236}">
                <a16:creationId xmlns:a16="http://schemas.microsoft.com/office/drawing/2014/main" id="{845B3A66-C5EA-8FDB-DCD8-521460201659}"/>
              </a:ext>
            </a:extLst>
          </p:cNvPr>
          <p:cNvSpPr>
            <a:spLocks noGrp="1"/>
          </p:cNvSpPr>
          <p:nvPr>
            <p:ph idx="1"/>
          </p:nvPr>
        </p:nvSpPr>
        <p:spPr/>
        <p:txBody>
          <a:bodyPr vert="horz" lIns="91440" tIns="45720" rIns="91440" bIns="45720" rtlCol="0" anchor="t">
            <a:normAutofit/>
          </a:bodyPr>
          <a:lstStyle/>
          <a:p>
            <a:r>
              <a:rPr lang="en-US" dirty="0">
                <a:ea typeface="+mn-lt"/>
                <a:cs typeface="+mn-lt"/>
              </a:rPr>
              <a:t>Gupta D et al.(2022) 'International conference'(2023-10-16).Available at </a:t>
            </a:r>
            <a:r>
              <a:rPr lang="en-US" dirty="0">
                <a:ea typeface="+mn-lt"/>
                <a:cs typeface="+mn-lt"/>
                <a:hlinkClick r:id="rId2"/>
              </a:rPr>
              <a:t>https://uowtsd-my.sharepoint.com/personal/2408620_student_uwtsd_ac_uk/_layouts/15/doc.aspx?sourcedoc={6e787a65-fb5b-4de9-a4a5-8833f2fbd95a}&amp;action=edit</a:t>
            </a:r>
            <a:r>
              <a:rPr lang="en-US" dirty="0">
                <a:ea typeface="+mn-lt"/>
                <a:cs typeface="+mn-lt"/>
              </a:rPr>
              <a:t> </a:t>
            </a:r>
            <a:endParaRPr lang="en-US" dirty="0"/>
          </a:p>
          <a:p>
            <a:r>
              <a:rPr lang="en-US" dirty="0" err="1">
                <a:ea typeface="+mn-lt"/>
                <a:cs typeface="+mn-lt"/>
              </a:rPr>
              <a:t>Shashank,S</a:t>
            </a:r>
            <a:r>
              <a:rPr lang="en-US" dirty="0">
                <a:ea typeface="+mn-lt"/>
                <a:cs typeface="+mn-lt"/>
              </a:rPr>
              <a:t>.(01/2/2023) The pomodoro Technique – Why it Works &amp; How to use it? </a:t>
            </a:r>
            <a:r>
              <a:rPr lang="en-US" dirty="0">
                <a:ea typeface="+mn-lt"/>
                <a:cs typeface="+mn-lt"/>
                <a:hlinkClick r:id="rId3"/>
              </a:rPr>
              <a:t>https://www.replicon.com/blog/pomodoro-technique/</a:t>
            </a:r>
            <a:r>
              <a:rPr lang="en-US" dirty="0">
                <a:ea typeface="+mn-lt"/>
                <a:cs typeface="+mn-lt"/>
              </a:rPr>
              <a:t> </a:t>
            </a:r>
            <a:endParaRPr lang="en-US" dirty="0"/>
          </a:p>
          <a:p>
            <a:endParaRPr lang="en-US" dirty="0"/>
          </a:p>
        </p:txBody>
      </p:sp>
      <p:sp>
        <p:nvSpPr>
          <p:cNvPr id="4" name="Date Placeholder 3">
            <a:extLst>
              <a:ext uri="{FF2B5EF4-FFF2-40B4-BE49-F238E27FC236}">
                <a16:creationId xmlns:a16="http://schemas.microsoft.com/office/drawing/2014/main" id="{EC68D05F-74A7-A33A-CBF0-605330E0045C}"/>
              </a:ext>
            </a:extLst>
          </p:cNvPr>
          <p:cNvSpPr>
            <a:spLocks noGrp="1"/>
          </p:cNvSpPr>
          <p:nvPr>
            <p:ph type="dt" sz="half" idx="10"/>
          </p:nvPr>
        </p:nvSpPr>
        <p:spPr/>
        <p:txBody>
          <a:bodyPr/>
          <a:lstStyle/>
          <a:p>
            <a:fld id="{040D738D-0F13-4300-BEA4-E13B4BCBA4B1}" type="datetime1">
              <a:t>11/8/2024</a:t>
            </a:fld>
            <a:endParaRPr lang="en-US" dirty="0"/>
          </a:p>
        </p:txBody>
      </p:sp>
      <p:sp>
        <p:nvSpPr>
          <p:cNvPr id="5" name="Footer Placeholder 4">
            <a:extLst>
              <a:ext uri="{FF2B5EF4-FFF2-40B4-BE49-F238E27FC236}">
                <a16:creationId xmlns:a16="http://schemas.microsoft.com/office/drawing/2014/main" id="{A9F34F35-1E3C-AF4C-0794-FBEE147F495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828C704-822E-B058-10BA-2B2113165EA9}"/>
              </a:ext>
            </a:extLst>
          </p:cNvPr>
          <p:cNvSpPr>
            <a:spLocks noGrp="1"/>
          </p:cNvSpPr>
          <p:nvPr>
            <p:ph type="sldNum" sz="quarter" idx="12"/>
          </p:nvPr>
        </p:nvSpPr>
        <p:spPr/>
        <p:txBody>
          <a:bodyPr/>
          <a:lstStyle/>
          <a:p>
            <a:fld id="{5E4DE196-8A13-4FF7-A07E-102851959EAB}" type="slidenum">
              <a:rPr lang="en-US" dirty="0"/>
              <a:t>4</a:t>
            </a:fld>
            <a:endParaRPr lang="en-US" dirty="0"/>
          </a:p>
        </p:txBody>
      </p:sp>
    </p:spTree>
    <p:extLst>
      <p:ext uri="{BB962C8B-B14F-4D97-AF65-F5344CB8AC3E}">
        <p14:creationId xmlns:p14="http://schemas.microsoft.com/office/powerpoint/2010/main" val="1381003"/>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BohoVogueVTI</vt:lpstr>
      <vt:lpstr>Pomodoro Technique</vt:lpstr>
      <vt:lpstr>Introduction </vt:lpstr>
      <vt:lpstr>RESEARCH</vt:lpstr>
      <vt:lpstr>REFERRENCES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89</cp:revision>
  <dcterms:created xsi:type="dcterms:W3CDTF">2024-11-06T12:58:36Z</dcterms:created>
  <dcterms:modified xsi:type="dcterms:W3CDTF">2024-11-08T21:08:04Z</dcterms:modified>
</cp:coreProperties>
</file>