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476" r:id="rId2"/>
    <p:sldId id="473" r:id="rId3"/>
    <p:sldId id="497" r:id="rId4"/>
    <p:sldId id="482" r:id="rId5"/>
    <p:sldId id="494" r:id="rId6"/>
    <p:sldId id="495" r:id="rId7"/>
    <p:sldId id="478" r:id="rId8"/>
    <p:sldId id="488" r:id="rId9"/>
    <p:sldId id="496" r:id="rId1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03" autoAdjust="0"/>
    <p:restoredTop sz="94682"/>
  </p:normalViewPr>
  <p:slideViewPr>
    <p:cSldViewPr snapToGrid="0" snapToObjects="1">
      <p:cViewPr varScale="1">
        <p:scale>
          <a:sx n="84" d="100"/>
          <a:sy n="84" d="100"/>
        </p:scale>
        <p:origin x="93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AD8505E6-6B72-48CC-908D-34A9FDA00F0D}"/>
    <pc:docChg chg="modSld sldOrd">
      <pc:chgData name="Deborah Jenkins" userId="3cd02ba5-e528-4585-978d-4fde2b47730a" providerId="ADAL" clId="{AD8505E6-6B72-48CC-908D-34A9FDA00F0D}" dt="2024-01-07T18:40:05.444" v="1"/>
      <pc:docMkLst>
        <pc:docMk/>
      </pc:docMkLst>
      <pc:sldChg chg="ord">
        <pc:chgData name="Deborah Jenkins" userId="3cd02ba5-e528-4585-978d-4fde2b47730a" providerId="ADAL" clId="{AD8505E6-6B72-48CC-908D-34A9FDA00F0D}" dt="2024-01-07T18:40:05.444" v="1"/>
        <pc:sldMkLst>
          <pc:docMk/>
          <pc:sldMk cId="3546139629" sldId="4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7D564-23F8-B443-9E14-ED465997FF7E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05266-1FC6-A346-B806-A0C864466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643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1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48229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95881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3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1115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260886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5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297183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6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430584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7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655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8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636191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D1544D-F39A-4F55-BC21-9BE909A9BACC}" type="slidenum">
              <a:rPr lang="de-DE" smtClean="0"/>
              <a:t>9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23278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mpty">
    <p:bg>
      <p:bgPr>
        <a:gradFill flip="none" rotWithShape="1">
          <a:gsLst>
            <a:gs pos="0">
              <a:schemeClr val="accent3">
                <a:lumMod val="40000"/>
                <a:lumOff val="60000"/>
                <a:alpha val="0"/>
              </a:schemeClr>
            </a:gs>
            <a:gs pos="100000">
              <a:schemeClr val="bg2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5"/>
          <p:cNvSpPr txBox="1"/>
          <p:nvPr userDrawn="1"/>
        </p:nvSpPr>
        <p:spPr>
          <a:xfrm>
            <a:off x="-574012" y="6440209"/>
            <a:ext cx="1124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260E2A6B-A809-4840-BF14-8648BC0BDF87}" type="slidenum">
              <a:rPr lang="id-ID" sz="1000" b="1" i="0" smtClean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pPr algn="r"/>
              <a:t>‹#›</a:t>
            </a:fld>
            <a:r>
              <a:rPr lang="de-DE" sz="1000" b="0" i="0" dirty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t>  </a:t>
            </a:r>
          </a:p>
        </p:txBody>
      </p:sp>
      <p:sp>
        <p:nvSpPr>
          <p:cNvPr id="5" name="Rechteck 19"/>
          <p:cNvSpPr/>
          <p:nvPr userDrawn="1"/>
        </p:nvSpPr>
        <p:spPr>
          <a:xfrm>
            <a:off x="1948062" y="0"/>
            <a:ext cx="47313" cy="941832"/>
          </a:xfrm>
          <a:prstGeom prst="rect">
            <a:avLst/>
          </a:prstGeom>
          <a:solidFill>
            <a:srgbClr val="DA2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/>
              <a:t>  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628990" y="470916"/>
            <a:ext cx="7400091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218718" y="6371447"/>
            <a:ext cx="1181036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061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mpty">
    <p:bg>
      <p:bgPr>
        <a:gradFill flip="none" rotWithShape="1">
          <a:gsLst>
            <a:gs pos="0">
              <a:schemeClr val="accent3">
                <a:lumMod val="40000"/>
                <a:lumOff val="60000"/>
                <a:alpha val="0"/>
              </a:schemeClr>
            </a:gs>
            <a:gs pos="100000">
              <a:schemeClr val="bg2"/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feld 5"/>
          <p:cNvSpPr txBox="1"/>
          <p:nvPr userDrawn="1"/>
        </p:nvSpPr>
        <p:spPr>
          <a:xfrm>
            <a:off x="-574012" y="6440209"/>
            <a:ext cx="1124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260E2A6B-A809-4840-BF14-8648BC0BDF87}" type="slidenum">
              <a:rPr lang="id-ID" sz="1000" b="1" i="0" smtClean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pPr algn="r"/>
              <a:t>‹#›</a:t>
            </a:fld>
            <a:r>
              <a:rPr lang="de-DE" sz="1000" b="0" i="0" dirty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t>  </a:t>
            </a:r>
          </a:p>
        </p:txBody>
      </p:sp>
      <p:sp>
        <p:nvSpPr>
          <p:cNvPr id="5" name="Rechteck 19"/>
          <p:cNvSpPr/>
          <p:nvPr userDrawn="1"/>
        </p:nvSpPr>
        <p:spPr>
          <a:xfrm>
            <a:off x="1948062" y="0"/>
            <a:ext cx="47313" cy="941832"/>
          </a:xfrm>
          <a:prstGeom prst="rect">
            <a:avLst/>
          </a:prstGeom>
          <a:solidFill>
            <a:srgbClr val="DA2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/>
              <a:t>  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628990" y="470916"/>
            <a:ext cx="7400091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218718" y="6371447"/>
            <a:ext cx="1181036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ndard">
    <p:bg>
      <p:bgPr>
        <a:solidFill>
          <a:srgbClr val="F2F2F2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02847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TG_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5"/>
          <p:cNvSpPr txBox="1"/>
          <p:nvPr userDrawn="1"/>
        </p:nvSpPr>
        <p:spPr>
          <a:xfrm>
            <a:off x="-574012" y="6440209"/>
            <a:ext cx="1124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260E2A6B-A809-4840-BF14-8648BC0BDF87}" type="slidenum">
              <a:rPr lang="id-ID" sz="1000" b="1" i="0" smtClean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pPr algn="r"/>
              <a:t>‹#›</a:t>
            </a:fld>
            <a:r>
              <a:rPr lang="de-DE" sz="1000" b="0" i="0" dirty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t>  </a:t>
            </a:r>
          </a:p>
        </p:txBody>
      </p:sp>
      <p:sp>
        <p:nvSpPr>
          <p:cNvPr id="6" name="Rechteck 19"/>
          <p:cNvSpPr/>
          <p:nvPr userDrawn="1"/>
        </p:nvSpPr>
        <p:spPr>
          <a:xfrm>
            <a:off x="1948062" y="0"/>
            <a:ext cx="47313" cy="941832"/>
          </a:xfrm>
          <a:prstGeom prst="rect">
            <a:avLst/>
          </a:prstGeom>
          <a:solidFill>
            <a:srgbClr val="DA2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/>
              <a:t>  </a:t>
            </a: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4628990" y="470916"/>
            <a:ext cx="7400091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8718" y="6371447"/>
            <a:ext cx="1181036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feld 17"/>
          <p:cNvSpPr txBox="1"/>
          <p:nvPr userDrawn="1"/>
        </p:nvSpPr>
        <p:spPr>
          <a:xfrm>
            <a:off x="447505" y="487656"/>
            <a:ext cx="1448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ATG</a:t>
            </a:r>
          </a:p>
          <a:p>
            <a:pPr algn="r"/>
            <a:endParaRPr lang="en-US" sz="1400" dirty="0"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10" name="Text Placeholder 22"/>
          <p:cNvSpPr>
            <a:spLocks noGrp="1"/>
          </p:cNvSpPr>
          <p:nvPr>
            <p:ph type="body" sz="quarter" idx="13"/>
          </p:nvPr>
        </p:nvSpPr>
        <p:spPr>
          <a:xfrm>
            <a:off x="0" y="716205"/>
            <a:ext cx="1896385" cy="726864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100000"/>
              </a:lnSpc>
              <a:spcBef>
                <a:spcPts val="0"/>
              </a:spcBef>
              <a:buClr>
                <a:srgbClr val="00B0F0"/>
              </a:buClr>
              <a:buFontTx/>
              <a:buNone/>
              <a:defRPr sz="1600" b="0" baseline="0"/>
            </a:lvl1pPr>
            <a:lvl2pPr marL="457200" indent="-228600">
              <a:buClr>
                <a:srgbClr val="00B0F0"/>
              </a:buClr>
              <a:buFont typeface="Wingdings" charset="2"/>
              <a:buChar char="§"/>
              <a:defRPr/>
            </a:lvl2pPr>
            <a:lvl3pPr marL="685800" indent="-228600">
              <a:buClr>
                <a:srgbClr val="00B0F0"/>
              </a:buClr>
              <a:buFont typeface="Wingdings" charset="2"/>
              <a:buChar char="§"/>
              <a:defRPr/>
            </a:lvl3pPr>
            <a:lvl4pPr marL="914400" indent="-228600">
              <a:buClr>
                <a:srgbClr val="00B0F0"/>
              </a:buClr>
              <a:buFont typeface="Wingdings" charset="2"/>
              <a:buChar char="§"/>
              <a:defRPr/>
            </a:lvl4pPr>
            <a:lvl5pPr marL="1143000" indent="-228600">
              <a:buClr>
                <a:srgbClr val="00B0F0"/>
              </a:buClr>
              <a:buFont typeface="Wingdings" charset="2"/>
              <a:buChar char="§"/>
              <a:defRPr/>
            </a:lvl5pPr>
          </a:lstStyle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Click to edit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section</a:t>
            </a:r>
          </a:p>
        </p:txBody>
      </p:sp>
      <p:pic>
        <p:nvPicPr>
          <p:cNvPr id="11" name="Picture 10" descr="ATG Logo_4jess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3119" y="6408674"/>
            <a:ext cx="796360" cy="318567"/>
          </a:xfrm>
          <a:prstGeom prst="rect">
            <a:avLst/>
          </a:prstGeom>
        </p:spPr>
      </p:pic>
      <p:sp>
        <p:nvSpPr>
          <p:cNvPr id="12" name="Text Placeholder 22"/>
          <p:cNvSpPr>
            <a:spLocks noGrp="1"/>
          </p:cNvSpPr>
          <p:nvPr>
            <p:ph type="body" sz="quarter" idx="12" hasCustomPrompt="1"/>
          </p:nvPr>
        </p:nvSpPr>
        <p:spPr>
          <a:xfrm>
            <a:off x="4521408" y="534588"/>
            <a:ext cx="7507674" cy="1123529"/>
          </a:xfrm>
          <a:prstGeom prst="rect">
            <a:avLst/>
          </a:prstGeom>
        </p:spPr>
        <p:txBody>
          <a:bodyPr/>
          <a:lstStyle>
            <a:lvl1pPr marL="0" indent="0">
              <a:buClr>
                <a:srgbClr val="00B0F0"/>
              </a:buClr>
              <a:buFontTx/>
              <a:buNone/>
              <a:defRPr lang="en-US" sz="2800" b="1" baseline="0" dirty="0">
                <a:solidFill>
                  <a:schemeClr val="accent6"/>
                </a:solidFill>
              </a:defRPr>
            </a:lvl1pPr>
            <a:lvl2pPr marL="457200" indent="-228600">
              <a:buClr>
                <a:srgbClr val="00B0F0"/>
              </a:buClr>
              <a:buFont typeface="Wingdings" charset="2"/>
              <a:buChar char="§"/>
              <a:defRPr/>
            </a:lvl2pPr>
            <a:lvl3pPr marL="685800" indent="-228600">
              <a:buClr>
                <a:srgbClr val="00B0F0"/>
              </a:buClr>
              <a:buFont typeface="Wingdings" charset="2"/>
              <a:buChar char="§"/>
              <a:defRPr/>
            </a:lvl3pPr>
            <a:lvl4pPr marL="914400" indent="-228600">
              <a:buClr>
                <a:srgbClr val="00B0F0"/>
              </a:buClr>
              <a:buFont typeface="Wingdings" charset="2"/>
              <a:buChar char="§"/>
              <a:defRPr/>
            </a:lvl4pPr>
            <a:lvl5pPr marL="1143000" indent="-228600">
              <a:buClr>
                <a:srgbClr val="00B0F0"/>
              </a:buClr>
              <a:buFont typeface="Wingdings" charset="2"/>
              <a:buChar char="§"/>
              <a:defRPr/>
            </a:lvl5pPr>
          </a:lstStyle>
          <a:p>
            <a:pPr lvl="0"/>
            <a:r>
              <a:rPr lang="mr-IN" dirty="0"/>
              <a:t>…</a:t>
            </a:r>
            <a:r>
              <a:rPr lang="en-US" dirty="0"/>
              <a:t>Click to edit master title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001344" y="2184852"/>
            <a:ext cx="3627740" cy="36658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buNone/>
              <a:defRPr sz="2000" b="1" baseline="0">
                <a:solidFill>
                  <a:srgbClr val="00B0F0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sub title</a:t>
            </a:r>
          </a:p>
        </p:txBody>
      </p:sp>
      <p:sp>
        <p:nvSpPr>
          <p:cNvPr id="22" name="Text Placeholder 2"/>
          <p:cNvSpPr>
            <a:spLocks noGrp="1"/>
          </p:cNvSpPr>
          <p:nvPr>
            <p:ph type="body" idx="14" hasCustomPrompt="1"/>
          </p:nvPr>
        </p:nvSpPr>
        <p:spPr>
          <a:xfrm>
            <a:off x="6899651" y="2184852"/>
            <a:ext cx="3627740" cy="36658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buNone/>
              <a:defRPr sz="2000" b="1" baseline="0">
                <a:solidFill>
                  <a:srgbClr val="00B0F0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sub title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16" hasCustomPrompt="1"/>
          </p:nvPr>
        </p:nvSpPr>
        <p:spPr>
          <a:xfrm>
            <a:off x="1995375" y="2718529"/>
            <a:ext cx="4333875" cy="3348037"/>
          </a:xfrm>
          <a:prstGeom prst="rect">
            <a:avLst/>
          </a:prstGeom>
        </p:spPr>
        <p:txBody>
          <a:bodyPr/>
          <a:lstStyle>
            <a:lvl1pPr marL="234950" marR="0" indent="-234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 sz="1600">
                <a:solidFill>
                  <a:schemeClr val="accent5"/>
                </a:solidFill>
              </a:defRPr>
            </a:lvl1pPr>
          </a:lstStyle>
          <a:p>
            <a:pPr marL="234950" marR="0" lvl="0" indent="-234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/>
            </a:pPr>
            <a:r>
              <a:rPr lang="en-US"/>
              <a:t>Click to edit master text styles</a:t>
            </a:r>
            <a:endParaRPr lang="en-US" dirty="0"/>
          </a:p>
        </p:txBody>
      </p:sp>
      <p:sp>
        <p:nvSpPr>
          <p:cNvPr id="34" name="Text Placeholder 31"/>
          <p:cNvSpPr>
            <a:spLocks noGrp="1"/>
          </p:cNvSpPr>
          <p:nvPr>
            <p:ph type="body" sz="quarter" idx="17" hasCustomPrompt="1"/>
          </p:nvPr>
        </p:nvSpPr>
        <p:spPr>
          <a:xfrm>
            <a:off x="6899244" y="2718529"/>
            <a:ext cx="4333875" cy="3348037"/>
          </a:xfrm>
          <a:prstGeom prst="rect">
            <a:avLst/>
          </a:prstGeom>
        </p:spPr>
        <p:txBody>
          <a:bodyPr/>
          <a:lstStyle>
            <a:lvl1pPr marL="1023938" marR="0" indent="-215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 sz="1600">
                <a:solidFill>
                  <a:schemeClr val="accent5"/>
                </a:solidFill>
              </a:defRPr>
            </a:lvl1pPr>
          </a:lstStyle>
          <a:p>
            <a:pPr marL="234950" marR="0" lvl="0" indent="-234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/>
            </a:pPr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0893738"/>
      </p:ext>
    </p:extLst>
  </p:cSld>
  <p:clrMapOvr>
    <a:masterClrMapping/>
  </p:clrMapOvr>
  <p:transition spd="slow">
    <p:push dir="u"/>
  </p:transition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TG_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feld 5"/>
          <p:cNvSpPr txBox="1"/>
          <p:nvPr userDrawn="1"/>
        </p:nvSpPr>
        <p:spPr>
          <a:xfrm>
            <a:off x="-574012" y="6440209"/>
            <a:ext cx="11248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fld id="{260E2A6B-A809-4840-BF14-8648BC0BDF87}" type="slidenum">
              <a:rPr lang="id-ID" sz="1000" b="1" i="0" smtClean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pPr algn="r"/>
              <a:t>‹#›</a:t>
            </a:fld>
            <a:r>
              <a:rPr lang="de-DE" sz="1000" b="0" i="0" dirty="0">
                <a:solidFill>
                  <a:srgbClr val="00B0F0"/>
                </a:solidFill>
                <a:latin typeface="Century Gothic" charset="0"/>
                <a:ea typeface="Century Gothic" charset="0"/>
                <a:cs typeface="Century Gothic" charset="0"/>
              </a:rPr>
              <a:t>  </a:t>
            </a:r>
          </a:p>
        </p:txBody>
      </p:sp>
      <p:sp>
        <p:nvSpPr>
          <p:cNvPr id="6" name="Rechteck 19"/>
          <p:cNvSpPr/>
          <p:nvPr userDrawn="1"/>
        </p:nvSpPr>
        <p:spPr>
          <a:xfrm>
            <a:off x="1948062" y="0"/>
            <a:ext cx="47313" cy="941832"/>
          </a:xfrm>
          <a:prstGeom prst="rect">
            <a:avLst/>
          </a:prstGeom>
          <a:solidFill>
            <a:srgbClr val="DA21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/>
              <a:t>  </a:t>
            </a:r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4628990" y="470916"/>
            <a:ext cx="7400091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 userDrawn="1"/>
        </p:nvCxnSpPr>
        <p:spPr>
          <a:xfrm>
            <a:off x="218718" y="6371447"/>
            <a:ext cx="1181036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feld 17"/>
          <p:cNvSpPr txBox="1"/>
          <p:nvPr userDrawn="1"/>
        </p:nvSpPr>
        <p:spPr>
          <a:xfrm>
            <a:off x="447505" y="487656"/>
            <a:ext cx="1448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ATG</a:t>
            </a:r>
          </a:p>
          <a:p>
            <a:pPr algn="r"/>
            <a:endParaRPr lang="en-US" sz="1400" dirty="0"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10" name="Text Placeholder 22"/>
          <p:cNvSpPr>
            <a:spLocks noGrp="1"/>
          </p:cNvSpPr>
          <p:nvPr>
            <p:ph type="body" sz="quarter" idx="13"/>
          </p:nvPr>
        </p:nvSpPr>
        <p:spPr>
          <a:xfrm>
            <a:off x="0" y="716205"/>
            <a:ext cx="1896385" cy="726864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100000"/>
              </a:lnSpc>
              <a:spcBef>
                <a:spcPts val="0"/>
              </a:spcBef>
              <a:buClr>
                <a:srgbClr val="00B0F0"/>
              </a:buClr>
              <a:buFontTx/>
              <a:buNone/>
              <a:defRPr sz="1600" b="0" baseline="0"/>
            </a:lvl1pPr>
            <a:lvl2pPr marL="457200" indent="-228600">
              <a:buClr>
                <a:srgbClr val="00B0F0"/>
              </a:buClr>
              <a:buFont typeface="Wingdings" charset="2"/>
              <a:buChar char="§"/>
              <a:defRPr/>
            </a:lvl2pPr>
            <a:lvl3pPr marL="685800" indent="-228600">
              <a:buClr>
                <a:srgbClr val="00B0F0"/>
              </a:buClr>
              <a:buFont typeface="Wingdings" charset="2"/>
              <a:buChar char="§"/>
              <a:defRPr/>
            </a:lvl3pPr>
            <a:lvl4pPr marL="914400" indent="-228600">
              <a:buClr>
                <a:srgbClr val="00B0F0"/>
              </a:buClr>
              <a:buFont typeface="Wingdings" charset="2"/>
              <a:buChar char="§"/>
              <a:defRPr/>
            </a:lvl4pPr>
            <a:lvl5pPr marL="1143000" indent="-228600">
              <a:buClr>
                <a:srgbClr val="00B0F0"/>
              </a:buClr>
              <a:buFont typeface="Wingdings" charset="2"/>
              <a:buChar char="§"/>
              <a:defRPr/>
            </a:lvl5pPr>
          </a:lstStyle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Click to edit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section</a:t>
            </a:r>
          </a:p>
        </p:txBody>
      </p:sp>
      <p:pic>
        <p:nvPicPr>
          <p:cNvPr id="11" name="Picture 10" descr="ATG Logo_4jess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3119" y="6408674"/>
            <a:ext cx="796360" cy="318567"/>
          </a:xfrm>
          <a:prstGeom prst="rect">
            <a:avLst/>
          </a:prstGeom>
        </p:spPr>
      </p:pic>
      <p:sp>
        <p:nvSpPr>
          <p:cNvPr id="12" name="Text Placeholder 22"/>
          <p:cNvSpPr>
            <a:spLocks noGrp="1"/>
          </p:cNvSpPr>
          <p:nvPr>
            <p:ph type="body" sz="quarter" idx="12" hasCustomPrompt="1"/>
          </p:nvPr>
        </p:nvSpPr>
        <p:spPr>
          <a:xfrm>
            <a:off x="4521408" y="534588"/>
            <a:ext cx="7507674" cy="1123529"/>
          </a:xfrm>
          <a:prstGeom prst="rect">
            <a:avLst/>
          </a:prstGeom>
        </p:spPr>
        <p:txBody>
          <a:bodyPr/>
          <a:lstStyle>
            <a:lvl1pPr marL="0" indent="0">
              <a:buClr>
                <a:srgbClr val="00B0F0"/>
              </a:buClr>
              <a:buFontTx/>
              <a:buNone/>
              <a:defRPr lang="en-US" sz="2800" b="1" dirty="0">
                <a:solidFill>
                  <a:schemeClr val="accent5"/>
                </a:solidFill>
              </a:defRPr>
            </a:lvl1pPr>
            <a:lvl2pPr marL="457200" indent="-228600">
              <a:buClr>
                <a:srgbClr val="00B0F0"/>
              </a:buClr>
              <a:buFont typeface="Wingdings" charset="2"/>
              <a:buChar char="§"/>
              <a:defRPr/>
            </a:lvl2pPr>
            <a:lvl3pPr marL="685800" indent="-228600">
              <a:buClr>
                <a:srgbClr val="00B0F0"/>
              </a:buClr>
              <a:buFont typeface="Wingdings" charset="2"/>
              <a:buChar char="§"/>
              <a:defRPr/>
            </a:lvl3pPr>
            <a:lvl4pPr marL="914400" indent="-228600">
              <a:buClr>
                <a:srgbClr val="00B0F0"/>
              </a:buClr>
              <a:buFont typeface="Wingdings" charset="2"/>
              <a:buChar char="§"/>
              <a:defRPr/>
            </a:lvl4pPr>
            <a:lvl5pPr marL="1143000" indent="-228600">
              <a:buClr>
                <a:srgbClr val="00B0F0"/>
              </a:buClr>
              <a:buFont typeface="Wingdings" charset="2"/>
              <a:buChar char="§"/>
              <a:defRPr/>
            </a:lvl5pPr>
          </a:lstStyle>
          <a:p>
            <a:pPr lvl="0"/>
            <a:r>
              <a:rPr lang="mr-IN" dirty="0"/>
              <a:t>…</a:t>
            </a:r>
            <a:r>
              <a:rPr lang="en-US" dirty="0"/>
              <a:t>Click to edit master title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001343" y="2184852"/>
            <a:ext cx="9231776" cy="36658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buNone/>
              <a:defRPr sz="2000" b="1" baseline="0">
                <a:solidFill>
                  <a:srgbClr val="00B0F0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sub title</a:t>
            </a:r>
          </a:p>
        </p:txBody>
      </p:sp>
      <p:sp>
        <p:nvSpPr>
          <p:cNvPr id="19" name="Text Placeholder 31"/>
          <p:cNvSpPr>
            <a:spLocks noGrp="1"/>
          </p:cNvSpPr>
          <p:nvPr>
            <p:ph type="body" sz="quarter" idx="16" hasCustomPrompt="1"/>
          </p:nvPr>
        </p:nvSpPr>
        <p:spPr>
          <a:xfrm>
            <a:off x="1995375" y="2718529"/>
            <a:ext cx="9237744" cy="3348037"/>
          </a:xfrm>
          <a:prstGeom prst="rect">
            <a:avLst/>
          </a:prstGeom>
        </p:spPr>
        <p:txBody>
          <a:bodyPr/>
          <a:lstStyle>
            <a:lvl1pPr marL="234950" marR="0" indent="-234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 sz="1600">
                <a:solidFill>
                  <a:schemeClr val="accent5"/>
                </a:solidFill>
              </a:defRPr>
            </a:lvl1pPr>
          </a:lstStyle>
          <a:p>
            <a:pPr marL="234950" marR="0" lvl="0" indent="-234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B0F0"/>
              </a:buClr>
              <a:buSzTx/>
              <a:buFont typeface="Wingdings" charset="2"/>
              <a:buChar char="§"/>
              <a:tabLst/>
              <a:defRPr/>
            </a:pPr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5646312"/>
      </p:ext>
    </p:extLst>
  </p:cSld>
  <p:clrMapOvr>
    <a:masterClrMapping/>
  </p:clrMapOvr>
  <p:transition spd="slow">
    <p:push dir="u"/>
  </p:transition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ATG Title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19"/>
          <p:cNvSpPr/>
          <p:nvPr userDrawn="1"/>
        </p:nvSpPr>
        <p:spPr>
          <a:xfrm>
            <a:off x="7088265" y="2539209"/>
            <a:ext cx="45719" cy="366923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338">
                <a:solidFill>
                  <a:schemeClr val="accent6"/>
                </a:solidFill>
              </a:rPr>
              <a:t>  </a:t>
            </a:r>
          </a:p>
        </p:txBody>
      </p:sp>
      <p:sp>
        <p:nvSpPr>
          <p:cNvPr id="12" name="Text Placeholder 22"/>
          <p:cNvSpPr>
            <a:spLocks noGrp="1"/>
          </p:cNvSpPr>
          <p:nvPr>
            <p:ph type="body" sz="quarter" idx="12" hasCustomPrompt="1"/>
          </p:nvPr>
        </p:nvSpPr>
        <p:spPr>
          <a:xfrm>
            <a:off x="7236328" y="4995027"/>
            <a:ext cx="4339787" cy="1213414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500"/>
              </a:spcBef>
              <a:buClr>
                <a:srgbClr val="00B0F0"/>
              </a:buClr>
              <a:buFontTx/>
              <a:buNone/>
              <a:defRPr lang="en-US" sz="4000" b="1" baseline="0" dirty="0">
                <a:ln>
                  <a:noFill/>
                </a:ln>
                <a:solidFill>
                  <a:schemeClr val="accent6"/>
                </a:solidFill>
              </a:defRPr>
            </a:lvl1pPr>
            <a:lvl2pPr marL="457200" indent="-228600">
              <a:buClr>
                <a:srgbClr val="00B0F0"/>
              </a:buClr>
              <a:buFont typeface="Wingdings" charset="2"/>
              <a:buChar char="§"/>
              <a:defRPr/>
            </a:lvl2pPr>
            <a:lvl3pPr marL="685800" indent="-228600">
              <a:buClr>
                <a:srgbClr val="00B0F0"/>
              </a:buClr>
              <a:buFont typeface="Wingdings" charset="2"/>
              <a:buChar char="§"/>
              <a:defRPr/>
            </a:lvl3pPr>
            <a:lvl4pPr marL="914400" indent="-228600">
              <a:buClr>
                <a:srgbClr val="00B0F0"/>
              </a:buClr>
              <a:buFont typeface="Wingdings" charset="2"/>
              <a:buChar char="§"/>
              <a:defRPr/>
            </a:lvl4pPr>
            <a:lvl5pPr marL="1143000" indent="-228600">
              <a:buClr>
                <a:srgbClr val="00B0F0"/>
              </a:buClr>
              <a:buFont typeface="Wingdings" charset="2"/>
              <a:buChar char="§"/>
              <a:defRPr/>
            </a:lvl5pPr>
          </a:lstStyle>
          <a:p>
            <a:pPr lvl="0"/>
            <a:r>
              <a:rPr lang="en-US" dirty="0"/>
              <a:t>Click to edit master title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3397941" y="2539209"/>
            <a:ext cx="3587980" cy="36658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r">
              <a:buNone/>
              <a:defRPr sz="1600" b="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sub title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idx="13" hasCustomPrompt="1"/>
          </p:nvPr>
        </p:nvSpPr>
        <p:spPr>
          <a:xfrm>
            <a:off x="3397941" y="2975047"/>
            <a:ext cx="3587980" cy="3233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r">
              <a:buNone/>
              <a:defRPr sz="1200" b="0" baseline="0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sub title</a:t>
            </a:r>
          </a:p>
        </p:txBody>
      </p:sp>
      <p:pic>
        <p:nvPicPr>
          <p:cNvPr id="8" name="Picture 7" descr="ATG Logo_4jess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9755" y="258865"/>
            <a:ext cx="796360" cy="318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332471"/>
      </p:ext>
    </p:extLst>
  </p:cSld>
  <p:clrMapOvr>
    <a:masterClrMapping/>
  </p:clrMapOvr>
  <p:transition spd="slow">
    <p:push dir="u"/>
  </p:transition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SIPCMContentMarking" descr="{&quot;HashCode&quot;:-1499715650,&quot;Placement&quot;:&quot;Footer&quot;,&quot;Top&quot;:522.0343,&quot;Left&quot;:0.0,&quot;SlideWidth&quot;:960,&quot;SlideHeight&quot;:540}">
            <a:extLst>
              <a:ext uri="{FF2B5EF4-FFF2-40B4-BE49-F238E27FC236}">
                <a16:creationId xmlns:a16="http://schemas.microsoft.com/office/drawing/2014/main" id="{119707C3-3B7C-4DCC-BD1B-E169CB4D7370}"/>
              </a:ext>
            </a:extLst>
          </p:cNvPr>
          <p:cNvSpPr txBox="1"/>
          <p:nvPr userDrawn="1"/>
        </p:nvSpPr>
        <p:spPr>
          <a:xfrm>
            <a:off x="0" y="6629836"/>
            <a:ext cx="1229264" cy="22816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</a:rPr>
              <a:t>Sensitivity: Internal Use</a:t>
            </a:r>
          </a:p>
        </p:txBody>
      </p:sp>
    </p:spTree>
    <p:extLst>
      <p:ext uri="{BB962C8B-B14F-4D97-AF65-F5344CB8AC3E}">
        <p14:creationId xmlns:p14="http://schemas.microsoft.com/office/powerpoint/2010/main" val="915173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7" r:id="rId5"/>
    <p:sldLayoutId id="214748365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2.pn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jpeg"/><Relationship Id="rId3" Type="http://schemas.openxmlformats.org/officeDocument/2006/relationships/image" Target="../media/image22.jpeg"/><Relationship Id="rId7" Type="http://schemas.openxmlformats.org/officeDocument/2006/relationships/image" Target="../media/image25.jpeg"/><Relationship Id="rId12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.png"/><Relationship Id="rId10" Type="http://schemas.openxmlformats.org/officeDocument/2006/relationships/image" Target="../media/image28.jpeg"/><Relationship Id="rId4" Type="http://schemas.openxmlformats.org/officeDocument/2006/relationships/image" Target="../media/image23.jpeg"/><Relationship Id="rId9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hteck 20"/>
          <p:cNvSpPr/>
          <p:nvPr/>
        </p:nvSpPr>
        <p:spPr>
          <a:xfrm>
            <a:off x="3176" y="0"/>
            <a:ext cx="12188824" cy="686059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>
              <a:lnSpc>
                <a:spcPct val="200000"/>
              </a:lnSpc>
            </a:pPr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de-DE" sz="3598">
              <a:solidFill>
                <a:schemeClr val="bg1"/>
              </a:solidFill>
            </a:endParaRPr>
          </a:p>
        </p:txBody>
      </p:sp>
      <p:grpSp>
        <p:nvGrpSpPr>
          <p:cNvPr id="2" name="Gruppieren 1"/>
          <p:cNvGrpSpPr/>
          <p:nvPr/>
        </p:nvGrpSpPr>
        <p:grpSpPr>
          <a:xfrm>
            <a:off x="-104463" y="2314200"/>
            <a:ext cx="2811442" cy="2227005"/>
            <a:chOff x="1166160" y="4723457"/>
            <a:chExt cx="5084961" cy="4454008"/>
          </a:xfrm>
        </p:grpSpPr>
        <p:sp>
          <p:nvSpPr>
            <p:cNvPr id="25" name="Textfeld 24"/>
            <p:cNvSpPr txBox="1"/>
            <p:nvPr/>
          </p:nvSpPr>
          <p:spPr>
            <a:xfrm>
              <a:off x="1166160" y="6733922"/>
              <a:ext cx="4869339" cy="1558117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>
                <a:lnSpc>
                  <a:spcPct val="70000"/>
                </a:lnSpc>
                <a:spcBef>
                  <a:spcPts val="500"/>
                </a:spcBef>
                <a:buClr>
                  <a:srgbClr val="00B0F0"/>
                </a:buClr>
                <a:buSzPct val="25000"/>
              </a:pPr>
              <a:r>
                <a:rPr lang="en-US" sz="2800" dirty="0">
                  <a:solidFill>
                    <a:schemeClr val="bg1"/>
                  </a:solidFill>
                  <a:cs typeface="Calibri"/>
                </a:rPr>
                <a:t>Operations</a:t>
              </a:r>
            </a:p>
            <a:p>
              <a:pPr algn="r">
                <a:lnSpc>
                  <a:spcPct val="70000"/>
                </a:lnSpc>
                <a:spcBef>
                  <a:spcPts val="500"/>
                </a:spcBef>
              </a:pPr>
              <a:endParaRPr lang="en-US" sz="2800" dirty="0">
                <a:solidFill>
                  <a:schemeClr val="bg1"/>
                </a:solidFill>
                <a:cs typeface="Calibri"/>
              </a:endParaRPr>
            </a:p>
          </p:txBody>
        </p:sp>
        <p:sp>
          <p:nvSpPr>
            <p:cNvPr id="27" name="Rechteck 26"/>
            <p:cNvSpPr/>
            <p:nvPr/>
          </p:nvSpPr>
          <p:spPr>
            <a:xfrm rot="5400000">
              <a:off x="3994275" y="6920619"/>
              <a:ext cx="4454008" cy="5968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sz="90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pic>
        <p:nvPicPr>
          <p:cNvPr id="9" name="Picture 6">
            <a:extLst>
              <a:ext uri="{FF2B5EF4-FFF2-40B4-BE49-F238E27FC236}">
                <a16:creationId xmlns:a16="http://schemas.microsoft.com/office/drawing/2014/main" id="{734C5E93-E554-4B11-9204-5AC36FE3E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79" y="6181923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9A2240A-5FE3-4578-8376-8758FE379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521" y="932873"/>
            <a:ext cx="8645220" cy="464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14604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>
            <a:extLst>
              <a:ext uri="{FF2B5EF4-FFF2-40B4-BE49-F238E27FC236}">
                <a16:creationId xmlns:a16="http://schemas.microsoft.com/office/drawing/2014/main" id="{330A98D5-5A2C-43F0-836E-C648567A4E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836" y="2638565"/>
            <a:ext cx="3684237" cy="17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190E231C-3A2B-403B-BAB0-D4A0519EB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00" y="4000677"/>
            <a:ext cx="4113738" cy="210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87546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Head of Venue Operations – Journey to this role</a:t>
            </a:r>
            <a:endParaRPr lang="en-GB" sz="20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A0A1BC-37B2-411C-A471-F9F8E67DDB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234B949-5968-47EF-B7FC-EB01F2E5FA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42621" y="3850616"/>
            <a:ext cx="1605451" cy="240817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79452E8-4873-41AE-98D2-943164816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79" y="1401310"/>
            <a:ext cx="3343517" cy="250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BE4702F-0355-4328-932D-D04F686D57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50"/>
          <a:stretch/>
        </p:blipFill>
        <p:spPr bwMode="auto">
          <a:xfrm>
            <a:off x="2936585" y="749266"/>
            <a:ext cx="1834892" cy="238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70382EDC-3A97-4F48-B92A-2C1A099B82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67" b="3204"/>
          <a:stretch/>
        </p:blipFill>
        <p:spPr bwMode="auto">
          <a:xfrm>
            <a:off x="3581804" y="2973018"/>
            <a:ext cx="2087776" cy="323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F5C17619-6CF8-41A3-9430-5714C4D9F9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69" b="12660"/>
          <a:stretch/>
        </p:blipFill>
        <p:spPr bwMode="auto">
          <a:xfrm>
            <a:off x="5390530" y="2368577"/>
            <a:ext cx="2687871" cy="228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7C78317B-0ECC-40E6-AE28-91B064D90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408" y="749266"/>
            <a:ext cx="4784436" cy="190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>
            <a:extLst>
              <a:ext uri="{FF2B5EF4-FFF2-40B4-BE49-F238E27FC236}">
                <a16:creationId xmlns:a16="http://schemas.microsoft.com/office/drawing/2014/main" id="{00DF2FF2-2978-4B5F-8302-7CB0DAF89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347" y="4361202"/>
            <a:ext cx="4082473" cy="1934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A7ECEBA0-B472-475B-9C41-EA717F28B4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0868" y="588333"/>
            <a:ext cx="2997302" cy="224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62223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87546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Introduction and Overview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521" y="1072433"/>
            <a:ext cx="6146946" cy="529375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Operations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 – day to day planning, procedures and safety for staff, guests and Front of House areas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Front of House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(FOH) – all customer facing areas including F&amp;B outlets, auditorium, foyer / immediate vicinity of venue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Safety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working with all departments to assess the ‘Risk’ and to ensure suitable processes and procedures are in place. Providing training, guidance and comms to the venue on latest procedures / event information  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 marL="285750" indent="-28575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Risk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 – Security</a:t>
            </a:r>
            <a:r>
              <a:rPr lang="en-GB" altLang="en-US" dirty="0">
                <a:ea typeface="Calibri" panose="020F0502020204030204" pitchFamily="34" charset="0"/>
                <a:cs typeface="Times New Roman"/>
              </a:rPr>
              <a:t>, Fire Safety,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Risk Assessments, Licensing, Local Authorities, Standard Operating Procedures and Operational Management Plans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Event Liaison &amp; Advancing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– communicating with clients and visiting companies to ensure all aspects of their events are planned ahead of their arrival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Event &amp; Duty Management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– leading on all ticketed or high risk events on the day, overall responsibility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202DE-C5A1-48B4-9A91-D9E3355229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36" r="29234"/>
          <a:stretch/>
        </p:blipFill>
        <p:spPr>
          <a:xfrm>
            <a:off x="6448065" y="1693955"/>
            <a:ext cx="5581414" cy="40502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A0A1BC-37B2-411C-A471-F9F8E67DDB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03633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Team Structure / Roles &amp; Responsibilities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8992" y="3136664"/>
            <a:ext cx="429925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Food &amp; Beverage Manager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Event hospitality, sales points, kitchen, stock, casual staffing and recruitment, control measures,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food safety, sales targets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2879F28-562C-456B-8CB0-F9ED7A629E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4603" y="1505412"/>
            <a:ext cx="388991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Venue Administrator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Payroll Management</a:t>
            </a:r>
            <a:r>
              <a:rPr lang="en-GB" altLang="en-US" dirty="0">
                <a:ea typeface="Calibri" panose="020F0502020204030204" pitchFamily="34" charset="0"/>
                <a:cs typeface="Times New Roman"/>
              </a:rPr>
              <a:t>, Administrative Support for Recruitment,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HR, Meetings and f</a:t>
            </a:r>
            <a:r>
              <a:rPr lang="en-GB" dirty="0"/>
              <a:t>inancial support with Invoicing and Settlements</a:t>
            </a: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B3C9FF72-8AD5-418D-8C02-7352A25220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4434" y="575791"/>
            <a:ext cx="5126283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Head of Venue Operations (me)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Calibri"/>
                <a:ea typeface="Calibri" panose="020F0502020204030204" pitchFamily="34" charset="0"/>
                <a:cs typeface="Times New Roman"/>
              </a:rPr>
              <a:t>Deputy to Venue Director 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40F020EA-90AC-40CF-BF91-5D254E918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10148" y="3585010"/>
            <a:ext cx="429926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Hospitality &amp; VIP Manager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48823F8A-2B52-4842-A9BA-7C1BBDC90F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534" y="3588799"/>
            <a:ext cx="329275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Kitchen Manager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AF4CC111-2AFF-43D4-A20A-DDA1B07419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7866" y="4885394"/>
            <a:ext cx="608996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Stock &amp; Events Supervisor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b="1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7BC72732-C770-462A-A952-477D629610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348" y="4714272"/>
            <a:ext cx="614694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Casual Staff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27ADB406-DA5F-44A8-BFED-012D9A01B7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1305" y="5267574"/>
            <a:ext cx="467264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Security – </a:t>
            </a:r>
            <a:r>
              <a:rPr lang="en-GB" altLang="en-US" b="1" dirty="0" err="1">
                <a:latin typeface="Calibri"/>
                <a:ea typeface="Calibri" panose="020F0502020204030204" pitchFamily="34" charset="0"/>
                <a:cs typeface="Times New Roman"/>
              </a:rPr>
              <a:t>Safestyle</a:t>
            </a:r>
            <a:endParaRPr lang="en-GB" altLang="en-US" b="1" dirty="0">
              <a:latin typeface="Calibri"/>
              <a:ea typeface="Calibri" panose="020F0502020204030204" pitchFamily="34" charset="0"/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sp>
        <p:nvSpPr>
          <p:cNvPr id="17" name="Rectangle 1">
            <a:extLst>
              <a:ext uri="{FF2B5EF4-FFF2-40B4-BE49-F238E27FC236}">
                <a16:creationId xmlns:a16="http://schemas.microsoft.com/office/drawing/2014/main" id="{B4809D99-FBE2-4CBE-A4DA-92CEB9EDBD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7554" y="5352487"/>
            <a:ext cx="501053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Times New Roman"/>
              </a:rPr>
              <a:t>Building Safety Officer </a:t>
            </a: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E5ECD7E-D6C2-497E-86C0-69CE3BA953EF}"/>
              </a:ext>
            </a:extLst>
          </p:cNvPr>
          <p:cNvCxnSpPr>
            <a:cxnSpLocks/>
          </p:cNvCxnSpPr>
          <p:nvPr/>
        </p:nvCxnSpPr>
        <p:spPr>
          <a:xfrm flipH="1" flipV="1">
            <a:off x="1349477" y="976793"/>
            <a:ext cx="3179284" cy="1368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0976057-70C6-42A6-80F2-F0A5A94DD670}"/>
              </a:ext>
            </a:extLst>
          </p:cNvPr>
          <p:cNvCxnSpPr>
            <a:cxnSpLocks/>
          </p:cNvCxnSpPr>
          <p:nvPr/>
        </p:nvCxnSpPr>
        <p:spPr>
          <a:xfrm>
            <a:off x="1349476" y="968463"/>
            <a:ext cx="0" cy="2620336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8087A120-C358-408C-A89F-B5005EC0B770}"/>
              </a:ext>
            </a:extLst>
          </p:cNvPr>
          <p:cNvCxnSpPr>
            <a:cxnSpLocks/>
          </p:cNvCxnSpPr>
          <p:nvPr/>
        </p:nvCxnSpPr>
        <p:spPr>
          <a:xfrm>
            <a:off x="5951891" y="1225485"/>
            <a:ext cx="0" cy="1809316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04014E09-D685-47F1-8970-8EB9DA585306}"/>
              </a:ext>
            </a:extLst>
          </p:cNvPr>
          <p:cNvCxnSpPr>
            <a:cxnSpLocks/>
          </p:cNvCxnSpPr>
          <p:nvPr/>
        </p:nvCxnSpPr>
        <p:spPr>
          <a:xfrm>
            <a:off x="10842524" y="961422"/>
            <a:ext cx="0" cy="2623588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DED5E83-FF06-4662-8534-FDB45B68BDE2}"/>
              </a:ext>
            </a:extLst>
          </p:cNvPr>
          <p:cNvCxnSpPr>
            <a:cxnSpLocks/>
          </p:cNvCxnSpPr>
          <p:nvPr/>
        </p:nvCxnSpPr>
        <p:spPr>
          <a:xfrm>
            <a:off x="4675031" y="1225485"/>
            <a:ext cx="0" cy="431805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E6703984-7A0F-4FCB-A25B-E565623160D5}"/>
              </a:ext>
            </a:extLst>
          </p:cNvPr>
          <p:cNvCxnSpPr>
            <a:cxnSpLocks/>
          </p:cNvCxnSpPr>
          <p:nvPr/>
        </p:nvCxnSpPr>
        <p:spPr>
          <a:xfrm>
            <a:off x="3859146" y="2949706"/>
            <a:ext cx="14261" cy="2347876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4531DC09-A2D0-4EAA-A9EA-C00740D681F1}"/>
              </a:ext>
            </a:extLst>
          </p:cNvPr>
          <p:cNvCxnSpPr>
            <a:cxnSpLocks/>
          </p:cNvCxnSpPr>
          <p:nvPr/>
        </p:nvCxnSpPr>
        <p:spPr>
          <a:xfrm>
            <a:off x="7907628" y="2959506"/>
            <a:ext cx="0" cy="2279162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435E0623-BDDB-4800-A333-3BE9FDF241A3}"/>
              </a:ext>
            </a:extLst>
          </p:cNvPr>
          <p:cNvCxnSpPr>
            <a:cxnSpLocks/>
          </p:cNvCxnSpPr>
          <p:nvPr/>
        </p:nvCxnSpPr>
        <p:spPr>
          <a:xfrm>
            <a:off x="1896385" y="4021152"/>
            <a:ext cx="0" cy="487188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D56B5347-CC44-4BA2-ABDB-45E9A2FAF40A}"/>
              </a:ext>
            </a:extLst>
          </p:cNvPr>
          <p:cNvCxnSpPr>
            <a:cxnSpLocks/>
          </p:cNvCxnSpPr>
          <p:nvPr/>
        </p:nvCxnSpPr>
        <p:spPr>
          <a:xfrm>
            <a:off x="3373989" y="3796902"/>
            <a:ext cx="0" cy="975913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E3DA86E4-E118-429E-BE2E-36F5F5260C0E}"/>
              </a:ext>
            </a:extLst>
          </p:cNvPr>
          <p:cNvCxnSpPr>
            <a:cxnSpLocks/>
          </p:cNvCxnSpPr>
          <p:nvPr/>
        </p:nvCxnSpPr>
        <p:spPr>
          <a:xfrm>
            <a:off x="4175926" y="4169748"/>
            <a:ext cx="0" cy="603068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4" name="Picture 6">
            <a:extLst>
              <a:ext uri="{FF2B5EF4-FFF2-40B4-BE49-F238E27FC236}">
                <a16:creationId xmlns:a16="http://schemas.microsoft.com/office/drawing/2014/main" id="{07ED3F2D-4085-4162-891E-432F6CF4E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7E3F683-3624-4F70-8C0B-DC3FC56E93FF}"/>
              </a:ext>
            </a:extLst>
          </p:cNvPr>
          <p:cNvSpPr/>
          <p:nvPr/>
        </p:nvSpPr>
        <p:spPr>
          <a:xfrm>
            <a:off x="6400226" y="1632613"/>
            <a:ext cx="43680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ea typeface="Calibri" panose="020F0502020204030204" pitchFamily="34" charset="0"/>
                <a:cs typeface="Times New Roman"/>
              </a:rPr>
              <a:t>Deputy Operations Manager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ea typeface="Calibri" panose="020F0502020204030204" pitchFamily="34" charset="0"/>
                <a:cs typeface="Times New Roman"/>
              </a:rPr>
              <a:t>Leading on all seated shows,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ea typeface="Calibri" panose="020F0502020204030204" pitchFamily="34" charset="0"/>
                <a:cs typeface="Times New Roman"/>
              </a:rPr>
              <a:t>merchandise operation, settlements and supporting the F&amp;B Team</a:t>
            </a:r>
            <a:endParaRPr lang="en-GB" alt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1469B0A-8466-4CB9-B489-C0763CB0AA96}"/>
              </a:ext>
            </a:extLst>
          </p:cNvPr>
          <p:cNvSpPr/>
          <p:nvPr/>
        </p:nvSpPr>
        <p:spPr>
          <a:xfrm>
            <a:off x="1302843" y="4464434"/>
            <a:ext cx="11175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ea typeface="Calibri" panose="020F0502020204030204" pitchFamily="34" charset="0"/>
                <a:cs typeface="Times New Roman"/>
              </a:rPr>
              <a:t>Sous Chef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56A7013-261E-4C62-8CD8-97E2CDA5FE6B}"/>
              </a:ext>
            </a:extLst>
          </p:cNvPr>
          <p:cNvCxnSpPr>
            <a:cxnSpLocks/>
          </p:cNvCxnSpPr>
          <p:nvPr/>
        </p:nvCxnSpPr>
        <p:spPr>
          <a:xfrm>
            <a:off x="7213973" y="1246814"/>
            <a:ext cx="1605" cy="438648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10B5341-6B4F-44C5-B953-E0ED47593CED}"/>
              </a:ext>
            </a:extLst>
          </p:cNvPr>
          <p:cNvCxnSpPr>
            <a:cxnSpLocks/>
          </p:cNvCxnSpPr>
          <p:nvPr/>
        </p:nvCxnSpPr>
        <p:spPr>
          <a:xfrm flipH="1">
            <a:off x="7218784" y="968533"/>
            <a:ext cx="362374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5A5DF06-AEC8-4A93-9C56-891F8A1A7C50}"/>
              </a:ext>
            </a:extLst>
          </p:cNvPr>
          <p:cNvCxnSpPr>
            <a:cxnSpLocks/>
          </p:cNvCxnSpPr>
          <p:nvPr/>
        </p:nvCxnSpPr>
        <p:spPr>
          <a:xfrm flipH="1" flipV="1">
            <a:off x="6537797" y="2949706"/>
            <a:ext cx="1355560" cy="980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46DE9CA-AD18-4E3E-A30D-25E664F32F96}"/>
              </a:ext>
            </a:extLst>
          </p:cNvPr>
          <p:cNvCxnSpPr>
            <a:cxnSpLocks/>
          </p:cNvCxnSpPr>
          <p:nvPr/>
        </p:nvCxnSpPr>
        <p:spPr>
          <a:xfrm>
            <a:off x="6537796" y="1225485"/>
            <a:ext cx="0" cy="174186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93FA9AC2-A4CB-4091-8476-EF0BC70A659F}"/>
              </a:ext>
            </a:extLst>
          </p:cNvPr>
          <p:cNvCxnSpPr>
            <a:cxnSpLocks/>
          </p:cNvCxnSpPr>
          <p:nvPr/>
        </p:nvCxnSpPr>
        <p:spPr>
          <a:xfrm>
            <a:off x="5935995" y="4685852"/>
            <a:ext cx="0" cy="298654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74775DF-9D09-4275-B92B-78C1E470ACC3}"/>
              </a:ext>
            </a:extLst>
          </p:cNvPr>
          <p:cNvCxnSpPr>
            <a:cxnSpLocks/>
          </p:cNvCxnSpPr>
          <p:nvPr/>
        </p:nvCxnSpPr>
        <p:spPr>
          <a:xfrm flipH="1">
            <a:off x="3851564" y="2959506"/>
            <a:ext cx="150295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DE35A6D-5B0A-4355-9AEB-9DAB727A2778}"/>
              </a:ext>
            </a:extLst>
          </p:cNvPr>
          <p:cNvCxnSpPr>
            <a:cxnSpLocks/>
          </p:cNvCxnSpPr>
          <p:nvPr/>
        </p:nvCxnSpPr>
        <p:spPr>
          <a:xfrm>
            <a:off x="5354521" y="1225485"/>
            <a:ext cx="6592" cy="174186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59EAF5E-3EDD-4810-9DFE-328BEEB18E64}"/>
              </a:ext>
            </a:extLst>
          </p:cNvPr>
          <p:cNvCxnSpPr>
            <a:cxnSpLocks/>
          </p:cNvCxnSpPr>
          <p:nvPr/>
        </p:nvCxnSpPr>
        <p:spPr>
          <a:xfrm flipH="1">
            <a:off x="2803193" y="3796902"/>
            <a:ext cx="57079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94353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20428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Understanding Security &amp; Risk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478" y="1305341"/>
            <a:ext cx="7369819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Duty Manager </a:t>
            </a:r>
            <a:r>
              <a:rPr lang="en-GB" dirty="0"/>
              <a:t>– overall control and understanding of the event. The decision maker and the main point of contact for all staff on duty</a:t>
            </a: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b="1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Security 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- integral to ensuring the safety and security of the venue / our staff / our guests</a:t>
            </a:r>
            <a:r>
              <a:rPr lang="en-GB" dirty="0">
                <a:ea typeface="Calibri" panose="020F0502020204030204" pitchFamily="34" charset="0"/>
                <a:cs typeface="Calibri"/>
              </a:rPr>
              <a:t>, aid us in upholding out venue licence</a:t>
            </a: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SIA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</a:t>
            </a: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Guards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hold a Security Industry Authority Licence, often found working on the doors / alcohol sales points / roaming patrols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Stewards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provide friendly assistance with wayfinding and fire safety in the event of an evacuation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Building Safety Officer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ensures venue fire and safety checks are completed when public are in the building</a:t>
            </a: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FE262F-1E70-4DDC-94CE-9B32817D5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>
            <a:extLst>
              <a:ext uri="{FF2B5EF4-FFF2-40B4-BE49-F238E27FC236}">
                <a16:creationId xmlns:a16="http://schemas.microsoft.com/office/drawing/2014/main" id="{AA08C701-08C4-49BB-99AA-67CA9DB053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9" b="16356"/>
          <a:stretch/>
        </p:blipFill>
        <p:spPr bwMode="auto">
          <a:xfrm>
            <a:off x="8304411" y="749266"/>
            <a:ext cx="3399812" cy="548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30674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D01CCB1-1B83-49AE-88FC-1FCCBB4CA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2783" y="3775743"/>
            <a:ext cx="4148161" cy="2443881"/>
          </a:xfrm>
          <a:prstGeom prst="rect">
            <a:avLst/>
          </a:prstGeom>
        </p:spPr>
      </p:pic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20428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Security &amp; Medical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7746" y="878309"/>
            <a:ext cx="10478236" cy="344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Standing Events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individual Crowd Control Risk Assessments and increased staffing levels, experienced pit crew monitoring crowd movement and behaviour. Additional measures may include </a:t>
            </a:r>
            <a:r>
              <a:rPr lang="en-GB" dirty="0" err="1">
                <a:ea typeface="Calibri" panose="020F0502020204030204" pitchFamily="34" charset="0"/>
                <a:cs typeface="Calibri"/>
              </a:rPr>
              <a:t>wristbanding</a:t>
            </a:r>
            <a:r>
              <a:rPr lang="en-GB" dirty="0">
                <a:ea typeface="Calibri" panose="020F0502020204030204" pitchFamily="34" charset="0"/>
                <a:cs typeface="Calibri"/>
              </a:rPr>
              <a:t> standing guests, restrictions on items permitted in to the building, decant rules, synchronisation of door times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DJ Events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similar to standing event operations but FOH have an added focus of deterrent against substance abuse (enhanced searches, amnesty boxes etc). Operate a stricter BOH operation and implement additional guarding roles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ea typeface="Calibri" panose="020F0502020204030204" pitchFamily="34" charset="0"/>
                <a:cs typeface="Calibri"/>
              </a:rPr>
              <a:t>Medical Provision </a:t>
            </a:r>
            <a:r>
              <a:rPr lang="en-GB" dirty="0">
                <a:ea typeface="Calibri" panose="020F0502020204030204" pitchFamily="34" charset="0"/>
                <a:cs typeface="Calibri"/>
              </a:rPr>
              <a:t>– for high risk events, additional medical support &amp; safeguarding provisions are required</a:t>
            </a:r>
            <a:endParaRPr lang="en-GB" dirty="0"/>
          </a:p>
          <a:p>
            <a:pPr lvl="1"/>
            <a:endParaRPr lang="en-GB" dirty="0"/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 panose="020F0502020204030204" pitchFamily="34" charset="0"/>
              <a:cs typeface="Calibri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03A382-FFCF-4609-AAF6-B1C0EE011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E09631-4BFD-4EB2-B945-948C7E2B35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5893"/>
          <a:stretch/>
        </p:blipFill>
        <p:spPr>
          <a:xfrm>
            <a:off x="221674" y="3621767"/>
            <a:ext cx="4361215" cy="2453796"/>
          </a:xfrm>
          <a:prstGeom prst="rect">
            <a:avLst/>
          </a:prstGeom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6FA5BDE3-BA79-4BC4-91FF-67A61DA0AE8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71951" y="-295049"/>
            <a:ext cx="3876449" cy="3876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1CBE89B1-C1BB-43BE-BB85-DED253A84BC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0CE88310-08B6-4E51-9213-23E59795182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E5A0D126-E27A-4B39-A0A9-EC69CB903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7391" y="3946568"/>
            <a:ext cx="4148161" cy="245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13270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0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Security Awareness &amp; Liaison</a:t>
            </a:r>
            <a:endParaRPr lang="en-GB" sz="2000" b="1" dirty="0"/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A3957A52-ED41-4065-A96A-CECC7F996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820" y="1380210"/>
            <a:ext cx="8967730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Protect Duty 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– pending new legislation, set out by the UK Government, following public consultation. The aim is to make the public safer at publicly accessible locations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/>
                <a:ea typeface="Calibri" panose="020F0502020204030204" pitchFamily="34" charset="0"/>
                <a:cs typeface="Calibri"/>
              </a:rPr>
              <a:t>Readiness</a:t>
            </a:r>
            <a:r>
              <a:rPr lang="en-GB" dirty="0">
                <a:latin typeface="Calibri"/>
                <a:ea typeface="Calibri" panose="020F0502020204030204" pitchFamily="34" charset="0"/>
                <a:cs typeface="Calibri"/>
              </a:rPr>
              <a:t> – </a:t>
            </a:r>
            <a:r>
              <a:rPr lang="en-GB" altLang="en-US" dirty="0">
                <a:ea typeface="Calibri" panose="020F0502020204030204" pitchFamily="34" charset="0"/>
                <a:cs typeface="Calibri"/>
              </a:rPr>
              <a:t>high spec security mag arches, wands and accompanying divesting tables, with thorough queue management controls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ea typeface="Calibri" panose="020F0502020204030204" pitchFamily="34" charset="0"/>
                <a:cs typeface="Calibri"/>
              </a:rPr>
              <a:t>Searches</a:t>
            </a:r>
            <a:r>
              <a:rPr lang="en-GB" altLang="en-US" dirty="0">
                <a:ea typeface="Calibri" panose="020F0502020204030204" pitchFamily="34" charset="0"/>
                <a:cs typeface="Calibri"/>
              </a:rPr>
              <a:t> – searches are designed to keep our staff and guests safe. We vary the scale of these on an event by event basis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Central Support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 - ATG’s Risk Team monitor venue operations, learning from mistakes, provide guidance, monitor behavioural trends and respond to the latest Government guidance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Licensing and Local Authorities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– continuous liaison with Swansea Licensing Authority – updating them on upcoming events, plans and operations. Regular visits during events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b="1" dirty="0">
                <a:ea typeface="Calibri" panose="020F0502020204030204" pitchFamily="34" charset="0"/>
                <a:cs typeface="Calibri"/>
              </a:rPr>
              <a:t>Fire Arms Unit and </a:t>
            </a:r>
            <a:r>
              <a:rPr lang="en-GB" altLang="en-US" b="1" dirty="0">
                <a:latin typeface="Calibri"/>
                <a:ea typeface="Calibri" panose="020F0502020204030204" pitchFamily="34" charset="0"/>
                <a:cs typeface="Calibri"/>
              </a:rPr>
              <a:t>WECTU </a:t>
            </a:r>
            <a:r>
              <a:rPr lang="en-GB" altLang="en-US" dirty="0">
                <a:latin typeface="Calibri"/>
                <a:ea typeface="Calibri" panose="020F0502020204030204" pitchFamily="34" charset="0"/>
                <a:cs typeface="Calibri"/>
              </a:rPr>
              <a:t>(Wales Extremism and Counter Terrorism Unit) – liaise with me to provide guidance and support to us, whilst ensuring they are familiar with the venue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sz="1000" dirty="0">
              <a:latin typeface="Calibri"/>
              <a:ea typeface="Calibri" panose="020F0502020204030204" pitchFamily="34" charset="0"/>
              <a:cs typeface="Calibri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altLang="en-US" dirty="0">
              <a:latin typeface="Calibri"/>
              <a:ea typeface="Calibri" panose="020F0502020204030204" pitchFamily="34" charset="0"/>
              <a:cs typeface="Calibri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06B42C9E-5D94-41C3-A798-983E861487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83" t="42707" r="8627"/>
          <a:stretch/>
        </p:blipFill>
        <p:spPr bwMode="auto">
          <a:xfrm>
            <a:off x="9172409" y="3911085"/>
            <a:ext cx="2939959" cy="241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>
            <a:extLst>
              <a:ext uri="{FF2B5EF4-FFF2-40B4-BE49-F238E27FC236}">
                <a16:creationId xmlns:a16="http://schemas.microsoft.com/office/drawing/2014/main" id="{F405E293-EE9A-432F-83BF-C10514E2D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93" r="15686"/>
          <a:stretch/>
        </p:blipFill>
        <p:spPr bwMode="auto">
          <a:xfrm>
            <a:off x="9172408" y="499072"/>
            <a:ext cx="2939959" cy="256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outh Wales Police - Superintendent Lee Porter has been awarded the Queen's  Police Medal (QPM) in the New Year's Honours. Mr Porter joined the police  service in 1992 having served with the">
            <a:extLst>
              <a:ext uri="{FF2B5EF4-FFF2-40B4-BE49-F238E27FC236}">
                <a16:creationId xmlns:a16="http://schemas.microsoft.com/office/drawing/2014/main" id="{9E1D3E03-652B-4457-93AC-7E0ADD9E7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409" y="2529299"/>
            <a:ext cx="2939959" cy="195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DC421351-1BA1-41A5-8CD5-EBAF6AAE9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13962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feld 17"/>
          <p:cNvSpPr txBox="1"/>
          <p:nvPr/>
        </p:nvSpPr>
        <p:spPr>
          <a:xfrm>
            <a:off x="231820" y="487656"/>
            <a:ext cx="166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dirty="0">
                <a:latin typeface="Century Gothic" charset="0"/>
                <a:ea typeface="Century Gothic" charset="0"/>
                <a:cs typeface="Century Gothic" charset="0"/>
              </a:rPr>
              <a:t>Swansea Arena</a:t>
            </a:r>
          </a:p>
          <a:p>
            <a:pPr algn="r"/>
            <a:r>
              <a:rPr lang="en-US" sz="1400" dirty="0">
                <a:latin typeface="Century Gothic" charset="0"/>
                <a:ea typeface="Century Gothic" charset="0"/>
                <a:cs typeface="Century Gothic" charset="0"/>
              </a:rPr>
              <a:t>Operations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031" y="87546"/>
            <a:ext cx="6465194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b="1" dirty="0"/>
              <a:t>Operations – Key Learnings on Events</a:t>
            </a:r>
            <a:endParaRPr lang="en-GB" sz="2000" b="1" dirty="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B12C6651-F5C1-4878-8FB3-16A9BAB00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916" y="1356676"/>
            <a:ext cx="5256725" cy="247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>
            <a:extLst>
              <a:ext uri="{FF2B5EF4-FFF2-40B4-BE49-F238E27FC236}">
                <a16:creationId xmlns:a16="http://schemas.microsoft.com/office/drawing/2014/main" id="{B87B81F4-E4B7-4C3F-8CA5-850F4F2EDE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55" t="9412" r="19216"/>
          <a:stretch/>
        </p:blipFill>
        <p:spPr bwMode="auto">
          <a:xfrm>
            <a:off x="4517383" y="4422225"/>
            <a:ext cx="2866598" cy="188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>
            <a:extLst>
              <a:ext uri="{FF2B5EF4-FFF2-40B4-BE49-F238E27FC236}">
                <a16:creationId xmlns:a16="http://schemas.microsoft.com/office/drawing/2014/main" id="{B6ECDAE7-1BA2-43A9-99FA-2A017D663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612" y="6472755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67A784C7-49F8-4914-9E2C-60C4C87CD1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0" t="9629" r="33312" b="33652"/>
          <a:stretch/>
        </p:blipFill>
        <p:spPr bwMode="auto">
          <a:xfrm>
            <a:off x="211175" y="3637569"/>
            <a:ext cx="4333397" cy="268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>
            <a:extLst>
              <a:ext uri="{FF2B5EF4-FFF2-40B4-BE49-F238E27FC236}">
                <a16:creationId xmlns:a16="http://schemas.microsoft.com/office/drawing/2014/main" id="{D924218D-3DEA-49E1-AC8D-2E560E70A6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0" t="8473" r="10398"/>
          <a:stretch/>
        </p:blipFill>
        <p:spPr bwMode="auto">
          <a:xfrm>
            <a:off x="594359" y="969170"/>
            <a:ext cx="4703802" cy="271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32C7CAED-8611-43EE-AB6F-28097BD0B8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1" r="25597"/>
          <a:stretch/>
        </p:blipFill>
        <p:spPr bwMode="auto">
          <a:xfrm>
            <a:off x="9435959" y="2100965"/>
            <a:ext cx="2619593" cy="188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FF617E0-933C-47ED-8FF0-221ECB634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558" y="486587"/>
            <a:ext cx="3833090" cy="181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DE3947FD-5A83-41B0-AB2B-56F6FBCDB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364" y="3802154"/>
            <a:ext cx="5065220" cy="251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7AA4E6C7-C5E8-489A-A5D9-44D906DBF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2031" y="3637568"/>
            <a:ext cx="1263783" cy="2668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>
            <a:extLst>
              <a:ext uri="{FF2B5EF4-FFF2-40B4-BE49-F238E27FC236}">
                <a16:creationId xmlns:a16="http://schemas.microsoft.com/office/drawing/2014/main" id="{B5492844-C4FB-42B8-85A4-7207CB7691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05" r="25542"/>
          <a:stretch/>
        </p:blipFill>
        <p:spPr bwMode="auto">
          <a:xfrm>
            <a:off x="4544572" y="2909333"/>
            <a:ext cx="2349269" cy="153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>
            <a:extLst>
              <a:ext uri="{FF2B5EF4-FFF2-40B4-BE49-F238E27FC236}">
                <a16:creationId xmlns:a16="http://schemas.microsoft.com/office/drawing/2014/main" id="{78012529-1679-4D7E-8BEA-F5DC853DC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208" y="569056"/>
            <a:ext cx="3044350" cy="144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39719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hteck 20"/>
          <p:cNvSpPr/>
          <p:nvPr/>
        </p:nvSpPr>
        <p:spPr>
          <a:xfrm>
            <a:off x="3176" y="0"/>
            <a:ext cx="12188824" cy="686059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>
              <a:lnSpc>
                <a:spcPct val="200000"/>
              </a:lnSpc>
            </a:pPr>
            <a:endParaRPr lang="de-DE" sz="80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de-DE" sz="3598">
              <a:solidFill>
                <a:schemeClr val="bg1"/>
              </a:solidFill>
            </a:endParaRPr>
          </a:p>
        </p:txBody>
      </p:sp>
      <p:grpSp>
        <p:nvGrpSpPr>
          <p:cNvPr id="2" name="Gruppieren 1"/>
          <p:cNvGrpSpPr/>
          <p:nvPr/>
        </p:nvGrpSpPr>
        <p:grpSpPr>
          <a:xfrm>
            <a:off x="-104463" y="2314200"/>
            <a:ext cx="2811442" cy="2227005"/>
            <a:chOff x="1166160" y="4723457"/>
            <a:chExt cx="5084961" cy="4454008"/>
          </a:xfrm>
        </p:grpSpPr>
        <p:sp>
          <p:nvSpPr>
            <p:cNvPr id="25" name="Textfeld 24"/>
            <p:cNvSpPr txBox="1"/>
            <p:nvPr/>
          </p:nvSpPr>
          <p:spPr>
            <a:xfrm>
              <a:off x="1166160" y="6733922"/>
              <a:ext cx="4869339" cy="1558117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r">
                <a:lnSpc>
                  <a:spcPct val="70000"/>
                </a:lnSpc>
                <a:spcBef>
                  <a:spcPts val="500"/>
                </a:spcBef>
                <a:buClr>
                  <a:srgbClr val="00B0F0"/>
                </a:buClr>
                <a:buSzPct val="25000"/>
              </a:pPr>
              <a:r>
                <a:rPr lang="en-US" sz="2800" dirty="0">
                  <a:solidFill>
                    <a:schemeClr val="bg1"/>
                  </a:solidFill>
                  <a:cs typeface="Calibri"/>
                </a:rPr>
                <a:t>Questions?</a:t>
              </a:r>
            </a:p>
            <a:p>
              <a:pPr algn="r">
                <a:lnSpc>
                  <a:spcPct val="70000"/>
                </a:lnSpc>
                <a:spcBef>
                  <a:spcPts val="500"/>
                </a:spcBef>
              </a:pPr>
              <a:endParaRPr lang="en-US" sz="2800" dirty="0">
                <a:solidFill>
                  <a:schemeClr val="bg1"/>
                </a:solidFill>
                <a:cs typeface="Calibri"/>
              </a:endParaRPr>
            </a:p>
          </p:txBody>
        </p:sp>
        <p:sp>
          <p:nvSpPr>
            <p:cNvPr id="27" name="Rechteck 26"/>
            <p:cNvSpPr/>
            <p:nvPr/>
          </p:nvSpPr>
          <p:spPr>
            <a:xfrm rot="5400000">
              <a:off x="3994275" y="6920619"/>
              <a:ext cx="4454008" cy="5968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sz="900">
                <a:solidFill>
                  <a:schemeClr val="bg1"/>
                </a:solidFill>
                <a:latin typeface="Century Gothic" panose="020B0502020202020204" pitchFamily="34" charset="0"/>
              </a:endParaRPr>
            </a:p>
          </p:txBody>
        </p:sp>
      </p:grpSp>
      <p:pic>
        <p:nvPicPr>
          <p:cNvPr id="9" name="Picture 6">
            <a:extLst>
              <a:ext uri="{FF2B5EF4-FFF2-40B4-BE49-F238E27FC236}">
                <a16:creationId xmlns:a16="http://schemas.microsoft.com/office/drawing/2014/main" id="{734C5E93-E554-4B11-9204-5AC36FE3E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179" y="6181923"/>
            <a:ext cx="3164940" cy="29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9A2240A-5FE3-4578-8376-8758FE379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521" y="932873"/>
            <a:ext cx="8645220" cy="464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49890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690</Words>
  <Application>Microsoft Office PowerPoint</Application>
  <PresentationFormat>Widescreen</PresentationFormat>
  <Paragraphs>93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Century Gothic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Deborah Jenkins</cp:lastModifiedBy>
  <cp:revision>447</cp:revision>
  <cp:lastPrinted>2023-10-23T13:50:15Z</cp:lastPrinted>
  <dcterms:created xsi:type="dcterms:W3CDTF">2017-02-07T21:23:06Z</dcterms:created>
  <dcterms:modified xsi:type="dcterms:W3CDTF">2024-01-07T18:40:14Z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7d58172-25d7-4b36-8f09-c83ffc5a5149_Enabled">
    <vt:lpwstr>true</vt:lpwstr>
  </property>
  <property fmtid="{D5CDD505-2E9C-101B-9397-08002B2CF9AE}" pid="3" name="MSIP_Label_87d58172-25d7-4b36-8f09-c83ffc5a5149_SetDate">
    <vt:lpwstr>2023-11-08T15:12:45Z</vt:lpwstr>
  </property>
  <property fmtid="{D5CDD505-2E9C-101B-9397-08002B2CF9AE}" pid="4" name="MSIP_Label_87d58172-25d7-4b36-8f09-c83ffc5a5149_Method">
    <vt:lpwstr>Standard</vt:lpwstr>
  </property>
  <property fmtid="{D5CDD505-2E9C-101B-9397-08002B2CF9AE}" pid="5" name="MSIP_Label_87d58172-25d7-4b36-8f09-c83ffc5a5149_Name">
    <vt:lpwstr>87d58172-25d7-4b36-8f09-c83ffc5a5149</vt:lpwstr>
  </property>
  <property fmtid="{D5CDD505-2E9C-101B-9397-08002B2CF9AE}" pid="6" name="MSIP_Label_87d58172-25d7-4b36-8f09-c83ffc5a5149_SiteId">
    <vt:lpwstr>c488003b-e491-4d93-8dda-b420d9e503c8</vt:lpwstr>
  </property>
  <property fmtid="{D5CDD505-2E9C-101B-9397-08002B2CF9AE}" pid="7" name="MSIP_Label_87d58172-25d7-4b36-8f09-c83ffc5a5149_ActionId">
    <vt:lpwstr>b73e85e5-a550-4aef-91f2-e17638f68ec3</vt:lpwstr>
  </property>
  <property fmtid="{D5CDD505-2E9C-101B-9397-08002B2CF9AE}" pid="8" name="MSIP_Label_87d58172-25d7-4b36-8f09-c83ffc5a5149_ContentBits">
    <vt:lpwstr>2</vt:lpwstr>
  </property>
</Properties>
</file>