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5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A7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DEEE92-4B8B-4133-BB20-D680D54C3C86}" v="406" dt="2026-05-07T18:41:33.312"/>
    <p1510:client id="{23AA6323-E921-5CB9-7F87-E4E57ACAD0D4}" v="1" dt="2026-05-07T18:39:43.849"/>
    <p1510:client id="{5D03B59B-AF6A-B699-DAA6-C1F15D377ADE}" v="134" dt="2026-05-07T19:15:25.954"/>
    <p1510:client id="{6FD4A87F-FD87-762E-1E09-080EF4BB4D46}" v="51" dt="2026-05-07T19:53:31.526"/>
    <p1510:client id="{982A868B-AD01-378E-3C94-31D2D5FFD3D6}" v="52" dt="2026-05-07T18:00:35.1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4404" autoAdjust="0"/>
  </p:normalViewPr>
  <p:slideViewPr>
    <p:cSldViewPr snapToGrid="0">
      <p:cViewPr>
        <p:scale>
          <a:sx n="69" d="100"/>
          <a:sy n="69" d="100"/>
        </p:scale>
        <p:origin x="37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wri Lewis (2400763)" userId="cde85083-8285-47a2-8270-1966ac6b4e42" providerId="ADAL" clId="{D5CC43D6-AB14-4B1C-9E7E-97646A183FD2}"/>
    <pc:docChg chg="undo custSel addSld modSld sldOrd">
      <pc:chgData name="Lowri Lewis (2400763)" userId="cde85083-8285-47a2-8270-1966ac6b4e42" providerId="ADAL" clId="{D5CC43D6-AB14-4B1C-9E7E-97646A183FD2}" dt="2026-05-07T18:41:33.312" v="5412" actId="113"/>
      <pc:docMkLst>
        <pc:docMk/>
      </pc:docMkLst>
      <pc:sldChg chg="addSp delSp modSp mod setBg delDesignElem">
        <pc:chgData name="Lowri Lewis (2400763)" userId="cde85083-8285-47a2-8270-1966ac6b4e42" providerId="ADAL" clId="{D5CC43D6-AB14-4B1C-9E7E-97646A183FD2}" dt="2026-05-07T10:48:00.065" v="5397" actId="790"/>
        <pc:sldMkLst>
          <pc:docMk/>
          <pc:sldMk cId="109857222" sldId="256"/>
        </pc:sldMkLst>
        <pc:spChg chg="mod">
          <ac:chgData name="Lowri Lewis (2400763)" userId="cde85083-8285-47a2-8270-1966ac6b4e42" providerId="ADAL" clId="{D5CC43D6-AB14-4B1C-9E7E-97646A183FD2}" dt="2026-05-07T10:48:00.065" v="5397" actId="79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owri Lewis (2400763)" userId="cde85083-8285-47a2-8270-1966ac6b4e42" providerId="ADAL" clId="{D5CC43D6-AB14-4B1C-9E7E-97646A183FD2}" dt="2026-05-07T10:48:00.065" v="5397" actId="79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Lowri Lewis (2400763)" userId="cde85083-8285-47a2-8270-1966ac6b4e42" providerId="ADAL" clId="{D5CC43D6-AB14-4B1C-9E7E-97646A183FD2}" dt="2026-05-06T13:42:33.714" v="3257"/>
          <ac:spMkLst>
            <pc:docMk/>
            <pc:sldMk cId="109857222" sldId="256"/>
            <ac:spMk id="8" creationId="{C7D023E4-8DE1-436E-9847-ED6A4B4B04FD}"/>
          </ac:spMkLst>
        </pc:spChg>
        <pc:spChg chg="mod">
          <ac:chgData name="Lowri Lewis (2400763)" userId="cde85083-8285-47a2-8270-1966ac6b4e42" providerId="ADAL" clId="{D5CC43D6-AB14-4B1C-9E7E-97646A183FD2}" dt="2026-05-07T10:48:00.065" v="5397" actId="790"/>
          <ac:spMkLst>
            <pc:docMk/>
            <pc:sldMk cId="109857222" sldId="256"/>
            <ac:spMk id="11" creationId="{54F87DBC-E43C-4CE4-A8C5-61E3D68194AA}"/>
          </ac:spMkLst>
        </pc:spChg>
        <pc:spChg chg="mod">
          <ac:chgData name="Lowri Lewis (2400763)" userId="cde85083-8285-47a2-8270-1966ac6b4e42" providerId="ADAL" clId="{D5CC43D6-AB14-4B1C-9E7E-97646A183FD2}" dt="2026-05-07T10:48:00.065" v="5397" actId="790"/>
          <ac:spMkLst>
            <pc:docMk/>
            <pc:sldMk cId="109857222" sldId="256"/>
            <ac:spMk id="12" creationId="{CD39A88A-7F84-4ACA-877B-E28BC26CD8FD}"/>
          </ac:spMkLst>
        </pc:spChg>
        <pc:spChg chg="mod">
          <ac:chgData name="Lowri Lewis (2400763)" userId="cde85083-8285-47a2-8270-1966ac6b4e42" providerId="ADAL" clId="{D5CC43D6-AB14-4B1C-9E7E-97646A183FD2}" dt="2026-05-07T10:48:00.065" v="5397" actId="790"/>
          <ac:spMkLst>
            <pc:docMk/>
            <pc:sldMk cId="109857222" sldId="256"/>
            <ac:spMk id="15" creationId="{5F36A26D-E71D-4663-B197-8B7BFA37ADCA}"/>
          </ac:spMkLst>
        </pc:spChg>
        <pc:spChg chg="mod">
          <ac:chgData name="Lowri Lewis (2400763)" userId="cde85083-8285-47a2-8270-1966ac6b4e42" providerId="ADAL" clId="{D5CC43D6-AB14-4B1C-9E7E-97646A183FD2}" dt="2026-05-07T10:48:00.065" v="5397" actId="790"/>
          <ac:spMkLst>
            <pc:docMk/>
            <pc:sldMk cId="109857222" sldId="256"/>
            <ac:spMk id="16" creationId="{8A821CEB-DA96-4952-93B9-81F9C42BAD7A}"/>
          </ac:spMkLst>
        </pc:spChg>
        <pc:spChg chg="mod">
          <ac:chgData name="Lowri Lewis (2400763)" userId="cde85083-8285-47a2-8270-1966ac6b4e42" providerId="ADAL" clId="{D5CC43D6-AB14-4B1C-9E7E-97646A183FD2}" dt="2026-05-07T10:48:00.065" v="5397" actId="790"/>
          <ac:spMkLst>
            <pc:docMk/>
            <pc:sldMk cId="109857222" sldId="256"/>
            <ac:spMk id="17" creationId="{18C8EDE0-D69B-4F65-9AB7-DDE7EAD78EE4}"/>
          </ac:spMkLst>
        </pc:spChg>
        <pc:spChg chg="mod">
          <ac:chgData name="Lowri Lewis (2400763)" userId="cde85083-8285-47a2-8270-1966ac6b4e42" providerId="ADAL" clId="{D5CC43D6-AB14-4B1C-9E7E-97646A183FD2}" dt="2026-05-06T12:42:17.695" v="2092" actId="790"/>
          <ac:spMkLst>
            <pc:docMk/>
            <pc:sldMk cId="109857222" sldId="256"/>
            <ac:spMk id="18" creationId="{546F0982-BF10-4BF6-842A-F631654FFDA4}"/>
          </ac:spMkLst>
        </pc:spChg>
        <pc:spChg chg="mod">
          <ac:chgData name="Lowri Lewis (2400763)" userId="cde85083-8285-47a2-8270-1966ac6b4e42" providerId="ADAL" clId="{D5CC43D6-AB14-4B1C-9E7E-97646A183FD2}" dt="2026-05-07T10:48:00.065" v="5397" actId="790"/>
          <ac:spMkLst>
            <pc:docMk/>
            <pc:sldMk cId="109857222" sldId="256"/>
            <ac:spMk id="19" creationId="{2B313509-2128-42CA-81B6-C9EC23E44C5E}"/>
          </ac:spMkLst>
        </pc:spChg>
        <pc:spChg chg="mod">
          <ac:chgData name="Lowri Lewis (2400763)" userId="cde85083-8285-47a2-8270-1966ac6b4e42" providerId="ADAL" clId="{D5CC43D6-AB14-4B1C-9E7E-97646A183FD2}" dt="2026-05-07T10:48:00.065" v="5397" actId="790"/>
          <ac:spMkLst>
            <pc:docMk/>
            <pc:sldMk cId="109857222" sldId="256"/>
            <ac:spMk id="20" creationId="{1589188C-E06E-4F8A-BDD1-02ADF1408F79}"/>
          </ac:spMkLst>
        </pc:spChg>
        <pc:spChg chg="mod">
          <ac:chgData name="Lowri Lewis (2400763)" userId="cde85083-8285-47a2-8270-1966ac6b4e42" providerId="ADAL" clId="{D5CC43D6-AB14-4B1C-9E7E-97646A183FD2}" dt="2026-05-07T10:48:00.065" v="5397" actId="790"/>
          <ac:spMkLst>
            <pc:docMk/>
            <pc:sldMk cId="109857222" sldId="256"/>
            <ac:spMk id="21" creationId="{6B4E610F-FCD0-483F-B9F2-6DF2C28FE848}"/>
          </ac:spMkLst>
        </pc:spChg>
        <pc:spChg chg="add del">
          <ac:chgData name="Lowri Lewis (2400763)" userId="cde85083-8285-47a2-8270-1966ac6b4e42" providerId="ADAL" clId="{D5CC43D6-AB14-4B1C-9E7E-97646A183FD2}" dt="2026-05-06T13:42:23.540" v="3252" actId="26606"/>
          <ac:spMkLst>
            <pc:docMk/>
            <pc:sldMk cId="109857222" sldId="256"/>
            <ac:spMk id="26" creationId="{9095C1F4-AE7F-44E4-8693-40D3D6831140}"/>
          </ac:spMkLst>
        </pc:spChg>
        <pc:spChg chg="add del">
          <ac:chgData name="Lowri Lewis (2400763)" userId="cde85083-8285-47a2-8270-1966ac6b4e42" providerId="ADAL" clId="{D5CC43D6-AB14-4B1C-9E7E-97646A183FD2}" dt="2026-05-06T13:42:23.540" v="3252" actId="26606"/>
          <ac:spMkLst>
            <pc:docMk/>
            <pc:sldMk cId="109857222" sldId="256"/>
            <ac:spMk id="32" creationId="{871AEA07-1E14-44B4-8E55-64EF049CD66F}"/>
          </ac:spMkLst>
        </pc:spChg>
        <pc:grpChg chg="add del">
          <ac:chgData name="Lowri Lewis (2400763)" userId="cde85083-8285-47a2-8270-1966ac6b4e42" providerId="ADAL" clId="{D5CC43D6-AB14-4B1C-9E7E-97646A183FD2}" dt="2026-05-06T13:42:33.714" v="3257"/>
          <ac:grpSpMkLst>
            <pc:docMk/>
            <pc:sldMk cId="109857222" sldId="256"/>
            <ac:grpSpMk id="10" creationId="{1FEC590B-3306-47E9-BD67-97F3F76169A4}"/>
          </ac:grpSpMkLst>
        </pc:grpChg>
        <pc:grpChg chg="add del">
          <ac:chgData name="Lowri Lewis (2400763)" userId="cde85083-8285-47a2-8270-1966ac6b4e42" providerId="ADAL" clId="{D5CC43D6-AB14-4B1C-9E7E-97646A183FD2}" dt="2026-05-06T13:42:33.714" v="3257"/>
          <ac:grpSpMkLst>
            <pc:docMk/>
            <pc:sldMk cId="109857222" sldId="256"/>
            <ac:grpSpMk id="14" creationId="{A47AAF5E-1692-48C9-98FB-6432BF0BC4F7}"/>
          </ac:grpSpMkLst>
        </pc:grpChg>
        <pc:grpChg chg="add del">
          <ac:chgData name="Lowri Lewis (2400763)" userId="cde85083-8285-47a2-8270-1966ac6b4e42" providerId="ADAL" clId="{D5CC43D6-AB14-4B1C-9E7E-97646A183FD2}" dt="2026-05-06T13:42:23.540" v="3252" actId="26606"/>
          <ac:grpSpMkLst>
            <pc:docMk/>
            <pc:sldMk cId="109857222" sldId="256"/>
            <ac:grpSpMk id="28" creationId="{8734DDD3-F723-4DD3-8ABE-EC0B2AC87D74}"/>
          </ac:grpSpMkLst>
        </pc:grpChg>
      </pc:sldChg>
      <pc:sldChg chg="addSp delSp modSp mod setBg">
        <pc:chgData name="Lowri Lewis (2400763)" userId="cde85083-8285-47a2-8270-1966ac6b4e42" providerId="ADAL" clId="{D5CC43D6-AB14-4B1C-9E7E-97646A183FD2}" dt="2026-05-07T10:48:06.734" v="5398" actId="790"/>
        <pc:sldMkLst>
          <pc:docMk/>
          <pc:sldMk cId="1313181217" sldId="257"/>
        </pc:sldMkLst>
        <pc:spChg chg="mod">
          <ac:chgData name="Lowri Lewis (2400763)" userId="cde85083-8285-47a2-8270-1966ac6b4e42" providerId="ADAL" clId="{D5CC43D6-AB14-4B1C-9E7E-97646A183FD2}" dt="2026-05-07T10:48:06.734" v="5398" actId="790"/>
          <ac:spMkLst>
            <pc:docMk/>
            <pc:sldMk cId="1313181217" sldId="257"/>
            <ac:spMk id="2" creationId="{BE29F624-FFC0-E512-789A-2E6FFD92E97C}"/>
          </ac:spMkLst>
        </pc:spChg>
        <pc:spChg chg="mod">
          <ac:chgData name="Lowri Lewis (2400763)" userId="cde85083-8285-47a2-8270-1966ac6b4e42" providerId="ADAL" clId="{D5CC43D6-AB14-4B1C-9E7E-97646A183FD2}" dt="2026-05-07T10:48:06.734" v="5398" actId="790"/>
          <ac:spMkLst>
            <pc:docMk/>
            <pc:sldMk cId="1313181217" sldId="257"/>
            <ac:spMk id="5" creationId="{2DB74036-07FA-927F-007B-F6DEC6C6AAE9}"/>
          </ac:spMkLst>
        </pc:spChg>
        <pc:spChg chg="mod">
          <ac:chgData name="Lowri Lewis (2400763)" userId="cde85083-8285-47a2-8270-1966ac6b4e42" providerId="ADAL" clId="{D5CC43D6-AB14-4B1C-9E7E-97646A183FD2}" dt="2026-05-07T10:48:06.734" v="5398" actId="790"/>
          <ac:spMkLst>
            <pc:docMk/>
            <pc:sldMk cId="1313181217" sldId="257"/>
            <ac:spMk id="6" creationId="{8F3EBEE9-8677-CE24-1506-EA20DEF082A7}"/>
          </ac:spMkLst>
        </pc:spChg>
        <pc:spChg chg="mod">
          <ac:chgData name="Lowri Lewis (2400763)" userId="cde85083-8285-47a2-8270-1966ac6b4e42" providerId="ADAL" clId="{D5CC43D6-AB14-4B1C-9E7E-97646A183FD2}" dt="2026-05-07T10:48:06.734" v="5398" actId="790"/>
          <ac:spMkLst>
            <pc:docMk/>
            <pc:sldMk cId="1313181217" sldId="257"/>
            <ac:spMk id="14" creationId="{1324E444-4B28-B507-EF86-F5C3F4EC8B3A}"/>
          </ac:spMkLst>
        </pc:spChg>
        <pc:grpChg chg="mod">
          <ac:chgData name="Lowri Lewis (2400763)" userId="cde85083-8285-47a2-8270-1966ac6b4e42" providerId="ADAL" clId="{D5CC43D6-AB14-4B1C-9E7E-97646A183FD2}" dt="2026-05-05T15:12:42.465" v="269" actId="1076"/>
          <ac:grpSpMkLst>
            <pc:docMk/>
            <pc:sldMk cId="1313181217" sldId="257"/>
            <ac:grpSpMk id="15" creationId="{3CBDB2D2-3D2E-CEF3-32EA-6B6B4DE3C8F1}"/>
          </ac:grpSpMkLst>
        </pc:grpChg>
        <pc:graphicFrameChg chg="add mod modGraphic">
          <ac:chgData name="Lowri Lewis (2400763)" userId="cde85083-8285-47a2-8270-1966ac6b4e42" providerId="ADAL" clId="{D5CC43D6-AB14-4B1C-9E7E-97646A183FD2}" dt="2026-05-07T10:48:06.734" v="5398" actId="790"/>
          <ac:graphicFrameMkLst>
            <pc:docMk/>
            <pc:sldMk cId="1313181217" sldId="257"/>
            <ac:graphicFrameMk id="17" creationId="{2207EACD-23F1-AF8E-0F14-A1674E2C7BEF}"/>
          </ac:graphicFrameMkLst>
        </pc:graphicFrameChg>
      </pc:sldChg>
      <pc:sldChg chg="addSp delSp modSp mod setBg">
        <pc:chgData name="Lowri Lewis (2400763)" userId="cde85083-8285-47a2-8270-1966ac6b4e42" providerId="ADAL" clId="{D5CC43D6-AB14-4B1C-9E7E-97646A183FD2}" dt="2026-05-07T10:47:09.079" v="5396" actId="1076"/>
        <pc:sldMkLst>
          <pc:docMk/>
          <pc:sldMk cId="3278647049" sldId="258"/>
        </pc:sldMkLst>
        <pc:spChg chg="mod">
          <ac:chgData name="Lowri Lewis (2400763)" userId="cde85083-8285-47a2-8270-1966ac6b4e42" providerId="ADAL" clId="{D5CC43D6-AB14-4B1C-9E7E-97646A183FD2}" dt="2026-05-07T10:45:36.089" v="5375" actId="790"/>
          <ac:spMkLst>
            <pc:docMk/>
            <pc:sldMk cId="3278647049" sldId="258"/>
            <ac:spMk id="3" creationId="{C6DFDA16-F418-9D23-39C9-0C7292CFAC18}"/>
          </ac:spMkLst>
        </pc:spChg>
        <pc:spChg chg="add del">
          <ac:chgData name="Lowri Lewis (2400763)" userId="cde85083-8285-47a2-8270-1966ac6b4e42" providerId="ADAL" clId="{D5CC43D6-AB14-4B1C-9E7E-97646A183FD2}" dt="2026-05-07T10:24:03.294" v="4655" actId="478"/>
          <ac:spMkLst>
            <pc:docMk/>
            <pc:sldMk cId="3278647049" sldId="258"/>
            <ac:spMk id="4" creationId="{95B6CA50-28F8-0B55-94FA-383C72001F36}"/>
          </ac:spMkLst>
        </pc:spChg>
        <pc:spChg chg="mod">
          <ac:chgData name="Lowri Lewis (2400763)" userId="cde85083-8285-47a2-8270-1966ac6b4e42" providerId="ADAL" clId="{D5CC43D6-AB14-4B1C-9E7E-97646A183FD2}" dt="2026-05-07T10:45:36.089" v="5375" actId="790"/>
          <ac:spMkLst>
            <pc:docMk/>
            <pc:sldMk cId="3278647049" sldId="258"/>
            <ac:spMk id="5" creationId="{F8EC8129-0A3C-C099-3ED8-8359A47559C7}"/>
          </ac:spMkLst>
        </pc:spChg>
        <pc:spChg chg="del mod">
          <ac:chgData name="Lowri Lewis (2400763)" userId="cde85083-8285-47a2-8270-1966ac6b4e42" providerId="ADAL" clId="{D5CC43D6-AB14-4B1C-9E7E-97646A183FD2}" dt="2026-05-06T12:20:22.587" v="1872" actId="478"/>
          <ac:spMkLst>
            <pc:docMk/>
            <pc:sldMk cId="3278647049" sldId="258"/>
            <ac:spMk id="6" creationId="{0C9BD7DA-F945-D961-D057-D85A1727999D}"/>
          </ac:spMkLst>
        </pc:spChg>
        <pc:spChg chg="add mod">
          <ac:chgData name="Lowri Lewis (2400763)" userId="cde85083-8285-47a2-8270-1966ac6b4e42" providerId="ADAL" clId="{D5CC43D6-AB14-4B1C-9E7E-97646A183FD2}" dt="2026-05-07T10:46:43.053" v="5394" actId="14100"/>
          <ac:spMkLst>
            <pc:docMk/>
            <pc:sldMk cId="3278647049" sldId="258"/>
            <ac:spMk id="6" creationId="{E4A93CF6-9729-6614-A08E-B4EF8007F88F}"/>
          </ac:spMkLst>
        </pc:spChg>
        <pc:graphicFrameChg chg="add mod modGraphic">
          <ac:chgData name="Lowri Lewis (2400763)" userId="cde85083-8285-47a2-8270-1966ac6b4e42" providerId="ADAL" clId="{D5CC43D6-AB14-4B1C-9E7E-97646A183FD2}" dt="2026-05-07T10:47:09.079" v="5396" actId="1076"/>
          <ac:graphicFrameMkLst>
            <pc:docMk/>
            <pc:sldMk cId="3278647049" sldId="258"/>
            <ac:graphicFrameMk id="7" creationId="{596BC5AA-CF6E-FB4B-B77D-09349FEAF5C2}"/>
          </ac:graphicFrameMkLst>
        </pc:graphicFrameChg>
      </pc:sldChg>
      <pc:sldChg chg="addSp delSp modSp new mod setBg">
        <pc:chgData name="Lowri Lewis (2400763)" userId="cde85083-8285-47a2-8270-1966ac6b4e42" providerId="ADAL" clId="{D5CC43D6-AB14-4B1C-9E7E-97646A183FD2}" dt="2026-05-07T10:48:11.809" v="5399" actId="790"/>
        <pc:sldMkLst>
          <pc:docMk/>
          <pc:sldMk cId="509343591" sldId="259"/>
        </pc:sldMkLst>
        <pc:spChg chg="mod">
          <ac:chgData name="Lowri Lewis (2400763)" userId="cde85083-8285-47a2-8270-1966ac6b4e42" providerId="ADAL" clId="{D5CC43D6-AB14-4B1C-9E7E-97646A183FD2}" dt="2026-05-07T10:48:11.809" v="5399" actId="790"/>
          <ac:spMkLst>
            <pc:docMk/>
            <pc:sldMk cId="509343591" sldId="259"/>
            <ac:spMk id="2" creationId="{1D608C7B-07DA-DD38-21DB-3EDA24C7297D}"/>
          </ac:spMkLst>
        </pc:spChg>
        <pc:spChg chg="mod">
          <ac:chgData name="Lowri Lewis (2400763)" userId="cde85083-8285-47a2-8270-1966ac6b4e42" providerId="ADAL" clId="{D5CC43D6-AB14-4B1C-9E7E-97646A183FD2}" dt="2026-05-07T10:48:11.809" v="5399" actId="790"/>
          <ac:spMkLst>
            <pc:docMk/>
            <pc:sldMk cId="509343591" sldId="259"/>
            <ac:spMk id="5" creationId="{47C8EC6B-DB98-4323-D669-5BDC87DE3759}"/>
          </ac:spMkLst>
        </pc:spChg>
        <pc:spChg chg="mod">
          <ac:chgData name="Lowri Lewis (2400763)" userId="cde85083-8285-47a2-8270-1966ac6b4e42" providerId="ADAL" clId="{D5CC43D6-AB14-4B1C-9E7E-97646A183FD2}" dt="2026-05-07T10:48:11.809" v="5399" actId="790"/>
          <ac:spMkLst>
            <pc:docMk/>
            <pc:sldMk cId="509343591" sldId="259"/>
            <ac:spMk id="6" creationId="{202FA4F3-9106-0B56-E6DE-BFD4022CFE33}"/>
          </ac:spMkLst>
        </pc:spChg>
        <pc:spChg chg="add mod">
          <ac:chgData name="Lowri Lewis (2400763)" userId="cde85083-8285-47a2-8270-1966ac6b4e42" providerId="ADAL" clId="{D5CC43D6-AB14-4B1C-9E7E-97646A183FD2}" dt="2026-05-07T10:48:11.809" v="5399" actId="790"/>
          <ac:spMkLst>
            <pc:docMk/>
            <pc:sldMk cId="509343591" sldId="259"/>
            <ac:spMk id="7" creationId="{8635E978-B332-CD06-21BF-62DD1C9BC979}"/>
          </ac:spMkLst>
        </pc:spChg>
        <pc:grpChg chg="add mod">
          <ac:chgData name="Lowri Lewis (2400763)" userId="cde85083-8285-47a2-8270-1966ac6b4e42" providerId="ADAL" clId="{D5CC43D6-AB14-4B1C-9E7E-97646A183FD2}" dt="2026-05-05T15:55:20.443" v="858" actId="164"/>
          <ac:grpSpMkLst>
            <pc:docMk/>
            <pc:sldMk cId="509343591" sldId="259"/>
            <ac:grpSpMk id="8" creationId="{9B66B863-3D8B-EB20-A665-E3B67D282D97}"/>
          </ac:grpSpMkLst>
        </pc:grpChg>
        <pc:graphicFrameChg chg="add mod modGraphic">
          <ac:chgData name="Lowri Lewis (2400763)" userId="cde85083-8285-47a2-8270-1966ac6b4e42" providerId="ADAL" clId="{D5CC43D6-AB14-4B1C-9E7E-97646A183FD2}" dt="2026-05-07T10:48:11.809" v="5399" actId="790"/>
          <ac:graphicFrameMkLst>
            <pc:docMk/>
            <pc:sldMk cId="509343591" sldId="259"/>
            <ac:graphicFrameMk id="1030" creationId="{0BCF52CC-8DC0-4E7A-84D3-20DCF43F747F}"/>
          </ac:graphicFrameMkLst>
        </pc:graphicFrameChg>
        <pc:picChg chg="add mod">
          <ac:chgData name="Lowri Lewis (2400763)" userId="cde85083-8285-47a2-8270-1966ac6b4e42" providerId="ADAL" clId="{D5CC43D6-AB14-4B1C-9E7E-97646A183FD2}" dt="2026-05-05T15:55:20.443" v="858" actId="164"/>
          <ac:picMkLst>
            <pc:docMk/>
            <pc:sldMk cId="509343591" sldId="259"/>
            <ac:picMk id="1028" creationId="{991BA168-8C07-2750-665A-7EF9FC4A4E11}"/>
          </ac:picMkLst>
        </pc:picChg>
      </pc:sldChg>
      <pc:sldChg chg="addSp delSp modSp add mod">
        <pc:chgData name="Lowri Lewis (2400763)" userId="cde85083-8285-47a2-8270-1966ac6b4e42" providerId="ADAL" clId="{D5CC43D6-AB14-4B1C-9E7E-97646A183FD2}" dt="2026-05-07T18:41:33.312" v="5412" actId="113"/>
        <pc:sldMkLst>
          <pc:docMk/>
          <pc:sldMk cId="1900131423" sldId="260"/>
        </pc:sldMkLst>
        <pc:spChg chg="mod">
          <ac:chgData name="Lowri Lewis (2400763)" userId="cde85083-8285-47a2-8270-1966ac6b4e42" providerId="ADAL" clId="{D5CC43D6-AB14-4B1C-9E7E-97646A183FD2}" dt="2026-05-07T10:48:18.049" v="5400" actId="790"/>
          <ac:spMkLst>
            <pc:docMk/>
            <pc:sldMk cId="1900131423" sldId="260"/>
            <ac:spMk id="2" creationId="{72AC9827-961B-53FB-0441-637D622F8F03}"/>
          </ac:spMkLst>
        </pc:spChg>
        <pc:spChg chg="add mod">
          <ac:chgData name="Lowri Lewis (2400763)" userId="cde85083-8285-47a2-8270-1966ac6b4e42" providerId="ADAL" clId="{D5CC43D6-AB14-4B1C-9E7E-97646A183FD2}" dt="2026-05-07T10:48:18.049" v="5400" actId="790"/>
          <ac:spMkLst>
            <pc:docMk/>
            <pc:sldMk cId="1900131423" sldId="260"/>
            <ac:spMk id="3" creationId="{33C63BD0-74FB-332E-67FB-79FB0E0B874C}"/>
          </ac:spMkLst>
        </pc:spChg>
        <pc:spChg chg="add del mod">
          <ac:chgData name="Lowri Lewis (2400763)" userId="cde85083-8285-47a2-8270-1966ac6b4e42" providerId="ADAL" clId="{D5CC43D6-AB14-4B1C-9E7E-97646A183FD2}" dt="2026-05-06T11:55:03.933" v="1286" actId="26606"/>
          <ac:spMkLst>
            <pc:docMk/>
            <pc:sldMk cId="1900131423" sldId="260"/>
            <ac:spMk id="4" creationId="{34011ABB-09F2-CFE6-FC8C-B7FA30CB1CC9}"/>
          </ac:spMkLst>
        </pc:spChg>
        <pc:spChg chg="mod">
          <ac:chgData name="Lowri Lewis (2400763)" userId="cde85083-8285-47a2-8270-1966ac6b4e42" providerId="ADAL" clId="{D5CC43D6-AB14-4B1C-9E7E-97646A183FD2}" dt="2026-05-07T10:48:18.049" v="5400" actId="790"/>
          <ac:spMkLst>
            <pc:docMk/>
            <pc:sldMk cId="1900131423" sldId="260"/>
            <ac:spMk id="5" creationId="{8E5D0977-6CD4-B935-B1CC-E48CC0BB03DC}"/>
          </ac:spMkLst>
        </pc:spChg>
        <pc:spChg chg="mod">
          <ac:chgData name="Lowri Lewis (2400763)" userId="cde85083-8285-47a2-8270-1966ac6b4e42" providerId="ADAL" clId="{D5CC43D6-AB14-4B1C-9E7E-97646A183FD2}" dt="2026-05-07T10:48:18.049" v="5400" actId="790"/>
          <ac:spMkLst>
            <pc:docMk/>
            <pc:sldMk cId="1900131423" sldId="260"/>
            <ac:spMk id="6" creationId="{14313FA1-67BE-19D0-BB75-DC24EB9F7CBB}"/>
          </ac:spMkLst>
        </pc:spChg>
        <pc:grpChg chg="add mod">
          <ac:chgData name="Lowri Lewis (2400763)" userId="cde85083-8285-47a2-8270-1966ac6b4e42" providerId="ADAL" clId="{D5CC43D6-AB14-4B1C-9E7E-97646A183FD2}" dt="2026-05-06T11:53:45.971" v="1266" actId="164"/>
          <ac:grpSpMkLst>
            <pc:docMk/>
            <pc:sldMk cId="1900131423" sldId="260"/>
            <ac:grpSpMk id="7" creationId="{9C433ECB-C3C0-5B33-FF05-9BE8CC3C5D35}"/>
          </ac:grpSpMkLst>
        </pc:grpChg>
        <pc:graphicFrameChg chg="add mod modGraphic">
          <ac:chgData name="Lowri Lewis (2400763)" userId="cde85083-8285-47a2-8270-1966ac6b4e42" providerId="ADAL" clId="{D5CC43D6-AB14-4B1C-9E7E-97646A183FD2}" dt="2026-05-07T18:41:33.312" v="5412" actId="113"/>
          <ac:graphicFrameMkLst>
            <pc:docMk/>
            <pc:sldMk cId="1900131423" sldId="260"/>
            <ac:graphicFrameMk id="1044" creationId="{5E364ED0-2BF5-0BF5-90DC-205DE5394257}"/>
          </ac:graphicFrameMkLst>
        </pc:graphicFrameChg>
        <pc:picChg chg="add del mod">
          <ac:chgData name="Lowri Lewis (2400763)" userId="cde85083-8285-47a2-8270-1966ac6b4e42" providerId="ADAL" clId="{D5CC43D6-AB14-4B1C-9E7E-97646A183FD2}" dt="2026-05-06T11:49:29.726" v="1200" actId="478"/>
          <ac:picMkLst>
            <pc:docMk/>
            <pc:sldMk cId="1900131423" sldId="260"/>
            <ac:picMk id="1026" creationId="{7105B378-D2D8-0F56-C562-02C261CEE3D4}"/>
          </ac:picMkLst>
        </pc:picChg>
        <pc:picChg chg="add del">
          <ac:chgData name="Lowri Lewis (2400763)" userId="cde85083-8285-47a2-8270-1966ac6b4e42" providerId="ADAL" clId="{D5CC43D6-AB14-4B1C-9E7E-97646A183FD2}" dt="2026-05-06T11:49:50.794" v="1202" actId="478"/>
          <ac:picMkLst>
            <pc:docMk/>
            <pc:sldMk cId="1900131423" sldId="260"/>
            <ac:picMk id="1028" creationId="{0144D61D-364B-41A3-75AF-AE36A5097FF8}"/>
          </ac:picMkLst>
        </pc:picChg>
        <pc:picChg chg="add del mod">
          <ac:chgData name="Lowri Lewis (2400763)" userId="cde85083-8285-47a2-8270-1966ac6b4e42" providerId="ADAL" clId="{D5CC43D6-AB14-4B1C-9E7E-97646A183FD2}" dt="2026-05-06T11:50:08.460" v="1205" actId="478"/>
          <ac:picMkLst>
            <pc:docMk/>
            <pc:sldMk cId="1900131423" sldId="260"/>
            <ac:picMk id="1030" creationId="{E7AC2662-AB4D-0280-1D99-886AD08335EE}"/>
          </ac:picMkLst>
        </pc:picChg>
        <pc:picChg chg="add del">
          <ac:chgData name="Lowri Lewis (2400763)" userId="cde85083-8285-47a2-8270-1966ac6b4e42" providerId="ADAL" clId="{D5CC43D6-AB14-4B1C-9E7E-97646A183FD2}" dt="2026-05-06T11:50:32.605" v="1207" actId="478"/>
          <ac:picMkLst>
            <pc:docMk/>
            <pc:sldMk cId="1900131423" sldId="260"/>
            <ac:picMk id="1032" creationId="{D4C89869-BAFC-CE75-4046-2340BBE6BDC1}"/>
          </ac:picMkLst>
        </pc:picChg>
        <pc:picChg chg="add del">
          <ac:chgData name="Lowri Lewis (2400763)" userId="cde85083-8285-47a2-8270-1966ac6b4e42" providerId="ADAL" clId="{D5CC43D6-AB14-4B1C-9E7E-97646A183FD2}" dt="2026-05-06T11:50:50.127" v="1209" actId="478"/>
          <ac:picMkLst>
            <pc:docMk/>
            <pc:sldMk cId="1900131423" sldId="260"/>
            <ac:picMk id="1034" creationId="{EE2F2E85-C23F-7EA0-2D56-D235A338BF2F}"/>
          </ac:picMkLst>
        </pc:picChg>
        <pc:picChg chg="add del mod">
          <ac:chgData name="Lowri Lewis (2400763)" userId="cde85083-8285-47a2-8270-1966ac6b4e42" providerId="ADAL" clId="{D5CC43D6-AB14-4B1C-9E7E-97646A183FD2}" dt="2026-05-06T11:52:02.899" v="1216" actId="478"/>
          <ac:picMkLst>
            <pc:docMk/>
            <pc:sldMk cId="1900131423" sldId="260"/>
            <ac:picMk id="1036" creationId="{79AAC02D-3B20-2331-7E89-91BB387222CE}"/>
          </ac:picMkLst>
        </pc:picChg>
        <pc:picChg chg="add del">
          <ac:chgData name="Lowri Lewis (2400763)" userId="cde85083-8285-47a2-8270-1966ac6b4e42" providerId="ADAL" clId="{D5CC43D6-AB14-4B1C-9E7E-97646A183FD2}" dt="2026-05-06T11:52:06.102" v="1218" actId="478"/>
          <ac:picMkLst>
            <pc:docMk/>
            <pc:sldMk cId="1900131423" sldId="260"/>
            <ac:picMk id="1038" creationId="{FF5FCB32-9884-1A6E-9F7F-009501DC70DC}"/>
          </ac:picMkLst>
        </pc:picChg>
        <pc:picChg chg="add del">
          <ac:chgData name="Lowri Lewis (2400763)" userId="cde85083-8285-47a2-8270-1966ac6b4e42" providerId="ADAL" clId="{D5CC43D6-AB14-4B1C-9E7E-97646A183FD2}" dt="2026-05-06T11:52:14.657" v="1220" actId="478"/>
          <ac:picMkLst>
            <pc:docMk/>
            <pc:sldMk cId="1900131423" sldId="260"/>
            <ac:picMk id="1040" creationId="{99CF5235-9CFD-6C25-0EDB-7659467E6E4E}"/>
          </ac:picMkLst>
        </pc:picChg>
        <pc:picChg chg="add mod">
          <ac:chgData name="Lowri Lewis (2400763)" userId="cde85083-8285-47a2-8270-1966ac6b4e42" providerId="ADAL" clId="{D5CC43D6-AB14-4B1C-9E7E-97646A183FD2}" dt="2026-05-06T11:53:45.971" v="1266" actId="164"/>
          <ac:picMkLst>
            <pc:docMk/>
            <pc:sldMk cId="1900131423" sldId="260"/>
            <ac:picMk id="1042" creationId="{8D37B59F-A22F-1B79-7138-4147234170C1}"/>
          </ac:picMkLst>
        </pc:picChg>
      </pc:sldChg>
      <pc:sldChg chg="addSp delSp modSp add mod">
        <pc:chgData name="Lowri Lewis (2400763)" userId="cde85083-8285-47a2-8270-1966ac6b4e42" providerId="ADAL" clId="{D5CC43D6-AB14-4B1C-9E7E-97646A183FD2}" dt="2026-05-07T10:48:24.199" v="5401" actId="790"/>
        <pc:sldMkLst>
          <pc:docMk/>
          <pc:sldMk cId="227676322" sldId="261"/>
        </pc:sldMkLst>
        <pc:spChg chg="mod">
          <ac:chgData name="Lowri Lewis (2400763)" userId="cde85083-8285-47a2-8270-1966ac6b4e42" providerId="ADAL" clId="{D5CC43D6-AB14-4B1C-9E7E-97646A183FD2}" dt="2026-05-07T10:48:24.199" v="5401" actId="790"/>
          <ac:spMkLst>
            <pc:docMk/>
            <pc:sldMk cId="227676322" sldId="261"/>
            <ac:spMk id="2" creationId="{15F3B258-69D6-2713-DC18-23513F1AA05F}"/>
          </ac:spMkLst>
        </pc:spChg>
        <pc:spChg chg="mod">
          <ac:chgData name="Lowri Lewis (2400763)" userId="cde85083-8285-47a2-8270-1966ac6b4e42" providerId="ADAL" clId="{D5CC43D6-AB14-4B1C-9E7E-97646A183FD2}" dt="2026-05-07T10:48:24.199" v="5401" actId="790"/>
          <ac:spMkLst>
            <pc:docMk/>
            <pc:sldMk cId="227676322" sldId="261"/>
            <ac:spMk id="5" creationId="{645AF6AE-E3CF-92F5-32DB-6E112C116E33}"/>
          </ac:spMkLst>
        </pc:spChg>
        <pc:spChg chg="mod">
          <ac:chgData name="Lowri Lewis (2400763)" userId="cde85083-8285-47a2-8270-1966ac6b4e42" providerId="ADAL" clId="{D5CC43D6-AB14-4B1C-9E7E-97646A183FD2}" dt="2026-05-07T10:48:24.199" v="5401" actId="790"/>
          <ac:spMkLst>
            <pc:docMk/>
            <pc:sldMk cId="227676322" sldId="261"/>
            <ac:spMk id="6" creationId="{61446D3B-C409-4E32-F165-674DD6C3FF17}"/>
          </ac:spMkLst>
        </pc:spChg>
        <pc:spChg chg="add del mod">
          <ac:chgData name="Lowri Lewis (2400763)" userId="cde85083-8285-47a2-8270-1966ac6b4e42" providerId="ADAL" clId="{D5CC43D6-AB14-4B1C-9E7E-97646A183FD2}" dt="2026-05-06T12:23:02.355" v="1880" actId="26606"/>
          <ac:spMkLst>
            <pc:docMk/>
            <pc:sldMk cId="227676322" sldId="261"/>
            <ac:spMk id="8" creationId="{39391A2A-5C10-3ACD-B487-8CD803F56B91}"/>
          </ac:spMkLst>
        </pc:spChg>
        <pc:spChg chg="add mod">
          <ac:chgData name="Lowri Lewis (2400763)" userId="cde85083-8285-47a2-8270-1966ac6b4e42" providerId="ADAL" clId="{D5CC43D6-AB14-4B1C-9E7E-97646A183FD2}" dt="2026-05-07T10:48:24.199" v="5401" actId="790"/>
          <ac:spMkLst>
            <pc:docMk/>
            <pc:sldMk cId="227676322" sldId="261"/>
            <ac:spMk id="9" creationId="{C2DFDB92-A6A3-6772-BC77-7BB4CEB9F216}"/>
          </ac:spMkLst>
        </pc:spChg>
        <pc:grpChg chg="del">
          <ac:chgData name="Lowri Lewis (2400763)" userId="cde85083-8285-47a2-8270-1966ac6b4e42" providerId="ADAL" clId="{D5CC43D6-AB14-4B1C-9E7E-97646A183FD2}" dt="2026-05-06T11:56:27.403" v="1301" actId="478"/>
          <ac:grpSpMkLst>
            <pc:docMk/>
            <pc:sldMk cId="227676322" sldId="261"/>
            <ac:grpSpMk id="7" creationId="{325F86FD-8FDA-BD9F-4B3F-11DB6542DAED}"/>
          </ac:grpSpMkLst>
        </pc:grpChg>
        <pc:grpChg chg="add mod">
          <ac:chgData name="Lowri Lewis (2400763)" userId="cde85083-8285-47a2-8270-1966ac6b4e42" providerId="ADAL" clId="{D5CC43D6-AB14-4B1C-9E7E-97646A183FD2}" dt="2026-05-06T12:19:59.371" v="1840" actId="164"/>
          <ac:grpSpMkLst>
            <pc:docMk/>
            <pc:sldMk cId="227676322" sldId="261"/>
            <ac:grpSpMk id="10" creationId="{20099059-E4A9-E951-7C2F-3D394EA87D32}"/>
          </ac:grpSpMkLst>
        </pc:grpChg>
        <pc:graphicFrameChg chg="del modGraphic">
          <ac:chgData name="Lowri Lewis (2400763)" userId="cde85083-8285-47a2-8270-1966ac6b4e42" providerId="ADAL" clId="{D5CC43D6-AB14-4B1C-9E7E-97646A183FD2}" dt="2026-05-06T11:56:20.232" v="1298" actId="478"/>
          <ac:graphicFrameMkLst>
            <pc:docMk/>
            <pc:sldMk cId="227676322" sldId="261"/>
            <ac:graphicFrameMk id="1044" creationId="{419D7DE3-81DD-5ED3-0796-8C7A52525A0B}"/>
          </ac:graphicFrameMkLst>
        </pc:graphicFrameChg>
        <pc:graphicFrameChg chg="add del mod">
          <ac:chgData name="Lowri Lewis (2400763)" userId="cde85083-8285-47a2-8270-1966ac6b4e42" providerId="ADAL" clId="{D5CC43D6-AB14-4B1C-9E7E-97646A183FD2}" dt="2026-05-06T12:21:02.074" v="1879" actId="26606"/>
          <ac:graphicFrameMkLst>
            <pc:docMk/>
            <pc:sldMk cId="227676322" sldId="261"/>
            <ac:graphicFrameMk id="2052" creationId="{5D9B6E9E-7963-B162-775C-FCD03B7A7BE6}"/>
          </ac:graphicFrameMkLst>
        </pc:graphicFrameChg>
        <pc:graphicFrameChg chg="add mod modGraphic">
          <ac:chgData name="Lowri Lewis (2400763)" userId="cde85083-8285-47a2-8270-1966ac6b4e42" providerId="ADAL" clId="{D5CC43D6-AB14-4B1C-9E7E-97646A183FD2}" dt="2026-05-07T10:48:24.199" v="5401" actId="790"/>
          <ac:graphicFrameMkLst>
            <pc:docMk/>
            <pc:sldMk cId="227676322" sldId="261"/>
            <ac:graphicFrameMk id="2053" creationId="{8ACE7D46-8072-ACE2-7D69-528A553F9EEE}"/>
          </ac:graphicFrameMkLst>
        </pc:graphicFrameChg>
        <pc:picChg chg="add mod">
          <ac:chgData name="Lowri Lewis (2400763)" userId="cde85083-8285-47a2-8270-1966ac6b4e42" providerId="ADAL" clId="{D5CC43D6-AB14-4B1C-9E7E-97646A183FD2}" dt="2026-05-06T12:19:59.371" v="1840" actId="164"/>
          <ac:picMkLst>
            <pc:docMk/>
            <pc:sldMk cId="227676322" sldId="261"/>
            <ac:picMk id="2050" creationId="{0131FFA9-F62D-3F26-7D7E-70E614A3830B}"/>
          </ac:picMkLst>
        </pc:picChg>
      </pc:sldChg>
      <pc:sldChg chg="addSp delSp modSp add mod">
        <pc:chgData name="Lowri Lewis (2400763)" userId="cde85083-8285-47a2-8270-1966ac6b4e42" providerId="ADAL" clId="{D5CC43D6-AB14-4B1C-9E7E-97646A183FD2}" dt="2026-05-07T10:48:29.127" v="5402" actId="790"/>
        <pc:sldMkLst>
          <pc:docMk/>
          <pc:sldMk cId="2478717753" sldId="262"/>
        </pc:sldMkLst>
        <pc:spChg chg="mod">
          <ac:chgData name="Lowri Lewis (2400763)" userId="cde85083-8285-47a2-8270-1966ac6b4e42" providerId="ADAL" clId="{D5CC43D6-AB14-4B1C-9E7E-97646A183FD2}" dt="2026-05-07T10:48:29.127" v="5402" actId="790"/>
          <ac:spMkLst>
            <pc:docMk/>
            <pc:sldMk cId="2478717753" sldId="262"/>
            <ac:spMk id="2" creationId="{AFEFA056-5D64-42DE-4836-405744A6F615}"/>
          </ac:spMkLst>
        </pc:spChg>
        <pc:spChg chg="add mod">
          <ac:chgData name="Lowri Lewis (2400763)" userId="cde85083-8285-47a2-8270-1966ac6b4e42" providerId="ADAL" clId="{D5CC43D6-AB14-4B1C-9E7E-97646A183FD2}" dt="2026-05-07T10:48:29.127" v="5402" actId="790"/>
          <ac:spMkLst>
            <pc:docMk/>
            <pc:sldMk cId="2478717753" sldId="262"/>
            <ac:spMk id="4" creationId="{0A438538-180B-7B55-073E-32BD7EC96F69}"/>
          </ac:spMkLst>
        </pc:spChg>
        <pc:spChg chg="del mod">
          <ac:chgData name="Lowri Lewis (2400763)" userId="cde85083-8285-47a2-8270-1966ac6b4e42" providerId="ADAL" clId="{D5CC43D6-AB14-4B1C-9E7E-97646A183FD2}" dt="2026-05-06T13:20:49.215" v="2914" actId="478"/>
          <ac:spMkLst>
            <pc:docMk/>
            <pc:sldMk cId="2478717753" sldId="262"/>
            <ac:spMk id="5" creationId="{C63A06B3-AA72-446D-6216-B3940E634588}"/>
          </ac:spMkLst>
        </pc:spChg>
        <pc:spChg chg="mod">
          <ac:chgData name="Lowri Lewis (2400763)" userId="cde85083-8285-47a2-8270-1966ac6b4e42" providerId="ADAL" clId="{D5CC43D6-AB14-4B1C-9E7E-97646A183FD2}" dt="2026-05-07T10:48:29.127" v="5402" actId="790"/>
          <ac:spMkLst>
            <pc:docMk/>
            <pc:sldMk cId="2478717753" sldId="262"/>
            <ac:spMk id="6" creationId="{BBFEE50B-B42B-E363-0DB7-6F779FC3F7C7}"/>
          </ac:spMkLst>
        </pc:spChg>
        <pc:spChg chg="add mod">
          <ac:chgData name="Lowri Lewis (2400763)" userId="cde85083-8285-47a2-8270-1966ac6b4e42" providerId="ADAL" clId="{D5CC43D6-AB14-4B1C-9E7E-97646A183FD2}" dt="2026-05-07T10:48:29.127" v="5402" actId="790"/>
          <ac:spMkLst>
            <pc:docMk/>
            <pc:sldMk cId="2478717753" sldId="262"/>
            <ac:spMk id="7" creationId="{97EB0A0B-05CD-2315-79A6-C7F5B533AAB1}"/>
          </ac:spMkLst>
        </pc:spChg>
        <pc:grpChg chg="del">
          <ac:chgData name="Lowri Lewis (2400763)" userId="cde85083-8285-47a2-8270-1966ac6b4e42" providerId="ADAL" clId="{D5CC43D6-AB14-4B1C-9E7E-97646A183FD2}" dt="2026-05-06T12:24:01.318" v="1893" actId="478"/>
          <ac:grpSpMkLst>
            <pc:docMk/>
            <pc:sldMk cId="2478717753" sldId="262"/>
            <ac:grpSpMk id="10" creationId="{F03F1794-C042-F07A-2C0B-C2EFD6D64DF3}"/>
          </ac:grpSpMkLst>
        </pc:grpChg>
        <pc:graphicFrameChg chg="del">
          <ac:chgData name="Lowri Lewis (2400763)" userId="cde85083-8285-47a2-8270-1966ac6b4e42" providerId="ADAL" clId="{D5CC43D6-AB14-4B1C-9E7E-97646A183FD2}" dt="2026-05-06T12:23:57.131" v="1892" actId="478"/>
          <ac:graphicFrameMkLst>
            <pc:docMk/>
            <pc:sldMk cId="2478717753" sldId="262"/>
            <ac:graphicFrameMk id="2053" creationId="{8F8DD5D6-1601-3B99-4BA8-DEFB3A82A09C}"/>
          </ac:graphicFrameMkLst>
        </pc:graphicFrameChg>
      </pc:sldChg>
      <pc:sldChg chg="addSp delSp modSp add mod">
        <pc:chgData name="Lowri Lewis (2400763)" userId="cde85083-8285-47a2-8270-1966ac6b4e42" providerId="ADAL" clId="{D5CC43D6-AB14-4B1C-9E7E-97646A183FD2}" dt="2026-05-07T10:48:35.926" v="5403" actId="790"/>
        <pc:sldMkLst>
          <pc:docMk/>
          <pc:sldMk cId="3279915560" sldId="263"/>
        </pc:sldMkLst>
        <pc:spChg chg="mod">
          <ac:chgData name="Lowri Lewis (2400763)" userId="cde85083-8285-47a2-8270-1966ac6b4e42" providerId="ADAL" clId="{D5CC43D6-AB14-4B1C-9E7E-97646A183FD2}" dt="2026-05-07T10:48:35.926" v="5403" actId="790"/>
          <ac:spMkLst>
            <pc:docMk/>
            <pc:sldMk cId="3279915560" sldId="263"/>
            <ac:spMk id="2" creationId="{35D7F1D6-08B6-0E20-4260-C81A39D2E285}"/>
          </ac:spMkLst>
        </pc:spChg>
        <pc:spChg chg="del">
          <ac:chgData name="Lowri Lewis (2400763)" userId="cde85083-8285-47a2-8270-1966ac6b4e42" providerId="ADAL" clId="{D5CC43D6-AB14-4B1C-9E7E-97646A183FD2}" dt="2026-05-06T13:11:15.179" v="2785" actId="478"/>
          <ac:spMkLst>
            <pc:docMk/>
            <pc:sldMk cId="3279915560" sldId="263"/>
            <ac:spMk id="4" creationId="{3CC9AE66-C831-E631-6023-5149CE98B966}"/>
          </ac:spMkLst>
        </pc:spChg>
        <pc:spChg chg="mod">
          <ac:chgData name="Lowri Lewis (2400763)" userId="cde85083-8285-47a2-8270-1966ac6b4e42" providerId="ADAL" clId="{D5CC43D6-AB14-4B1C-9E7E-97646A183FD2}" dt="2026-05-07T10:48:35.926" v="5403" actId="790"/>
          <ac:spMkLst>
            <pc:docMk/>
            <pc:sldMk cId="3279915560" sldId="263"/>
            <ac:spMk id="5" creationId="{D74B6A08-1461-9A20-D84E-2F4218952D6C}"/>
          </ac:spMkLst>
        </pc:spChg>
        <pc:spChg chg="mod">
          <ac:chgData name="Lowri Lewis (2400763)" userId="cde85083-8285-47a2-8270-1966ac6b4e42" providerId="ADAL" clId="{D5CC43D6-AB14-4B1C-9E7E-97646A183FD2}" dt="2026-05-07T10:48:35.926" v="5403" actId="790"/>
          <ac:spMkLst>
            <pc:docMk/>
            <pc:sldMk cId="3279915560" sldId="263"/>
            <ac:spMk id="6" creationId="{837FEFB2-46F0-7F17-0AF0-E14A48E62184}"/>
          </ac:spMkLst>
        </pc:spChg>
        <pc:spChg chg="del">
          <ac:chgData name="Lowri Lewis (2400763)" userId="cde85083-8285-47a2-8270-1966ac6b4e42" providerId="ADAL" clId="{D5CC43D6-AB14-4B1C-9E7E-97646A183FD2}" dt="2026-05-06T13:11:18.968" v="2786" actId="478"/>
          <ac:spMkLst>
            <pc:docMk/>
            <pc:sldMk cId="3279915560" sldId="263"/>
            <ac:spMk id="7" creationId="{B1E0DB7B-FDD5-5096-E49B-141AA0FAE4B4}"/>
          </ac:spMkLst>
        </pc:spChg>
        <pc:spChg chg="add mod">
          <ac:chgData name="Lowri Lewis (2400763)" userId="cde85083-8285-47a2-8270-1966ac6b4e42" providerId="ADAL" clId="{D5CC43D6-AB14-4B1C-9E7E-97646A183FD2}" dt="2026-05-07T10:48:35.926" v="5403" actId="790"/>
          <ac:spMkLst>
            <pc:docMk/>
            <pc:sldMk cId="3279915560" sldId="263"/>
            <ac:spMk id="8" creationId="{F990ABA9-A24D-2622-D7CE-EF8A6ECFB410}"/>
          </ac:spMkLst>
        </pc:spChg>
        <pc:spChg chg="add mod">
          <ac:chgData name="Lowri Lewis (2400763)" userId="cde85083-8285-47a2-8270-1966ac6b4e42" providerId="ADAL" clId="{D5CC43D6-AB14-4B1C-9E7E-97646A183FD2}" dt="2026-05-07T10:48:35.926" v="5403" actId="790"/>
          <ac:spMkLst>
            <pc:docMk/>
            <pc:sldMk cId="3279915560" sldId="263"/>
            <ac:spMk id="13" creationId="{B1DE5204-C159-F849-D917-E6C2A6A84054}"/>
          </ac:spMkLst>
        </pc:spChg>
        <pc:spChg chg="add mod">
          <ac:chgData name="Lowri Lewis (2400763)" userId="cde85083-8285-47a2-8270-1966ac6b4e42" providerId="ADAL" clId="{D5CC43D6-AB14-4B1C-9E7E-97646A183FD2}" dt="2026-05-07T10:48:35.926" v="5403" actId="790"/>
          <ac:spMkLst>
            <pc:docMk/>
            <pc:sldMk cId="3279915560" sldId="263"/>
            <ac:spMk id="14" creationId="{797B2CAE-672C-3F44-8B08-D5520341DE1C}"/>
          </ac:spMkLst>
        </pc:spChg>
        <pc:spChg chg="add mod">
          <ac:chgData name="Lowri Lewis (2400763)" userId="cde85083-8285-47a2-8270-1966ac6b4e42" providerId="ADAL" clId="{D5CC43D6-AB14-4B1C-9E7E-97646A183FD2}" dt="2026-05-07T10:48:35.926" v="5403" actId="790"/>
          <ac:spMkLst>
            <pc:docMk/>
            <pc:sldMk cId="3279915560" sldId="263"/>
            <ac:spMk id="15" creationId="{21BF7671-DB6D-FF27-C111-DCEB8A5DDF30}"/>
          </ac:spMkLst>
        </pc:spChg>
        <pc:spChg chg="add mod">
          <ac:chgData name="Lowri Lewis (2400763)" userId="cde85083-8285-47a2-8270-1966ac6b4e42" providerId="ADAL" clId="{D5CC43D6-AB14-4B1C-9E7E-97646A183FD2}" dt="2026-05-07T10:48:35.926" v="5403" actId="790"/>
          <ac:spMkLst>
            <pc:docMk/>
            <pc:sldMk cId="3279915560" sldId="263"/>
            <ac:spMk id="17" creationId="{978B501F-44BE-5D27-FC63-243CC40D62B6}"/>
          </ac:spMkLst>
        </pc:spChg>
        <pc:grpChg chg="add mod">
          <ac:chgData name="Lowri Lewis (2400763)" userId="cde85083-8285-47a2-8270-1966ac6b4e42" providerId="ADAL" clId="{D5CC43D6-AB14-4B1C-9E7E-97646A183FD2}" dt="2026-05-06T13:34:39.467" v="3150" actId="164"/>
          <ac:grpSpMkLst>
            <pc:docMk/>
            <pc:sldMk cId="3279915560" sldId="263"/>
            <ac:grpSpMk id="16" creationId="{D142F197-74F9-D6D6-7535-FB36948633D9}"/>
          </ac:grpSpMkLst>
        </pc:grpChg>
        <pc:grpChg chg="add mod">
          <ac:chgData name="Lowri Lewis (2400763)" userId="cde85083-8285-47a2-8270-1966ac6b4e42" providerId="ADAL" clId="{D5CC43D6-AB14-4B1C-9E7E-97646A183FD2}" dt="2026-05-06T13:35:05.682" v="3183" actId="164"/>
          <ac:grpSpMkLst>
            <pc:docMk/>
            <pc:sldMk cId="3279915560" sldId="263"/>
            <ac:grpSpMk id="18" creationId="{03E9C67C-F83C-0989-6794-64D5495B1F3D}"/>
          </ac:grpSpMkLst>
        </pc:grpChg>
        <pc:picChg chg="add mod">
          <ac:chgData name="Lowri Lewis (2400763)" userId="cde85083-8285-47a2-8270-1966ac6b4e42" providerId="ADAL" clId="{D5CC43D6-AB14-4B1C-9E7E-97646A183FD2}" dt="2026-05-06T13:34:39.467" v="3150" actId="164"/>
          <ac:picMkLst>
            <pc:docMk/>
            <pc:sldMk cId="3279915560" sldId="263"/>
            <ac:picMk id="10" creationId="{4058AEEA-7606-F658-E265-3F9F76C40AAC}"/>
          </ac:picMkLst>
        </pc:picChg>
        <pc:picChg chg="add mod">
          <ac:chgData name="Lowri Lewis (2400763)" userId="cde85083-8285-47a2-8270-1966ac6b4e42" providerId="ADAL" clId="{D5CC43D6-AB14-4B1C-9E7E-97646A183FD2}" dt="2026-05-06T13:35:05.682" v="3183" actId="164"/>
          <ac:picMkLst>
            <pc:docMk/>
            <pc:sldMk cId="3279915560" sldId="263"/>
            <ac:picMk id="12" creationId="{D6E32C74-2E77-0AB3-3E90-1EE3E186C573}"/>
          </ac:picMkLst>
        </pc:picChg>
      </pc:sldChg>
      <pc:sldChg chg="addSp delSp modSp add mod">
        <pc:chgData name="Lowri Lewis (2400763)" userId="cde85083-8285-47a2-8270-1966ac6b4e42" providerId="ADAL" clId="{D5CC43D6-AB14-4B1C-9E7E-97646A183FD2}" dt="2026-05-07T10:48:41.953" v="5404" actId="790"/>
        <pc:sldMkLst>
          <pc:docMk/>
          <pc:sldMk cId="1804701560" sldId="264"/>
        </pc:sldMkLst>
        <pc:spChg chg="mod">
          <ac:chgData name="Lowri Lewis (2400763)" userId="cde85083-8285-47a2-8270-1966ac6b4e42" providerId="ADAL" clId="{D5CC43D6-AB14-4B1C-9E7E-97646A183FD2}" dt="2026-05-07T10:48:41.953" v="5404" actId="790"/>
          <ac:spMkLst>
            <pc:docMk/>
            <pc:sldMk cId="1804701560" sldId="264"/>
            <ac:spMk id="2" creationId="{E3A8FA92-28AE-898D-0B45-7FA0123CE778}"/>
          </ac:spMkLst>
        </pc:spChg>
        <pc:spChg chg="add mod">
          <ac:chgData name="Lowri Lewis (2400763)" userId="cde85083-8285-47a2-8270-1966ac6b4e42" providerId="ADAL" clId="{D5CC43D6-AB14-4B1C-9E7E-97646A183FD2}" dt="2026-05-07T10:48:41.953" v="5404" actId="790"/>
          <ac:spMkLst>
            <pc:docMk/>
            <pc:sldMk cId="1804701560" sldId="264"/>
            <ac:spMk id="3" creationId="{06F386C0-BD31-67EA-E6DC-51DF0EB6E0A6}"/>
          </ac:spMkLst>
        </pc:spChg>
        <pc:spChg chg="add del mod">
          <ac:chgData name="Lowri Lewis (2400763)" userId="cde85083-8285-47a2-8270-1966ac6b4e42" providerId="ADAL" clId="{D5CC43D6-AB14-4B1C-9E7E-97646A183FD2}" dt="2026-05-07T09:44:08.204" v="4106" actId="26606"/>
          <ac:spMkLst>
            <pc:docMk/>
            <pc:sldMk cId="1804701560" sldId="264"/>
            <ac:spMk id="4" creationId="{DCB18862-DC9B-A2A1-FF80-6B608CC2AC0B}"/>
          </ac:spMkLst>
        </pc:spChg>
        <pc:spChg chg="mod">
          <ac:chgData name="Lowri Lewis (2400763)" userId="cde85083-8285-47a2-8270-1966ac6b4e42" providerId="ADAL" clId="{D5CC43D6-AB14-4B1C-9E7E-97646A183FD2}" dt="2026-05-07T10:48:41.953" v="5404" actId="790"/>
          <ac:spMkLst>
            <pc:docMk/>
            <pc:sldMk cId="1804701560" sldId="264"/>
            <ac:spMk id="5" creationId="{54401A09-5A5A-B843-C959-433FAB4B6FFB}"/>
          </ac:spMkLst>
        </pc:spChg>
        <pc:spChg chg="mod">
          <ac:chgData name="Lowri Lewis (2400763)" userId="cde85083-8285-47a2-8270-1966ac6b4e42" providerId="ADAL" clId="{D5CC43D6-AB14-4B1C-9E7E-97646A183FD2}" dt="2026-05-07T10:48:41.953" v="5404" actId="790"/>
          <ac:spMkLst>
            <pc:docMk/>
            <pc:sldMk cId="1804701560" sldId="264"/>
            <ac:spMk id="6" creationId="{D8672C91-2839-40B3-25EE-6D6A882247E4}"/>
          </ac:spMkLst>
        </pc:spChg>
        <pc:spChg chg="del">
          <ac:chgData name="Lowri Lewis (2400763)" userId="cde85083-8285-47a2-8270-1966ac6b4e42" providerId="ADAL" clId="{D5CC43D6-AB14-4B1C-9E7E-97646A183FD2}" dt="2026-05-06T13:36:06.840" v="3187" actId="478"/>
          <ac:spMkLst>
            <pc:docMk/>
            <pc:sldMk cId="1804701560" sldId="264"/>
            <ac:spMk id="8" creationId="{B1DCBBFA-8751-E790-5E80-D3F546792A12}"/>
          </ac:spMkLst>
        </pc:spChg>
        <pc:spChg chg="del">
          <ac:chgData name="Lowri Lewis (2400763)" userId="cde85083-8285-47a2-8270-1966ac6b4e42" providerId="ADAL" clId="{D5CC43D6-AB14-4B1C-9E7E-97646A183FD2}" dt="2026-05-06T13:36:09.762" v="3188" actId="478"/>
          <ac:spMkLst>
            <pc:docMk/>
            <pc:sldMk cId="1804701560" sldId="264"/>
            <ac:spMk id="13" creationId="{893BEE9E-AB64-A6A5-FB50-18256EACA3C9}"/>
          </ac:spMkLst>
        </pc:spChg>
        <pc:spChg chg="del">
          <ac:chgData name="Lowri Lewis (2400763)" userId="cde85083-8285-47a2-8270-1966ac6b4e42" providerId="ADAL" clId="{D5CC43D6-AB14-4B1C-9E7E-97646A183FD2}" dt="2026-05-06T13:36:14.578" v="3190" actId="478"/>
          <ac:spMkLst>
            <pc:docMk/>
            <pc:sldMk cId="1804701560" sldId="264"/>
            <ac:spMk id="14" creationId="{74AD8B57-19F7-E505-C00F-67C26CA5B810}"/>
          </ac:spMkLst>
        </pc:spChg>
        <pc:grpChg chg="add mod">
          <ac:chgData name="Lowri Lewis (2400763)" userId="cde85083-8285-47a2-8270-1966ac6b4e42" providerId="ADAL" clId="{D5CC43D6-AB14-4B1C-9E7E-97646A183FD2}" dt="2026-05-07T09:39:10.241" v="3533" actId="1076"/>
          <ac:grpSpMkLst>
            <pc:docMk/>
            <pc:sldMk cId="1804701560" sldId="264"/>
            <ac:grpSpMk id="7" creationId="{CAF0232D-217A-47CC-B792-70DB455A11E0}"/>
          </ac:grpSpMkLst>
        </pc:grpChg>
        <pc:grpChg chg="del">
          <ac:chgData name="Lowri Lewis (2400763)" userId="cde85083-8285-47a2-8270-1966ac6b4e42" providerId="ADAL" clId="{D5CC43D6-AB14-4B1C-9E7E-97646A183FD2}" dt="2026-05-06T13:36:04.785" v="3186" actId="478"/>
          <ac:grpSpMkLst>
            <pc:docMk/>
            <pc:sldMk cId="1804701560" sldId="264"/>
            <ac:grpSpMk id="16" creationId="{77158A59-72C7-715A-4F66-3BA6D24E2EE8}"/>
          </ac:grpSpMkLst>
        </pc:grpChg>
        <pc:grpChg chg="del">
          <ac:chgData name="Lowri Lewis (2400763)" userId="cde85083-8285-47a2-8270-1966ac6b4e42" providerId="ADAL" clId="{D5CC43D6-AB14-4B1C-9E7E-97646A183FD2}" dt="2026-05-06T13:36:11.142" v="3189" actId="478"/>
          <ac:grpSpMkLst>
            <pc:docMk/>
            <pc:sldMk cId="1804701560" sldId="264"/>
            <ac:grpSpMk id="18" creationId="{CEF460EA-190F-89FE-833C-1667289F7BA5}"/>
          </ac:grpSpMkLst>
        </pc:grpChg>
        <pc:graphicFrameChg chg="add mod modGraphic">
          <ac:chgData name="Lowri Lewis (2400763)" userId="cde85083-8285-47a2-8270-1966ac6b4e42" providerId="ADAL" clId="{D5CC43D6-AB14-4B1C-9E7E-97646A183FD2}" dt="2026-05-07T10:48:41.953" v="5404" actId="790"/>
          <ac:graphicFrameMkLst>
            <pc:docMk/>
            <pc:sldMk cId="1804701560" sldId="264"/>
            <ac:graphicFrameMk id="1028" creationId="{1113C9B0-0766-D284-DEA3-0A2CAC3DA01D}"/>
          </ac:graphicFrameMkLst>
        </pc:graphicFrameChg>
        <pc:picChg chg="add mod">
          <ac:chgData name="Lowri Lewis (2400763)" userId="cde85083-8285-47a2-8270-1966ac6b4e42" providerId="ADAL" clId="{D5CC43D6-AB14-4B1C-9E7E-97646A183FD2}" dt="2026-05-07T09:39:10.241" v="3533" actId="1076"/>
          <ac:picMkLst>
            <pc:docMk/>
            <pc:sldMk cId="1804701560" sldId="264"/>
            <ac:picMk id="1026" creationId="{99368A27-BA6E-F04F-29E6-C68DBCC50F40}"/>
          </ac:picMkLst>
        </pc:picChg>
      </pc:sldChg>
      <pc:sldChg chg="modSp add mod ord">
        <pc:chgData name="Lowri Lewis (2400763)" userId="cde85083-8285-47a2-8270-1966ac6b4e42" providerId="ADAL" clId="{D5CC43D6-AB14-4B1C-9E7E-97646A183FD2}" dt="2026-05-07T10:45:36.089" v="5375" actId="790"/>
        <pc:sldMkLst>
          <pc:docMk/>
          <pc:sldMk cId="2805840232" sldId="265"/>
        </pc:sldMkLst>
        <pc:spChg chg="mod">
          <ac:chgData name="Lowri Lewis (2400763)" userId="cde85083-8285-47a2-8270-1966ac6b4e42" providerId="ADAL" clId="{D5CC43D6-AB14-4B1C-9E7E-97646A183FD2}" dt="2026-05-07T10:45:36.089" v="5375" actId="790"/>
          <ac:spMkLst>
            <pc:docMk/>
            <pc:sldMk cId="2805840232" sldId="265"/>
            <ac:spMk id="3" creationId="{3440122B-DCCB-5591-94FC-AC7DEBAAAF04}"/>
          </ac:spMkLst>
        </pc:spChg>
        <pc:spChg chg="mod">
          <ac:chgData name="Lowri Lewis (2400763)" userId="cde85083-8285-47a2-8270-1966ac6b4e42" providerId="ADAL" clId="{D5CC43D6-AB14-4B1C-9E7E-97646A183FD2}" dt="2026-05-07T10:45:36.089" v="5375" actId="790"/>
          <ac:spMkLst>
            <pc:docMk/>
            <pc:sldMk cId="2805840232" sldId="265"/>
            <ac:spMk id="5" creationId="{BBFC0507-B5ED-3DC2-44A7-253CD87989E8}"/>
          </ac:spMkLst>
        </pc:spChg>
      </pc:sldChg>
      <pc:sldChg chg="addSp delSp modSp add mod">
        <pc:chgData name="Lowri Lewis (2400763)" userId="cde85083-8285-47a2-8270-1966ac6b4e42" providerId="ADAL" clId="{D5CC43D6-AB14-4B1C-9E7E-97646A183FD2}" dt="2026-05-07T10:48:47.480" v="5405" actId="790"/>
        <pc:sldMkLst>
          <pc:docMk/>
          <pc:sldMk cId="1996723082" sldId="266"/>
        </pc:sldMkLst>
        <pc:spChg chg="mod">
          <ac:chgData name="Lowri Lewis (2400763)" userId="cde85083-8285-47a2-8270-1966ac6b4e42" providerId="ADAL" clId="{D5CC43D6-AB14-4B1C-9E7E-97646A183FD2}" dt="2026-05-07T10:48:47.480" v="5405" actId="790"/>
          <ac:spMkLst>
            <pc:docMk/>
            <pc:sldMk cId="1996723082" sldId="266"/>
            <ac:spMk id="2" creationId="{4068BF0F-20BB-6E76-0AEA-3A14C7D8C2B5}"/>
          </ac:spMkLst>
        </pc:spChg>
        <pc:spChg chg="mod">
          <ac:chgData name="Lowri Lewis (2400763)" userId="cde85083-8285-47a2-8270-1966ac6b4e42" providerId="ADAL" clId="{D5CC43D6-AB14-4B1C-9E7E-97646A183FD2}" dt="2026-05-07T10:48:47.480" v="5405" actId="790"/>
          <ac:spMkLst>
            <pc:docMk/>
            <pc:sldMk cId="1996723082" sldId="266"/>
            <ac:spMk id="5" creationId="{E6E1A6EC-8388-5CB6-2858-E1C397AF06B9}"/>
          </ac:spMkLst>
        </pc:spChg>
        <pc:spChg chg="mod">
          <ac:chgData name="Lowri Lewis (2400763)" userId="cde85083-8285-47a2-8270-1966ac6b4e42" providerId="ADAL" clId="{D5CC43D6-AB14-4B1C-9E7E-97646A183FD2}" dt="2026-05-07T10:48:47.480" v="5405" actId="790"/>
          <ac:spMkLst>
            <pc:docMk/>
            <pc:sldMk cId="1996723082" sldId="266"/>
            <ac:spMk id="6" creationId="{B50BE522-5EB0-6D70-BA70-B7390BE44904}"/>
          </ac:spMkLst>
        </pc:spChg>
        <pc:spChg chg="add del mod">
          <ac:chgData name="Lowri Lewis (2400763)" userId="cde85083-8285-47a2-8270-1966ac6b4e42" providerId="ADAL" clId="{D5CC43D6-AB14-4B1C-9E7E-97646A183FD2}" dt="2026-05-07T10:22:06.367" v="4621" actId="26606"/>
          <ac:spMkLst>
            <pc:docMk/>
            <pc:sldMk cId="1996723082" sldId="266"/>
            <ac:spMk id="8" creationId="{D645CC7D-F1E2-5CFA-C3C6-3D52C6664170}"/>
          </ac:spMkLst>
        </pc:spChg>
        <pc:spChg chg="add mod">
          <ac:chgData name="Lowri Lewis (2400763)" userId="cde85083-8285-47a2-8270-1966ac6b4e42" providerId="ADAL" clId="{D5CC43D6-AB14-4B1C-9E7E-97646A183FD2}" dt="2026-05-07T10:48:47.480" v="5405" actId="790"/>
          <ac:spMkLst>
            <pc:docMk/>
            <pc:sldMk cId="1996723082" sldId="266"/>
            <ac:spMk id="9" creationId="{AB8A2234-C28D-9BDD-0773-75E2D35B17FE}"/>
          </ac:spMkLst>
        </pc:spChg>
        <pc:grpChg chg="del">
          <ac:chgData name="Lowri Lewis (2400763)" userId="cde85083-8285-47a2-8270-1966ac6b4e42" providerId="ADAL" clId="{D5CC43D6-AB14-4B1C-9E7E-97646A183FD2}" dt="2026-05-07T09:45:45.498" v="4123" actId="478"/>
          <ac:grpSpMkLst>
            <pc:docMk/>
            <pc:sldMk cId="1996723082" sldId="266"/>
            <ac:grpSpMk id="7" creationId="{8B423026-EC67-78B6-9C6C-8FE8123885DC}"/>
          </ac:grpSpMkLst>
        </pc:grpChg>
        <pc:grpChg chg="add mod">
          <ac:chgData name="Lowri Lewis (2400763)" userId="cde85083-8285-47a2-8270-1966ac6b4e42" providerId="ADAL" clId="{D5CC43D6-AB14-4B1C-9E7E-97646A183FD2}" dt="2026-05-07T10:19:56.804" v="4620" actId="164"/>
          <ac:grpSpMkLst>
            <pc:docMk/>
            <pc:sldMk cId="1996723082" sldId="266"/>
            <ac:grpSpMk id="10" creationId="{A474BC13-F8F1-14E9-C8A7-5CF02BDA2870}"/>
          </ac:grpSpMkLst>
        </pc:grpChg>
        <pc:graphicFrameChg chg="del">
          <ac:chgData name="Lowri Lewis (2400763)" userId="cde85083-8285-47a2-8270-1966ac6b4e42" providerId="ADAL" clId="{D5CC43D6-AB14-4B1C-9E7E-97646A183FD2}" dt="2026-05-07T09:45:43.083" v="4122" actId="478"/>
          <ac:graphicFrameMkLst>
            <pc:docMk/>
            <pc:sldMk cId="1996723082" sldId="266"/>
            <ac:graphicFrameMk id="1028" creationId="{CCD7F415-33D7-94C5-39E2-BB599ABC0DD0}"/>
          </ac:graphicFrameMkLst>
        </pc:graphicFrameChg>
        <pc:graphicFrameChg chg="add mod modGraphic">
          <ac:chgData name="Lowri Lewis (2400763)" userId="cde85083-8285-47a2-8270-1966ac6b4e42" providerId="ADAL" clId="{D5CC43D6-AB14-4B1C-9E7E-97646A183FD2}" dt="2026-05-07T10:48:47.480" v="5405" actId="790"/>
          <ac:graphicFrameMkLst>
            <pc:docMk/>
            <pc:sldMk cId="1996723082" sldId="266"/>
            <ac:graphicFrameMk id="2052" creationId="{2E79FD00-475E-C6BF-0278-0F4331C7058E}"/>
          </ac:graphicFrameMkLst>
        </pc:graphicFrameChg>
        <pc:picChg chg="add mod">
          <ac:chgData name="Lowri Lewis (2400763)" userId="cde85083-8285-47a2-8270-1966ac6b4e42" providerId="ADAL" clId="{D5CC43D6-AB14-4B1C-9E7E-97646A183FD2}" dt="2026-05-07T10:19:56.804" v="4620" actId="164"/>
          <ac:picMkLst>
            <pc:docMk/>
            <pc:sldMk cId="1996723082" sldId="266"/>
            <ac:picMk id="2050" creationId="{5E2583C1-1C34-3C4D-D71C-D90D187E9A5D}"/>
          </ac:picMkLst>
        </pc:picChg>
      </pc:sldChg>
      <pc:sldChg chg="addSp delSp modSp add mod">
        <pc:chgData name="Lowri Lewis (2400763)" userId="cde85083-8285-47a2-8270-1966ac6b4e42" providerId="ADAL" clId="{D5CC43D6-AB14-4B1C-9E7E-97646A183FD2}" dt="2026-05-07T10:48:53.941" v="5406" actId="790"/>
        <pc:sldMkLst>
          <pc:docMk/>
          <pc:sldMk cId="3124207793" sldId="267"/>
        </pc:sldMkLst>
        <pc:spChg chg="mod">
          <ac:chgData name="Lowri Lewis (2400763)" userId="cde85083-8285-47a2-8270-1966ac6b4e42" providerId="ADAL" clId="{D5CC43D6-AB14-4B1C-9E7E-97646A183FD2}" dt="2026-05-07T10:48:53.941" v="5406" actId="790"/>
          <ac:spMkLst>
            <pc:docMk/>
            <pc:sldMk cId="3124207793" sldId="267"/>
            <ac:spMk id="2" creationId="{0381FE67-2DC8-E4E0-B82A-54E878157B60}"/>
          </ac:spMkLst>
        </pc:spChg>
        <pc:spChg chg="add del mod">
          <ac:chgData name="Lowri Lewis (2400763)" userId="cde85083-8285-47a2-8270-1966ac6b4e42" providerId="ADAL" clId="{D5CC43D6-AB14-4B1C-9E7E-97646A183FD2}" dt="2026-05-07T10:40:51.163" v="5301" actId="26606"/>
          <ac:spMkLst>
            <pc:docMk/>
            <pc:sldMk cId="3124207793" sldId="267"/>
            <ac:spMk id="4" creationId="{34CFAF51-B522-C94E-3ED5-4692A9A64D2A}"/>
          </ac:spMkLst>
        </pc:spChg>
        <pc:spChg chg="mod">
          <ac:chgData name="Lowri Lewis (2400763)" userId="cde85083-8285-47a2-8270-1966ac6b4e42" providerId="ADAL" clId="{D5CC43D6-AB14-4B1C-9E7E-97646A183FD2}" dt="2026-05-07T10:48:53.941" v="5406" actId="790"/>
          <ac:spMkLst>
            <pc:docMk/>
            <pc:sldMk cId="3124207793" sldId="267"/>
            <ac:spMk id="5" creationId="{DA022800-D6E6-C8F5-4411-B934CD709DC0}"/>
          </ac:spMkLst>
        </pc:spChg>
        <pc:spChg chg="mod">
          <ac:chgData name="Lowri Lewis (2400763)" userId="cde85083-8285-47a2-8270-1966ac6b4e42" providerId="ADAL" clId="{D5CC43D6-AB14-4B1C-9E7E-97646A183FD2}" dt="2026-05-07T10:48:53.941" v="5406" actId="790"/>
          <ac:spMkLst>
            <pc:docMk/>
            <pc:sldMk cId="3124207793" sldId="267"/>
            <ac:spMk id="6" creationId="{0D5F695A-F1B4-6342-9466-66C891F0E9A1}"/>
          </ac:spMkLst>
        </pc:spChg>
        <pc:spChg chg="add mod">
          <ac:chgData name="Lowri Lewis (2400763)" userId="cde85083-8285-47a2-8270-1966ac6b4e42" providerId="ADAL" clId="{D5CC43D6-AB14-4B1C-9E7E-97646A183FD2}" dt="2026-05-07T10:48:53.941" v="5406" actId="790"/>
          <ac:spMkLst>
            <pc:docMk/>
            <pc:sldMk cId="3124207793" sldId="267"/>
            <ac:spMk id="7" creationId="{FFAA1C60-A19A-2E01-7122-B494EC185306}"/>
          </ac:spMkLst>
        </pc:spChg>
        <pc:grpChg chg="add mod">
          <ac:chgData name="Lowri Lewis (2400763)" userId="cde85083-8285-47a2-8270-1966ac6b4e42" providerId="ADAL" clId="{D5CC43D6-AB14-4B1C-9E7E-97646A183FD2}" dt="2026-05-07T10:40:39.500" v="5300" actId="1076"/>
          <ac:grpSpMkLst>
            <pc:docMk/>
            <pc:sldMk cId="3124207793" sldId="267"/>
            <ac:grpSpMk id="8" creationId="{1BD6162F-C284-753B-2341-C777E89E0A8F}"/>
          </ac:grpSpMkLst>
        </pc:grpChg>
        <pc:grpChg chg="del">
          <ac:chgData name="Lowri Lewis (2400763)" userId="cde85083-8285-47a2-8270-1966ac6b4e42" providerId="ADAL" clId="{D5CC43D6-AB14-4B1C-9E7E-97646A183FD2}" dt="2026-05-07T10:23:13.916" v="4636" actId="478"/>
          <ac:grpSpMkLst>
            <pc:docMk/>
            <pc:sldMk cId="3124207793" sldId="267"/>
            <ac:grpSpMk id="10" creationId="{37A6F030-D041-210E-F746-890DBCEA3F89}"/>
          </ac:grpSpMkLst>
        </pc:grpChg>
        <pc:graphicFrameChg chg="del">
          <ac:chgData name="Lowri Lewis (2400763)" userId="cde85083-8285-47a2-8270-1966ac6b4e42" providerId="ADAL" clId="{D5CC43D6-AB14-4B1C-9E7E-97646A183FD2}" dt="2026-05-07T10:23:11.593" v="4635" actId="478"/>
          <ac:graphicFrameMkLst>
            <pc:docMk/>
            <pc:sldMk cId="3124207793" sldId="267"/>
            <ac:graphicFrameMk id="2052" creationId="{5105C052-0F4C-D76C-383B-7192BC622FC8}"/>
          </ac:graphicFrameMkLst>
        </pc:graphicFrameChg>
        <pc:graphicFrameChg chg="add mod modGraphic">
          <ac:chgData name="Lowri Lewis (2400763)" userId="cde85083-8285-47a2-8270-1966ac6b4e42" providerId="ADAL" clId="{D5CC43D6-AB14-4B1C-9E7E-97646A183FD2}" dt="2026-05-07T10:48:53.941" v="5406" actId="790"/>
          <ac:graphicFrameMkLst>
            <pc:docMk/>
            <pc:sldMk cId="3124207793" sldId="267"/>
            <ac:graphicFrameMk id="3078" creationId="{5AEC17A8-737B-5E42-81E5-0B2B60B25CA9}"/>
          </ac:graphicFrameMkLst>
        </pc:graphicFrameChg>
        <pc:picChg chg="add del">
          <ac:chgData name="Lowri Lewis (2400763)" userId="cde85083-8285-47a2-8270-1966ac6b4e42" providerId="ADAL" clId="{D5CC43D6-AB14-4B1C-9E7E-97646A183FD2}" dt="2026-05-07T10:38:33.755" v="5210" actId="478"/>
          <ac:picMkLst>
            <pc:docMk/>
            <pc:sldMk cId="3124207793" sldId="267"/>
            <ac:picMk id="3074" creationId="{0492C66B-E57E-3839-85EA-70EE219B9140}"/>
          </ac:picMkLst>
        </pc:picChg>
        <pc:picChg chg="add mod">
          <ac:chgData name="Lowri Lewis (2400763)" userId="cde85083-8285-47a2-8270-1966ac6b4e42" providerId="ADAL" clId="{D5CC43D6-AB14-4B1C-9E7E-97646A183FD2}" dt="2026-05-07T10:40:39.500" v="5300" actId="1076"/>
          <ac:picMkLst>
            <pc:docMk/>
            <pc:sldMk cId="3124207793" sldId="267"/>
            <ac:picMk id="3076" creationId="{A8153574-EB0F-1F50-21F6-03A08C491667}"/>
          </ac:picMkLst>
        </pc:picChg>
      </pc:sldChg>
    </pc:docChg>
  </pc:docChgLst>
  <pc:docChgLst>
    <pc:chgData name="Lowri Lewis (2400763)" userId="S::2400763@student.uwtsd.ac.uk::cde85083-8285-47a2-8270-1966ac6b4e42" providerId="AD" clId="Web-{6FD4A87F-FD87-762E-1E09-080EF4BB4D46}"/>
    <pc:docChg chg="modSld">
      <pc:chgData name="Lowri Lewis (2400763)" userId="S::2400763@student.uwtsd.ac.uk::cde85083-8285-47a2-8270-1966ac6b4e42" providerId="AD" clId="Web-{6FD4A87F-FD87-762E-1E09-080EF4BB4D46}" dt="2026-05-07T19:53:47.511" v="54" actId="1076"/>
      <pc:docMkLst>
        <pc:docMk/>
      </pc:docMkLst>
      <pc:sldChg chg="modSp">
        <pc:chgData name="Lowri Lewis (2400763)" userId="S::2400763@student.uwtsd.ac.uk::cde85083-8285-47a2-8270-1966ac6b4e42" providerId="AD" clId="Web-{6FD4A87F-FD87-762E-1E09-080EF4BB4D46}" dt="2026-05-07T19:50:15.379" v="14" actId="14100"/>
        <pc:sldMkLst>
          <pc:docMk/>
          <pc:sldMk cId="1313181217" sldId="257"/>
        </pc:sldMkLst>
        <pc:spChg chg="mod">
          <ac:chgData name="Lowri Lewis (2400763)" userId="S::2400763@student.uwtsd.ac.uk::cde85083-8285-47a2-8270-1966ac6b4e42" providerId="AD" clId="Web-{6FD4A87F-FD87-762E-1E09-080EF4BB4D46}" dt="2026-05-07T19:50:03.816" v="11" actId="20577"/>
          <ac:spMkLst>
            <pc:docMk/>
            <pc:sldMk cId="1313181217" sldId="257"/>
            <ac:spMk id="21" creationId="{0A6078DB-21BA-8AF9-C992-E2BA40547BE8}"/>
          </ac:spMkLst>
        </pc:spChg>
        <pc:grpChg chg="mod">
          <ac:chgData name="Lowri Lewis (2400763)" userId="S::2400763@student.uwtsd.ac.uk::cde85083-8285-47a2-8270-1966ac6b4e42" providerId="AD" clId="Web-{6FD4A87F-FD87-762E-1E09-080EF4BB4D46}" dt="2026-05-07T19:50:15.379" v="14" actId="14100"/>
          <ac:grpSpMkLst>
            <pc:docMk/>
            <pc:sldMk cId="1313181217" sldId="257"/>
            <ac:grpSpMk id="15" creationId="{3CBDB2D2-3D2E-CEF3-32EA-6B6B4DE3C8F1}"/>
          </ac:grpSpMkLst>
        </pc:grpChg>
        <pc:graphicFrameChg chg="mod">
          <ac:chgData name="Lowri Lewis (2400763)" userId="S::2400763@student.uwtsd.ac.uk::cde85083-8285-47a2-8270-1966ac6b4e42" providerId="AD" clId="Web-{6FD4A87F-FD87-762E-1E09-080EF4BB4D46}" dt="2026-05-07T19:50:11.348" v="13" actId="1076"/>
          <ac:graphicFrameMkLst>
            <pc:docMk/>
            <pc:sldMk cId="1313181217" sldId="257"/>
            <ac:graphicFrameMk id="17" creationId="{2207EACD-23F1-AF8E-0F14-A1674E2C7BEF}"/>
          </ac:graphicFrameMkLst>
        </pc:graphicFrameChg>
      </pc:sldChg>
      <pc:sldChg chg="modSp">
        <pc:chgData name="Lowri Lewis (2400763)" userId="S::2400763@student.uwtsd.ac.uk::cde85083-8285-47a2-8270-1966ac6b4e42" providerId="AD" clId="Web-{6FD4A87F-FD87-762E-1E09-080EF4BB4D46}" dt="2026-05-07T19:53:31.526" v="53" actId="20577"/>
        <pc:sldMkLst>
          <pc:docMk/>
          <pc:sldMk cId="3278647049" sldId="258"/>
        </pc:sldMkLst>
        <pc:spChg chg="mod">
          <ac:chgData name="Lowri Lewis (2400763)" userId="S::2400763@student.uwtsd.ac.uk::cde85083-8285-47a2-8270-1966ac6b4e42" providerId="AD" clId="Web-{6FD4A87F-FD87-762E-1E09-080EF4BB4D46}" dt="2026-05-07T19:53:31.526" v="53" actId="20577"/>
          <ac:spMkLst>
            <pc:docMk/>
            <pc:sldMk cId="3278647049" sldId="258"/>
            <ac:spMk id="3" creationId="{C6DFDA16-F418-9D23-39C9-0C7292CFAC18}"/>
          </ac:spMkLst>
        </pc:spChg>
      </pc:sldChg>
      <pc:sldChg chg="modSp">
        <pc:chgData name="Lowri Lewis (2400763)" userId="S::2400763@student.uwtsd.ac.uk::cde85083-8285-47a2-8270-1966ac6b4e42" providerId="AD" clId="Web-{6FD4A87F-FD87-762E-1E09-080EF4BB4D46}" dt="2026-05-07T19:53:47.511" v="54" actId="1076"/>
        <pc:sldMkLst>
          <pc:docMk/>
          <pc:sldMk cId="509343591" sldId="259"/>
        </pc:sldMkLst>
        <pc:grpChg chg="mod">
          <ac:chgData name="Lowri Lewis (2400763)" userId="S::2400763@student.uwtsd.ac.uk::cde85083-8285-47a2-8270-1966ac6b4e42" providerId="AD" clId="Web-{6FD4A87F-FD87-762E-1E09-080EF4BB4D46}" dt="2026-05-07T19:50:35.301" v="20" actId="14100"/>
          <ac:grpSpMkLst>
            <pc:docMk/>
            <pc:sldMk cId="509343591" sldId="259"/>
            <ac:grpSpMk id="8" creationId="{9B66B863-3D8B-EB20-A665-E3B67D282D97}"/>
          </ac:grpSpMkLst>
        </pc:grpChg>
        <pc:graphicFrameChg chg="mod">
          <ac:chgData name="Lowri Lewis (2400763)" userId="S::2400763@student.uwtsd.ac.uk::cde85083-8285-47a2-8270-1966ac6b4e42" providerId="AD" clId="Web-{6FD4A87F-FD87-762E-1E09-080EF4BB4D46}" dt="2026-05-07T19:53:47.511" v="54" actId="1076"/>
          <ac:graphicFrameMkLst>
            <pc:docMk/>
            <pc:sldMk cId="509343591" sldId="259"/>
            <ac:graphicFrameMk id="1030" creationId="{0BCF52CC-8DC0-4E7A-84D3-20DCF43F747F}"/>
          </ac:graphicFrameMkLst>
        </pc:graphicFrameChg>
      </pc:sldChg>
      <pc:sldChg chg="modSp">
        <pc:chgData name="Lowri Lewis (2400763)" userId="S::2400763@student.uwtsd.ac.uk::cde85083-8285-47a2-8270-1966ac6b4e42" providerId="AD" clId="Web-{6FD4A87F-FD87-762E-1E09-080EF4BB4D46}" dt="2026-05-07T19:52:43.743" v="49" actId="1076"/>
        <pc:sldMkLst>
          <pc:docMk/>
          <pc:sldMk cId="1900131423" sldId="260"/>
        </pc:sldMkLst>
        <pc:grpChg chg="mod">
          <ac:chgData name="Lowri Lewis (2400763)" userId="S::2400763@student.uwtsd.ac.uk::cde85083-8285-47a2-8270-1966ac6b4e42" providerId="AD" clId="Web-{6FD4A87F-FD87-762E-1E09-080EF4BB4D46}" dt="2026-05-07T19:52:35.727" v="47" actId="1076"/>
          <ac:grpSpMkLst>
            <pc:docMk/>
            <pc:sldMk cId="1900131423" sldId="260"/>
            <ac:grpSpMk id="7" creationId="{9C433ECB-C3C0-5B33-FF05-9BE8CC3C5D35}"/>
          </ac:grpSpMkLst>
        </pc:grpChg>
        <pc:graphicFrameChg chg="mod">
          <ac:chgData name="Lowri Lewis (2400763)" userId="S::2400763@student.uwtsd.ac.uk::cde85083-8285-47a2-8270-1966ac6b4e42" providerId="AD" clId="Web-{6FD4A87F-FD87-762E-1E09-080EF4BB4D46}" dt="2026-05-07T19:52:43.743" v="49" actId="1076"/>
          <ac:graphicFrameMkLst>
            <pc:docMk/>
            <pc:sldMk cId="1900131423" sldId="260"/>
            <ac:graphicFrameMk id="1044" creationId="{5E364ED0-2BF5-0BF5-90DC-205DE5394257}"/>
          </ac:graphicFrameMkLst>
        </pc:graphicFrameChg>
      </pc:sldChg>
      <pc:sldChg chg="modSp">
        <pc:chgData name="Lowri Lewis (2400763)" userId="S::2400763@student.uwtsd.ac.uk::cde85083-8285-47a2-8270-1966ac6b4e42" providerId="AD" clId="Web-{6FD4A87F-FD87-762E-1E09-080EF4BB4D46}" dt="2026-05-07T19:52:23.367" v="44" actId="1076"/>
        <pc:sldMkLst>
          <pc:docMk/>
          <pc:sldMk cId="227676322" sldId="261"/>
        </pc:sldMkLst>
        <pc:spChg chg="mod">
          <ac:chgData name="Lowri Lewis (2400763)" userId="S::2400763@student.uwtsd.ac.uk::cde85083-8285-47a2-8270-1966ac6b4e42" providerId="AD" clId="Web-{6FD4A87F-FD87-762E-1E09-080EF4BB4D46}" dt="2026-05-07T19:52:21.164" v="43" actId="14100"/>
          <ac:spMkLst>
            <pc:docMk/>
            <pc:sldMk cId="227676322" sldId="261"/>
            <ac:spMk id="9" creationId="{C2DFDB92-A6A3-6772-BC77-7BB4CEB9F216}"/>
          </ac:spMkLst>
        </pc:spChg>
        <pc:grpChg chg="mod">
          <ac:chgData name="Lowri Lewis (2400763)" userId="S::2400763@student.uwtsd.ac.uk::cde85083-8285-47a2-8270-1966ac6b4e42" providerId="AD" clId="Web-{6FD4A87F-FD87-762E-1E09-080EF4BB4D46}" dt="2026-05-07T19:52:23.367" v="44" actId="1076"/>
          <ac:grpSpMkLst>
            <pc:docMk/>
            <pc:sldMk cId="227676322" sldId="261"/>
            <ac:grpSpMk id="10" creationId="{20099059-E4A9-E951-7C2F-3D394EA87D32}"/>
          </ac:grpSpMkLst>
        </pc:grpChg>
        <pc:graphicFrameChg chg="mod">
          <ac:chgData name="Lowri Lewis (2400763)" userId="S::2400763@student.uwtsd.ac.uk::cde85083-8285-47a2-8270-1966ac6b4e42" providerId="AD" clId="Web-{6FD4A87F-FD87-762E-1E09-080EF4BB4D46}" dt="2026-05-07T19:52:12.742" v="41" actId="1076"/>
          <ac:graphicFrameMkLst>
            <pc:docMk/>
            <pc:sldMk cId="227676322" sldId="261"/>
            <ac:graphicFrameMk id="2053" creationId="{8ACE7D46-8072-ACE2-7D69-528A553F9EEE}"/>
          </ac:graphicFrameMkLst>
        </pc:graphicFrameChg>
      </pc:sldChg>
      <pc:sldChg chg="modSp">
        <pc:chgData name="Lowri Lewis (2400763)" userId="S::2400763@student.uwtsd.ac.uk::cde85083-8285-47a2-8270-1966ac6b4e42" providerId="AD" clId="Web-{6FD4A87F-FD87-762E-1E09-080EF4BB4D46}" dt="2026-05-07T19:51:05.865" v="25" actId="1076"/>
        <pc:sldMkLst>
          <pc:docMk/>
          <pc:sldMk cId="1804701560" sldId="264"/>
        </pc:sldMkLst>
        <pc:grpChg chg="mod">
          <ac:chgData name="Lowri Lewis (2400763)" userId="S::2400763@student.uwtsd.ac.uk::cde85083-8285-47a2-8270-1966ac6b4e42" providerId="AD" clId="Web-{6FD4A87F-FD87-762E-1E09-080EF4BB4D46}" dt="2026-05-07T19:51:05.865" v="25" actId="1076"/>
          <ac:grpSpMkLst>
            <pc:docMk/>
            <pc:sldMk cId="1804701560" sldId="264"/>
            <ac:grpSpMk id="7" creationId="{CAF0232D-217A-47CC-B792-70DB455A11E0}"/>
          </ac:grpSpMkLst>
        </pc:grpChg>
      </pc:sldChg>
      <pc:sldChg chg="modSp">
        <pc:chgData name="Lowri Lewis (2400763)" userId="S::2400763@student.uwtsd.ac.uk::cde85083-8285-47a2-8270-1966ac6b4e42" providerId="AD" clId="Web-{6FD4A87F-FD87-762E-1E09-080EF4BB4D46}" dt="2026-05-07T19:53:01.056" v="50" actId="1076"/>
        <pc:sldMkLst>
          <pc:docMk/>
          <pc:sldMk cId="1996723082" sldId="266"/>
        </pc:sldMkLst>
        <pc:graphicFrameChg chg="mod">
          <ac:chgData name="Lowri Lewis (2400763)" userId="S::2400763@student.uwtsd.ac.uk::cde85083-8285-47a2-8270-1966ac6b4e42" providerId="AD" clId="Web-{6FD4A87F-FD87-762E-1E09-080EF4BB4D46}" dt="2026-05-07T19:53:01.056" v="50" actId="1076"/>
          <ac:graphicFrameMkLst>
            <pc:docMk/>
            <pc:sldMk cId="1996723082" sldId="266"/>
            <ac:graphicFrameMk id="2052" creationId="{2E79FD00-475E-C6BF-0278-0F4331C7058E}"/>
          </ac:graphicFrameMkLst>
        </pc:graphicFrameChg>
      </pc:sldChg>
      <pc:sldChg chg="modSp">
        <pc:chgData name="Lowri Lewis (2400763)" userId="S::2400763@student.uwtsd.ac.uk::cde85083-8285-47a2-8270-1966ac6b4e42" providerId="AD" clId="Web-{6FD4A87F-FD87-762E-1E09-080EF4BB4D46}" dt="2026-05-07T19:51:32.428" v="32" actId="14100"/>
        <pc:sldMkLst>
          <pc:docMk/>
          <pc:sldMk cId="3124207793" sldId="267"/>
        </pc:sldMkLst>
        <pc:spChg chg="mod">
          <ac:chgData name="Lowri Lewis (2400763)" userId="S::2400763@student.uwtsd.ac.uk::cde85083-8285-47a2-8270-1966ac6b4e42" providerId="AD" clId="Web-{6FD4A87F-FD87-762E-1E09-080EF4BB4D46}" dt="2026-05-07T19:51:32.428" v="32" actId="14100"/>
          <ac:spMkLst>
            <pc:docMk/>
            <pc:sldMk cId="3124207793" sldId="267"/>
            <ac:spMk id="7" creationId="{FFAA1C60-A19A-2E01-7122-B494EC185306}"/>
          </ac:spMkLst>
        </pc:spChg>
        <pc:grpChg chg="mod">
          <ac:chgData name="Lowri Lewis (2400763)" userId="S::2400763@student.uwtsd.ac.uk::cde85083-8285-47a2-8270-1966ac6b4e42" providerId="AD" clId="Web-{6FD4A87F-FD87-762E-1E09-080EF4BB4D46}" dt="2026-05-07T19:51:24.975" v="30" actId="1076"/>
          <ac:grpSpMkLst>
            <pc:docMk/>
            <pc:sldMk cId="3124207793" sldId="267"/>
            <ac:grpSpMk id="8" creationId="{1BD6162F-C284-753B-2341-C777E89E0A8F}"/>
          </ac:grpSpMkLst>
        </pc:grpChg>
      </pc:sldChg>
    </pc:docChg>
  </pc:docChgLst>
  <pc:docChgLst>
    <pc:chgData name="Lowri Lewis (2400763)" userId="S::2400763@student.uwtsd.ac.uk::cde85083-8285-47a2-8270-1966ac6b4e42" providerId="AD" clId="Web-{23AA6323-E921-5CB9-7F87-E4E57ACAD0D4}"/>
    <pc:docChg chg="modSld">
      <pc:chgData name="Lowri Lewis (2400763)" userId="S::2400763@student.uwtsd.ac.uk::cde85083-8285-47a2-8270-1966ac6b4e42" providerId="AD" clId="Web-{23AA6323-E921-5CB9-7F87-E4E57ACAD0D4}" dt="2026-05-07T18:39:43.849" v="0"/>
      <pc:docMkLst>
        <pc:docMk/>
      </pc:docMkLst>
      <pc:sldChg chg="modSp">
        <pc:chgData name="Lowri Lewis (2400763)" userId="S::2400763@student.uwtsd.ac.uk::cde85083-8285-47a2-8270-1966ac6b4e42" providerId="AD" clId="Web-{23AA6323-E921-5CB9-7F87-E4E57ACAD0D4}" dt="2026-05-07T18:39:43.849" v="0"/>
        <pc:sldMkLst>
          <pc:docMk/>
          <pc:sldMk cId="1900131423" sldId="260"/>
        </pc:sldMkLst>
        <pc:graphicFrameChg chg="modGraphic">
          <ac:chgData name="Lowri Lewis (2400763)" userId="S::2400763@student.uwtsd.ac.uk::cde85083-8285-47a2-8270-1966ac6b4e42" providerId="AD" clId="Web-{23AA6323-E921-5CB9-7F87-E4E57ACAD0D4}" dt="2026-05-07T18:39:43.849" v="0"/>
          <ac:graphicFrameMkLst>
            <pc:docMk/>
            <pc:sldMk cId="1900131423" sldId="260"/>
            <ac:graphicFrameMk id="1044" creationId="{5E364ED0-2BF5-0BF5-90DC-205DE5394257}"/>
          </ac:graphicFrameMkLst>
        </pc:graphicFrameChg>
      </pc:sldChg>
    </pc:docChg>
  </pc:docChgLst>
  <pc:docChgLst>
    <pc:chgData name="Lowri Lewis (2400763)" userId="S::2400763@student.uwtsd.ac.uk::cde85083-8285-47a2-8270-1966ac6b4e42" providerId="AD" clId="Web-{40DD09EC-FBA4-7F72-49B9-D2549492646F}"/>
    <pc:docChg chg="mod addSld modSld addMainMaster delMainMaster">
      <pc:chgData name="Lowri Lewis (2400763)" userId="S::2400763@student.uwtsd.ac.uk::cde85083-8285-47a2-8270-1966ac6b4e42" providerId="AD" clId="Web-{40DD09EC-FBA4-7F72-49B9-D2549492646F}" dt="2026-05-04T17:46:39.967" v="126" actId="20577"/>
      <pc:docMkLst>
        <pc:docMk/>
      </pc:docMkLst>
      <pc:sldChg chg="addSp delSp modSp mod setBg modClrScheme chgLayout">
        <pc:chgData name="Lowri Lewis (2400763)" userId="S::2400763@student.uwtsd.ac.uk::cde85083-8285-47a2-8270-1966ac6b4e42" providerId="AD" clId="Web-{40DD09EC-FBA4-7F72-49B9-D2549492646F}" dt="2026-05-04T17:23:57.143" v="55"/>
        <pc:sldMkLst>
          <pc:docMk/>
          <pc:sldMk cId="109857222" sldId="256"/>
        </pc:sldMkLst>
        <pc:spChg chg="add del mod ord">
          <ac:chgData name="Lowri Lewis (2400763)" userId="S::2400763@student.uwtsd.ac.uk::cde85083-8285-47a2-8270-1966ac6b4e42" providerId="AD" clId="Web-{40DD09EC-FBA4-7F72-49B9-D2549492646F}" dt="2026-05-04T17:21:10.812" v="5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owri Lewis (2400763)" userId="S::2400763@student.uwtsd.ac.uk::cde85083-8285-47a2-8270-1966ac6b4e42" providerId="AD" clId="Web-{40DD09EC-FBA4-7F72-49B9-D2549492646F}" dt="2026-05-04T17:21:10.812" v="53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Lowri Lewis (2400763)" userId="S::2400763@student.uwtsd.ac.uk::cde85083-8285-47a2-8270-1966ac6b4e42" providerId="AD" clId="Web-{40DD09EC-FBA4-7F72-49B9-D2549492646F}" dt="2026-05-04T17:45:22.779" v="105" actId="1076"/>
        <pc:sldMkLst>
          <pc:docMk/>
          <pc:sldMk cId="1313181217" sldId="257"/>
        </pc:sldMkLst>
        <pc:spChg chg="mod">
          <ac:chgData name="Lowri Lewis (2400763)" userId="S::2400763@student.uwtsd.ac.uk::cde85083-8285-47a2-8270-1966ac6b4e42" providerId="AD" clId="Web-{40DD09EC-FBA4-7F72-49B9-D2549492646F}" dt="2026-05-04T17:25:47.426" v="63" actId="1076"/>
          <ac:spMkLst>
            <pc:docMk/>
            <pc:sldMk cId="1313181217" sldId="257"/>
            <ac:spMk id="2" creationId="{BE29F624-FFC0-E512-789A-2E6FFD92E97C}"/>
          </ac:spMkLst>
        </pc:spChg>
        <pc:spChg chg="add mod">
          <ac:chgData name="Lowri Lewis (2400763)" userId="S::2400763@student.uwtsd.ac.uk::cde85083-8285-47a2-8270-1966ac6b4e42" providerId="AD" clId="Web-{40DD09EC-FBA4-7F72-49B9-D2549492646F}" dt="2026-05-04T17:45:22.779" v="105" actId="1076"/>
          <ac:spMkLst>
            <pc:docMk/>
            <pc:sldMk cId="1313181217" sldId="257"/>
            <ac:spMk id="14" creationId="{1324E444-4B28-B507-EF86-F5C3F4EC8B3A}"/>
          </ac:spMkLst>
        </pc:spChg>
        <pc:grpChg chg="add">
          <ac:chgData name="Lowri Lewis (2400763)" userId="S::2400763@student.uwtsd.ac.uk::cde85083-8285-47a2-8270-1966ac6b4e42" providerId="AD" clId="Web-{40DD09EC-FBA4-7F72-49B9-D2549492646F}" dt="2026-05-04T17:45:19.982" v="104"/>
          <ac:grpSpMkLst>
            <pc:docMk/>
            <pc:sldMk cId="1313181217" sldId="257"/>
            <ac:grpSpMk id="15" creationId="{3CBDB2D2-3D2E-CEF3-32EA-6B6B4DE3C8F1}"/>
          </ac:grpSpMkLst>
        </pc:grpChg>
        <pc:picChg chg="add mod">
          <ac:chgData name="Lowri Lewis (2400763)" userId="S::2400763@student.uwtsd.ac.uk::cde85083-8285-47a2-8270-1966ac6b4e42" providerId="AD" clId="Web-{40DD09EC-FBA4-7F72-49B9-D2549492646F}" dt="2026-05-04T17:43:54.418" v="72" actId="1076"/>
          <ac:picMkLst>
            <pc:docMk/>
            <pc:sldMk cId="1313181217" sldId="257"/>
            <ac:picMk id="11" creationId="{030D445E-073F-AB39-8EB8-C7B4319B9EF8}"/>
          </ac:picMkLst>
        </pc:picChg>
      </pc:sldChg>
      <pc:sldChg chg="delSp modSp new">
        <pc:chgData name="Lowri Lewis (2400763)" userId="S::2400763@student.uwtsd.ac.uk::cde85083-8285-47a2-8270-1966ac6b4e42" providerId="AD" clId="Web-{40DD09EC-FBA4-7F72-49B9-D2549492646F}" dt="2026-05-04T17:46:39.967" v="126" actId="20577"/>
        <pc:sldMkLst>
          <pc:docMk/>
          <pc:sldMk cId="3278647049" sldId="258"/>
        </pc:sldMkLst>
        <pc:spChg chg="mod">
          <ac:chgData name="Lowri Lewis (2400763)" userId="S::2400763@student.uwtsd.ac.uk::cde85083-8285-47a2-8270-1966ac6b4e42" providerId="AD" clId="Web-{40DD09EC-FBA4-7F72-49B9-D2549492646F}" dt="2026-05-04T17:46:39.967" v="126" actId="20577"/>
          <ac:spMkLst>
            <pc:docMk/>
            <pc:sldMk cId="3278647049" sldId="258"/>
            <ac:spMk id="3" creationId="{C6DFDA16-F418-9D23-39C9-0C7292CFAC18}"/>
          </ac:spMkLst>
        </pc:spChg>
      </pc:sldChg>
    </pc:docChg>
  </pc:docChgLst>
  <pc:docChgLst>
    <pc:chgData name="Heddwen Davies" userId="S::heddwen.davies@uwtsd.ac.uk::b3b4628a-d1d7-4a79-b47e-b6ca4059bab0" providerId="AD" clId="Web-{982A868B-AD01-378E-3C94-31D2D5FFD3D6}"/>
    <pc:docChg chg="modSld">
      <pc:chgData name="Heddwen Davies" userId="S::heddwen.davies@uwtsd.ac.uk::b3b4628a-d1d7-4a79-b47e-b6ca4059bab0" providerId="AD" clId="Web-{982A868B-AD01-378E-3C94-31D2D5FFD3D6}" dt="2026-05-07T18:10:31.573" v="259" actId="20577"/>
      <pc:docMkLst>
        <pc:docMk/>
      </pc:docMkLst>
      <pc:sldChg chg="modSp">
        <pc:chgData name="Heddwen Davies" userId="S::heddwen.davies@uwtsd.ac.uk::b3b4628a-d1d7-4a79-b47e-b6ca4059bab0" providerId="AD" clId="Web-{982A868B-AD01-378E-3C94-31D2D5FFD3D6}" dt="2026-05-07T18:10:31.573" v="259" actId="20577"/>
        <pc:sldMkLst>
          <pc:docMk/>
          <pc:sldMk cId="1313181217" sldId="257"/>
        </pc:sldMkLst>
        <pc:graphicFrameChg chg="modGraphic">
          <ac:chgData name="Heddwen Davies" userId="S::heddwen.davies@uwtsd.ac.uk::b3b4628a-d1d7-4a79-b47e-b6ca4059bab0" providerId="AD" clId="Web-{982A868B-AD01-378E-3C94-31D2D5FFD3D6}" dt="2026-05-07T18:10:31.573" v="259" actId="20577"/>
          <ac:graphicFrameMkLst>
            <pc:docMk/>
            <pc:sldMk cId="1313181217" sldId="257"/>
            <ac:graphicFrameMk id="17" creationId="{2207EACD-23F1-AF8E-0F14-A1674E2C7BEF}"/>
          </ac:graphicFrameMkLst>
        </pc:graphicFrameChg>
      </pc:sldChg>
      <pc:sldChg chg="modSp">
        <pc:chgData name="Heddwen Davies" userId="S::heddwen.davies@uwtsd.ac.uk::b3b4628a-d1d7-4a79-b47e-b6ca4059bab0" providerId="AD" clId="Web-{982A868B-AD01-378E-3C94-31D2D5FFD3D6}" dt="2026-05-07T18:09:20.773" v="251" actId="20577"/>
        <pc:sldMkLst>
          <pc:docMk/>
          <pc:sldMk cId="509343591" sldId="259"/>
        </pc:sldMkLst>
        <pc:graphicFrameChg chg="modGraphic">
          <ac:chgData name="Heddwen Davies" userId="S::heddwen.davies@uwtsd.ac.uk::b3b4628a-d1d7-4a79-b47e-b6ca4059bab0" providerId="AD" clId="Web-{982A868B-AD01-378E-3C94-31D2D5FFD3D6}" dt="2026-05-07T18:09:20.773" v="251" actId="20577"/>
          <ac:graphicFrameMkLst>
            <pc:docMk/>
            <pc:sldMk cId="509343591" sldId="259"/>
            <ac:graphicFrameMk id="1030" creationId="{0BCF52CC-8DC0-4E7A-84D3-20DCF43F747F}"/>
          </ac:graphicFrameMkLst>
        </pc:graphicFrameChg>
      </pc:sldChg>
      <pc:sldChg chg="modSp">
        <pc:chgData name="Heddwen Davies" userId="S::heddwen.davies@uwtsd.ac.uk::b3b4628a-d1d7-4a79-b47e-b6ca4059bab0" providerId="AD" clId="Web-{982A868B-AD01-378E-3C94-31D2D5FFD3D6}" dt="2026-05-07T18:04:15.096" v="238" actId="20577"/>
        <pc:sldMkLst>
          <pc:docMk/>
          <pc:sldMk cId="1900131423" sldId="260"/>
        </pc:sldMkLst>
        <pc:graphicFrameChg chg="modGraphic">
          <ac:chgData name="Heddwen Davies" userId="S::heddwen.davies@uwtsd.ac.uk::b3b4628a-d1d7-4a79-b47e-b6ca4059bab0" providerId="AD" clId="Web-{982A868B-AD01-378E-3C94-31D2D5FFD3D6}" dt="2026-05-07T18:04:15.096" v="238" actId="20577"/>
          <ac:graphicFrameMkLst>
            <pc:docMk/>
            <pc:sldMk cId="1900131423" sldId="260"/>
            <ac:graphicFrameMk id="1044" creationId="{5E364ED0-2BF5-0BF5-90DC-205DE5394257}"/>
          </ac:graphicFrameMkLst>
        </pc:graphicFrameChg>
      </pc:sldChg>
      <pc:sldChg chg="modSp">
        <pc:chgData name="Heddwen Davies" userId="S::heddwen.davies@uwtsd.ac.uk::b3b4628a-d1d7-4a79-b47e-b6ca4059bab0" providerId="AD" clId="Web-{982A868B-AD01-378E-3C94-31D2D5FFD3D6}" dt="2026-05-07T17:56:15.214" v="191" actId="20577"/>
        <pc:sldMkLst>
          <pc:docMk/>
          <pc:sldMk cId="227676322" sldId="261"/>
        </pc:sldMkLst>
        <pc:spChg chg="mod">
          <ac:chgData name="Heddwen Davies" userId="S::heddwen.davies@uwtsd.ac.uk::b3b4628a-d1d7-4a79-b47e-b6ca4059bab0" providerId="AD" clId="Web-{982A868B-AD01-378E-3C94-31D2D5FFD3D6}" dt="2026-05-07T17:49:29.653" v="163" actId="20577"/>
          <ac:spMkLst>
            <pc:docMk/>
            <pc:sldMk cId="227676322" sldId="261"/>
            <ac:spMk id="2" creationId="{15F3B258-69D6-2713-DC18-23513F1AA05F}"/>
          </ac:spMkLst>
        </pc:spChg>
        <pc:graphicFrameChg chg="modGraphic">
          <ac:chgData name="Heddwen Davies" userId="S::heddwen.davies@uwtsd.ac.uk::b3b4628a-d1d7-4a79-b47e-b6ca4059bab0" providerId="AD" clId="Web-{982A868B-AD01-378E-3C94-31D2D5FFD3D6}" dt="2026-05-07T17:56:15.214" v="191" actId="20577"/>
          <ac:graphicFrameMkLst>
            <pc:docMk/>
            <pc:sldMk cId="227676322" sldId="261"/>
            <ac:graphicFrameMk id="2053" creationId="{8ACE7D46-8072-ACE2-7D69-528A553F9EEE}"/>
          </ac:graphicFrameMkLst>
        </pc:graphicFrameChg>
      </pc:sldChg>
      <pc:sldChg chg="modSp">
        <pc:chgData name="Heddwen Davies" userId="S::heddwen.davies@uwtsd.ac.uk::b3b4628a-d1d7-4a79-b47e-b6ca4059bab0" providerId="AD" clId="Web-{982A868B-AD01-378E-3C94-31D2D5FFD3D6}" dt="2026-05-07T17:49:00.589" v="161" actId="20577"/>
        <pc:sldMkLst>
          <pc:docMk/>
          <pc:sldMk cId="2478717753" sldId="262"/>
        </pc:sldMkLst>
        <pc:spChg chg="mod">
          <ac:chgData name="Heddwen Davies" userId="S::heddwen.davies@uwtsd.ac.uk::b3b4628a-d1d7-4a79-b47e-b6ca4059bab0" providerId="AD" clId="Web-{982A868B-AD01-378E-3C94-31D2D5FFD3D6}" dt="2026-05-07T17:49:00.589" v="161" actId="20577"/>
          <ac:spMkLst>
            <pc:docMk/>
            <pc:sldMk cId="2478717753" sldId="262"/>
            <ac:spMk id="4" creationId="{0A438538-180B-7B55-073E-32BD7EC96F69}"/>
          </ac:spMkLst>
        </pc:spChg>
        <pc:spChg chg="mod">
          <ac:chgData name="Heddwen Davies" userId="S::heddwen.davies@uwtsd.ac.uk::b3b4628a-d1d7-4a79-b47e-b6ca4059bab0" providerId="AD" clId="Web-{982A868B-AD01-378E-3C94-31D2D5FFD3D6}" dt="2026-05-07T17:48:37.291" v="156" actId="20577"/>
          <ac:spMkLst>
            <pc:docMk/>
            <pc:sldMk cId="2478717753" sldId="262"/>
            <ac:spMk id="7" creationId="{97EB0A0B-05CD-2315-79A6-C7F5B533AAB1}"/>
          </ac:spMkLst>
        </pc:spChg>
      </pc:sldChg>
      <pc:sldChg chg="modSp">
        <pc:chgData name="Heddwen Davies" userId="S::heddwen.davies@uwtsd.ac.uk::b3b4628a-d1d7-4a79-b47e-b6ca4059bab0" providerId="AD" clId="Web-{982A868B-AD01-378E-3C94-31D2D5FFD3D6}" dt="2026-05-07T17:43:42.539" v="124" actId="20577"/>
        <pc:sldMkLst>
          <pc:docMk/>
          <pc:sldMk cId="3279915560" sldId="263"/>
        </pc:sldMkLst>
        <pc:spChg chg="mod">
          <ac:chgData name="Heddwen Davies" userId="S::heddwen.davies@uwtsd.ac.uk::b3b4628a-d1d7-4a79-b47e-b6ca4059bab0" providerId="AD" clId="Web-{982A868B-AD01-378E-3C94-31D2D5FFD3D6}" dt="2026-05-07T17:43:42.539" v="124" actId="20577"/>
          <ac:spMkLst>
            <pc:docMk/>
            <pc:sldMk cId="3279915560" sldId="263"/>
            <ac:spMk id="14" creationId="{797B2CAE-672C-3F44-8B08-D5520341DE1C}"/>
          </ac:spMkLst>
        </pc:spChg>
      </pc:sldChg>
      <pc:sldChg chg="modSp">
        <pc:chgData name="Heddwen Davies" userId="S::heddwen.davies@uwtsd.ac.uk::b3b4628a-d1d7-4a79-b47e-b6ca4059bab0" providerId="AD" clId="Web-{982A868B-AD01-378E-3C94-31D2D5FFD3D6}" dt="2026-05-07T17:42:23.787" v="115" actId="20577"/>
        <pc:sldMkLst>
          <pc:docMk/>
          <pc:sldMk cId="1804701560" sldId="264"/>
        </pc:sldMkLst>
        <pc:graphicFrameChg chg="modGraphic">
          <ac:chgData name="Heddwen Davies" userId="S::heddwen.davies@uwtsd.ac.uk::b3b4628a-d1d7-4a79-b47e-b6ca4059bab0" providerId="AD" clId="Web-{982A868B-AD01-378E-3C94-31D2D5FFD3D6}" dt="2026-05-07T17:42:23.787" v="115" actId="20577"/>
          <ac:graphicFrameMkLst>
            <pc:docMk/>
            <pc:sldMk cId="1804701560" sldId="264"/>
            <ac:graphicFrameMk id="1028" creationId="{1113C9B0-0766-D284-DEA3-0A2CAC3DA01D}"/>
          </ac:graphicFrameMkLst>
        </pc:graphicFrameChg>
      </pc:sldChg>
      <pc:sldChg chg="modSp">
        <pc:chgData name="Heddwen Davies" userId="S::heddwen.davies@uwtsd.ac.uk::b3b4628a-d1d7-4a79-b47e-b6ca4059bab0" providerId="AD" clId="Web-{982A868B-AD01-378E-3C94-31D2D5FFD3D6}" dt="2026-05-07T17:38:28.246" v="77" actId="20577"/>
        <pc:sldMkLst>
          <pc:docMk/>
          <pc:sldMk cId="1996723082" sldId="266"/>
        </pc:sldMkLst>
        <pc:graphicFrameChg chg="modGraphic">
          <ac:chgData name="Heddwen Davies" userId="S::heddwen.davies@uwtsd.ac.uk::b3b4628a-d1d7-4a79-b47e-b6ca4059bab0" providerId="AD" clId="Web-{982A868B-AD01-378E-3C94-31D2D5FFD3D6}" dt="2026-05-07T17:38:28.246" v="77" actId="20577"/>
          <ac:graphicFrameMkLst>
            <pc:docMk/>
            <pc:sldMk cId="1996723082" sldId="266"/>
            <ac:graphicFrameMk id="2052" creationId="{2E79FD00-475E-C6BF-0278-0F4331C7058E}"/>
          </ac:graphicFrameMkLst>
        </pc:graphicFrameChg>
      </pc:sldChg>
      <pc:sldChg chg="modSp">
        <pc:chgData name="Heddwen Davies" userId="S::heddwen.davies@uwtsd.ac.uk::b3b4628a-d1d7-4a79-b47e-b6ca4059bab0" providerId="AD" clId="Web-{982A868B-AD01-378E-3C94-31D2D5FFD3D6}" dt="2026-05-07T17:30:59.813" v="37" actId="20577"/>
        <pc:sldMkLst>
          <pc:docMk/>
          <pc:sldMk cId="3124207793" sldId="267"/>
        </pc:sldMkLst>
        <pc:graphicFrameChg chg="modGraphic">
          <ac:chgData name="Heddwen Davies" userId="S::heddwen.davies@uwtsd.ac.uk::b3b4628a-d1d7-4a79-b47e-b6ca4059bab0" providerId="AD" clId="Web-{982A868B-AD01-378E-3C94-31D2D5FFD3D6}" dt="2026-05-07T17:30:59.813" v="37" actId="20577"/>
          <ac:graphicFrameMkLst>
            <pc:docMk/>
            <pc:sldMk cId="3124207793" sldId="267"/>
            <ac:graphicFrameMk id="3078" creationId="{5AEC17A8-737B-5E42-81E5-0B2B60B25CA9}"/>
          </ac:graphicFrameMkLst>
        </pc:graphicFrameChg>
      </pc:sldChg>
    </pc:docChg>
  </pc:docChgLst>
  <pc:docChgLst>
    <pc:chgData name="Lowri Lewis (2400763)" userId="S::2400763@student.uwtsd.ac.uk::cde85083-8285-47a2-8270-1966ac6b4e42" providerId="AD" clId="Web-{BF86A524-23CA-2DF1-28C4-8BC817D4D744}"/>
    <pc:docChg chg="mod modSld addMainMaster delMainMaster">
      <pc:chgData name="Lowri Lewis (2400763)" userId="S::2400763@student.uwtsd.ac.uk::cde85083-8285-47a2-8270-1966ac6b4e42" providerId="AD" clId="Web-{BF86A524-23CA-2DF1-28C4-8BC817D4D744}" dt="2026-05-01T11:42:46.612" v="27" actId="1076"/>
      <pc:docMkLst>
        <pc:docMk/>
      </pc:docMkLst>
      <pc:sldChg chg="addSp delSp modSp mod setBg modClrScheme setClrOvrMap delDesignElem chgLayout">
        <pc:chgData name="Lowri Lewis (2400763)" userId="S::2400763@student.uwtsd.ac.uk::cde85083-8285-47a2-8270-1966ac6b4e42" providerId="AD" clId="Web-{BF86A524-23CA-2DF1-28C4-8BC817D4D744}" dt="2026-05-01T11:42:46.612" v="27" actId="1076"/>
        <pc:sldMkLst>
          <pc:docMk/>
          <pc:sldMk cId="109857222" sldId="256"/>
        </pc:sldMkLst>
        <pc:spChg chg="mod ord">
          <ac:chgData name="Lowri Lewis (2400763)" userId="S::2400763@student.uwtsd.ac.uk::cde85083-8285-47a2-8270-1966ac6b4e42" providerId="AD" clId="Web-{BF86A524-23CA-2DF1-28C4-8BC817D4D744}" dt="2026-05-01T11:42:46.612" v="27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owri Lewis (2400763)" userId="S::2400763@student.uwtsd.ac.uk::cde85083-8285-47a2-8270-1966ac6b4e42" providerId="AD" clId="Web-{BF86A524-23CA-2DF1-28C4-8BC817D4D744}" dt="2026-05-01T11:42:40.081" v="25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Heddwen Davies" userId="S::heddwen.davies@uwtsd.ac.uk::b3b4628a-d1d7-4a79-b47e-b6ca4059bab0" providerId="AD" clId="Web-{5D03B59B-AF6A-B699-DAA6-C1F15D377ADE}"/>
    <pc:docChg chg="modSld">
      <pc:chgData name="Heddwen Davies" userId="S::heddwen.davies@uwtsd.ac.uk::b3b4628a-d1d7-4a79-b47e-b6ca4059bab0" providerId="AD" clId="Web-{5D03B59B-AF6A-B699-DAA6-C1F15D377ADE}" dt="2026-05-07T19:15:25.954" v="133" actId="1076"/>
      <pc:docMkLst>
        <pc:docMk/>
      </pc:docMkLst>
      <pc:sldChg chg="addSp delSp modSp">
        <pc:chgData name="Heddwen Davies" userId="S::heddwen.davies@uwtsd.ac.uk::b3b4628a-d1d7-4a79-b47e-b6ca4059bab0" providerId="AD" clId="Web-{5D03B59B-AF6A-B699-DAA6-C1F15D377ADE}" dt="2026-05-07T19:09:38.652" v="85" actId="20577"/>
        <pc:sldMkLst>
          <pc:docMk/>
          <pc:sldMk cId="1313181217" sldId="257"/>
        </pc:sldMkLst>
        <pc:spChg chg="mod">
          <ac:chgData name="Heddwen Davies" userId="S::heddwen.davies@uwtsd.ac.uk::b3b4628a-d1d7-4a79-b47e-b6ca4059bab0" providerId="AD" clId="Web-{5D03B59B-AF6A-B699-DAA6-C1F15D377ADE}" dt="2026-05-07T19:06:32.147" v="71" actId="1076"/>
          <ac:spMkLst>
            <pc:docMk/>
            <pc:sldMk cId="1313181217" sldId="257"/>
            <ac:spMk id="2" creationId="{BE29F624-FFC0-E512-789A-2E6FFD92E97C}"/>
          </ac:spMkLst>
        </pc:spChg>
        <pc:spChg chg="add del">
          <ac:chgData name="Heddwen Davies" userId="S::heddwen.davies@uwtsd.ac.uk::b3b4628a-d1d7-4a79-b47e-b6ca4059bab0" providerId="AD" clId="Web-{5D03B59B-AF6A-B699-DAA6-C1F15D377ADE}" dt="2026-05-07T19:03:03.310" v="1"/>
          <ac:spMkLst>
            <pc:docMk/>
            <pc:sldMk cId="1313181217" sldId="257"/>
            <ac:spMk id="10" creationId="{BFBF70AE-154A-E6E0-C828-705880988725}"/>
          </ac:spMkLst>
        </pc:spChg>
        <pc:spChg chg="add">
          <ac:chgData name="Heddwen Davies" userId="S::heddwen.davies@uwtsd.ac.uk::b3b4628a-d1d7-4a79-b47e-b6ca4059bab0" providerId="AD" clId="Web-{5D03B59B-AF6A-B699-DAA6-C1F15D377ADE}" dt="2026-05-07T19:03:12.498" v="2"/>
          <ac:spMkLst>
            <pc:docMk/>
            <pc:sldMk cId="1313181217" sldId="257"/>
            <ac:spMk id="20" creationId="{21FD3F7A-0B5B-3EF6-44C1-CFB256109432}"/>
          </ac:spMkLst>
        </pc:spChg>
        <pc:spChg chg="add mod">
          <ac:chgData name="Heddwen Davies" userId="S::heddwen.davies@uwtsd.ac.uk::b3b4628a-d1d7-4a79-b47e-b6ca4059bab0" providerId="AD" clId="Web-{5D03B59B-AF6A-B699-DAA6-C1F15D377ADE}" dt="2026-05-07T19:07:11.164" v="78" actId="1076"/>
          <ac:spMkLst>
            <pc:docMk/>
            <pc:sldMk cId="1313181217" sldId="257"/>
            <ac:spMk id="21" creationId="{0A6078DB-21BA-8AF9-C992-E2BA40547BE8}"/>
          </ac:spMkLst>
        </pc:spChg>
        <pc:grpChg chg="mod">
          <ac:chgData name="Heddwen Davies" userId="S::heddwen.davies@uwtsd.ac.uk::b3b4628a-d1d7-4a79-b47e-b6ca4059bab0" providerId="AD" clId="Web-{5D03B59B-AF6A-B699-DAA6-C1F15D377ADE}" dt="2026-05-07T19:07:22.758" v="80" actId="1076"/>
          <ac:grpSpMkLst>
            <pc:docMk/>
            <pc:sldMk cId="1313181217" sldId="257"/>
            <ac:grpSpMk id="15" creationId="{3CBDB2D2-3D2E-CEF3-32EA-6B6B4DE3C8F1}"/>
          </ac:grpSpMkLst>
        </pc:grpChg>
        <pc:graphicFrameChg chg="mod modGraphic">
          <ac:chgData name="Heddwen Davies" userId="S::heddwen.davies@uwtsd.ac.uk::b3b4628a-d1d7-4a79-b47e-b6ca4059bab0" providerId="AD" clId="Web-{5D03B59B-AF6A-B699-DAA6-C1F15D377ADE}" dt="2026-05-07T19:09:38.652" v="85" actId="20577"/>
          <ac:graphicFrameMkLst>
            <pc:docMk/>
            <pc:sldMk cId="1313181217" sldId="257"/>
            <ac:graphicFrameMk id="17" creationId="{2207EACD-23F1-AF8E-0F14-A1674E2C7BEF}"/>
          </ac:graphicFrameMkLst>
        </pc:graphicFrameChg>
      </pc:sldChg>
      <pc:sldChg chg="modSp">
        <pc:chgData name="Heddwen Davies" userId="S::heddwen.davies@uwtsd.ac.uk::b3b4628a-d1d7-4a79-b47e-b6ca4059bab0" providerId="AD" clId="Web-{5D03B59B-AF6A-B699-DAA6-C1F15D377ADE}" dt="2026-05-07T19:12:37.077" v="110" actId="1076"/>
        <pc:sldMkLst>
          <pc:docMk/>
          <pc:sldMk cId="509343591" sldId="259"/>
        </pc:sldMkLst>
        <pc:spChg chg="mod">
          <ac:chgData name="Heddwen Davies" userId="S::heddwen.davies@uwtsd.ac.uk::b3b4628a-d1d7-4a79-b47e-b6ca4059bab0" providerId="AD" clId="Web-{5D03B59B-AF6A-B699-DAA6-C1F15D377ADE}" dt="2026-05-07T19:12:26.795" v="109" actId="20577"/>
          <ac:spMkLst>
            <pc:docMk/>
            <pc:sldMk cId="509343591" sldId="259"/>
            <ac:spMk id="2" creationId="{1D608C7B-07DA-DD38-21DB-3EDA24C7297D}"/>
          </ac:spMkLst>
        </pc:spChg>
        <pc:spChg chg="mod">
          <ac:chgData name="Heddwen Davies" userId="S::heddwen.davies@uwtsd.ac.uk::b3b4628a-d1d7-4a79-b47e-b6ca4059bab0" providerId="AD" clId="Web-{5D03B59B-AF6A-B699-DAA6-C1F15D377ADE}" dt="2026-05-07T19:11:52.967" v="106" actId="14100"/>
          <ac:spMkLst>
            <pc:docMk/>
            <pc:sldMk cId="509343591" sldId="259"/>
            <ac:spMk id="7" creationId="{8635E978-B332-CD06-21BF-62DD1C9BC979}"/>
          </ac:spMkLst>
        </pc:spChg>
        <pc:grpChg chg="mod">
          <ac:chgData name="Heddwen Davies" userId="S::heddwen.davies@uwtsd.ac.uk::b3b4628a-d1d7-4a79-b47e-b6ca4059bab0" providerId="AD" clId="Web-{5D03B59B-AF6A-B699-DAA6-C1F15D377ADE}" dt="2026-05-07T19:12:04.295" v="107" actId="1076"/>
          <ac:grpSpMkLst>
            <pc:docMk/>
            <pc:sldMk cId="509343591" sldId="259"/>
            <ac:grpSpMk id="8" creationId="{9B66B863-3D8B-EB20-A665-E3B67D282D97}"/>
          </ac:grpSpMkLst>
        </pc:grpChg>
        <pc:graphicFrameChg chg="mod modGraphic">
          <ac:chgData name="Heddwen Davies" userId="S::heddwen.davies@uwtsd.ac.uk::b3b4628a-d1d7-4a79-b47e-b6ca4059bab0" providerId="AD" clId="Web-{5D03B59B-AF6A-B699-DAA6-C1F15D377ADE}" dt="2026-05-07T19:12:37.077" v="110" actId="1076"/>
          <ac:graphicFrameMkLst>
            <pc:docMk/>
            <pc:sldMk cId="509343591" sldId="259"/>
            <ac:graphicFrameMk id="1030" creationId="{0BCF52CC-8DC0-4E7A-84D3-20DCF43F747F}"/>
          </ac:graphicFrameMkLst>
        </pc:graphicFrameChg>
        <pc:picChg chg="mod">
          <ac:chgData name="Heddwen Davies" userId="S::heddwen.davies@uwtsd.ac.uk::b3b4628a-d1d7-4a79-b47e-b6ca4059bab0" providerId="AD" clId="Web-{5D03B59B-AF6A-B699-DAA6-C1F15D377ADE}" dt="2026-05-07T19:11:27.888" v="102" actId="1076"/>
          <ac:picMkLst>
            <pc:docMk/>
            <pc:sldMk cId="509343591" sldId="259"/>
            <ac:picMk id="1028" creationId="{991BA168-8C07-2750-665A-7EF9FC4A4E11}"/>
          </ac:picMkLst>
        </pc:picChg>
      </pc:sldChg>
      <pc:sldChg chg="modSp">
        <pc:chgData name="Heddwen Davies" userId="S::heddwen.davies@uwtsd.ac.uk::b3b4628a-d1d7-4a79-b47e-b6ca4059bab0" providerId="AD" clId="Web-{5D03B59B-AF6A-B699-DAA6-C1F15D377ADE}" dt="2026-05-07T19:14:16.344" v="118" actId="1076"/>
        <pc:sldMkLst>
          <pc:docMk/>
          <pc:sldMk cId="1804701560" sldId="264"/>
        </pc:sldMkLst>
        <pc:grpChg chg="mod">
          <ac:chgData name="Heddwen Davies" userId="S::heddwen.davies@uwtsd.ac.uk::b3b4628a-d1d7-4a79-b47e-b6ca4059bab0" providerId="AD" clId="Web-{5D03B59B-AF6A-B699-DAA6-C1F15D377ADE}" dt="2026-05-07T19:14:16.344" v="118" actId="1076"/>
          <ac:grpSpMkLst>
            <pc:docMk/>
            <pc:sldMk cId="1804701560" sldId="264"/>
            <ac:grpSpMk id="7" creationId="{CAF0232D-217A-47CC-B792-70DB455A11E0}"/>
          </ac:grpSpMkLst>
        </pc:grpChg>
        <pc:graphicFrameChg chg="mod">
          <ac:chgData name="Heddwen Davies" userId="S::heddwen.davies@uwtsd.ac.uk::b3b4628a-d1d7-4a79-b47e-b6ca4059bab0" providerId="AD" clId="Web-{5D03B59B-AF6A-B699-DAA6-C1F15D377ADE}" dt="2026-05-07T19:14:11.672" v="117" actId="1076"/>
          <ac:graphicFrameMkLst>
            <pc:docMk/>
            <pc:sldMk cId="1804701560" sldId="264"/>
            <ac:graphicFrameMk id="1028" creationId="{1113C9B0-0766-D284-DEA3-0A2CAC3DA01D}"/>
          </ac:graphicFrameMkLst>
        </pc:graphicFrameChg>
      </pc:sldChg>
      <pc:sldChg chg="modSp">
        <pc:chgData name="Heddwen Davies" userId="S::heddwen.davies@uwtsd.ac.uk::b3b4628a-d1d7-4a79-b47e-b6ca4059bab0" providerId="AD" clId="Web-{5D03B59B-AF6A-B699-DAA6-C1F15D377ADE}" dt="2026-05-07T19:14:42.813" v="124" actId="1076"/>
        <pc:sldMkLst>
          <pc:docMk/>
          <pc:sldMk cId="1996723082" sldId="266"/>
        </pc:sldMkLst>
        <pc:grpChg chg="mod">
          <ac:chgData name="Heddwen Davies" userId="S::heddwen.davies@uwtsd.ac.uk::b3b4628a-d1d7-4a79-b47e-b6ca4059bab0" providerId="AD" clId="Web-{5D03B59B-AF6A-B699-DAA6-C1F15D377ADE}" dt="2026-05-07T19:14:42.813" v="124" actId="1076"/>
          <ac:grpSpMkLst>
            <pc:docMk/>
            <pc:sldMk cId="1996723082" sldId="266"/>
            <ac:grpSpMk id="10" creationId="{A474BC13-F8F1-14E9-C8A7-5CF02BDA2870}"/>
          </ac:grpSpMkLst>
        </pc:grpChg>
        <pc:graphicFrameChg chg="mod">
          <ac:chgData name="Heddwen Davies" userId="S::heddwen.davies@uwtsd.ac.uk::b3b4628a-d1d7-4a79-b47e-b6ca4059bab0" providerId="AD" clId="Web-{5D03B59B-AF6A-B699-DAA6-C1F15D377ADE}" dt="2026-05-07T19:14:39.078" v="123" actId="1076"/>
          <ac:graphicFrameMkLst>
            <pc:docMk/>
            <pc:sldMk cId="1996723082" sldId="266"/>
            <ac:graphicFrameMk id="2052" creationId="{2E79FD00-475E-C6BF-0278-0F4331C7058E}"/>
          </ac:graphicFrameMkLst>
        </pc:graphicFrameChg>
      </pc:sldChg>
      <pc:sldChg chg="modSp">
        <pc:chgData name="Heddwen Davies" userId="S::heddwen.davies@uwtsd.ac.uk::b3b4628a-d1d7-4a79-b47e-b6ca4059bab0" providerId="AD" clId="Web-{5D03B59B-AF6A-B699-DAA6-C1F15D377ADE}" dt="2026-05-07T19:15:25.954" v="133" actId="1076"/>
        <pc:sldMkLst>
          <pc:docMk/>
          <pc:sldMk cId="3124207793" sldId="267"/>
        </pc:sldMkLst>
        <pc:spChg chg="mod">
          <ac:chgData name="Heddwen Davies" userId="S::heddwen.davies@uwtsd.ac.uk::b3b4628a-d1d7-4a79-b47e-b6ca4059bab0" providerId="AD" clId="Web-{5D03B59B-AF6A-B699-DAA6-C1F15D377ADE}" dt="2026-05-07T19:15:13.110" v="131" actId="1076"/>
          <ac:spMkLst>
            <pc:docMk/>
            <pc:sldMk cId="3124207793" sldId="267"/>
            <ac:spMk id="7" creationId="{FFAA1C60-A19A-2E01-7122-B494EC185306}"/>
          </ac:spMkLst>
        </pc:spChg>
        <pc:grpChg chg="mod">
          <ac:chgData name="Heddwen Davies" userId="S::heddwen.davies@uwtsd.ac.uk::b3b4628a-d1d7-4a79-b47e-b6ca4059bab0" providerId="AD" clId="Web-{5D03B59B-AF6A-B699-DAA6-C1F15D377ADE}" dt="2026-05-07T19:15:25.954" v="133" actId="1076"/>
          <ac:grpSpMkLst>
            <pc:docMk/>
            <pc:sldMk cId="3124207793" sldId="267"/>
            <ac:grpSpMk id="8" creationId="{1BD6162F-C284-753B-2341-C777E89E0A8F}"/>
          </ac:grpSpMkLst>
        </pc:grpChg>
        <pc:graphicFrameChg chg="mod">
          <ac:chgData name="Heddwen Davies" userId="S::heddwen.davies@uwtsd.ac.uk::b3b4628a-d1d7-4a79-b47e-b6ca4059bab0" providerId="AD" clId="Web-{5D03B59B-AF6A-B699-DAA6-C1F15D377ADE}" dt="2026-05-07T19:15:04.500" v="129" actId="1076"/>
          <ac:graphicFrameMkLst>
            <pc:docMk/>
            <pc:sldMk cId="3124207793" sldId="267"/>
            <ac:graphicFrameMk id="3078" creationId="{5AEC17A8-737B-5E42-81E5-0B2B60B25CA9}"/>
          </ac:graphicFrameMkLst>
        </pc:graphicFrameChg>
      </pc:sldChg>
    </pc:docChg>
  </pc:docChgLst>
  <pc:docChgLst>
    <pc:chgData name="Lowri Lewis (2400763)" userId="S::2400763@student.uwtsd.ac.uk::cde85083-8285-47a2-8270-1966ac6b4e42" providerId="AD" clId="Web-{8CC794F9-DE14-BD80-5511-AEB03107EA13}"/>
    <pc:docChg chg="modSld">
      <pc:chgData name="Lowri Lewis (2400763)" userId="S::2400763@student.uwtsd.ac.uk::cde85083-8285-47a2-8270-1966ac6b4e42" providerId="AD" clId="Web-{8CC794F9-DE14-BD80-5511-AEB03107EA13}" dt="2026-04-20T09:13:10.342" v="61" actId="14100"/>
      <pc:docMkLst>
        <pc:docMk/>
      </pc:docMkLst>
      <pc:sldChg chg="modSp">
        <pc:chgData name="Lowri Lewis (2400763)" userId="S::2400763@student.uwtsd.ac.uk::cde85083-8285-47a2-8270-1966ac6b4e42" providerId="AD" clId="Web-{8CC794F9-DE14-BD80-5511-AEB03107EA13}" dt="2026-04-20T09:13:10.342" v="61" actId="14100"/>
        <pc:sldMkLst>
          <pc:docMk/>
          <pc:sldMk cId="109857222" sldId="256"/>
        </pc:sldMkLst>
        <pc:spChg chg="mod">
          <ac:chgData name="Lowri Lewis (2400763)" userId="S::2400763@student.uwtsd.ac.uk::cde85083-8285-47a2-8270-1966ac6b4e42" providerId="AD" clId="Web-{8CC794F9-DE14-BD80-5511-AEB03107EA13}" dt="2026-04-20T09:13:10.342" v="61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owri Lewis (2400763)" userId="S::2400763@student.uwtsd.ac.uk::cde85083-8285-47a2-8270-1966ac6b4e42" providerId="AD" clId="Web-{8CC794F9-DE14-BD80-5511-AEB03107EA13}" dt="2026-04-20T09:04:08.677" v="47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DCABAB-73A0-424C-A4F0-0330A9C7D69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5947C25-2423-47FF-861B-793E7FAE732B}">
      <dgm:prSet/>
      <dgm:spPr>
        <a:solidFill>
          <a:schemeClr val="accent4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 rtl="0"/>
          <a:r>
            <a:rPr lang="cy-GB" noProof="0"/>
            <a:t>Angen ystod rhagorol o symudiad ar nofwyr o fewn yr ysgwyddau ac asgwrn cefn thorasig.</a:t>
          </a:r>
          <a:endParaRPr lang="cy-GB" noProof="0" dirty="0"/>
        </a:p>
      </dgm:t>
    </dgm:pt>
    <dgm:pt modelId="{602B372B-83A1-4F72-A9AB-343D4FB06A3D}" type="parTrans" cxnId="{631CAAB5-A19E-4B5E-9F7D-ACB480DA837F}">
      <dgm:prSet/>
      <dgm:spPr/>
      <dgm:t>
        <a:bodyPr/>
        <a:lstStyle/>
        <a:p>
          <a:endParaRPr lang="en-US"/>
        </a:p>
      </dgm:t>
    </dgm:pt>
    <dgm:pt modelId="{5A0168B7-2CFE-4FF3-A2CC-0A7AE9499023}" type="sibTrans" cxnId="{631CAAB5-A19E-4B5E-9F7D-ACB480DA837F}">
      <dgm:prSet/>
      <dgm:spPr/>
      <dgm:t>
        <a:bodyPr/>
        <a:lstStyle/>
        <a:p>
          <a:endParaRPr lang="en-US"/>
        </a:p>
      </dgm:t>
    </dgm:pt>
    <dgm:pt modelId="{AD498573-0FD4-4BC4-A739-608E99A9D0DF}">
      <dgm:prSet/>
      <dgm:spPr>
        <a:solidFill>
          <a:schemeClr val="accent4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cy-GB" noProof="0" dirty="0"/>
            <a:t>Ymchwil yn dangos fod ymestyn yn gallu leihau lefelau perfformiad trwy amharu ar pŵer cyhyrol (Warneke and Lohmann, 2024).</a:t>
          </a:r>
        </a:p>
      </dgm:t>
    </dgm:pt>
    <dgm:pt modelId="{A979A116-D1C1-4477-8FDE-C4027B7291B8}" type="parTrans" cxnId="{F913EAA0-DCC6-4A22-B8A0-B4B6BA953981}">
      <dgm:prSet/>
      <dgm:spPr/>
      <dgm:t>
        <a:bodyPr/>
        <a:lstStyle/>
        <a:p>
          <a:endParaRPr lang="en-US"/>
        </a:p>
      </dgm:t>
    </dgm:pt>
    <dgm:pt modelId="{B5AD7071-AF27-42F9-B085-D41ED1C0F7D2}" type="sibTrans" cxnId="{F913EAA0-DCC6-4A22-B8A0-B4B6BA953981}">
      <dgm:prSet/>
      <dgm:spPr/>
      <dgm:t>
        <a:bodyPr/>
        <a:lstStyle/>
        <a:p>
          <a:endParaRPr lang="en-US"/>
        </a:p>
      </dgm:t>
    </dgm:pt>
    <dgm:pt modelId="{5B015A5D-7E1C-4F37-81BF-703562B44E95}">
      <dgm:prSet/>
      <dgm:spPr>
        <a:solidFill>
          <a:schemeClr val="accent4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cy-GB" noProof="0" dirty="0"/>
            <a:t>Rholio ewyn yn gwella perfformiad cyhyrol ac hyblygrwydd athletwr yn ogystal i leihau’r blinder a dolur cyhyrol (Wiewelhove et al., 2019).</a:t>
          </a:r>
        </a:p>
      </dgm:t>
    </dgm:pt>
    <dgm:pt modelId="{4CE64815-16CE-4541-A6B3-FC2A3FE4E082}" type="parTrans" cxnId="{7C14E98A-E38B-4F7E-A193-064611F73D10}">
      <dgm:prSet/>
      <dgm:spPr/>
      <dgm:t>
        <a:bodyPr/>
        <a:lstStyle/>
        <a:p>
          <a:endParaRPr lang="en-US"/>
        </a:p>
      </dgm:t>
    </dgm:pt>
    <dgm:pt modelId="{8AF3786C-62C3-43B5-B666-25ED45602609}" type="sibTrans" cxnId="{7C14E98A-E38B-4F7E-A193-064611F73D10}">
      <dgm:prSet/>
      <dgm:spPr/>
      <dgm:t>
        <a:bodyPr/>
        <a:lstStyle/>
        <a:p>
          <a:endParaRPr lang="en-US"/>
        </a:p>
      </dgm:t>
    </dgm:pt>
    <dgm:pt modelId="{4083962A-3944-4621-9EE2-BBE077D3CAB2}">
      <dgm:prSet/>
      <dgm:spPr>
        <a:solidFill>
          <a:schemeClr val="accent4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 rtl="0"/>
          <a:r>
            <a:rPr lang="cy-GB" noProof="0"/>
            <a:t>Ymchwilio y techneg ‘self-myofascial release’ o rolio ewyn fel offeryn cynhesu a </a:t>
          </a:r>
          <a:r>
            <a:rPr lang="cy-GB" noProof="0">
              <a:latin typeface="Aptos Display" panose="02110004020202020204"/>
            </a:rPr>
            <a:t>gall</a:t>
          </a:r>
          <a:r>
            <a:rPr lang="cy-GB" noProof="0"/>
            <a:t> </a:t>
          </a:r>
          <a:r>
            <a:rPr lang="cy-GB" noProof="0">
              <a:latin typeface="Aptos Display" panose="02110004020202020204"/>
            </a:rPr>
            <a:t>gwella</a:t>
          </a:r>
          <a:r>
            <a:rPr lang="cy-GB" noProof="0"/>
            <a:t> ystod </a:t>
          </a:r>
          <a:r>
            <a:rPr lang="cy-GB" noProof="0">
              <a:latin typeface="Aptos Display" panose="02110004020202020204"/>
            </a:rPr>
            <a:t>y </a:t>
          </a:r>
          <a:r>
            <a:rPr lang="cy-GB" noProof="0"/>
            <a:t>symudiad heb </a:t>
          </a:r>
          <a:r>
            <a:rPr lang="cy-GB" noProof="0">
              <a:latin typeface="Aptos Display" panose="02110004020202020204"/>
            </a:rPr>
            <a:t>gynhyrchu</a:t>
          </a:r>
          <a:r>
            <a:rPr lang="cy-GB" noProof="0"/>
            <a:t> grym negyddol sy’n cysylltiedig gyda ymestyn statig. </a:t>
          </a:r>
          <a:endParaRPr lang="cy-GB" noProof="0" dirty="0"/>
        </a:p>
      </dgm:t>
    </dgm:pt>
    <dgm:pt modelId="{93B4DC80-1800-4DAA-B4D0-55990028E72D}" type="parTrans" cxnId="{AAF09772-E549-4723-B798-C2796A54790B}">
      <dgm:prSet/>
      <dgm:spPr/>
      <dgm:t>
        <a:bodyPr/>
        <a:lstStyle/>
        <a:p>
          <a:endParaRPr lang="en-US"/>
        </a:p>
      </dgm:t>
    </dgm:pt>
    <dgm:pt modelId="{8A86932B-41F6-4690-87A1-0D523B7CD686}" type="sibTrans" cxnId="{AAF09772-E549-4723-B798-C2796A54790B}">
      <dgm:prSet/>
      <dgm:spPr/>
      <dgm:t>
        <a:bodyPr/>
        <a:lstStyle/>
        <a:p>
          <a:endParaRPr lang="en-US"/>
        </a:p>
      </dgm:t>
    </dgm:pt>
    <dgm:pt modelId="{80F9C34D-0B0F-4D6F-B049-D04B16B48382}" type="pres">
      <dgm:prSet presAssocID="{13DCABAB-73A0-424C-A4F0-0330A9C7D69A}" presName="diagram" presStyleCnt="0">
        <dgm:presLayoutVars>
          <dgm:dir/>
          <dgm:resizeHandles val="exact"/>
        </dgm:presLayoutVars>
      </dgm:prSet>
      <dgm:spPr/>
    </dgm:pt>
    <dgm:pt modelId="{468EEA8D-5D09-43F8-9570-FD19F5802E2B}" type="pres">
      <dgm:prSet presAssocID="{55947C25-2423-47FF-861B-793E7FAE732B}" presName="node" presStyleLbl="node1" presStyleIdx="0" presStyleCnt="4">
        <dgm:presLayoutVars>
          <dgm:bulletEnabled val="1"/>
        </dgm:presLayoutVars>
      </dgm:prSet>
      <dgm:spPr/>
    </dgm:pt>
    <dgm:pt modelId="{D38DDB2D-A742-44DA-918F-A77C564173A0}" type="pres">
      <dgm:prSet presAssocID="{5A0168B7-2CFE-4FF3-A2CC-0A7AE9499023}" presName="sibTrans" presStyleCnt="0"/>
      <dgm:spPr/>
    </dgm:pt>
    <dgm:pt modelId="{29718891-22E7-4430-8188-A8604F142BCF}" type="pres">
      <dgm:prSet presAssocID="{AD498573-0FD4-4BC4-A739-608E99A9D0DF}" presName="node" presStyleLbl="node1" presStyleIdx="1" presStyleCnt="4">
        <dgm:presLayoutVars>
          <dgm:bulletEnabled val="1"/>
        </dgm:presLayoutVars>
      </dgm:prSet>
      <dgm:spPr/>
    </dgm:pt>
    <dgm:pt modelId="{D89E8279-AA48-4621-B31B-EFD76867947B}" type="pres">
      <dgm:prSet presAssocID="{B5AD7071-AF27-42F9-B085-D41ED1C0F7D2}" presName="sibTrans" presStyleCnt="0"/>
      <dgm:spPr/>
    </dgm:pt>
    <dgm:pt modelId="{6BE808A3-1F3F-43BE-A45B-ECE0CDA8D90C}" type="pres">
      <dgm:prSet presAssocID="{5B015A5D-7E1C-4F37-81BF-703562B44E95}" presName="node" presStyleLbl="node1" presStyleIdx="2" presStyleCnt="4">
        <dgm:presLayoutVars>
          <dgm:bulletEnabled val="1"/>
        </dgm:presLayoutVars>
      </dgm:prSet>
      <dgm:spPr/>
    </dgm:pt>
    <dgm:pt modelId="{25C4E316-EFE8-496E-A120-11D431940FA4}" type="pres">
      <dgm:prSet presAssocID="{8AF3786C-62C3-43B5-B666-25ED45602609}" presName="sibTrans" presStyleCnt="0"/>
      <dgm:spPr/>
    </dgm:pt>
    <dgm:pt modelId="{E9D2C442-7699-401C-A02F-A6092C381182}" type="pres">
      <dgm:prSet presAssocID="{4083962A-3944-4621-9EE2-BBE077D3CAB2}" presName="node" presStyleLbl="node1" presStyleIdx="3" presStyleCnt="4">
        <dgm:presLayoutVars>
          <dgm:bulletEnabled val="1"/>
        </dgm:presLayoutVars>
      </dgm:prSet>
      <dgm:spPr/>
    </dgm:pt>
  </dgm:ptLst>
  <dgm:cxnLst>
    <dgm:cxn modelId="{F5302109-DFF2-4413-B1A4-74EF7D96EFA5}" type="presOf" srcId="{13DCABAB-73A0-424C-A4F0-0330A9C7D69A}" destId="{80F9C34D-0B0F-4D6F-B049-D04B16B48382}" srcOrd="0" destOrd="0" presId="urn:microsoft.com/office/officeart/2005/8/layout/default"/>
    <dgm:cxn modelId="{8656451C-C5E3-403F-9DB6-EF8878D21FEA}" type="presOf" srcId="{4083962A-3944-4621-9EE2-BBE077D3CAB2}" destId="{E9D2C442-7699-401C-A02F-A6092C381182}" srcOrd="0" destOrd="0" presId="urn:microsoft.com/office/officeart/2005/8/layout/default"/>
    <dgm:cxn modelId="{B83F582C-7309-4D4E-B34C-047898357673}" type="presOf" srcId="{AD498573-0FD4-4BC4-A739-608E99A9D0DF}" destId="{29718891-22E7-4430-8188-A8604F142BCF}" srcOrd="0" destOrd="0" presId="urn:microsoft.com/office/officeart/2005/8/layout/default"/>
    <dgm:cxn modelId="{6EBE003C-784C-46EF-A678-F4B338376307}" type="presOf" srcId="{55947C25-2423-47FF-861B-793E7FAE732B}" destId="{468EEA8D-5D09-43F8-9570-FD19F5802E2B}" srcOrd="0" destOrd="0" presId="urn:microsoft.com/office/officeart/2005/8/layout/default"/>
    <dgm:cxn modelId="{AAF09772-E549-4723-B798-C2796A54790B}" srcId="{13DCABAB-73A0-424C-A4F0-0330A9C7D69A}" destId="{4083962A-3944-4621-9EE2-BBE077D3CAB2}" srcOrd="3" destOrd="0" parTransId="{93B4DC80-1800-4DAA-B4D0-55990028E72D}" sibTransId="{8A86932B-41F6-4690-87A1-0D523B7CD686}"/>
    <dgm:cxn modelId="{7C14E98A-E38B-4F7E-A193-064611F73D10}" srcId="{13DCABAB-73A0-424C-A4F0-0330A9C7D69A}" destId="{5B015A5D-7E1C-4F37-81BF-703562B44E95}" srcOrd="2" destOrd="0" parTransId="{4CE64815-16CE-4541-A6B3-FC2A3FE4E082}" sibTransId="{8AF3786C-62C3-43B5-B666-25ED45602609}"/>
    <dgm:cxn modelId="{F913EAA0-DCC6-4A22-B8A0-B4B6BA953981}" srcId="{13DCABAB-73A0-424C-A4F0-0330A9C7D69A}" destId="{AD498573-0FD4-4BC4-A739-608E99A9D0DF}" srcOrd="1" destOrd="0" parTransId="{A979A116-D1C1-4477-8FDE-C4027B7291B8}" sibTransId="{B5AD7071-AF27-42F9-B085-D41ED1C0F7D2}"/>
    <dgm:cxn modelId="{631CAAB5-A19E-4B5E-9F7D-ACB480DA837F}" srcId="{13DCABAB-73A0-424C-A4F0-0330A9C7D69A}" destId="{55947C25-2423-47FF-861B-793E7FAE732B}" srcOrd="0" destOrd="0" parTransId="{602B372B-83A1-4F72-A9AB-343D4FB06A3D}" sibTransId="{5A0168B7-2CFE-4FF3-A2CC-0A7AE9499023}"/>
    <dgm:cxn modelId="{5587F2C7-9927-48A9-ABD6-133C2F54BA19}" type="presOf" srcId="{5B015A5D-7E1C-4F37-81BF-703562B44E95}" destId="{6BE808A3-1F3F-43BE-A45B-ECE0CDA8D90C}" srcOrd="0" destOrd="0" presId="urn:microsoft.com/office/officeart/2005/8/layout/default"/>
    <dgm:cxn modelId="{9056BBD1-8F4A-46BA-8DEB-74F4BE608F7E}" type="presParOf" srcId="{80F9C34D-0B0F-4D6F-B049-D04B16B48382}" destId="{468EEA8D-5D09-43F8-9570-FD19F5802E2B}" srcOrd="0" destOrd="0" presId="urn:microsoft.com/office/officeart/2005/8/layout/default"/>
    <dgm:cxn modelId="{640D8449-5A4F-4C5A-B1A8-F34136DE8682}" type="presParOf" srcId="{80F9C34D-0B0F-4D6F-B049-D04B16B48382}" destId="{D38DDB2D-A742-44DA-918F-A77C564173A0}" srcOrd="1" destOrd="0" presId="urn:microsoft.com/office/officeart/2005/8/layout/default"/>
    <dgm:cxn modelId="{85AAF821-4432-49B1-8A86-F4DDED189B58}" type="presParOf" srcId="{80F9C34D-0B0F-4D6F-B049-D04B16B48382}" destId="{29718891-22E7-4430-8188-A8604F142BCF}" srcOrd="2" destOrd="0" presId="urn:microsoft.com/office/officeart/2005/8/layout/default"/>
    <dgm:cxn modelId="{9DD8A46C-3ADE-4F58-B04A-695B5CC3F611}" type="presParOf" srcId="{80F9C34D-0B0F-4D6F-B049-D04B16B48382}" destId="{D89E8279-AA48-4621-B31B-EFD76867947B}" srcOrd="3" destOrd="0" presId="urn:microsoft.com/office/officeart/2005/8/layout/default"/>
    <dgm:cxn modelId="{AD0552EB-5FDB-44C4-8BD5-74A679F51415}" type="presParOf" srcId="{80F9C34D-0B0F-4D6F-B049-D04B16B48382}" destId="{6BE808A3-1F3F-43BE-A45B-ECE0CDA8D90C}" srcOrd="4" destOrd="0" presId="urn:microsoft.com/office/officeart/2005/8/layout/default"/>
    <dgm:cxn modelId="{D779B15F-295D-4710-A400-44E7B2810D3B}" type="presParOf" srcId="{80F9C34D-0B0F-4D6F-B049-D04B16B48382}" destId="{25C4E316-EFE8-496E-A120-11D431940FA4}" srcOrd="5" destOrd="0" presId="urn:microsoft.com/office/officeart/2005/8/layout/default"/>
    <dgm:cxn modelId="{E80A8986-8A96-4834-9CF4-C3512FA86122}" type="presParOf" srcId="{80F9C34D-0B0F-4D6F-B049-D04B16B48382}" destId="{E9D2C442-7699-401C-A02F-A6092C381182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359AFD-C3BB-4410-BB9E-8D01F4E6DDD2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EA94731-6BD2-49DB-8A57-575BF909376D}">
      <dgm:prSet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sz="2800" b="1" noProof="0"/>
            <a:t>Prif nod: </a:t>
          </a:r>
          <a:r>
            <a:rPr lang="cy-GB" sz="2800" noProof="0"/>
            <a:t>Ymchwilio effeithiau acíwt rolio ewyn cyn perfformiad pan gaiff </a:t>
          </a:r>
          <a:r>
            <a:rPr lang="cy-GB" sz="2800" noProof="0">
              <a:latin typeface="Aptos Display" panose="02110004020202020204"/>
            </a:rPr>
            <a:t>ei</a:t>
          </a:r>
          <a:r>
            <a:rPr lang="cy-GB" sz="2800" noProof="0"/>
            <a:t> gyfuno a chynhesid dwr safonol.</a:t>
          </a:r>
          <a:endParaRPr lang="cy-GB" sz="2800" noProof="0" dirty="0"/>
        </a:p>
      </dgm:t>
    </dgm:pt>
    <dgm:pt modelId="{F22260F2-2D66-4BC2-99CA-6993B2762D40}" type="parTrans" cxnId="{99D4D216-201C-40F9-B45A-C1A8521DE42C}">
      <dgm:prSet/>
      <dgm:spPr/>
      <dgm:t>
        <a:bodyPr/>
        <a:lstStyle/>
        <a:p>
          <a:endParaRPr lang="en-US"/>
        </a:p>
      </dgm:t>
    </dgm:pt>
    <dgm:pt modelId="{B1148883-8683-4CE4-83E9-DCA0BACEA47F}" type="sibTrans" cxnId="{99D4D216-201C-40F9-B45A-C1A8521DE42C}">
      <dgm:prSet/>
      <dgm:spPr>
        <a:solidFill>
          <a:schemeClr val="bg1"/>
        </a:solidFill>
        <a:ln>
          <a:solidFill>
            <a:schemeClr val="bg1"/>
          </a:solidFill>
        </a:ln>
      </dgm:spPr>
      <dgm:t>
        <a:bodyPr/>
        <a:lstStyle/>
        <a:p>
          <a:endParaRPr lang="cy-GB" noProof="0" dirty="0"/>
        </a:p>
      </dgm:t>
    </dgm:pt>
    <dgm:pt modelId="{CA74F85C-FB6A-4AAA-B9FE-D4A34DD305ED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rtl="0"/>
          <a:r>
            <a:rPr lang="cy-GB" sz="2800" b="1" noProof="0"/>
            <a:t>Rhagdybiaeth: </a:t>
          </a:r>
          <a:r>
            <a:rPr lang="cy-GB" sz="2800" noProof="0"/>
            <a:t>Rholio ewyn yn arwain at amseroedd sbrint gyflymach i gymharu a </a:t>
          </a:r>
          <a:r>
            <a:rPr lang="cy-GB" sz="2800" noProof="0">
              <a:latin typeface="Aptos Display" panose="02110004020202020204"/>
            </a:rPr>
            <a:t>chynhesid</a:t>
          </a:r>
          <a:r>
            <a:rPr lang="cy-GB" sz="2800" noProof="0"/>
            <a:t> dwr </a:t>
          </a:r>
          <a:r>
            <a:rPr lang="cy-GB" sz="2800" noProof="0">
              <a:latin typeface="Aptos Display" panose="02110004020202020204"/>
            </a:rPr>
            <a:t>arferol / safonol</a:t>
          </a:r>
          <a:r>
            <a:rPr lang="cy-GB" sz="2800" noProof="0"/>
            <a:t>. </a:t>
          </a:r>
          <a:endParaRPr lang="cy-GB" sz="2800" noProof="0" dirty="0"/>
        </a:p>
      </dgm:t>
    </dgm:pt>
    <dgm:pt modelId="{53E6B5E4-173F-42BA-A24E-1ED56428DE59}" type="parTrans" cxnId="{4A03768D-A256-4413-A101-FCD6FC7BE0C6}">
      <dgm:prSet/>
      <dgm:spPr/>
      <dgm:t>
        <a:bodyPr/>
        <a:lstStyle/>
        <a:p>
          <a:endParaRPr lang="en-US"/>
        </a:p>
      </dgm:t>
    </dgm:pt>
    <dgm:pt modelId="{C4D8C9C1-FC59-4840-BAEC-A82976FB43A3}" type="sibTrans" cxnId="{4A03768D-A256-4413-A101-FCD6FC7BE0C6}">
      <dgm:prSet/>
      <dgm:spPr>
        <a:solidFill>
          <a:schemeClr val="bg1"/>
        </a:solidFill>
        <a:ln>
          <a:solidFill>
            <a:schemeClr val="bg1"/>
          </a:solidFill>
        </a:ln>
      </dgm:spPr>
      <dgm:t>
        <a:bodyPr/>
        <a:lstStyle/>
        <a:p>
          <a:endParaRPr lang="cy-GB" noProof="0" dirty="0"/>
        </a:p>
      </dgm:t>
    </dgm:pt>
    <dgm:pt modelId="{73A4E974-5255-4AAA-9444-F161D4EEF14F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sz="2800" b="1" noProof="0"/>
            <a:t>Ekmekci </a:t>
          </a:r>
          <a:r>
            <a:rPr lang="cy-GB" sz="2800" b="1" noProof="0">
              <a:latin typeface="Aptos Display" panose="02110004020202020204"/>
            </a:rPr>
            <a:t>a</a:t>
          </a:r>
          <a:r>
            <a:rPr lang="cy-GB" sz="2800" b="1" noProof="0"/>
            <a:t> Ocak (2025)- </a:t>
          </a:r>
          <a:r>
            <a:rPr lang="cy-GB" sz="2800" noProof="0"/>
            <a:t>technegau SMR wedi cynyddu hyblygrwydd </a:t>
          </a:r>
          <a:r>
            <a:rPr lang="cy-GB" sz="2800" noProof="0">
              <a:latin typeface="Aptos Display" panose="02110004020202020204"/>
            </a:rPr>
            <a:t>a</a:t>
          </a:r>
          <a:r>
            <a:rPr lang="cy-GB" sz="2800" noProof="0"/>
            <a:t> chyflymder sbrint dros 2 mis. </a:t>
          </a:r>
          <a:endParaRPr lang="cy-GB" sz="2800" noProof="0" dirty="0"/>
        </a:p>
      </dgm:t>
    </dgm:pt>
    <dgm:pt modelId="{32689877-AE01-4AEF-B8CF-5F3DE50B75F9}" type="parTrans" cxnId="{224CCA76-6DDB-42F7-A126-2AA63152F22A}">
      <dgm:prSet/>
      <dgm:spPr/>
      <dgm:t>
        <a:bodyPr/>
        <a:lstStyle/>
        <a:p>
          <a:endParaRPr lang="en-US"/>
        </a:p>
      </dgm:t>
    </dgm:pt>
    <dgm:pt modelId="{7F47BE12-794B-4032-9B78-F16D9DEE5477}" type="sibTrans" cxnId="{224CCA76-6DDB-42F7-A126-2AA63152F22A}">
      <dgm:prSet/>
      <dgm:spPr/>
      <dgm:t>
        <a:bodyPr/>
        <a:lstStyle/>
        <a:p>
          <a:endParaRPr lang="en-US"/>
        </a:p>
      </dgm:t>
    </dgm:pt>
    <dgm:pt modelId="{EB356048-6251-478B-ACAE-F056349F4DC7}" type="pres">
      <dgm:prSet presAssocID="{E4359AFD-C3BB-4410-BB9E-8D01F4E6DDD2}" presName="Name0" presStyleCnt="0">
        <dgm:presLayoutVars>
          <dgm:dir/>
          <dgm:resizeHandles val="exact"/>
        </dgm:presLayoutVars>
      </dgm:prSet>
      <dgm:spPr/>
    </dgm:pt>
    <dgm:pt modelId="{00E57815-E497-4A7F-A217-4FF973D76BB5}" type="pres">
      <dgm:prSet presAssocID="{4EA94731-6BD2-49DB-8A57-575BF909376D}" presName="node" presStyleLbl="node1" presStyleIdx="0" presStyleCnt="3">
        <dgm:presLayoutVars>
          <dgm:bulletEnabled val="1"/>
        </dgm:presLayoutVars>
      </dgm:prSet>
      <dgm:spPr/>
    </dgm:pt>
    <dgm:pt modelId="{F8136A64-1BD0-4C5F-A234-2924540D1635}" type="pres">
      <dgm:prSet presAssocID="{B1148883-8683-4CE4-83E9-DCA0BACEA47F}" presName="sibTrans" presStyleLbl="sibTrans2D1" presStyleIdx="0" presStyleCnt="2"/>
      <dgm:spPr/>
    </dgm:pt>
    <dgm:pt modelId="{0DCFC088-BDFC-4326-B670-936B57A135ED}" type="pres">
      <dgm:prSet presAssocID="{B1148883-8683-4CE4-83E9-DCA0BACEA47F}" presName="connectorText" presStyleLbl="sibTrans2D1" presStyleIdx="0" presStyleCnt="2"/>
      <dgm:spPr/>
    </dgm:pt>
    <dgm:pt modelId="{B6AF227C-6A7B-473B-B151-1F5A5F24D020}" type="pres">
      <dgm:prSet presAssocID="{CA74F85C-FB6A-4AAA-B9FE-D4A34DD305ED}" presName="node" presStyleLbl="node1" presStyleIdx="1" presStyleCnt="3">
        <dgm:presLayoutVars>
          <dgm:bulletEnabled val="1"/>
        </dgm:presLayoutVars>
      </dgm:prSet>
      <dgm:spPr/>
    </dgm:pt>
    <dgm:pt modelId="{1C614CFD-6AFB-40E0-AB27-F349D0FBADBF}" type="pres">
      <dgm:prSet presAssocID="{C4D8C9C1-FC59-4840-BAEC-A82976FB43A3}" presName="sibTrans" presStyleLbl="sibTrans2D1" presStyleIdx="1" presStyleCnt="2"/>
      <dgm:spPr/>
    </dgm:pt>
    <dgm:pt modelId="{5196B91C-22B9-4477-BA49-04E678E8F590}" type="pres">
      <dgm:prSet presAssocID="{C4D8C9C1-FC59-4840-BAEC-A82976FB43A3}" presName="connectorText" presStyleLbl="sibTrans2D1" presStyleIdx="1" presStyleCnt="2"/>
      <dgm:spPr/>
    </dgm:pt>
    <dgm:pt modelId="{C91A1661-CBE8-4A9D-B561-71325101929C}" type="pres">
      <dgm:prSet presAssocID="{73A4E974-5255-4AAA-9444-F161D4EEF14F}" presName="node" presStyleLbl="node1" presStyleIdx="2" presStyleCnt="3">
        <dgm:presLayoutVars>
          <dgm:bulletEnabled val="1"/>
        </dgm:presLayoutVars>
      </dgm:prSet>
      <dgm:spPr/>
    </dgm:pt>
  </dgm:ptLst>
  <dgm:cxnLst>
    <dgm:cxn modelId="{99D4D216-201C-40F9-B45A-C1A8521DE42C}" srcId="{E4359AFD-C3BB-4410-BB9E-8D01F4E6DDD2}" destId="{4EA94731-6BD2-49DB-8A57-575BF909376D}" srcOrd="0" destOrd="0" parTransId="{F22260F2-2D66-4BC2-99CA-6993B2762D40}" sibTransId="{B1148883-8683-4CE4-83E9-DCA0BACEA47F}"/>
    <dgm:cxn modelId="{CB64272D-D570-4AD6-A942-CDAB99703E6F}" type="presOf" srcId="{C4D8C9C1-FC59-4840-BAEC-A82976FB43A3}" destId="{1C614CFD-6AFB-40E0-AB27-F349D0FBADBF}" srcOrd="0" destOrd="0" presId="urn:microsoft.com/office/officeart/2005/8/layout/process1"/>
    <dgm:cxn modelId="{0453DD32-8530-4607-8798-B5960A31B394}" type="presOf" srcId="{73A4E974-5255-4AAA-9444-F161D4EEF14F}" destId="{C91A1661-CBE8-4A9D-B561-71325101929C}" srcOrd="0" destOrd="0" presId="urn:microsoft.com/office/officeart/2005/8/layout/process1"/>
    <dgm:cxn modelId="{B7887B6E-9420-4BB8-A635-E00FC5BD2E25}" type="presOf" srcId="{C4D8C9C1-FC59-4840-BAEC-A82976FB43A3}" destId="{5196B91C-22B9-4477-BA49-04E678E8F590}" srcOrd="1" destOrd="0" presId="urn:microsoft.com/office/officeart/2005/8/layout/process1"/>
    <dgm:cxn modelId="{224CCA76-6DDB-42F7-A126-2AA63152F22A}" srcId="{E4359AFD-C3BB-4410-BB9E-8D01F4E6DDD2}" destId="{73A4E974-5255-4AAA-9444-F161D4EEF14F}" srcOrd="2" destOrd="0" parTransId="{32689877-AE01-4AEF-B8CF-5F3DE50B75F9}" sibTransId="{7F47BE12-794B-4032-9B78-F16D9DEE5477}"/>
    <dgm:cxn modelId="{4A03768D-A256-4413-A101-FCD6FC7BE0C6}" srcId="{E4359AFD-C3BB-4410-BB9E-8D01F4E6DDD2}" destId="{CA74F85C-FB6A-4AAA-B9FE-D4A34DD305ED}" srcOrd="1" destOrd="0" parTransId="{53E6B5E4-173F-42BA-A24E-1ED56428DE59}" sibTransId="{C4D8C9C1-FC59-4840-BAEC-A82976FB43A3}"/>
    <dgm:cxn modelId="{AE959A8F-76EF-476E-A4BE-778B36D2E3A8}" type="presOf" srcId="{4EA94731-6BD2-49DB-8A57-575BF909376D}" destId="{00E57815-E497-4A7F-A217-4FF973D76BB5}" srcOrd="0" destOrd="0" presId="urn:microsoft.com/office/officeart/2005/8/layout/process1"/>
    <dgm:cxn modelId="{45165194-8EC5-44DE-9D60-7AB102FB3D0E}" type="presOf" srcId="{B1148883-8683-4CE4-83E9-DCA0BACEA47F}" destId="{0DCFC088-BDFC-4326-B670-936B57A135ED}" srcOrd="1" destOrd="0" presId="urn:microsoft.com/office/officeart/2005/8/layout/process1"/>
    <dgm:cxn modelId="{F2B5E79E-ECA2-4D83-89E8-80AE8C092BD9}" type="presOf" srcId="{E4359AFD-C3BB-4410-BB9E-8D01F4E6DDD2}" destId="{EB356048-6251-478B-ACAE-F056349F4DC7}" srcOrd="0" destOrd="0" presId="urn:microsoft.com/office/officeart/2005/8/layout/process1"/>
    <dgm:cxn modelId="{26ED3ABF-1A09-4CA8-980C-59395C4F1D11}" type="presOf" srcId="{CA74F85C-FB6A-4AAA-B9FE-D4A34DD305ED}" destId="{B6AF227C-6A7B-473B-B151-1F5A5F24D020}" srcOrd="0" destOrd="0" presId="urn:microsoft.com/office/officeart/2005/8/layout/process1"/>
    <dgm:cxn modelId="{D64134E3-D2C9-4225-9ED0-6F6A4EAA0B23}" type="presOf" srcId="{B1148883-8683-4CE4-83E9-DCA0BACEA47F}" destId="{F8136A64-1BD0-4C5F-A234-2924540D1635}" srcOrd="0" destOrd="0" presId="urn:microsoft.com/office/officeart/2005/8/layout/process1"/>
    <dgm:cxn modelId="{1F8D7AE5-9D55-4735-A8BF-2CD5B648475B}" type="presParOf" srcId="{EB356048-6251-478B-ACAE-F056349F4DC7}" destId="{00E57815-E497-4A7F-A217-4FF973D76BB5}" srcOrd="0" destOrd="0" presId="urn:microsoft.com/office/officeart/2005/8/layout/process1"/>
    <dgm:cxn modelId="{1099E01C-7613-4769-AF1E-75827764C4DC}" type="presParOf" srcId="{EB356048-6251-478B-ACAE-F056349F4DC7}" destId="{F8136A64-1BD0-4C5F-A234-2924540D1635}" srcOrd="1" destOrd="0" presId="urn:microsoft.com/office/officeart/2005/8/layout/process1"/>
    <dgm:cxn modelId="{C73DAF55-4057-49D4-A4C7-0C6B13FDB12B}" type="presParOf" srcId="{F8136A64-1BD0-4C5F-A234-2924540D1635}" destId="{0DCFC088-BDFC-4326-B670-936B57A135ED}" srcOrd="0" destOrd="0" presId="urn:microsoft.com/office/officeart/2005/8/layout/process1"/>
    <dgm:cxn modelId="{22A5D573-5340-4D01-BDD0-A2E336724B6A}" type="presParOf" srcId="{EB356048-6251-478B-ACAE-F056349F4DC7}" destId="{B6AF227C-6A7B-473B-B151-1F5A5F24D020}" srcOrd="2" destOrd="0" presId="urn:microsoft.com/office/officeart/2005/8/layout/process1"/>
    <dgm:cxn modelId="{DCFE4FBA-CB56-4C21-BD52-5037BCBD3F17}" type="presParOf" srcId="{EB356048-6251-478B-ACAE-F056349F4DC7}" destId="{1C614CFD-6AFB-40E0-AB27-F349D0FBADBF}" srcOrd="3" destOrd="0" presId="urn:microsoft.com/office/officeart/2005/8/layout/process1"/>
    <dgm:cxn modelId="{6E05242A-F25F-431F-B9FD-DBCC875B67BE}" type="presParOf" srcId="{1C614CFD-6AFB-40E0-AB27-F349D0FBADBF}" destId="{5196B91C-22B9-4477-BA49-04E678E8F590}" srcOrd="0" destOrd="0" presId="urn:microsoft.com/office/officeart/2005/8/layout/process1"/>
    <dgm:cxn modelId="{A9A23919-3FB1-42F9-BF34-2E82D2BEFC3F}" type="presParOf" srcId="{EB356048-6251-478B-ACAE-F056349F4DC7}" destId="{C91A1661-CBE8-4A9D-B561-71325101929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5E1C51-75CC-4259-9D1A-12639C6E2EF0}" type="doc">
      <dgm:prSet loTypeId="urn:microsoft.com/office/officeart/2005/8/layout/vList2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577B47C4-EAB2-4818-B11A-3C5C02340A1A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l">
            <a:lnSpc>
              <a:spcPct val="90000"/>
            </a:lnSpc>
          </a:pPr>
          <a:r>
            <a:rPr lang="cy-GB" sz="2000" b="1" noProof="0" dirty="0">
              <a:latin typeface="Aptos" panose="02110004020202020204"/>
              <a:ea typeface="+mn-ea"/>
              <a:cs typeface="+mn-cs"/>
            </a:rPr>
            <a:t>Dull meintiol: </a:t>
          </a:r>
          <a:r>
            <a:rPr lang="cy-GB" sz="2000" noProof="0" dirty="0">
              <a:latin typeface="Aptos" panose="02110004020202020204"/>
              <a:ea typeface="+mn-ea"/>
              <a:cs typeface="+mn-cs"/>
            </a:rPr>
            <a:t>mesur manwl gywir o’r newidyn dibynnol (Slater </a:t>
          </a:r>
          <a:r>
            <a:rPr lang="cy-GB" sz="2000" noProof="0" dirty="0" err="1">
              <a:latin typeface="Aptos" panose="02110004020202020204"/>
              <a:ea typeface="+mn-ea"/>
              <a:cs typeface="+mn-cs"/>
            </a:rPr>
            <a:t>and</a:t>
          </a:r>
          <a:r>
            <a:rPr lang="cy-GB" sz="2000" noProof="0" dirty="0">
              <a:latin typeface="Aptos" panose="02110004020202020204"/>
              <a:ea typeface="+mn-ea"/>
              <a:cs typeface="+mn-cs"/>
            </a:rPr>
            <a:t> </a:t>
          </a:r>
          <a:r>
            <a:rPr lang="cy-GB" sz="2000" noProof="0" dirty="0" err="1">
              <a:latin typeface="Aptos" panose="02110004020202020204"/>
              <a:ea typeface="+mn-ea"/>
              <a:cs typeface="+mn-cs"/>
            </a:rPr>
            <a:t>Hasson</a:t>
          </a:r>
          <a:r>
            <a:rPr lang="cy-GB" sz="2000" noProof="0" dirty="0">
              <a:latin typeface="Aptos" panose="02110004020202020204"/>
              <a:ea typeface="+mn-ea"/>
              <a:cs typeface="+mn-cs"/>
            </a:rPr>
            <a:t>, 2024).</a:t>
          </a:r>
        </a:p>
      </dgm:t>
    </dgm:pt>
    <dgm:pt modelId="{6062ED73-7833-4F58-B439-BC629B1A8E4C}" type="parTrans" cxnId="{64272308-B416-4E96-964A-0246C8E29477}">
      <dgm:prSet/>
      <dgm:spPr/>
      <dgm:t>
        <a:bodyPr/>
        <a:lstStyle/>
        <a:p>
          <a:endParaRPr lang="en-US"/>
        </a:p>
      </dgm:t>
    </dgm:pt>
    <dgm:pt modelId="{A42A4B92-AD98-4BA1-A953-9659A50A26EF}" type="sibTrans" cxnId="{64272308-B416-4E96-964A-0246C8E29477}">
      <dgm:prSet/>
      <dgm:spPr/>
      <dgm:t>
        <a:bodyPr/>
        <a:lstStyle/>
        <a:p>
          <a:endParaRPr lang="en-US"/>
        </a:p>
      </dgm:t>
    </dgm:pt>
    <dgm:pt modelId="{D2C6B8EB-C2FC-4156-9CD8-33C26C925F94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l">
            <a:lnSpc>
              <a:spcPct val="90000"/>
            </a:lnSpc>
          </a:pPr>
          <a:r>
            <a:rPr lang="cy-GB" sz="2000" b="1" noProof="0" dirty="0">
              <a:latin typeface="Aptos" panose="02110004020202020204"/>
              <a:ea typeface="+mn-ea"/>
              <a:cs typeface="+mn-cs"/>
            </a:rPr>
            <a:t>Dyluniad croesi ar hap, gwrthbwyso </a:t>
          </a:r>
          <a:r>
            <a:rPr lang="cy-GB" sz="2000" noProof="0" dirty="0">
              <a:latin typeface="Aptos" panose="02110004020202020204"/>
              <a:ea typeface="+mn-ea"/>
              <a:cs typeface="+mn-cs"/>
            </a:rPr>
            <a:t>: galluogi cyflawniad o’r cyflwr rheoli ac arbrofol. </a:t>
          </a:r>
        </a:p>
      </dgm:t>
    </dgm:pt>
    <dgm:pt modelId="{6CC57BD5-B759-4114-A97D-81DAD2A1716A}" type="parTrans" cxnId="{E387B73E-601C-4C9D-8972-B554A7C3F60D}">
      <dgm:prSet/>
      <dgm:spPr/>
      <dgm:t>
        <a:bodyPr/>
        <a:lstStyle/>
        <a:p>
          <a:endParaRPr lang="en-US"/>
        </a:p>
      </dgm:t>
    </dgm:pt>
    <dgm:pt modelId="{84F172F7-C031-4780-9577-ECFACB3DA71F}" type="sibTrans" cxnId="{E387B73E-601C-4C9D-8972-B554A7C3F60D}">
      <dgm:prSet/>
      <dgm:spPr/>
      <dgm:t>
        <a:bodyPr/>
        <a:lstStyle/>
        <a:p>
          <a:endParaRPr lang="en-US"/>
        </a:p>
      </dgm:t>
    </dgm:pt>
    <dgm:pt modelId="{169A12AC-F46A-49A2-AA7D-AEF87F0CAFA9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l" rtl="0">
            <a:lnSpc>
              <a:spcPct val="90000"/>
            </a:lnSpc>
          </a:pPr>
          <a:r>
            <a:rPr lang="cy-GB" sz="2000" b="1" noProof="0" dirty="0">
              <a:latin typeface="Aptos"/>
              <a:ea typeface="+mn-ea"/>
              <a:cs typeface="+mn-cs"/>
            </a:rPr>
            <a:t>+ </a:t>
          </a:r>
          <a:r>
            <a:rPr lang="cy-GB" sz="2000" noProof="0" dirty="0">
              <a:latin typeface="Aptos"/>
              <a:ea typeface="+mn-ea"/>
              <a:cs typeface="+mn-cs"/>
            </a:rPr>
            <a:t> Data credadwy a chywir: dros cyfnod o bedair wythnos</a:t>
          </a:r>
        </a:p>
      </dgm:t>
    </dgm:pt>
    <dgm:pt modelId="{54E2B84C-B948-4C06-BF1E-1B7E7C01A59B}" type="parTrans" cxnId="{EC275434-D712-42E9-8586-FD86202BD50D}">
      <dgm:prSet/>
      <dgm:spPr/>
      <dgm:t>
        <a:bodyPr/>
        <a:lstStyle/>
        <a:p>
          <a:endParaRPr lang="en-US"/>
        </a:p>
      </dgm:t>
    </dgm:pt>
    <dgm:pt modelId="{E4A36084-10D3-4645-BC60-F1D35829B885}" type="sibTrans" cxnId="{EC275434-D712-42E9-8586-FD86202BD50D}">
      <dgm:prSet/>
      <dgm:spPr/>
      <dgm:t>
        <a:bodyPr/>
        <a:lstStyle/>
        <a:p>
          <a:endParaRPr lang="en-US"/>
        </a:p>
      </dgm:t>
    </dgm:pt>
    <dgm:pt modelId="{FC7851F3-F10A-45A0-943E-59EAE2332C23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l">
            <a:lnSpc>
              <a:spcPct val="90000"/>
            </a:lnSpc>
          </a:pPr>
          <a:r>
            <a:rPr lang="cy-GB" sz="2000" b="1" noProof="0" dirty="0">
              <a:latin typeface="Aptos" panose="02110004020202020204"/>
              <a:ea typeface="+mn-ea"/>
              <a:cs typeface="+mn-cs"/>
            </a:rPr>
            <a:t>-</a:t>
          </a:r>
          <a:r>
            <a:rPr lang="cy-GB" sz="2000" noProof="0" dirty="0">
              <a:latin typeface="Aptos" panose="02110004020202020204"/>
              <a:ea typeface="+mn-ea"/>
              <a:cs typeface="+mn-cs"/>
            </a:rPr>
            <a:t> Cyfarwydd gyda’r amgylchedd arbrofi </a:t>
          </a:r>
        </a:p>
      </dgm:t>
    </dgm:pt>
    <dgm:pt modelId="{7C186217-E4CA-4788-B198-93A0A2655956}" type="parTrans" cxnId="{B4D0E4A6-8334-4EB7-8D42-40F3A5924E74}">
      <dgm:prSet/>
      <dgm:spPr/>
      <dgm:t>
        <a:bodyPr/>
        <a:lstStyle/>
        <a:p>
          <a:endParaRPr lang="en-US"/>
        </a:p>
      </dgm:t>
    </dgm:pt>
    <dgm:pt modelId="{1561E7A3-FFC6-4A40-95A9-302018531988}" type="sibTrans" cxnId="{B4D0E4A6-8334-4EB7-8D42-40F3A5924E74}">
      <dgm:prSet/>
      <dgm:spPr/>
      <dgm:t>
        <a:bodyPr/>
        <a:lstStyle/>
        <a:p>
          <a:endParaRPr lang="en-US"/>
        </a:p>
      </dgm:t>
    </dgm:pt>
    <dgm:pt modelId="{04A73C3A-48BA-44F2-A8D6-9A63755157E7}">
      <dgm:prSet phldrT="[Text]" phldr="0"/>
      <dgm:spPr>
        <a:solidFill>
          <a:schemeClr val="accent4">
            <a:lumMod val="75000"/>
          </a:schemeClr>
        </a:solidFill>
      </dgm:spPr>
      <dgm:t>
        <a:bodyPr/>
        <a:lstStyle/>
        <a:p>
          <a:pPr algn="l" rtl="0">
            <a:lnSpc>
              <a:spcPct val="90000"/>
            </a:lnSpc>
          </a:pPr>
          <a:r>
            <a:rPr lang="cy-GB" sz="2000" b="1" noProof="0" dirty="0">
              <a:latin typeface="Aptos"/>
              <a:ea typeface="+mn-ea"/>
              <a:cs typeface="+mn-cs"/>
            </a:rPr>
            <a:t>Quantitative method : </a:t>
          </a:r>
          <a:r>
            <a:rPr lang="cy-GB" sz="2000" b="0" noProof="0" dirty="0">
              <a:latin typeface="Aptos"/>
              <a:ea typeface="+mn-ea"/>
              <a:cs typeface="+mn-cs"/>
            </a:rPr>
            <a:t>"Accurate/precise measurement of the dependent variable" (Slater and Hasson, 2024).</a:t>
          </a:r>
        </a:p>
      </dgm:t>
    </dgm:pt>
    <dgm:pt modelId="{26FF19F6-9030-442F-B2DA-3C86A7CB8B1C}" type="parTrans" cxnId="{46474867-D43B-4D07-AAC3-668491922FCC}">
      <dgm:prSet/>
      <dgm:spPr/>
      <dgm:t>
        <a:bodyPr/>
        <a:lstStyle/>
        <a:p>
          <a:endParaRPr lang="en-GB"/>
        </a:p>
      </dgm:t>
    </dgm:pt>
    <dgm:pt modelId="{F14DCBE9-BBAF-4E49-8E4B-1ED132CC3C3A}" type="sibTrans" cxnId="{46474867-D43B-4D07-AAC3-668491922FCC}">
      <dgm:prSet/>
      <dgm:spPr/>
      <dgm:t>
        <a:bodyPr/>
        <a:lstStyle/>
        <a:p>
          <a:endParaRPr lang="en-GB"/>
        </a:p>
      </dgm:t>
    </dgm:pt>
    <dgm:pt modelId="{29A74E0C-73FC-4468-AABD-5946793B6FD8}" type="pres">
      <dgm:prSet presAssocID="{265E1C51-75CC-4259-9D1A-12639C6E2EF0}" presName="linear" presStyleCnt="0">
        <dgm:presLayoutVars>
          <dgm:animLvl val="lvl"/>
          <dgm:resizeHandles val="exact"/>
        </dgm:presLayoutVars>
      </dgm:prSet>
      <dgm:spPr/>
    </dgm:pt>
    <dgm:pt modelId="{8D357A08-2AB5-47D7-8664-661FCA43AABE}" type="pres">
      <dgm:prSet presAssocID="{577B47C4-EAB2-4818-B11A-3C5C02340A1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6F9DB6A-7297-47E1-8233-D2A7A931A2A3}" type="pres">
      <dgm:prSet presAssocID="{A42A4B92-AD98-4BA1-A953-9659A50A26EF}" presName="spacer" presStyleCnt="0"/>
      <dgm:spPr/>
    </dgm:pt>
    <dgm:pt modelId="{C90DCD28-4634-4E61-961C-87BAE863881A}" type="pres">
      <dgm:prSet presAssocID="{04A73C3A-48BA-44F2-A8D6-9A63755157E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965C443-3B70-4274-B8AE-F82BC7D5C03A}" type="pres">
      <dgm:prSet presAssocID="{F14DCBE9-BBAF-4E49-8E4B-1ED132CC3C3A}" presName="spacer" presStyleCnt="0"/>
      <dgm:spPr/>
    </dgm:pt>
    <dgm:pt modelId="{D1BCE234-C990-4486-95FB-80E7253691D4}" type="pres">
      <dgm:prSet presAssocID="{D2C6B8EB-C2FC-4156-9CD8-33C26C925F9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66D5DC6-411C-4CF0-B6F8-4F837049038C}" type="pres">
      <dgm:prSet presAssocID="{84F172F7-C031-4780-9577-ECFACB3DA71F}" presName="spacer" presStyleCnt="0"/>
      <dgm:spPr/>
    </dgm:pt>
    <dgm:pt modelId="{8F2719CF-9AF8-46A8-9D02-FB2CE54066CF}" type="pres">
      <dgm:prSet presAssocID="{169A12AC-F46A-49A2-AA7D-AEF87F0CAFA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E355007-19F0-4C75-A44E-5E8630D38047}" type="pres">
      <dgm:prSet presAssocID="{E4A36084-10D3-4645-BC60-F1D35829B885}" presName="spacer" presStyleCnt="0"/>
      <dgm:spPr/>
    </dgm:pt>
    <dgm:pt modelId="{9B49AF93-2DAE-432B-AAE1-BE1AF5B2790C}" type="pres">
      <dgm:prSet presAssocID="{FC7851F3-F10A-45A0-943E-59EAE2332C2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4272308-B416-4E96-964A-0246C8E29477}" srcId="{265E1C51-75CC-4259-9D1A-12639C6E2EF0}" destId="{577B47C4-EAB2-4818-B11A-3C5C02340A1A}" srcOrd="0" destOrd="0" parTransId="{6062ED73-7833-4F58-B439-BC629B1A8E4C}" sibTransId="{A42A4B92-AD98-4BA1-A953-9659A50A26EF}"/>
    <dgm:cxn modelId="{4B146B1C-C253-466E-BCC3-E962A588B53C}" type="presOf" srcId="{169A12AC-F46A-49A2-AA7D-AEF87F0CAFA9}" destId="{8F2719CF-9AF8-46A8-9D02-FB2CE54066CF}" srcOrd="0" destOrd="0" presId="urn:microsoft.com/office/officeart/2005/8/layout/vList2"/>
    <dgm:cxn modelId="{EC275434-D712-42E9-8586-FD86202BD50D}" srcId="{265E1C51-75CC-4259-9D1A-12639C6E2EF0}" destId="{169A12AC-F46A-49A2-AA7D-AEF87F0CAFA9}" srcOrd="3" destOrd="0" parTransId="{54E2B84C-B948-4C06-BF1E-1B7E7C01A59B}" sibTransId="{E4A36084-10D3-4645-BC60-F1D35829B885}"/>
    <dgm:cxn modelId="{E387B73E-601C-4C9D-8972-B554A7C3F60D}" srcId="{265E1C51-75CC-4259-9D1A-12639C6E2EF0}" destId="{D2C6B8EB-C2FC-4156-9CD8-33C26C925F94}" srcOrd="2" destOrd="0" parTransId="{6CC57BD5-B759-4114-A97D-81DAD2A1716A}" sibTransId="{84F172F7-C031-4780-9577-ECFACB3DA71F}"/>
    <dgm:cxn modelId="{8A952F45-7134-472D-82A9-E623C34E44FF}" type="presOf" srcId="{577B47C4-EAB2-4818-B11A-3C5C02340A1A}" destId="{8D357A08-2AB5-47D7-8664-661FCA43AABE}" srcOrd="0" destOrd="0" presId="urn:microsoft.com/office/officeart/2005/8/layout/vList2"/>
    <dgm:cxn modelId="{B0296646-8880-425A-B578-BAE96B74C395}" type="presOf" srcId="{265E1C51-75CC-4259-9D1A-12639C6E2EF0}" destId="{29A74E0C-73FC-4468-AABD-5946793B6FD8}" srcOrd="0" destOrd="0" presId="urn:microsoft.com/office/officeart/2005/8/layout/vList2"/>
    <dgm:cxn modelId="{46474867-D43B-4D07-AAC3-668491922FCC}" srcId="{265E1C51-75CC-4259-9D1A-12639C6E2EF0}" destId="{04A73C3A-48BA-44F2-A8D6-9A63755157E7}" srcOrd="1" destOrd="0" parTransId="{26FF19F6-9030-442F-B2DA-3C86A7CB8B1C}" sibTransId="{F14DCBE9-BBAF-4E49-8E4B-1ED132CC3C3A}"/>
    <dgm:cxn modelId="{F9F8916F-313E-4111-9875-6159EDF3923A}" type="presOf" srcId="{D2C6B8EB-C2FC-4156-9CD8-33C26C925F94}" destId="{D1BCE234-C990-4486-95FB-80E7253691D4}" srcOrd="0" destOrd="0" presId="urn:microsoft.com/office/officeart/2005/8/layout/vList2"/>
    <dgm:cxn modelId="{4DE77A79-A5A2-484B-8FCB-A4D306A2A066}" type="presOf" srcId="{FC7851F3-F10A-45A0-943E-59EAE2332C23}" destId="{9B49AF93-2DAE-432B-AAE1-BE1AF5B2790C}" srcOrd="0" destOrd="0" presId="urn:microsoft.com/office/officeart/2005/8/layout/vList2"/>
    <dgm:cxn modelId="{B4D0E4A6-8334-4EB7-8D42-40F3A5924E74}" srcId="{265E1C51-75CC-4259-9D1A-12639C6E2EF0}" destId="{FC7851F3-F10A-45A0-943E-59EAE2332C23}" srcOrd="4" destOrd="0" parTransId="{7C186217-E4CA-4788-B198-93A0A2655956}" sibTransId="{1561E7A3-FFC6-4A40-95A9-302018531988}"/>
    <dgm:cxn modelId="{879B91D2-AA17-45EE-8B94-066C129C5F97}" type="presOf" srcId="{04A73C3A-48BA-44F2-A8D6-9A63755157E7}" destId="{C90DCD28-4634-4E61-961C-87BAE863881A}" srcOrd="0" destOrd="0" presId="urn:microsoft.com/office/officeart/2005/8/layout/vList2"/>
    <dgm:cxn modelId="{9617C841-E9EB-4515-A45F-F6D68AF586AA}" type="presParOf" srcId="{29A74E0C-73FC-4468-AABD-5946793B6FD8}" destId="{8D357A08-2AB5-47D7-8664-661FCA43AABE}" srcOrd="0" destOrd="0" presId="urn:microsoft.com/office/officeart/2005/8/layout/vList2"/>
    <dgm:cxn modelId="{12A040C3-53D6-4404-B640-D3B0B9122382}" type="presParOf" srcId="{29A74E0C-73FC-4468-AABD-5946793B6FD8}" destId="{66F9DB6A-7297-47E1-8233-D2A7A931A2A3}" srcOrd="1" destOrd="0" presId="urn:microsoft.com/office/officeart/2005/8/layout/vList2"/>
    <dgm:cxn modelId="{DAEA7783-69A2-49B8-8F1E-57C73DADDEE5}" type="presParOf" srcId="{29A74E0C-73FC-4468-AABD-5946793B6FD8}" destId="{C90DCD28-4634-4E61-961C-87BAE863881A}" srcOrd="2" destOrd="0" presId="urn:microsoft.com/office/officeart/2005/8/layout/vList2"/>
    <dgm:cxn modelId="{5ADD38CE-6725-4056-87E3-AEF7A47D3CF4}" type="presParOf" srcId="{29A74E0C-73FC-4468-AABD-5946793B6FD8}" destId="{A965C443-3B70-4274-B8AE-F82BC7D5C03A}" srcOrd="3" destOrd="0" presId="urn:microsoft.com/office/officeart/2005/8/layout/vList2"/>
    <dgm:cxn modelId="{A0603815-1561-47EE-B390-E1D973387A47}" type="presParOf" srcId="{29A74E0C-73FC-4468-AABD-5946793B6FD8}" destId="{D1BCE234-C990-4486-95FB-80E7253691D4}" srcOrd="4" destOrd="0" presId="urn:microsoft.com/office/officeart/2005/8/layout/vList2"/>
    <dgm:cxn modelId="{7781086C-5BE7-448B-9442-DE3C733C8467}" type="presParOf" srcId="{29A74E0C-73FC-4468-AABD-5946793B6FD8}" destId="{666D5DC6-411C-4CF0-B6F8-4F837049038C}" srcOrd="5" destOrd="0" presId="urn:microsoft.com/office/officeart/2005/8/layout/vList2"/>
    <dgm:cxn modelId="{EA068D1E-1C0B-4F88-9592-D51E76A74781}" type="presParOf" srcId="{29A74E0C-73FC-4468-AABD-5946793B6FD8}" destId="{8F2719CF-9AF8-46A8-9D02-FB2CE54066CF}" srcOrd="6" destOrd="0" presId="urn:microsoft.com/office/officeart/2005/8/layout/vList2"/>
    <dgm:cxn modelId="{D40932E5-2E18-4BEF-8979-129489BE204B}" type="presParOf" srcId="{29A74E0C-73FC-4468-AABD-5946793B6FD8}" destId="{CE355007-19F0-4C75-A44E-5E8630D38047}" srcOrd="7" destOrd="0" presId="urn:microsoft.com/office/officeart/2005/8/layout/vList2"/>
    <dgm:cxn modelId="{6EA9B878-8B0B-4837-9CCB-496FD7BD2B37}" type="presParOf" srcId="{29A74E0C-73FC-4468-AABD-5946793B6FD8}" destId="{9B49AF93-2DAE-432B-AAE1-BE1AF5B2790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CC50C4-9174-456D-B03A-91DD1DEFF98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D4C777-BCE0-4234-8F08-3DB4DA51D4E5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noProof="0"/>
            <a:t>9 </a:t>
          </a:r>
          <a:r>
            <a:rPr lang="cy-GB" noProof="0">
              <a:latin typeface="Aptos Display" panose="02110004020202020204"/>
            </a:rPr>
            <a:t>Cyfranogwr</a:t>
          </a:r>
          <a:r>
            <a:rPr lang="cy-GB" noProof="0"/>
            <a:t> (3 gwryw: Oed 17.1±1.5 blwyddyn)</a:t>
          </a:r>
          <a:endParaRPr lang="cy-GB" noProof="0" dirty="0"/>
        </a:p>
      </dgm:t>
    </dgm:pt>
    <dgm:pt modelId="{4198F582-81DD-468D-8C5F-E96B30AE7E96}" type="parTrans" cxnId="{6074CCA8-2D80-4855-9580-567535ABDA34}">
      <dgm:prSet/>
      <dgm:spPr/>
      <dgm:t>
        <a:bodyPr/>
        <a:lstStyle/>
        <a:p>
          <a:endParaRPr lang="en-US"/>
        </a:p>
      </dgm:t>
    </dgm:pt>
    <dgm:pt modelId="{86E70156-5B62-4188-A4BE-9B3B5EF4CA64}" type="sibTrans" cxnId="{6074CCA8-2D80-4855-9580-567535ABDA34}">
      <dgm:prSet/>
      <dgm:spPr/>
      <dgm:t>
        <a:bodyPr/>
        <a:lstStyle/>
        <a:p>
          <a:endParaRPr lang="en-US"/>
        </a:p>
      </dgm:t>
    </dgm:pt>
    <dgm:pt modelId="{0AD0EBA5-E60D-4D13-8B4E-BD6781840C4B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rtl="0"/>
          <a:r>
            <a:rPr lang="cy-GB" b="1" noProof="0"/>
            <a:t>Samplu Cyfleustra: </a:t>
          </a:r>
          <a:r>
            <a:rPr lang="cy-GB" noProof="0"/>
            <a:t>Cyflym, </a:t>
          </a:r>
          <a:r>
            <a:rPr lang="cy-GB" noProof="0">
              <a:latin typeface="Aptos Display" panose="02110004020202020204"/>
            </a:rPr>
            <a:t>dibynadwy, </a:t>
          </a:r>
          <a:r>
            <a:rPr lang="cy-GB" noProof="0"/>
            <a:t>rhad (Ahmed, 2024). </a:t>
          </a:r>
          <a:endParaRPr lang="cy-GB" noProof="0" dirty="0"/>
        </a:p>
      </dgm:t>
    </dgm:pt>
    <dgm:pt modelId="{DCDD85BD-84E1-4C78-B962-13AD372869D2}" type="parTrans" cxnId="{AE311989-64E5-4D6B-8C15-02E768949E98}">
      <dgm:prSet/>
      <dgm:spPr/>
      <dgm:t>
        <a:bodyPr/>
        <a:lstStyle/>
        <a:p>
          <a:endParaRPr lang="en-US"/>
        </a:p>
      </dgm:t>
    </dgm:pt>
    <dgm:pt modelId="{1EF214FD-B1EB-4002-AB1E-7A4CF658381D}" type="sibTrans" cxnId="{AE311989-64E5-4D6B-8C15-02E768949E98}">
      <dgm:prSet/>
      <dgm:spPr/>
      <dgm:t>
        <a:bodyPr/>
        <a:lstStyle/>
        <a:p>
          <a:endParaRPr lang="en-US"/>
        </a:p>
      </dgm:t>
    </dgm:pt>
    <dgm:pt modelId="{C27558AB-4324-48DC-B844-3B155E9FA8CA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b="1" noProof="0"/>
            <a:t>Cymeradwyaeth foesegol: </a:t>
          </a:r>
          <a:r>
            <a:rPr lang="cy-GB" noProof="0"/>
            <a:t>Canllawiau UWTSD </a:t>
          </a:r>
          <a:r>
            <a:rPr lang="cy-GB" noProof="0">
              <a:latin typeface="Aptos Display" panose="02110004020202020204"/>
            </a:rPr>
            <a:t>a</a:t>
          </a:r>
          <a:r>
            <a:rPr lang="cy-GB" noProof="0"/>
            <a:t> SST.</a:t>
          </a:r>
          <a:endParaRPr lang="cy-GB" noProof="0" dirty="0"/>
        </a:p>
      </dgm:t>
    </dgm:pt>
    <dgm:pt modelId="{61BE12B7-9075-4A58-907C-16B212778898}" type="parTrans" cxnId="{BE199427-9F82-4BED-9A30-D1BBBD775D5C}">
      <dgm:prSet/>
      <dgm:spPr/>
      <dgm:t>
        <a:bodyPr/>
        <a:lstStyle/>
        <a:p>
          <a:endParaRPr lang="en-US"/>
        </a:p>
      </dgm:t>
    </dgm:pt>
    <dgm:pt modelId="{00A595B0-6F56-4D45-83D2-D08D78421A43}" type="sibTrans" cxnId="{BE199427-9F82-4BED-9A30-D1BBBD775D5C}">
      <dgm:prSet/>
      <dgm:spPr/>
      <dgm:t>
        <a:bodyPr/>
        <a:lstStyle/>
        <a:p>
          <a:endParaRPr lang="en-US"/>
        </a:p>
      </dgm:t>
    </dgm:pt>
    <dgm:pt modelId="{B7D1A20B-DFE4-4166-AEBE-9E47DD37826F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b="1" noProof="0"/>
            <a:t>Caniatâd: </a:t>
          </a:r>
          <a:r>
            <a:rPr lang="cy-GB" noProof="0"/>
            <a:t>Gwybodus (dros 18), Rhieni </a:t>
          </a:r>
          <a:r>
            <a:rPr lang="cy-GB" noProof="0">
              <a:latin typeface="Aptos Display" panose="02110004020202020204"/>
            </a:rPr>
            <a:t>a</a:t>
          </a:r>
          <a:r>
            <a:rPr lang="cy-GB" noProof="0"/>
            <a:t> </a:t>
          </a:r>
          <a:r>
            <a:rPr lang="cy-GB" noProof="0">
              <a:latin typeface="Aptos Display" panose="02110004020202020204"/>
            </a:rPr>
            <a:t>chyfranogwyr</a:t>
          </a:r>
          <a:r>
            <a:rPr lang="cy-GB" noProof="0"/>
            <a:t> (&gt;18). </a:t>
          </a:r>
          <a:endParaRPr lang="cy-GB" noProof="0" dirty="0"/>
        </a:p>
      </dgm:t>
    </dgm:pt>
    <dgm:pt modelId="{978E024C-CCAE-45F2-A4DF-785007FBA76D}" type="parTrans" cxnId="{EA2CA356-00D6-4DDA-99A2-A322D64FCCEA}">
      <dgm:prSet/>
      <dgm:spPr/>
      <dgm:t>
        <a:bodyPr/>
        <a:lstStyle/>
        <a:p>
          <a:endParaRPr lang="en-US"/>
        </a:p>
      </dgm:t>
    </dgm:pt>
    <dgm:pt modelId="{6F13393C-65D2-4B4E-BB0C-3F08544CBEC0}" type="sibTrans" cxnId="{EA2CA356-00D6-4DDA-99A2-A322D64FCCEA}">
      <dgm:prSet/>
      <dgm:spPr/>
      <dgm:t>
        <a:bodyPr/>
        <a:lstStyle/>
        <a:p>
          <a:endParaRPr lang="en-US"/>
        </a:p>
      </dgm:t>
    </dgm:pt>
    <dgm:pt modelId="{B4D72692-B18F-40A4-B6BA-3294E34F3C66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rtl="0"/>
          <a:r>
            <a:rPr lang="cy-GB" b="1" noProof="0"/>
            <a:t>+ </a:t>
          </a:r>
          <a:r>
            <a:rPr lang="cy-GB" noProof="0"/>
            <a:t>Perfformiadau techneg </a:t>
          </a:r>
          <a:r>
            <a:rPr lang="cy-GB" noProof="0">
              <a:latin typeface="Aptos Display" panose="02110004020202020204"/>
            </a:rPr>
            <a:t>cywir</a:t>
          </a:r>
          <a:r>
            <a:rPr lang="cy-GB" noProof="0"/>
            <a:t> </a:t>
          </a:r>
          <a:r>
            <a:rPr lang="cy-GB" noProof="0">
              <a:latin typeface="Aptos Display" panose="02110004020202020204"/>
            </a:rPr>
            <a:t>a mwyafswm</a:t>
          </a:r>
          <a:r>
            <a:rPr lang="cy-GB" noProof="0"/>
            <a:t>: dibynadwy/dilys. </a:t>
          </a:r>
          <a:endParaRPr lang="cy-GB" noProof="0" dirty="0"/>
        </a:p>
      </dgm:t>
    </dgm:pt>
    <dgm:pt modelId="{32080B9B-18F6-4B0A-AF54-8B7C31DC0688}" type="parTrans" cxnId="{7C45614D-BE37-4F87-B002-B5767F69719D}">
      <dgm:prSet/>
      <dgm:spPr/>
      <dgm:t>
        <a:bodyPr/>
        <a:lstStyle/>
        <a:p>
          <a:endParaRPr lang="en-US"/>
        </a:p>
      </dgm:t>
    </dgm:pt>
    <dgm:pt modelId="{9A1C580E-1137-484C-BCAB-329DC67365DF}" type="sibTrans" cxnId="{7C45614D-BE37-4F87-B002-B5767F69719D}">
      <dgm:prSet/>
      <dgm:spPr/>
      <dgm:t>
        <a:bodyPr/>
        <a:lstStyle/>
        <a:p>
          <a:endParaRPr lang="en-US"/>
        </a:p>
      </dgm:t>
    </dgm:pt>
    <dgm:pt modelId="{D55B4376-22E8-4DBB-AA32-0B30938456D2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b="1" noProof="0" dirty="0"/>
            <a:t>- </a:t>
          </a:r>
          <a:r>
            <a:rPr lang="cy-GB" noProof="0" dirty="0"/>
            <a:t>Sampl fach: Anodd cyffredinoli’r data. </a:t>
          </a:r>
        </a:p>
      </dgm:t>
    </dgm:pt>
    <dgm:pt modelId="{8D9DEA0B-26AC-4AD3-B7B4-826EBFAC3AD6}" type="parTrans" cxnId="{48A05842-E9C2-4EE7-A15D-E3AC3130D8FB}">
      <dgm:prSet/>
      <dgm:spPr/>
      <dgm:t>
        <a:bodyPr/>
        <a:lstStyle/>
        <a:p>
          <a:endParaRPr lang="en-US"/>
        </a:p>
      </dgm:t>
    </dgm:pt>
    <dgm:pt modelId="{BD7545C1-666F-4E6D-BDD7-EB5BC07393B0}" type="sibTrans" cxnId="{48A05842-E9C2-4EE7-A15D-E3AC3130D8FB}">
      <dgm:prSet/>
      <dgm:spPr/>
      <dgm:t>
        <a:bodyPr/>
        <a:lstStyle/>
        <a:p>
          <a:endParaRPr lang="en-US"/>
        </a:p>
      </dgm:t>
    </dgm:pt>
    <dgm:pt modelId="{DFB1ED54-2D7F-4C3C-BA32-4547D7CDD299}" type="pres">
      <dgm:prSet presAssocID="{9DCC50C4-9174-456D-B03A-91DD1DEFF98A}" presName="diagram" presStyleCnt="0">
        <dgm:presLayoutVars>
          <dgm:dir/>
          <dgm:resizeHandles val="exact"/>
        </dgm:presLayoutVars>
      </dgm:prSet>
      <dgm:spPr/>
    </dgm:pt>
    <dgm:pt modelId="{226C1B90-84BA-40A8-A705-533E8F42BCBB}" type="pres">
      <dgm:prSet presAssocID="{F6D4C777-BCE0-4234-8F08-3DB4DA51D4E5}" presName="node" presStyleLbl="node1" presStyleIdx="0" presStyleCnt="6">
        <dgm:presLayoutVars>
          <dgm:bulletEnabled val="1"/>
        </dgm:presLayoutVars>
      </dgm:prSet>
      <dgm:spPr/>
    </dgm:pt>
    <dgm:pt modelId="{34F17039-AB33-4492-8DA5-88A3130CFFE9}" type="pres">
      <dgm:prSet presAssocID="{86E70156-5B62-4188-A4BE-9B3B5EF4CA64}" presName="sibTrans" presStyleCnt="0"/>
      <dgm:spPr/>
    </dgm:pt>
    <dgm:pt modelId="{5CCEEAC8-D47A-4E0F-8C85-103AD6C42F65}" type="pres">
      <dgm:prSet presAssocID="{0AD0EBA5-E60D-4D13-8B4E-BD6781840C4B}" presName="node" presStyleLbl="node1" presStyleIdx="1" presStyleCnt="6">
        <dgm:presLayoutVars>
          <dgm:bulletEnabled val="1"/>
        </dgm:presLayoutVars>
      </dgm:prSet>
      <dgm:spPr/>
    </dgm:pt>
    <dgm:pt modelId="{7BD9B858-3D86-4888-922B-79E516334F9F}" type="pres">
      <dgm:prSet presAssocID="{1EF214FD-B1EB-4002-AB1E-7A4CF658381D}" presName="sibTrans" presStyleCnt="0"/>
      <dgm:spPr/>
    </dgm:pt>
    <dgm:pt modelId="{B6498873-87A1-4D33-80AA-96C90BFF95AE}" type="pres">
      <dgm:prSet presAssocID="{C27558AB-4324-48DC-B844-3B155E9FA8CA}" presName="node" presStyleLbl="node1" presStyleIdx="2" presStyleCnt="6">
        <dgm:presLayoutVars>
          <dgm:bulletEnabled val="1"/>
        </dgm:presLayoutVars>
      </dgm:prSet>
      <dgm:spPr/>
    </dgm:pt>
    <dgm:pt modelId="{8F74D316-3697-46A0-8432-BC691B08D963}" type="pres">
      <dgm:prSet presAssocID="{00A595B0-6F56-4D45-83D2-D08D78421A43}" presName="sibTrans" presStyleCnt="0"/>
      <dgm:spPr/>
    </dgm:pt>
    <dgm:pt modelId="{992FFBBF-7EEE-494D-BF3E-4E3C40903662}" type="pres">
      <dgm:prSet presAssocID="{B7D1A20B-DFE4-4166-AEBE-9E47DD37826F}" presName="node" presStyleLbl="node1" presStyleIdx="3" presStyleCnt="6">
        <dgm:presLayoutVars>
          <dgm:bulletEnabled val="1"/>
        </dgm:presLayoutVars>
      </dgm:prSet>
      <dgm:spPr/>
    </dgm:pt>
    <dgm:pt modelId="{9AE5E866-18F0-4DBE-8CEB-813A5FFD30E9}" type="pres">
      <dgm:prSet presAssocID="{6F13393C-65D2-4B4E-BB0C-3F08544CBEC0}" presName="sibTrans" presStyleCnt="0"/>
      <dgm:spPr/>
    </dgm:pt>
    <dgm:pt modelId="{38C73B7D-3213-4F1A-AE4B-07B67CC7EF85}" type="pres">
      <dgm:prSet presAssocID="{B4D72692-B18F-40A4-B6BA-3294E34F3C66}" presName="node" presStyleLbl="node1" presStyleIdx="4" presStyleCnt="6">
        <dgm:presLayoutVars>
          <dgm:bulletEnabled val="1"/>
        </dgm:presLayoutVars>
      </dgm:prSet>
      <dgm:spPr/>
    </dgm:pt>
    <dgm:pt modelId="{5AB8287E-2E3C-42FC-8061-1328BC80BF16}" type="pres">
      <dgm:prSet presAssocID="{9A1C580E-1137-484C-BCAB-329DC67365DF}" presName="sibTrans" presStyleCnt="0"/>
      <dgm:spPr/>
    </dgm:pt>
    <dgm:pt modelId="{154819C9-B16F-4CD3-AE7E-0DC8AB843B7A}" type="pres">
      <dgm:prSet presAssocID="{D55B4376-22E8-4DBB-AA32-0B30938456D2}" presName="node" presStyleLbl="node1" presStyleIdx="5" presStyleCnt="6">
        <dgm:presLayoutVars>
          <dgm:bulletEnabled val="1"/>
        </dgm:presLayoutVars>
      </dgm:prSet>
      <dgm:spPr/>
    </dgm:pt>
  </dgm:ptLst>
  <dgm:cxnLst>
    <dgm:cxn modelId="{BE199427-9F82-4BED-9A30-D1BBBD775D5C}" srcId="{9DCC50C4-9174-456D-B03A-91DD1DEFF98A}" destId="{C27558AB-4324-48DC-B844-3B155E9FA8CA}" srcOrd="2" destOrd="0" parTransId="{61BE12B7-9075-4A58-907C-16B212778898}" sibTransId="{00A595B0-6F56-4D45-83D2-D08D78421A43}"/>
    <dgm:cxn modelId="{15B5F132-AB65-4A07-96D6-07581302FEF1}" type="presOf" srcId="{C27558AB-4324-48DC-B844-3B155E9FA8CA}" destId="{B6498873-87A1-4D33-80AA-96C90BFF95AE}" srcOrd="0" destOrd="0" presId="urn:microsoft.com/office/officeart/2005/8/layout/default"/>
    <dgm:cxn modelId="{DA6EC535-C843-4A02-B41B-83D4BADDCD45}" type="presOf" srcId="{9DCC50C4-9174-456D-B03A-91DD1DEFF98A}" destId="{DFB1ED54-2D7F-4C3C-BA32-4547D7CDD299}" srcOrd="0" destOrd="0" presId="urn:microsoft.com/office/officeart/2005/8/layout/default"/>
    <dgm:cxn modelId="{48A05842-E9C2-4EE7-A15D-E3AC3130D8FB}" srcId="{9DCC50C4-9174-456D-B03A-91DD1DEFF98A}" destId="{D55B4376-22E8-4DBB-AA32-0B30938456D2}" srcOrd="5" destOrd="0" parTransId="{8D9DEA0B-26AC-4AD3-B7B4-826EBFAC3AD6}" sibTransId="{BD7545C1-666F-4E6D-BDD7-EB5BC07393B0}"/>
    <dgm:cxn modelId="{0E80096B-3BB8-460B-95CA-EB098D3F7F91}" type="presOf" srcId="{0AD0EBA5-E60D-4D13-8B4E-BD6781840C4B}" destId="{5CCEEAC8-D47A-4E0F-8C85-103AD6C42F65}" srcOrd="0" destOrd="0" presId="urn:microsoft.com/office/officeart/2005/8/layout/default"/>
    <dgm:cxn modelId="{7C45614D-BE37-4F87-B002-B5767F69719D}" srcId="{9DCC50C4-9174-456D-B03A-91DD1DEFF98A}" destId="{B4D72692-B18F-40A4-B6BA-3294E34F3C66}" srcOrd="4" destOrd="0" parTransId="{32080B9B-18F6-4B0A-AF54-8B7C31DC0688}" sibTransId="{9A1C580E-1137-484C-BCAB-329DC67365DF}"/>
    <dgm:cxn modelId="{EA2CA356-00D6-4DDA-99A2-A322D64FCCEA}" srcId="{9DCC50C4-9174-456D-B03A-91DD1DEFF98A}" destId="{B7D1A20B-DFE4-4166-AEBE-9E47DD37826F}" srcOrd="3" destOrd="0" parTransId="{978E024C-CCAE-45F2-A4DF-785007FBA76D}" sibTransId="{6F13393C-65D2-4B4E-BB0C-3F08544CBEC0}"/>
    <dgm:cxn modelId="{AE311989-64E5-4D6B-8C15-02E768949E98}" srcId="{9DCC50C4-9174-456D-B03A-91DD1DEFF98A}" destId="{0AD0EBA5-E60D-4D13-8B4E-BD6781840C4B}" srcOrd="1" destOrd="0" parTransId="{DCDD85BD-84E1-4C78-B962-13AD372869D2}" sibTransId="{1EF214FD-B1EB-4002-AB1E-7A4CF658381D}"/>
    <dgm:cxn modelId="{6074CCA8-2D80-4855-9580-567535ABDA34}" srcId="{9DCC50C4-9174-456D-B03A-91DD1DEFF98A}" destId="{F6D4C777-BCE0-4234-8F08-3DB4DA51D4E5}" srcOrd="0" destOrd="0" parTransId="{4198F582-81DD-468D-8C5F-E96B30AE7E96}" sibTransId="{86E70156-5B62-4188-A4BE-9B3B5EF4CA64}"/>
    <dgm:cxn modelId="{E64F3ACC-D4EB-40C9-9CB0-6DC166E9B5BC}" type="presOf" srcId="{B4D72692-B18F-40A4-B6BA-3294E34F3C66}" destId="{38C73B7D-3213-4F1A-AE4B-07B67CC7EF85}" srcOrd="0" destOrd="0" presId="urn:microsoft.com/office/officeart/2005/8/layout/default"/>
    <dgm:cxn modelId="{44CB5FD6-9E38-4736-9FE4-5A8727073936}" type="presOf" srcId="{F6D4C777-BCE0-4234-8F08-3DB4DA51D4E5}" destId="{226C1B90-84BA-40A8-A705-533E8F42BCBB}" srcOrd="0" destOrd="0" presId="urn:microsoft.com/office/officeart/2005/8/layout/default"/>
    <dgm:cxn modelId="{6BE4C1D9-032F-4BC6-AFBB-7EA7A830BDCD}" type="presOf" srcId="{B7D1A20B-DFE4-4166-AEBE-9E47DD37826F}" destId="{992FFBBF-7EEE-494D-BF3E-4E3C40903662}" srcOrd="0" destOrd="0" presId="urn:microsoft.com/office/officeart/2005/8/layout/default"/>
    <dgm:cxn modelId="{8B8CE5E4-656B-47CA-8E45-1F64FC889CE3}" type="presOf" srcId="{D55B4376-22E8-4DBB-AA32-0B30938456D2}" destId="{154819C9-B16F-4CD3-AE7E-0DC8AB843B7A}" srcOrd="0" destOrd="0" presId="urn:microsoft.com/office/officeart/2005/8/layout/default"/>
    <dgm:cxn modelId="{966B62B2-9035-427A-9174-543DE206113B}" type="presParOf" srcId="{DFB1ED54-2D7F-4C3C-BA32-4547D7CDD299}" destId="{226C1B90-84BA-40A8-A705-533E8F42BCBB}" srcOrd="0" destOrd="0" presId="urn:microsoft.com/office/officeart/2005/8/layout/default"/>
    <dgm:cxn modelId="{5AE71488-AB62-42B7-8BBC-2B7C997D22A4}" type="presParOf" srcId="{DFB1ED54-2D7F-4C3C-BA32-4547D7CDD299}" destId="{34F17039-AB33-4492-8DA5-88A3130CFFE9}" srcOrd="1" destOrd="0" presId="urn:microsoft.com/office/officeart/2005/8/layout/default"/>
    <dgm:cxn modelId="{1C9F6ADF-A2C7-4A78-8C21-097B8908AE1D}" type="presParOf" srcId="{DFB1ED54-2D7F-4C3C-BA32-4547D7CDD299}" destId="{5CCEEAC8-D47A-4E0F-8C85-103AD6C42F65}" srcOrd="2" destOrd="0" presId="urn:microsoft.com/office/officeart/2005/8/layout/default"/>
    <dgm:cxn modelId="{8AF2A88B-F17A-4BAF-AE48-04CD7BB46F01}" type="presParOf" srcId="{DFB1ED54-2D7F-4C3C-BA32-4547D7CDD299}" destId="{7BD9B858-3D86-4888-922B-79E516334F9F}" srcOrd="3" destOrd="0" presId="urn:microsoft.com/office/officeart/2005/8/layout/default"/>
    <dgm:cxn modelId="{4A17F3DF-7F2A-442C-A95F-209C09170F46}" type="presParOf" srcId="{DFB1ED54-2D7F-4C3C-BA32-4547D7CDD299}" destId="{B6498873-87A1-4D33-80AA-96C90BFF95AE}" srcOrd="4" destOrd="0" presId="urn:microsoft.com/office/officeart/2005/8/layout/default"/>
    <dgm:cxn modelId="{8672E0C0-D8A1-4B25-B41A-25A89F74CF09}" type="presParOf" srcId="{DFB1ED54-2D7F-4C3C-BA32-4547D7CDD299}" destId="{8F74D316-3697-46A0-8432-BC691B08D963}" srcOrd="5" destOrd="0" presId="urn:microsoft.com/office/officeart/2005/8/layout/default"/>
    <dgm:cxn modelId="{BE423C50-3E24-4F39-B51D-0BB0974946A0}" type="presParOf" srcId="{DFB1ED54-2D7F-4C3C-BA32-4547D7CDD299}" destId="{992FFBBF-7EEE-494D-BF3E-4E3C40903662}" srcOrd="6" destOrd="0" presId="urn:microsoft.com/office/officeart/2005/8/layout/default"/>
    <dgm:cxn modelId="{7FE3E15C-AFCA-4A2F-8BB1-CA0F9BB96608}" type="presParOf" srcId="{DFB1ED54-2D7F-4C3C-BA32-4547D7CDD299}" destId="{9AE5E866-18F0-4DBE-8CEB-813A5FFD30E9}" srcOrd="7" destOrd="0" presId="urn:microsoft.com/office/officeart/2005/8/layout/default"/>
    <dgm:cxn modelId="{FA988AD5-BC88-42C3-B445-6A3F05BE15F0}" type="presParOf" srcId="{DFB1ED54-2D7F-4C3C-BA32-4547D7CDD299}" destId="{38C73B7D-3213-4F1A-AE4B-07B67CC7EF85}" srcOrd="8" destOrd="0" presId="urn:microsoft.com/office/officeart/2005/8/layout/default"/>
    <dgm:cxn modelId="{0E0AE469-5FA8-44F4-AE90-EFBB238C9BB3}" type="presParOf" srcId="{DFB1ED54-2D7F-4C3C-BA32-4547D7CDD299}" destId="{5AB8287E-2E3C-42FC-8061-1328BC80BF16}" srcOrd="9" destOrd="0" presId="urn:microsoft.com/office/officeart/2005/8/layout/default"/>
    <dgm:cxn modelId="{F401F720-0423-41F2-AD87-DB8146E7B160}" type="presParOf" srcId="{DFB1ED54-2D7F-4C3C-BA32-4547D7CDD299}" destId="{154819C9-B16F-4CD3-AE7E-0DC8AB843B7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785B802-D9DB-4E80-AC5C-E6A008DE0D50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22C4F5-0C5C-4FC4-99F4-9BF4C750ABE8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noProof="0"/>
            <a:t>Effeithiau acíwt o </a:t>
          </a:r>
          <a:r>
            <a:rPr lang="cy-GB" noProof="0">
              <a:latin typeface="Aptos Display" panose="02110004020202020204"/>
            </a:rPr>
            <a:t>dechneg</a:t>
          </a:r>
          <a:r>
            <a:rPr lang="cy-GB" noProof="0"/>
            <a:t> ‘self-myofascial release’. </a:t>
          </a:r>
          <a:endParaRPr lang="cy-GB" noProof="0" dirty="0"/>
        </a:p>
      </dgm:t>
    </dgm:pt>
    <dgm:pt modelId="{903C4D41-3FBE-4CE7-9237-C5FAE0392F13}" type="parTrans" cxnId="{42609F60-59D1-4BE9-BB40-979E726D7F78}">
      <dgm:prSet/>
      <dgm:spPr/>
      <dgm:t>
        <a:bodyPr/>
        <a:lstStyle/>
        <a:p>
          <a:endParaRPr lang="en-US"/>
        </a:p>
      </dgm:t>
    </dgm:pt>
    <dgm:pt modelId="{00E53623-C2E5-4916-A2E0-19E2C02AD445}" type="sibTrans" cxnId="{42609F60-59D1-4BE9-BB40-979E726D7F78}">
      <dgm:prSet/>
      <dgm:spPr/>
      <dgm:t>
        <a:bodyPr/>
        <a:lstStyle/>
        <a:p>
          <a:endParaRPr lang="en-US"/>
        </a:p>
      </dgm:t>
    </dgm:pt>
    <dgm:pt modelId="{0145ED85-1D48-4EC3-BC61-05E4D8FE8A1A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noProof="0" dirty="0"/>
            <a:t>Cynyddu ystod symudiad ac elastigedd meinwe. </a:t>
          </a:r>
        </a:p>
      </dgm:t>
    </dgm:pt>
    <dgm:pt modelId="{67108C00-2899-4484-9FF0-A14CE029FA36}" type="parTrans" cxnId="{EF54D3F6-DDA7-4A91-A6B3-0ED7F27B3C0E}">
      <dgm:prSet/>
      <dgm:spPr/>
      <dgm:t>
        <a:bodyPr/>
        <a:lstStyle/>
        <a:p>
          <a:endParaRPr lang="en-US"/>
        </a:p>
      </dgm:t>
    </dgm:pt>
    <dgm:pt modelId="{3040FE54-BA7A-4A55-B671-5CB3C4D57903}" type="sibTrans" cxnId="{EF54D3F6-DDA7-4A91-A6B3-0ED7F27B3C0E}">
      <dgm:prSet/>
      <dgm:spPr/>
      <dgm:t>
        <a:bodyPr/>
        <a:lstStyle/>
        <a:p>
          <a:endParaRPr lang="en-US"/>
        </a:p>
      </dgm:t>
    </dgm:pt>
    <dgm:pt modelId="{CE5D9C78-48D7-4BBB-9B44-5E2165FB2D4C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noProof="0"/>
            <a:t>Konrad </a:t>
          </a:r>
          <a:r>
            <a:rPr lang="cy-GB" noProof="0">
              <a:latin typeface="Aptos Display" panose="02110004020202020204"/>
            </a:rPr>
            <a:t>et</a:t>
          </a:r>
          <a:r>
            <a:rPr lang="cy-GB" noProof="0"/>
            <a:t> al</a:t>
          </a:r>
          <a:r>
            <a:rPr lang="cy-GB" noProof="0">
              <a:latin typeface="Aptos Display" panose="02110004020202020204"/>
            </a:rPr>
            <a:t>.</a:t>
          </a:r>
          <a:r>
            <a:rPr lang="cy-GB" noProof="0"/>
            <a:t> (2022): &gt;4 wythnos o </a:t>
          </a:r>
          <a:r>
            <a:rPr lang="cy-GB" noProof="0">
              <a:latin typeface="Aptos Display" panose="02110004020202020204"/>
            </a:rPr>
            <a:t>rolio</a:t>
          </a:r>
          <a:r>
            <a:rPr lang="cy-GB" noProof="0"/>
            <a:t> ewyn = enillion ystod symudiad parhaol. </a:t>
          </a:r>
          <a:endParaRPr lang="cy-GB" noProof="0" dirty="0"/>
        </a:p>
      </dgm:t>
    </dgm:pt>
    <dgm:pt modelId="{B2D3CD5A-C3C6-4FC6-A7F2-8A917E6E3A08}" type="parTrans" cxnId="{3F72997C-A569-4620-AB20-B35EDBF013C4}">
      <dgm:prSet/>
      <dgm:spPr/>
      <dgm:t>
        <a:bodyPr/>
        <a:lstStyle/>
        <a:p>
          <a:endParaRPr lang="en-US"/>
        </a:p>
      </dgm:t>
    </dgm:pt>
    <dgm:pt modelId="{B939A1AE-DBF1-46CF-8D1A-F39D27098E35}" type="sibTrans" cxnId="{3F72997C-A569-4620-AB20-B35EDBF013C4}">
      <dgm:prSet/>
      <dgm:spPr/>
      <dgm:t>
        <a:bodyPr/>
        <a:lstStyle/>
        <a:p>
          <a:endParaRPr lang="en-US"/>
        </a:p>
      </dgm:t>
    </dgm:pt>
    <dgm:pt modelId="{970DAD07-5B14-4107-9779-CDA0F77A7EDE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noProof="0" dirty="0"/>
            <a:t>Cyfradd </a:t>
          </a:r>
          <a:r>
            <a:rPr lang="cy-GB" noProof="0" dirty="0" err="1"/>
            <a:t>stroc</a:t>
          </a:r>
          <a:r>
            <a:rPr lang="cy-GB" noProof="0" dirty="0"/>
            <a:t> fwy effeithiol: hyblygrwydd cyfradd strôc uwch yn cysylltu a cyflymder uwch (</a:t>
          </a:r>
          <a:r>
            <a:rPr lang="cy-GB" noProof="0" dirty="0" err="1"/>
            <a:t>Simbaña‐Escobar</a:t>
          </a:r>
          <a:r>
            <a:rPr lang="cy-GB" noProof="0" dirty="0"/>
            <a:t> </a:t>
          </a:r>
          <a:r>
            <a:rPr lang="cy-GB" noProof="0" dirty="0" err="1"/>
            <a:t>et</a:t>
          </a:r>
          <a:r>
            <a:rPr lang="cy-GB" noProof="0" dirty="0"/>
            <a:t> </a:t>
          </a:r>
          <a:r>
            <a:rPr lang="cy-GB" noProof="0" dirty="0" err="1"/>
            <a:t>al</a:t>
          </a:r>
          <a:r>
            <a:rPr lang="cy-GB" noProof="0" dirty="0"/>
            <a:t>, 2020). </a:t>
          </a:r>
        </a:p>
      </dgm:t>
    </dgm:pt>
    <dgm:pt modelId="{CDEA7BAC-793C-4761-B0CC-C03CB6CF3EE6}" type="parTrans" cxnId="{DBADFAC7-EA88-4C9B-BB26-1656C4460CAC}">
      <dgm:prSet/>
      <dgm:spPr/>
      <dgm:t>
        <a:bodyPr/>
        <a:lstStyle/>
        <a:p>
          <a:endParaRPr lang="en-US"/>
        </a:p>
      </dgm:t>
    </dgm:pt>
    <dgm:pt modelId="{B7286739-6075-4DE7-9B59-9AE6DE74FA5D}" type="sibTrans" cxnId="{DBADFAC7-EA88-4C9B-BB26-1656C4460CAC}">
      <dgm:prSet/>
      <dgm:spPr/>
      <dgm:t>
        <a:bodyPr/>
        <a:lstStyle/>
        <a:p>
          <a:endParaRPr lang="en-US"/>
        </a:p>
      </dgm:t>
    </dgm:pt>
    <dgm:pt modelId="{5A11F59B-B925-4934-BDF7-CAF7D9AD2973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rtl="0"/>
          <a:r>
            <a:rPr lang="cy-GB" noProof="0"/>
            <a:t>Aslan and Kahraman (2022): gwelliant sylweddol yn nofiad sbrint trwy </a:t>
          </a:r>
          <a:r>
            <a:rPr lang="cy-GB" noProof="0">
              <a:latin typeface="Aptos Display" panose="02110004020202020204"/>
            </a:rPr>
            <a:t>ddefnyddio</a:t>
          </a:r>
          <a:r>
            <a:rPr lang="cy-GB" noProof="0"/>
            <a:t> rholio ewyn</a:t>
          </a:r>
          <a:r>
            <a:rPr lang="cy-GB" noProof="0">
              <a:latin typeface="Aptos Display" panose="02110004020202020204"/>
            </a:rPr>
            <a:t> i gynhesu</a:t>
          </a:r>
          <a:r>
            <a:rPr lang="cy-GB" noProof="0"/>
            <a:t>. </a:t>
          </a:r>
          <a:endParaRPr lang="cy-GB" noProof="0" dirty="0"/>
        </a:p>
      </dgm:t>
    </dgm:pt>
    <dgm:pt modelId="{F0EA88CB-A10D-452E-9D2B-E7957A163777}" type="parTrans" cxnId="{21484859-8ACB-40F0-92F0-9B341DE1714E}">
      <dgm:prSet/>
      <dgm:spPr/>
      <dgm:t>
        <a:bodyPr/>
        <a:lstStyle/>
        <a:p>
          <a:endParaRPr lang="en-US"/>
        </a:p>
      </dgm:t>
    </dgm:pt>
    <dgm:pt modelId="{AF0C5C35-5900-4EB4-83E3-98182283F02E}" type="sibTrans" cxnId="{21484859-8ACB-40F0-92F0-9B341DE1714E}">
      <dgm:prSet/>
      <dgm:spPr/>
      <dgm:t>
        <a:bodyPr/>
        <a:lstStyle/>
        <a:p>
          <a:endParaRPr lang="en-US"/>
        </a:p>
      </dgm:t>
    </dgm:pt>
    <dgm:pt modelId="{63F36C87-FA3C-4031-A2CC-E56B69A66663}" type="pres">
      <dgm:prSet presAssocID="{B785B802-D9DB-4E80-AC5C-E6A008DE0D50}" presName="Name0" presStyleCnt="0">
        <dgm:presLayoutVars>
          <dgm:dir/>
          <dgm:animLvl val="lvl"/>
          <dgm:resizeHandles val="exact"/>
        </dgm:presLayoutVars>
      </dgm:prSet>
      <dgm:spPr/>
    </dgm:pt>
    <dgm:pt modelId="{454403E1-A9A4-4DEA-8829-1858A7BF6936}" type="pres">
      <dgm:prSet presAssocID="{5A11F59B-B925-4934-BDF7-CAF7D9AD2973}" presName="boxAndChildren" presStyleCnt="0"/>
      <dgm:spPr/>
    </dgm:pt>
    <dgm:pt modelId="{277B2734-6E85-4112-84F0-8DAE4DCDB4A8}" type="pres">
      <dgm:prSet presAssocID="{5A11F59B-B925-4934-BDF7-CAF7D9AD2973}" presName="parentTextBox" presStyleLbl="node1" presStyleIdx="0" presStyleCnt="5"/>
      <dgm:spPr/>
    </dgm:pt>
    <dgm:pt modelId="{4D7F8D19-CF13-4931-85E7-3F5F487D01FC}" type="pres">
      <dgm:prSet presAssocID="{B7286739-6075-4DE7-9B59-9AE6DE74FA5D}" presName="sp" presStyleCnt="0"/>
      <dgm:spPr/>
    </dgm:pt>
    <dgm:pt modelId="{C9D5F9D0-C63A-49E3-8A5F-2331DE22E007}" type="pres">
      <dgm:prSet presAssocID="{970DAD07-5B14-4107-9779-CDA0F77A7EDE}" presName="arrowAndChildren" presStyleCnt="0"/>
      <dgm:spPr/>
    </dgm:pt>
    <dgm:pt modelId="{5644AD50-E32C-4017-9B2B-3ACECC4931F8}" type="pres">
      <dgm:prSet presAssocID="{970DAD07-5B14-4107-9779-CDA0F77A7EDE}" presName="parentTextArrow" presStyleLbl="node1" presStyleIdx="1" presStyleCnt="5"/>
      <dgm:spPr/>
    </dgm:pt>
    <dgm:pt modelId="{3923757C-C439-4BBC-B4C6-2AEA00A3CCC8}" type="pres">
      <dgm:prSet presAssocID="{B939A1AE-DBF1-46CF-8D1A-F39D27098E35}" presName="sp" presStyleCnt="0"/>
      <dgm:spPr/>
    </dgm:pt>
    <dgm:pt modelId="{C9D6F7DF-E126-49FA-BC69-B5208F75B30E}" type="pres">
      <dgm:prSet presAssocID="{CE5D9C78-48D7-4BBB-9B44-5E2165FB2D4C}" presName="arrowAndChildren" presStyleCnt="0"/>
      <dgm:spPr/>
    </dgm:pt>
    <dgm:pt modelId="{69523B3D-3282-409B-A623-549306400189}" type="pres">
      <dgm:prSet presAssocID="{CE5D9C78-48D7-4BBB-9B44-5E2165FB2D4C}" presName="parentTextArrow" presStyleLbl="node1" presStyleIdx="2" presStyleCnt="5"/>
      <dgm:spPr/>
    </dgm:pt>
    <dgm:pt modelId="{64329AA7-200C-45E9-A468-B2FF790C1CFA}" type="pres">
      <dgm:prSet presAssocID="{3040FE54-BA7A-4A55-B671-5CB3C4D57903}" presName="sp" presStyleCnt="0"/>
      <dgm:spPr/>
    </dgm:pt>
    <dgm:pt modelId="{422F787C-F055-4C6C-B20D-1607A98B5CD0}" type="pres">
      <dgm:prSet presAssocID="{0145ED85-1D48-4EC3-BC61-05E4D8FE8A1A}" presName="arrowAndChildren" presStyleCnt="0"/>
      <dgm:spPr/>
    </dgm:pt>
    <dgm:pt modelId="{2D343093-D40D-48B7-8421-88CC63786A62}" type="pres">
      <dgm:prSet presAssocID="{0145ED85-1D48-4EC3-BC61-05E4D8FE8A1A}" presName="parentTextArrow" presStyleLbl="node1" presStyleIdx="3" presStyleCnt="5" custLinFactNeighborY="-1827"/>
      <dgm:spPr/>
    </dgm:pt>
    <dgm:pt modelId="{87D9D83C-B04A-4BB9-9B89-787435FA9E9B}" type="pres">
      <dgm:prSet presAssocID="{00E53623-C2E5-4916-A2E0-19E2C02AD445}" presName="sp" presStyleCnt="0"/>
      <dgm:spPr/>
    </dgm:pt>
    <dgm:pt modelId="{5FDB3ABA-C794-49AC-9D63-646CD1D94892}" type="pres">
      <dgm:prSet presAssocID="{B622C4F5-0C5C-4FC4-99F4-9BF4C750ABE8}" presName="arrowAndChildren" presStyleCnt="0"/>
      <dgm:spPr/>
    </dgm:pt>
    <dgm:pt modelId="{858E44A1-3223-432E-8635-308775D4037D}" type="pres">
      <dgm:prSet presAssocID="{B622C4F5-0C5C-4FC4-99F4-9BF4C750ABE8}" presName="parentTextArrow" presStyleLbl="node1" presStyleIdx="4" presStyleCnt="5" custLinFactNeighborY="-36261"/>
      <dgm:spPr/>
    </dgm:pt>
  </dgm:ptLst>
  <dgm:cxnLst>
    <dgm:cxn modelId="{117AE405-FFF6-4135-BA05-653290AA99F6}" type="presOf" srcId="{5A11F59B-B925-4934-BDF7-CAF7D9AD2973}" destId="{277B2734-6E85-4112-84F0-8DAE4DCDB4A8}" srcOrd="0" destOrd="0" presId="urn:microsoft.com/office/officeart/2005/8/layout/process4"/>
    <dgm:cxn modelId="{42609F60-59D1-4BE9-BB40-979E726D7F78}" srcId="{B785B802-D9DB-4E80-AC5C-E6A008DE0D50}" destId="{B622C4F5-0C5C-4FC4-99F4-9BF4C750ABE8}" srcOrd="0" destOrd="0" parTransId="{903C4D41-3FBE-4CE7-9237-C5FAE0392F13}" sibTransId="{00E53623-C2E5-4916-A2E0-19E2C02AD445}"/>
    <dgm:cxn modelId="{EB395941-2D02-4060-9BF6-7A55BF5359F5}" type="presOf" srcId="{B622C4F5-0C5C-4FC4-99F4-9BF4C750ABE8}" destId="{858E44A1-3223-432E-8635-308775D4037D}" srcOrd="0" destOrd="0" presId="urn:microsoft.com/office/officeart/2005/8/layout/process4"/>
    <dgm:cxn modelId="{09DB7072-0B73-4A66-8947-300015BCC8BA}" type="presOf" srcId="{0145ED85-1D48-4EC3-BC61-05E4D8FE8A1A}" destId="{2D343093-D40D-48B7-8421-88CC63786A62}" srcOrd="0" destOrd="0" presId="urn:microsoft.com/office/officeart/2005/8/layout/process4"/>
    <dgm:cxn modelId="{21484859-8ACB-40F0-92F0-9B341DE1714E}" srcId="{B785B802-D9DB-4E80-AC5C-E6A008DE0D50}" destId="{5A11F59B-B925-4934-BDF7-CAF7D9AD2973}" srcOrd="4" destOrd="0" parTransId="{F0EA88CB-A10D-452E-9D2B-E7957A163777}" sibTransId="{AF0C5C35-5900-4EB4-83E3-98182283F02E}"/>
    <dgm:cxn modelId="{3F72997C-A569-4620-AB20-B35EDBF013C4}" srcId="{B785B802-D9DB-4E80-AC5C-E6A008DE0D50}" destId="{CE5D9C78-48D7-4BBB-9B44-5E2165FB2D4C}" srcOrd="2" destOrd="0" parTransId="{B2D3CD5A-C3C6-4FC6-A7F2-8A917E6E3A08}" sibTransId="{B939A1AE-DBF1-46CF-8D1A-F39D27098E35}"/>
    <dgm:cxn modelId="{84F2DDA7-B330-44B0-94AC-54BB5F284300}" type="presOf" srcId="{970DAD07-5B14-4107-9779-CDA0F77A7EDE}" destId="{5644AD50-E32C-4017-9B2B-3ACECC4931F8}" srcOrd="0" destOrd="0" presId="urn:microsoft.com/office/officeart/2005/8/layout/process4"/>
    <dgm:cxn modelId="{DBADFAC7-EA88-4C9B-BB26-1656C4460CAC}" srcId="{B785B802-D9DB-4E80-AC5C-E6A008DE0D50}" destId="{970DAD07-5B14-4107-9779-CDA0F77A7EDE}" srcOrd="3" destOrd="0" parTransId="{CDEA7BAC-793C-4761-B0CC-C03CB6CF3EE6}" sibTransId="{B7286739-6075-4DE7-9B59-9AE6DE74FA5D}"/>
    <dgm:cxn modelId="{E72AE5CB-54BF-468B-A055-63BD2CB5CA1E}" type="presOf" srcId="{CE5D9C78-48D7-4BBB-9B44-5E2165FB2D4C}" destId="{69523B3D-3282-409B-A623-549306400189}" srcOrd="0" destOrd="0" presId="urn:microsoft.com/office/officeart/2005/8/layout/process4"/>
    <dgm:cxn modelId="{EF54D3F6-DDA7-4A91-A6B3-0ED7F27B3C0E}" srcId="{B785B802-D9DB-4E80-AC5C-E6A008DE0D50}" destId="{0145ED85-1D48-4EC3-BC61-05E4D8FE8A1A}" srcOrd="1" destOrd="0" parTransId="{67108C00-2899-4484-9FF0-A14CE029FA36}" sibTransId="{3040FE54-BA7A-4A55-B671-5CB3C4D57903}"/>
    <dgm:cxn modelId="{2F86F7FA-C7CB-44E4-A58E-C3A5D481063A}" type="presOf" srcId="{B785B802-D9DB-4E80-AC5C-E6A008DE0D50}" destId="{63F36C87-FA3C-4031-A2CC-E56B69A66663}" srcOrd="0" destOrd="0" presId="urn:microsoft.com/office/officeart/2005/8/layout/process4"/>
    <dgm:cxn modelId="{1F360F0B-8409-4FBA-A845-690C78285514}" type="presParOf" srcId="{63F36C87-FA3C-4031-A2CC-E56B69A66663}" destId="{454403E1-A9A4-4DEA-8829-1858A7BF6936}" srcOrd="0" destOrd="0" presId="urn:microsoft.com/office/officeart/2005/8/layout/process4"/>
    <dgm:cxn modelId="{08692301-9D96-474C-80C5-46BB0D6B7B28}" type="presParOf" srcId="{454403E1-A9A4-4DEA-8829-1858A7BF6936}" destId="{277B2734-6E85-4112-84F0-8DAE4DCDB4A8}" srcOrd="0" destOrd="0" presId="urn:microsoft.com/office/officeart/2005/8/layout/process4"/>
    <dgm:cxn modelId="{6C064B42-58C8-4687-840D-2673177C156E}" type="presParOf" srcId="{63F36C87-FA3C-4031-A2CC-E56B69A66663}" destId="{4D7F8D19-CF13-4931-85E7-3F5F487D01FC}" srcOrd="1" destOrd="0" presId="urn:microsoft.com/office/officeart/2005/8/layout/process4"/>
    <dgm:cxn modelId="{DC92B87E-3D5E-48E3-A1A8-3F60327D180F}" type="presParOf" srcId="{63F36C87-FA3C-4031-A2CC-E56B69A66663}" destId="{C9D5F9D0-C63A-49E3-8A5F-2331DE22E007}" srcOrd="2" destOrd="0" presId="urn:microsoft.com/office/officeart/2005/8/layout/process4"/>
    <dgm:cxn modelId="{87135F85-6AB3-4821-8DA7-BFB0BBA3682D}" type="presParOf" srcId="{C9D5F9D0-C63A-49E3-8A5F-2331DE22E007}" destId="{5644AD50-E32C-4017-9B2B-3ACECC4931F8}" srcOrd="0" destOrd="0" presId="urn:microsoft.com/office/officeart/2005/8/layout/process4"/>
    <dgm:cxn modelId="{8B6B2E59-930E-4BEA-8A7C-E99800B91DE9}" type="presParOf" srcId="{63F36C87-FA3C-4031-A2CC-E56B69A66663}" destId="{3923757C-C439-4BBC-B4C6-2AEA00A3CCC8}" srcOrd="3" destOrd="0" presId="urn:microsoft.com/office/officeart/2005/8/layout/process4"/>
    <dgm:cxn modelId="{16FEB0A7-19E5-485F-8720-0BBCF6E62A5F}" type="presParOf" srcId="{63F36C87-FA3C-4031-A2CC-E56B69A66663}" destId="{C9D6F7DF-E126-49FA-BC69-B5208F75B30E}" srcOrd="4" destOrd="0" presId="urn:microsoft.com/office/officeart/2005/8/layout/process4"/>
    <dgm:cxn modelId="{685FE52A-AFEB-4951-B410-F317F642B128}" type="presParOf" srcId="{C9D6F7DF-E126-49FA-BC69-B5208F75B30E}" destId="{69523B3D-3282-409B-A623-549306400189}" srcOrd="0" destOrd="0" presId="urn:microsoft.com/office/officeart/2005/8/layout/process4"/>
    <dgm:cxn modelId="{E099194F-C1A2-4BF6-8580-E6496C59F3A5}" type="presParOf" srcId="{63F36C87-FA3C-4031-A2CC-E56B69A66663}" destId="{64329AA7-200C-45E9-A468-B2FF790C1CFA}" srcOrd="5" destOrd="0" presId="urn:microsoft.com/office/officeart/2005/8/layout/process4"/>
    <dgm:cxn modelId="{B247415E-7D0B-4643-B390-A867AFC841DC}" type="presParOf" srcId="{63F36C87-FA3C-4031-A2CC-E56B69A66663}" destId="{422F787C-F055-4C6C-B20D-1607A98B5CD0}" srcOrd="6" destOrd="0" presId="urn:microsoft.com/office/officeart/2005/8/layout/process4"/>
    <dgm:cxn modelId="{2A0C1B18-9B46-4872-877A-EC57893CB881}" type="presParOf" srcId="{422F787C-F055-4C6C-B20D-1607A98B5CD0}" destId="{2D343093-D40D-48B7-8421-88CC63786A62}" srcOrd="0" destOrd="0" presId="urn:microsoft.com/office/officeart/2005/8/layout/process4"/>
    <dgm:cxn modelId="{0009AE56-3DD7-4BEF-8D2C-D6C6046E4AC2}" type="presParOf" srcId="{63F36C87-FA3C-4031-A2CC-E56B69A66663}" destId="{87D9D83C-B04A-4BB9-9B89-787435FA9E9B}" srcOrd="7" destOrd="0" presId="urn:microsoft.com/office/officeart/2005/8/layout/process4"/>
    <dgm:cxn modelId="{ECD6614E-85A9-4B17-A4C5-2EC3D9F6DAB2}" type="presParOf" srcId="{63F36C87-FA3C-4031-A2CC-E56B69A66663}" destId="{5FDB3ABA-C794-49AC-9D63-646CD1D94892}" srcOrd="8" destOrd="0" presId="urn:microsoft.com/office/officeart/2005/8/layout/process4"/>
    <dgm:cxn modelId="{58C0E4B1-BA63-4CFB-BF61-DE94B0F92337}" type="presParOf" srcId="{5FDB3ABA-C794-49AC-9D63-646CD1D94892}" destId="{858E44A1-3223-432E-8635-308775D4037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B5E736A-F64C-43C5-ADF2-0607DF851723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A563A2-3636-475E-8A1F-6681C0F5DF32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b="1" noProof="0" dirty="0"/>
            <a:t>Sampl &lt;10:</a:t>
          </a:r>
          <a:r>
            <a:rPr lang="cy-GB" noProof="0" dirty="0"/>
            <a:t> lleihau pŵer ystadegol y data.</a:t>
          </a:r>
        </a:p>
      </dgm:t>
    </dgm:pt>
    <dgm:pt modelId="{D49F08FE-7326-45EB-9266-58AB9D7A9BE7}" type="parTrans" cxnId="{D49B18AD-B09E-4582-9A2F-5AE370D09D45}">
      <dgm:prSet/>
      <dgm:spPr/>
      <dgm:t>
        <a:bodyPr/>
        <a:lstStyle/>
        <a:p>
          <a:endParaRPr lang="en-US"/>
        </a:p>
      </dgm:t>
    </dgm:pt>
    <dgm:pt modelId="{926D66E3-81A1-4600-BC5F-E43E417DC552}" type="sibTrans" cxnId="{D49B18AD-B09E-4582-9A2F-5AE370D09D45}">
      <dgm:prSet/>
      <dgm:spPr/>
      <dgm:t>
        <a:bodyPr/>
        <a:lstStyle/>
        <a:p>
          <a:endParaRPr lang="en-US"/>
        </a:p>
      </dgm:t>
    </dgm:pt>
    <dgm:pt modelId="{9F701CDD-4C7C-476D-B8D7-962FF5C4023D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b="1" noProof="0" dirty="0"/>
            <a:t>Gwall amser ymateb dynol: </a:t>
          </a:r>
          <a:r>
            <a:rPr lang="cy-GB" noProof="0" dirty="0"/>
            <a:t>effeithio ar gywirdeb absoliwt y delta perfformiad 0.18s.</a:t>
          </a:r>
        </a:p>
      </dgm:t>
    </dgm:pt>
    <dgm:pt modelId="{AB769002-2D6D-435F-9113-0198EA3E5406}" type="parTrans" cxnId="{8AEE8435-02B4-4E5D-902D-190DAE59C040}">
      <dgm:prSet/>
      <dgm:spPr/>
      <dgm:t>
        <a:bodyPr/>
        <a:lstStyle/>
        <a:p>
          <a:endParaRPr lang="en-US"/>
        </a:p>
      </dgm:t>
    </dgm:pt>
    <dgm:pt modelId="{B5CE43F6-E9D2-4D6C-A5BD-51461F89037B}" type="sibTrans" cxnId="{8AEE8435-02B4-4E5D-902D-190DAE59C040}">
      <dgm:prSet/>
      <dgm:spPr/>
      <dgm:t>
        <a:bodyPr/>
        <a:lstStyle/>
        <a:p>
          <a:endParaRPr lang="en-US"/>
        </a:p>
      </dgm:t>
    </dgm:pt>
    <dgm:pt modelId="{C65717DE-5C4B-4A40-A860-4790392F7632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rtl="0"/>
          <a:r>
            <a:rPr lang="cy-GB" b="1" noProof="0"/>
            <a:t>Hetzler et al (2008): </a:t>
          </a:r>
          <a:r>
            <a:rPr lang="cy-GB" noProof="0"/>
            <a:t>amseru electronig yn fwy effeithiol na </a:t>
          </a:r>
          <a:r>
            <a:rPr lang="cy-GB" noProof="0">
              <a:latin typeface="Aptos Display" panose="02110004020202020204"/>
            </a:rPr>
            <a:t>'stop clock'.</a:t>
          </a:r>
          <a:r>
            <a:rPr lang="cy-GB" noProof="0"/>
            <a:t> </a:t>
          </a:r>
          <a:endParaRPr lang="cy-GB" noProof="0" dirty="0"/>
        </a:p>
      </dgm:t>
    </dgm:pt>
    <dgm:pt modelId="{D859D591-6CF9-45F1-9D06-AB024F145EB4}" type="parTrans" cxnId="{68EA3354-0B2C-40DE-BE5F-F156F245F152}">
      <dgm:prSet/>
      <dgm:spPr/>
      <dgm:t>
        <a:bodyPr/>
        <a:lstStyle/>
        <a:p>
          <a:endParaRPr lang="en-US"/>
        </a:p>
      </dgm:t>
    </dgm:pt>
    <dgm:pt modelId="{08FCA0EA-53D8-4E81-AFE3-4EE785C2F7E3}" type="sibTrans" cxnId="{68EA3354-0B2C-40DE-BE5F-F156F245F152}">
      <dgm:prSet/>
      <dgm:spPr/>
      <dgm:t>
        <a:bodyPr/>
        <a:lstStyle/>
        <a:p>
          <a:endParaRPr lang="en-US"/>
        </a:p>
      </dgm:t>
    </dgm:pt>
    <dgm:pt modelId="{4B1EF6C1-534C-4884-A3FA-91F3C3BC9F9E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rtl="0"/>
          <a:r>
            <a:rPr lang="cy-GB" b="1" noProof="0">
              <a:latin typeface="Aptos Display" panose="02110004020202020204"/>
            </a:rPr>
            <a:t>Effeithiau</a:t>
          </a:r>
          <a:r>
            <a:rPr lang="cy-GB" b="1" noProof="0"/>
            <a:t> allanol: </a:t>
          </a:r>
          <a:r>
            <a:rPr lang="cy-GB" noProof="0"/>
            <a:t>blinder ymarfer, ansawdd cwsg, cymeriant maeth</a:t>
          </a:r>
          <a:r>
            <a:rPr lang="cy-GB" noProof="0">
              <a:latin typeface="Aptos Display" panose="02110004020202020204"/>
            </a:rPr>
            <a:t> (nutrient intake).</a:t>
          </a:r>
          <a:r>
            <a:rPr lang="cy-GB" noProof="0"/>
            <a:t> </a:t>
          </a:r>
          <a:endParaRPr lang="cy-GB" noProof="0" dirty="0"/>
        </a:p>
      </dgm:t>
    </dgm:pt>
    <dgm:pt modelId="{4DBDAA9A-3DDF-434F-A647-62899B9E317A}" type="parTrans" cxnId="{A913BCCD-CBE0-4884-A79D-1D07D8F710B9}">
      <dgm:prSet/>
      <dgm:spPr/>
      <dgm:t>
        <a:bodyPr/>
        <a:lstStyle/>
        <a:p>
          <a:endParaRPr lang="en-US"/>
        </a:p>
      </dgm:t>
    </dgm:pt>
    <dgm:pt modelId="{CFF03847-C449-402E-A765-400B1D21390A}" type="sibTrans" cxnId="{A913BCCD-CBE0-4884-A79D-1D07D8F710B9}">
      <dgm:prSet/>
      <dgm:spPr/>
      <dgm:t>
        <a:bodyPr/>
        <a:lstStyle/>
        <a:p>
          <a:endParaRPr lang="en-US"/>
        </a:p>
      </dgm:t>
    </dgm:pt>
    <dgm:pt modelId="{493EF524-3F89-45D4-B404-146EF3077447}" type="pres">
      <dgm:prSet presAssocID="{EB5E736A-F64C-43C5-ADF2-0607DF851723}" presName="matrix" presStyleCnt="0">
        <dgm:presLayoutVars>
          <dgm:chMax val="1"/>
          <dgm:dir/>
          <dgm:resizeHandles val="exact"/>
        </dgm:presLayoutVars>
      </dgm:prSet>
      <dgm:spPr/>
    </dgm:pt>
    <dgm:pt modelId="{2357ABBB-B33E-4482-89D8-C7BB156416DB}" type="pres">
      <dgm:prSet presAssocID="{EB5E736A-F64C-43C5-ADF2-0607DF851723}" presName="axisShape" presStyleLbl="bgShp" presStyleIdx="0" presStyleCnt="1" custScaleX="76224" custScaleY="84484"/>
      <dgm:spPr>
        <a:solidFill>
          <a:schemeClr val="bg1"/>
        </a:solidFill>
      </dgm:spPr>
    </dgm:pt>
    <dgm:pt modelId="{F25237FE-3DFE-4CDA-8AC3-499CA7EC33D6}" type="pres">
      <dgm:prSet presAssocID="{EB5E736A-F64C-43C5-ADF2-0607DF851723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246A6C1-B5E8-48E1-AD6F-9532B507BE02}" type="pres">
      <dgm:prSet presAssocID="{EB5E736A-F64C-43C5-ADF2-0607DF851723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5C74C55-B5B8-40FE-B704-97DAE48A2C5F}" type="pres">
      <dgm:prSet presAssocID="{EB5E736A-F64C-43C5-ADF2-0607DF851723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7FBEFEF-DAF3-4E94-A6EA-76EC37CC6242}" type="pres">
      <dgm:prSet presAssocID="{EB5E736A-F64C-43C5-ADF2-0607DF851723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31E1203-D080-460B-BE68-C506A8152559}" type="presOf" srcId="{4B1EF6C1-534C-4884-A3FA-91F3C3BC9F9E}" destId="{17FBEFEF-DAF3-4E94-A6EA-76EC37CC6242}" srcOrd="0" destOrd="0" presId="urn:microsoft.com/office/officeart/2005/8/layout/matrix2"/>
    <dgm:cxn modelId="{8AEE8435-02B4-4E5D-902D-190DAE59C040}" srcId="{EB5E736A-F64C-43C5-ADF2-0607DF851723}" destId="{9F701CDD-4C7C-476D-B8D7-962FF5C4023D}" srcOrd="1" destOrd="0" parTransId="{AB769002-2D6D-435F-9113-0198EA3E5406}" sibTransId="{B5CE43F6-E9D2-4D6C-A5BD-51461F89037B}"/>
    <dgm:cxn modelId="{68EA3354-0B2C-40DE-BE5F-F156F245F152}" srcId="{EB5E736A-F64C-43C5-ADF2-0607DF851723}" destId="{C65717DE-5C4B-4A40-A860-4790392F7632}" srcOrd="2" destOrd="0" parTransId="{D859D591-6CF9-45F1-9D06-AB024F145EB4}" sibTransId="{08FCA0EA-53D8-4E81-AFE3-4EE785C2F7E3}"/>
    <dgm:cxn modelId="{984A4E75-442E-4337-AB7D-6F3D47C81853}" type="presOf" srcId="{EB5E736A-F64C-43C5-ADF2-0607DF851723}" destId="{493EF524-3F89-45D4-B404-146EF3077447}" srcOrd="0" destOrd="0" presId="urn:microsoft.com/office/officeart/2005/8/layout/matrix2"/>
    <dgm:cxn modelId="{3A009357-FA99-4871-8EBA-AE20F1192543}" type="presOf" srcId="{C65717DE-5C4B-4A40-A860-4790392F7632}" destId="{E5C74C55-B5B8-40FE-B704-97DAE48A2C5F}" srcOrd="0" destOrd="0" presId="urn:microsoft.com/office/officeart/2005/8/layout/matrix2"/>
    <dgm:cxn modelId="{D49B18AD-B09E-4582-9A2F-5AE370D09D45}" srcId="{EB5E736A-F64C-43C5-ADF2-0607DF851723}" destId="{85A563A2-3636-475E-8A1F-6681C0F5DF32}" srcOrd="0" destOrd="0" parTransId="{D49F08FE-7326-45EB-9266-58AB9D7A9BE7}" sibTransId="{926D66E3-81A1-4600-BC5F-E43E417DC552}"/>
    <dgm:cxn modelId="{A913BCCD-CBE0-4884-A79D-1D07D8F710B9}" srcId="{EB5E736A-F64C-43C5-ADF2-0607DF851723}" destId="{4B1EF6C1-534C-4884-A3FA-91F3C3BC9F9E}" srcOrd="3" destOrd="0" parTransId="{4DBDAA9A-3DDF-434F-A647-62899B9E317A}" sibTransId="{CFF03847-C449-402E-A765-400B1D21390A}"/>
    <dgm:cxn modelId="{BA6931DE-3426-45D1-BE06-DE33D8659E0A}" type="presOf" srcId="{85A563A2-3636-475E-8A1F-6681C0F5DF32}" destId="{F25237FE-3DFE-4CDA-8AC3-499CA7EC33D6}" srcOrd="0" destOrd="0" presId="urn:microsoft.com/office/officeart/2005/8/layout/matrix2"/>
    <dgm:cxn modelId="{0CAC96FA-B1BB-48E7-B265-DFF0205E2329}" type="presOf" srcId="{9F701CDD-4C7C-476D-B8D7-962FF5C4023D}" destId="{9246A6C1-B5E8-48E1-AD6F-9532B507BE02}" srcOrd="0" destOrd="0" presId="urn:microsoft.com/office/officeart/2005/8/layout/matrix2"/>
    <dgm:cxn modelId="{F3C68387-3293-4B28-A592-690C7F715EDD}" type="presParOf" srcId="{493EF524-3F89-45D4-B404-146EF3077447}" destId="{2357ABBB-B33E-4482-89D8-C7BB156416DB}" srcOrd="0" destOrd="0" presId="urn:microsoft.com/office/officeart/2005/8/layout/matrix2"/>
    <dgm:cxn modelId="{FA236DA2-F54C-462D-BAB1-536DD7830531}" type="presParOf" srcId="{493EF524-3F89-45D4-B404-146EF3077447}" destId="{F25237FE-3DFE-4CDA-8AC3-499CA7EC33D6}" srcOrd="1" destOrd="0" presId="urn:microsoft.com/office/officeart/2005/8/layout/matrix2"/>
    <dgm:cxn modelId="{898AA07C-426D-4836-B45E-F75D6E5104AF}" type="presParOf" srcId="{493EF524-3F89-45D4-B404-146EF3077447}" destId="{9246A6C1-B5E8-48E1-AD6F-9532B507BE02}" srcOrd="2" destOrd="0" presId="urn:microsoft.com/office/officeart/2005/8/layout/matrix2"/>
    <dgm:cxn modelId="{769A3697-11EB-4242-81E2-2CB4D261668C}" type="presParOf" srcId="{493EF524-3F89-45D4-B404-146EF3077447}" destId="{E5C74C55-B5B8-40FE-B704-97DAE48A2C5F}" srcOrd="3" destOrd="0" presId="urn:microsoft.com/office/officeart/2005/8/layout/matrix2"/>
    <dgm:cxn modelId="{2B25AD3C-CD32-4E9F-9F19-0CE24A27693F}" type="presParOf" srcId="{493EF524-3F89-45D4-B404-146EF3077447}" destId="{17FBEFEF-DAF3-4E94-A6EA-76EC37CC6242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4E67B82-8445-419C-9CA2-88AD1344E6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ECD7650-4720-432D-883E-C985ABED47D7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b="1" noProof="0"/>
            <a:t>Goblygiadau ymarferol: </a:t>
          </a:r>
          <a:r>
            <a:rPr lang="cy-GB" noProof="0"/>
            <a:t>defnyddio rholio ewyn fel rhan o </a:t>
          </a:r>
          <a:r>
            <a:rPr lang="cy-GB" noProof="0">
              <a:latin typeface="Aptos Display" panose="02110004020202020204"/>
            </a:rPr>
            <a:t>brotocol</a:t>
          </a:r>
          <a:r>
            <a:rPr lang="cy-GB" noProof="0"/>
            <a:t> </a:t>
          </a:r>
          <a:r>
            <a:rPr lang="cy-GB" noProof="0">
              <a:latin typeface="Aptos Display" panose="02110004020202020204"/>
            </a:rPr>
            <a:t>cynhesu</a:t>
          </a:r>
          <a:r>
            <a:rPr lang="cy-GB" noProof="0"/>
            <a:t>.</a:t>
          </a:r>
          <a:endParaRPr lang="cy-GB" noProof="0" dirty="0"/>
        </a:p>
      </dgm:t>
    </dgm:pt>
    <dgm:pt modelId="{141798AE-3993-4710-9E39-25A1A5C4FB8E}" type="parTrans" cxnId="{3096DF62-45CC-4E45-A6A9-CFC8FB0F152A}">
      <dgm:prSet/>
      <dgm:spPr/>
      <dgm:t>
        <a:bodyPr/>
        <a:lstStyle/>
        <a:p>
          <a:endParaRPr lang="en-US"/>
        </a:p>
      </dgm:t>
    </dgm:pt>
    <dgm:pt modelId="{C86CCB06-98D9-466F-BEF1-E2E4D615A2B2}" type="sibTrans" cxnId="{3096DF62-45CC-4E45-A6A9-CFC8FB0F152A}">
      <dgm:prSet/>
      <dgm:spPr/>
      <dgm:t>
        <a:bodyPr/>
        <a:lstStyle/>
        <a:p>
          <a:endParaRPr lang="en-US"/>
        </a:p>
      </dgm:t>
    </dgm:pt>
    <dgm:pt modelId="{858719B4-546B-4650-868A-E55D02E7DCAC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rtl="0"/>
          <a:r>
            <a:rPr lang="cy-GB" b="1" noProof="0"/>
            <a:t>Ymarfer </a:t>
          </a:r>
          <a:r>
            <a:rPr lang="cy-GB" b="1" noProof="0">
              <a:latin typeface="Aptos Display" panose="02110004020202020204"/>
            </a:rPr>
            <a:t>ar gyfer y</a:t>
          </a:r>
          <a:r>
            <a:rPr lang="cy-GB" b="1" noProof="0"/>
            <a:t> dyfodol: </a:t>
          </a:r>
          <a:r>
            <a:rPr lang="cy-GB" noProof="0"/>
            <a:t>sicrhau </a:t>
          </a:r>
          <a:r>
            <a:rPr lang="cy-GB" noProof="0">
              <a:latin typeface="Aptos Display" panose="02110004020202020204"/>
            </a:rPr>
            <a:t>mwy yn y sampl</a:t>
          </a:r>
          <a:r>
            <a:rPr lang="cy-GB" noProof="0"/>
            <a:t>, defnyddio technoleg amseru dibynadwy, </a:t>
          </a:r>
          <a:r>
            <a:rPr lang="cy-GB" noProof="0">
              <a:latin typeface="Aptos Display" panose="02110004020202020204"/>
            </a:rPr>
            <a:t>dilyn protocol</a:t>
          </a:r>
          <a:r>
            <a:rPr lang="cy-GB" noProof="0"/>
            <a:t> </a:t>
          </a:r>
          <a:r>
            <a:rPr lang="cy-GB" noProof="0">
              <a:latin typeface="Aptos Display" panose="02110004020202020204"/>
            </a:rPr>
            <a:t>mwy </a:t>
          </a:r>
          <a:r>
            <a:rPr lang="cy-GB" noProof="0"/>
            <a:t>llym. </a:t>
          </a:r>
          <a:endParaRPr lang="cy-GB" noProof="0" dirty="0"/>
        </a:p>
      </dgm:t>
    </dgm:pt>
    <dgm:pt modelId="{F4A6321C-6DDD-4B82-8A3F-5FC1145B5974}" type="parTrans" cxnId="{3C143B5B-5628-4EB6-B043-539F99515678}">
      <dgm:prSet/>
      <dgm:spPr/>
      <dgm:t>
        <a:bodyPr/>
        <a:lstStyle/>
        <a:p>
          <a:endParaRPr lang="en-US"/>
        </a:p>
      </dgm:t>
    </dgm:pt>
    <dgm:pt modelId="{917C1C5B-40BD-46D4-B8BC-61F6D290CD24}" type="sibTrans" cxnId="{3C143B5B-5628-4EB6-B043-539F99515678}">
      <dgm:prSet/>
      <dgm:spPr/>
      <dgm:t>
        <a:bodyPr/>
        <a:lstStyle/>
        <a:p>
          <a:endParaRPr lang="en-US"/>
        </a:p>
      </dgm:t>
    </dgm:pt>
    <dgm:pt modelId="{BF050C91-B7EB-4ED2-958C-62B79A33C376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y-GB" b="1" noProof="0" dirty="0"/>
            <a:t>Myfyrio academaidd: </a:t>
          </a:r>
          <a:r>
            <a:rPr lang="cy-GB" noProof="0" dirty="0"/>
            <a:t>datblygu cymwyseddau beirniadol, dadansoddi data trwy SPSS. </a:t>
          </a:r>
        </a:p>
      </dgm:t>
    </dgm:pt>
    <dgm:pt modelId="{1BDA03A1-90BF-4C9D-8BBF-7D6DFD79BD0E}" type="parTrans" cxnId="{A7A1838E-061C-4105-8BC6-7A7CB1596BCC}">
      <dgm:prSet/>
      <dgm:spPr/>
      <dgm:t>
        <a:bodyPr/>
        <a:lstStyle/>
        <a:p>
          <a:endParaRPr lang="en-US"/>
        </a:p>
      </dgm:t>
    </dgm:pt>
    <dgm:pt modelId="{073D9C28-1537-47CC-BCDF-914AB26975CE}" type="sibTrans" cxnId="{A7A1838E-061C-4105-8BC6-7A7CB1596BCC}">
      <dgm:prSet/>
      <dgm:spPr/>
      <dgm:t>
        <a:bodyPr/>
        <a:lstStyle/>
        <a:p>
          <a:endParaRPr lang="en-US"/>
        </a:p>
      </dgm:t>
    </dgm:pt>
    <dgm:pt modelId="{E7369568-AB92-4258-B254-5F700BF04B40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rtl="0"/>
          <a:r>
            <a:rPr lang="cy-GB" b="1" noProof="0"/>
            <a:t>Cefnogaeth Lefel 6: </a:t>
          </a:r>
          <a:r>
            <a:rPr lang="cy-GB" noProof="0"/>
            <a:t>Ymarfer hanfodol; darparu protocol dilys </a:t>
          </a:r>
          <a:r>
            <a:rPr lang="cy-GB" noProof="0">
              <a:latin typeface="Aptos Display" panose="02110004020202020204"/>
            </a:rPr>
            <a:t>a gosod sylfaen</a:t>
          </a:r>
          <a:r>
            <a:rPr lang="cy-GB" noProof="0"/>
            <a:t> ystadegol gref. </a:t>
          </a:r>
          <a:endParaRPr lang="cy-GB" noProof="0" dirty="0"/>
        </a:p>
      </dgm:t>
    </dgm:pt>
    <dgm:pt modelId="{E9499EE3-354F-4582-B663-E306C26FB2C7}" type="parTrans" cxnId="{12A42D19-42F7-4155-BB09-E1B816BFA83A}">
      <dgm:prSet/>
      <dgm:spPr/>
      <dgm:t>
        <a:bodyPr/>
        <a:lstStyle/>
        <a:p>
          <a:endParaRPr lang="en-US"/>
        </a:p>
      </dgm:t>
    </dgm:pt>
    <dgm:pt modelId="{636E1BC5-829D-4521-AEEA-DFA541A56C55}" type="sibTrans" cxnId="{12A42D19-42F7-4155-BB09-E1B816BFA83A}">
      <dgm:prSet/>
      <dgm:spPr/>
      <dgm:t>
        <a:bodyPr/>
        <a:lstStyle/>
        <a:p>
          <a:endParaRPr lang="en-US"/>
        </a:p>
      </dgm:t>
    </dgm:pt>
    <dgm:pt modelId="{9C896E8D-BADC-47A0-B455-8E1FDE37DCA0}" type="pres">
      <dgm:prSet presAssocID="{F4E67B82-8445-419C-9CA2-88AD1344E699}" presName="diagram" presStyleCnt="0">
        <dgm:presLayoutVars>
          <dgm:dir/>
          <dgm:resizeHandles val="exact"/>
        </dgm:presLayoutVars>
      </dgm:prSet>
      <dgm:spPr/>
    </dgm:pt>
    <dgm:pt modelId="{54BE3ABE-0E02-4D48-951D-69DEE553FB2D}" type="pres">
      <dgm:prSet presAssocID="{DECD7650-4720-432D-883E-C985ABED47D7}" presName="node" presStyleLbl="node1" presStyleIdx="0" presStyleCnt="4">
        <dgm:presLayoutVars>
          <dgm:bulletEnabled val="1"/>
        </dgm:presLayoutVars>
      </dgm:prSet>
      <dgm:spPr/>
    </dgm:pt>
    <dgm:pt modelId="{6877D349-9C55-4D8A-B35A-820A1065EE03}" type="pres">
      <dgm:prSet presAssocID="{C86CCB06-98D9-466F-BEF1-E2E4D615A2B2}" presName="sibTrans" presStyleCnt="0"/>
      <dgm:spPr/>
    </dgm:pt>
    <dgm:pt modelId="{77C3BA9A-4A0B-4B69-867B-E8ECF4192E67}" type="pres">
      <dgm:prSet presAssocID="{858719B4-546B-4650-868A-E55D02E7DCAC}" presName="node" presStyleLbl="node1" presStyleIdx="1" presStyleCnt="4">
        <dgm:presLayoutVars>
          <dgm:bulletEnabled val="1"/>
        </dgm:presLayoutVars>
      </dgm:prSet>
      <dgm:spPr/>
    </dgm:pt>
    <dgm:pt modelId="{1AD97C67-29A2-4D82-8A8A-D38CD7F2828D}" type="pres">
      <dgm:prSet presAssocID="{917C1C5B-40BD-46D4-B8BC-61F6D290CD24}" presName="sibTrans" presStyleCnt="0"/>
      <dgm:spPr/>
    </dgm:pt>
    <dgm:pt modelId="{14F61CB8-73AE-470F-81E1-C8E796AF1CDF}" type="pres">
      <dgm:prSet presAssocID="{BF050C91-B7EB-4ED2-958C-62B79A33C376}" presName="node" presStyleLbl="node1" presStyleIdx="2" presStyleCnt="4">
        <dgm:presLayoutVars>
          <dgm:bulletEnabled val="1"/>
        </dgm:presLayoutVars>
      </dgm:prSet>
      <dgm:spPr/>
    </dgm:pt>
    <dgm:pt modelId="{E5A8617D-C90D-4B2B-A93F-43350FCED096}" type="pres">
      <dgm:prSet presAssocID="{073D9C28-1537-47CC-BCDF-914AB26975CE}" presName="sibTrans" presStyleCnt="0"/>
      <dgm:spPr/>
    </dgm:pt>
    <dgm:pt modelId="{6F91A340-7706-414B-A276-C6A92689E35B}" type="pres">
      <dgm:prSet presAssocID="{E7369568-AB92-4258-B254-5F700BF04B40}" presName="node" presStyleLbl="node1" presStyleIdx="3" presStyleCnt="4">
        <dgm:presLayoutVars>
          <dgm:bulletEnabled val="1"/>
        </dgm:presLayoutVars>
      </dgm:prSet>
      <dgm:spPr/>
    </dgm:pt>
  </dgm:ptLst>
  <dgm:cxnLst>
    <dgm:cxn modelId="{23AA4B03-5A34-47FF-8AB9-40E014325C35}" type="presOf" srcId="{BF050C91-B7EB-4ED2-958C-62B79A33C376}" destId="{14F61CB8-73AE-470F-81E1-C8E796AF1CDF}" srcOrd="0" destOrd="0" presId="urn:microsoft.com/office/officeart/2005/8/layout/default"/>
    <dgm:cxn modelId="{12A42D19-42F7-4155-BB09-E1B816BFA83A}" srcId="{F4E67B82-8445-419C-9CA2-88AD1344E699}" destId="{E7369568-AB92-4258-B254-5F700BF04B40}" srcOrd="3" destOrd="0" parTransId="{E9499EE3-354F-4582-B663-E306C26FB2C7}" sibTransId="{636E1BC5-829D-4521-AEEA-DFA541A56C55}"/>
    <dgm:cxn modelId="{3C143B5B-5628-4EB6-B043-539F99515678}" srcId="{F4E67B82-8445-419C-9CA2-88AD1344E699}" destId="{858719B4-546B-4650-868A-E55D02E7DCAC}" srcOrd="1" destOrd="0" parTransId="{F4A6321C-6DDD-4B82-8A3F-5FC1145B5974}" sibTransId="{917C1C5B-40BD-46D4-B8BC-61F6D290CD24}"/>
    <dgm:cxn modelId="{3096DF62-45CC-4E45-A6A9-CFC8FB0F152A}" srcId="{F4E67B82-8445-419C-9CA2-88AD1344E699}" destId="{DECD7650-4720-432D-883E-C985ABED47D7}" srcOrd="0" destOrd="0" parTransId="{141798AE-3993-4710-9E39-25A1A5C4FB8E}" sibTransId="{C86CCB06-98D9-466F-BEF1-E2E4D615A2B2}"/>
    <dgm:cxn modelId="{36C86F6E-FC6D-4F55-B17C-E7DDE502202E}" type="presOf" srcId="{DECD7650-4720-432D-883E-C985ABED47D7}" destId="{54BE3ABE-0E02-4D48-951D-69DEE553FB2D}" srcOrd="0" destOrd="0" presId="urn:microsoft.com/office/officeart/2005/8/layout/default"/>
    <dgm:cxn modelId="{B1478C82-DB5E-4051-AE0D-14EBA645E5DF}" type="presOf" srcId="{E7369568-AB92-4258-B254-5F700BF04B40}" destId="{6F91A340-7706-414B-A276-C6A92689E35B}" srcOrd="0" destOrd="0" presId="urn:microsoft.com/office/officeart/2005/8/layout/default"/>
    <dgm:cxn modelId="{A7A1838E-061C-4105-8BC6-7A7CB1596BCC}" srcId="{F4E67B82-8445-419C-9CA2-88AD1344E699}" destId="{BF050C91-B7EB-4ED2-958C-62B79A33C376}" srcOrd="2" destOrd="0" parTransId="{1BDA03A1-90BF-4C9D-8BBF-7D6DFD79BD0E}" sibTransId="{073D9C28-1537-47CC-BCDF-914AB26975CE}"/>
    <dgm:cxn modelId="{F41C8BA8-C0E2-450A-BD6A-AD14524932F3}" type="presOf" srcId="{F4E67B82-8445-419C-9CA2-88AD1344E699}" destId="{9C896E8D-BADC-47A0-B455-8E1FDE37DCA0}" srcOrd="0" destOrd="0" presId="urn:microsoft.com/office/officeart/2005/8/layout/default"/>
    <dgm:cxn modelId="{084189DD-EDDA-4AED-B487-0BB10BF932F5}" type="presOf" srcId="{858719B4-546B-4650-868A-E55D02E7DCAC}" destId="{77C3BA9A-4A0B-4B69-867B-E8ECF4192E67}" srcOrd="0" destOrd="0" presId="urn:microsoft.com/office/officeart/2005/8/layout/default"/>
    <dgm:cxn modelId="{3BFFB065-37E2-46B2-92B4-9E752EAFD08C}" type="presParOf" srcId="{9C896E8D-BADC-47A0-B455-8E1FDE37DCA0}" destId="{54BE3ABE-0E02-4D48-951D-69DEE553FB2D}" srcOrd="0" destOrd="0" presId="urn:microsoft.com/office/officeart/2005/8/layout/default"/>
    <dgm:cxn modelId="{F8409E96-C0D3-4DB8-A441-8ACAB7FA8A28}" type="presParOf" srcId="{9C896E8D-BADC-47A0-B455-8E1FDE37DCA0}" destId="{6877D349-9C55-4D8A-B35A-820A1065EE03}" srcOrd="1" destOrd="0" presId="urn:microsoft.com/office/officeart/2005/8/layout/default"/>
    <dgm:cxn modelId="{CB95F710-FD1B-46A7-BCFB-E9F735901B37}" type="presParOf" srcId="{9C896E8D-BADC-47A0-B455-8E1FDE37DCA0}" destId="{77C3BA9A-4A0B-4B69-867B-E8ECF4192E67}" srcOrd="2" destOrd="0" presId="urn:microsoft.com/office/officeart/2005/8/layout/default"/>
    <dgm:cxn modelId="{AB74B178-D259-4E5C-882E-97BAC35FF441}" type="presParOf" srcId="{9C896E8D-BADC-47A0-B455-8E1FDE37DCA0}" destId="{1AD97C67-29A2-4D82-8A8A-D38CD7F2828D}" srcOrd="3" destOrd="0" presId="urn:microsoft.com/office/officeart/2005/8/layout/default"/>
    <dgm:cxn modelId="{1984DEBA-3AED-4DA9-91B9-E9D6C83951AE}" type="presParOf" srcId="{9C896E8D-BADC-47A0-B455-8E1FDE37DCA0}" destId="{14F61CB8-73AE-470F-81E1-C8E796AF1CDF}" srcOrd="4" destOrd="0" presId="urn:microsoft.com/office/officeart/2005/8/layout/default"/>
    <dgm:cxn modelId="{0D47A864-462D-4F00-8F26-B9DCA620F14E}" type="presParOf" srcId="{9C896E8D-BADC-47A0-B455-8E1FDE37DCA0}" destId="{E5A8617D-C90D-4B2B-A93F-43350FCED096}" srcOrd="5" destOrd="0" presId="urn:microsoft.com/office/officeart/2005/8/layout/default"/>
    <dgm:cxn modelId="{6F86C558-9DE0-43A4-873C-3A6E1515B610}" type="presParOf" srcId="{9C896E8D-BADC-47A0-B455-8E1FDE37DCA0}" destId="{6F91A340-7706-414B-A276-C6A92689E35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8EEA8D-5D09-43F8-9570-FD19F5802E2B}">
      <dsp:nvSpPr>
        <dsp:cNvPr id="0" name=""/>
        <dsp:cNvSpPr/>
      </dsp:nvSpPr>
      <dsp:spPr>
        <a:xfrm>
          <a:off x="1059" y="260977"/>
          <a:ext cx="4131013" cy="2478608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/>
            <a:t>Angen ystod rhagorol o symudiad ar nofwyr o fewn yr ysgwyddau ac asgwrn cefn thorasig.</a:t>
          </a:r>
          <a:endParaRPr lang="cy-GB" sz="2200" kern="1200" noProof="0" dirty="0"/>
        </a:p>
      </dsp:txBody>
      <dsp:txXfrm>
        <a:off x="1059" y="260977"/>
        <a:ext cx="4131013" cy="2478608"/>
      </dsp:txXfrm>
    </dsp:sp>
    <dsp:sp modelId="{29718891-22E7-4430-8188-A8604F142BCF}">
      <dsp:nvSpPr>
        <dsp:cNvPr id="0" name=""/>
        <dsp:cNvSpPr/>
      </dsp:nvSpPr>
      <dsp:spPr>
        <a:xfrm>
          <a:off x="4545174" y="260977"/>
          <a:ext cx="4131013" cy="2478608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Ymchwil yn dangos fod ymestyn yn gallu leihau lefelau perfformiad trwy amharu ar pŵer cyhyrol (Warneke and Lohmann, 2024).</a:t>
          </a:r>
        </a:p>
      </dsp:txBody>
      <dsp:txXfrm>
        <a:off x="4545174" y="260977"/>
        <a:ext cx="4131013" cy="2478608"/>
      </dsp:txXfrm>
    </dsp:sp>
    <dsp:sp modelId="{6BE808A3-1F3F-43BE-A45B-ECE0CDA8D90C}">
      <dsp:nvSpPr>
        <dsp:cNvPr id="0" name=""/>
        <dsp:cNvSpPr/>
      </dsp:nvSpPr>
      <dsp:spPr>
        <a:xfrm>
          <a:off x="1059" y="3152686"/>
          <a:ext cx="4131013" cy="2478608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Rholio ewyn yn gwella perfformiad cyhyrol ac hyblygrwydd athletwr yn ogystal i leihau’r blinder a dolur cyhyrol (Wiewelhove et al., 2019).</a:t>
          </a:r>
        </a:p>
      </dsp:txBody>
      <dsp:txXfrm>
        <a:off x="1059" y="3152686"/>
        <a:ext cx="4131013" cy="2478608"/>
      </dsp:txXfrm>
    </dsp:sp>
    <dsp:sp modelId="{E9D2C442-7699-401C-A02F-A6092C381182}">
      <dsp:nvSpPr>
        <dsp:cNvPr id="0" name=""/>
        <dsp:cNvSpPr/>
      </dsp:nvSpPr>
      <dsp:spPr>
        <a:xfrm>
          <a:off x="4545174" y="3152686"/>
          <a:ext cx="4131013" cy="2478608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/>
            <a:t>Ymchwilio y techneg ‘self-myofascial release’ o rolio ewyn fel offeryn cynhesu a </a:t>
          </a:r>
          <a:r>
            <a:rPr lang="cy-GB" sz="2200" kern="1200" noProof="0">
              <a:latin typeface="Aptos Display" panose="02110004020202020204"/>
            </a:rPr>
            <a:t>gall</a:t>
          </a:r>
          <a:r>
            <a:rPr lang="cy-GB" sz="2200" kern="1200" noProof="0"/>
            <a:t> </a:t>
          </a:r>
          <a:r>
            <a:rPr lang="cy-GB" sz="2200" kern="1200" noProof="0">
              <a:latin typeface="Aptos Display" panose="02110004020202020204"/>
            </a:rPr>
            <a:t>gwella</a:t>
          </a:r>
          <a:r>
            <a:rPr lang="cy-GB" sz="2200" kern="1200" noProof="0"/>
            <a:t> ystod </a:t>
          </a:r>
          <a:r>
            <a:rPr lang="cy-GB" sz="2200" kern="1200" noProof="0">
              <a:latin typeface="Aptos Display" panose="02110004020202020204"/>
            </a:rPr>
            <a:t>y </a:t>
          </a:r>
          <a:r>
            <a:rPr lang="cy-GB" sz="2200" kern="1200" noProof="0"/>
            <a:t>symudiad heb </a:t>
          </a:r>
          <a:r>
            <a:rPr lang="cy-GB" sz="2200" kern="1200" noProof="0">
              <a:latin typeface="Aptos Display" panose="02110004020202020204"/>
            </a:rPr>
            <a:t>gynhyrchu</a:t>
          </a:r>
          <a:r>
            <a:rPr lang="cy-GB" sz="2200" kern="1200" noProof="0"/>
            <a:t> grym negyddol sy’n cysylltiedig gyda ymestyn statig. </a:t>
          </a:r>
          <a:endParaRPr lang="cy-GB" sz="2200" kern="1200" noProof="0" dirty="0"/>
        </a:p>
      </dsp:txBody>
      <dsp:txXfrm>
        <a:off x="4545174" y="3152686"/>
        <a:ext cx="4131013" cy="24786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E57815-E497-4A7F-A217-4FF973D76BB5}">
      <dsp:nvSpPr>
        <dsp:cNvPr id="0" name=""/>
        <dsp:cNvSpPr/>
      </dsp:nvSpPr>
      <dsp:spPr>
        <a:xfrm>
          <a:off x="9392" y="2641222"/>
          <a:ext cx="2807343" cy="3974145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b="1" kern="1200" noProof="0"/>
            <a:t>Prif nod: </a:t>
          </a:r>
          <a:r>
            <a:rPr lang="cy-GB" sz="2800" kern="1200" noProof="0"/>
            <a:t>Ymchwilio effeithiau acíwt rolio ewyn cyn perfformiad pan gaiff </a:t>
          </a:r>
          <a:r>
            <a:rPr lang="cy-GB" sz="2800" kern="1200" noProof="0">
              <a:latin typeface="Aptos Display" panose="02110004020202020204"/>
            </a:rPr>
            <a:t>ei</a:t>
          </a:r>
          <a:r>
            <a:rPr lang="cy-GB" sz="2800" kern="1200" noProof="0"/>
            <a:t> gyfuno a chynhesid dwr safonol.</a:t>
          </a:r>
          <a:endParaRPr lang="cy-GB" sz="2800" kern="1200" noProof="0" dirty="0"/>
        </a:p>
      </dsp:txBody>
      <dsp:txXfrm>
        <a:off x="91616" y="2723446"/>
        <a:ext cx="2642895" cy="3809697"/>
      </dsp:txXfrm>
    </dsp:sp>
    <dsp:sp modelId="{F8136A64-1BD0-4C5F-A234-2924540D1635}">
      <dsp:nvSpPr>
        <dsp:cNvPr id="0" name=""/>
        <dsp:cNvSpPr/>
      </dsp:nvSpPr>
      <dsp:spPr>
        <a:xfrm>
          <a:off x="3097470" y="4280184"/>
          <a:ext cx="595156" cy="696221"/>
        </a:xfrm>
        <a:prstGeom prst="rightArrow">
          <a:avLst>
            <a:gd name="adj1" fmla="val 60000"/>
            <a:gd name="adj2" fmla="val 50000"/>
          </a:avLst>
        </a:prstGeom>
        <a:solidFill>
          <a:schemeClr val="bg1"/>
        </a:solidFill>
        <a:ln>
          <a:solidFill>
            <a:schemeClr val="bg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2300" kern="1200" noProof="0" dirty="0"/>
        </a:p>
      </dsp:txBody>
      <dsp:txXfrm>
        <a:off x="3097470" y="4419428"/>
        <a:ext cx="416609" cy="417733"/>
      </dsp:txXfrm>
    </dsp:sp>
    <dsp:sp modelId="{B6AF227C-6A7B-473B-B151-1F5A5F24D020}">
      <dsp:nvSpPr>
        <dsp:cNvPr id="0" name=""/>
        <dsp:cNvSpPr/>
      </dsp:nvSpPr>
      <dsp:spPr>
        <a:xfrm>
          <a:off x="3939672" y="2641222"/>
          <a:ext cx="2807343" cy="3974145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b="1" kern="1200" noProof="0"/>
            <a:t>Rhagdybiaeth: </a:t>
          </a:r>
          <a:r>
            <a:rPr lang="cy-GB" sz="2800" kern="1200" noProof="0"/>
            <a:t>Rholio ewyn yn arwain at amseroedd sbrint gyflymach i gymharu a </a:t>
          </a:r>
          <a:r>
            <a:rPr lang="cy-GB" sz="2800" kern="1200" noProof="0">
              <a:latin typeface="Aptos Display" panose="02110004020202020204"/>
            </a:rPr>
            <a:t>chynhesid</a:t>
          </a:r>
          <a:r>
            <a:rPr lang="cy-GB" sz="2800" kern="1200" noProof="0"/>
            <a:t> dwr </a:t>
          </a:r>
          <a:r>
            <a:rPr lang="cy-GB" sz="2800" kern="1200" noProof="0">
              <a:latin typeface="Aptos Display" panose="02110004020202020204"/>
            </a:rPr>
            <a:t>arferol / safonol</a:t>
          </a:r>
          <a:r>
            <a:rPr lang="cy-GB" sz="2800" kern="1200" noProof="0"/>
            <a:t>. </a:t>
          </a:r>
          <a:endParaRPr lang="cy-GB" sz="2800" kern="1200" noProof="0" dirty="0"/>
        </a:p>
      </dsp:txBody>
      <dsp:txXfrm>
        <a:off x="4021896" y="2723446"/>
        <a:ext cx="2642895" cy="3809697"/>
      </dsp:txXfrm>
    </dsp:sp>
    <dsp:sp modelId="{1C614CFD-6AFB-40E0-AB27-F349D0FBADBF}">
      <dsp:nvSpPr>
        <dsp:cNvPr id="0" name=""/>
        <dsp:cNvSpPr/>
      </dsp:nvSpPr>
      <dsp:spPr>
        <a:xfrm>
          <a:off x="7027750" y="4280184"/>
          <a:ext cx="595156" cy="696221"/>
        </a:xfrm>
        <a:prstGeom prst="rightArrow">
          <a:avLst>
            <a:gd name="adj1" fmla="val 60000"/>
            <a:gd name="adj2" fmla="val 50000"/>
          </a:avLst>
        </a:prstGeom>
        <a:solidFill>
          <a:schemeClr val="bg1"/>
        </a:solidFill>
        <a:ln>
          <a:solidFill>
            <a:schemeClr val="bg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2300" kern="1200" noProof="0" dirty="0"/>
        </a:p>
      </dsp:txBody>
      <dsp:txXfrm>
        <a:off x="7027750" y="4419428"/>
        <a:ext cx="416609" cy="417733"/>
      </dsp:txXfrm>
    </dsp:sp>
    <dsp:sp modelId="{C91A1661-CBE8-4A9D-B561-71325101929C}">
      <dsp:nvSpPr>
        <dsp:cNvPr id="0" name=""/>
        <dsp:cNvSpPr/>
      </dsp:nvSpPr>
      <dsp:spPr>
        <a:xfrm>
          <a:off x="7869953" y="2641222"/>
          <a:ext cx="2807343" cy="3974145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b="1" kern="1200" noProof="0"/>
            <a:t>Ekmekci </a:t>
          </a:r>
          <a:r>
            <a:rPr lang="cy-GB" sz="2800" b="1" kern="1200" noProof="0">
              <a:latin typeface="Aptos Display" panose="02110004020202020204"/>
            </a:rPr>
            <a:t>a</a:t>
          </a:r>
          <a:r>
            <a:rPr lang="cy-GB" sz="2800" b="1" kern="1200" noProof="0"/>
            <a:t> Ocak (2025)- </a:t>
          </a:r>
          <a:r>
            <a:rPr lang="cy-GB" sz="2800" kern="1200" noProof="0"/>
            <a:t>technegau SMR wedi cynyddu hyblygrwydd </a:t>
          </a:r>
          <a:r>
            <a:rPr lang="cy-GB" sz="2800" kern="1200" noProof="0">
              <a:latin typeface="Aptos Display" panose="02110004020202020204"/>
            </a:rPr>
            <a:t>a</a:t>
          </a:r>
          <a:r>
            <a:rPr lang="cy-GB" sz="2800" kern="1200" noProof="0"/>
            <a:t> chyflymder sbrint dros 2 mis. </a:t>
          </a:r>
          <a:endParaRPr lang="cy-GB" sz="2800" kern="1200" noProof="0" dirty="0"/>
        </a:p>
      </dsp:txBody>
      <dsp:txXfrm>
        <a:off x="7952177" y="2723446"/>
        <a:ext cx="2642895" cy="38096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357A08-2AB5-47D7-8664-661FCA43AABE}">
      <dsp:nvSpPr>
        <dsp:cNvPr id="0" name=""/>
        <dsp:cNvSpPr/>
      </dsp:nvSpPr>
      <dsp:spPr>
        <a:xfrm>
          <a:off x="0" y="65918"/>
          <a:ext cx="8341132" cy="914940"/>
        </a:xfrm>
        <a:prstGeom prst="round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b="1" kern="1200" noProof="0" dirty="0">
              <a:latin typeface="Aptos" panose="02110004020202020204"/>
              <a:ea typeface="+mn-ea"/>
              <a:cs typeface="+mn-cs"/>
            </a:rPr>
            <a:t>Dull meintiol: </a:t>
          </a:r>
          <a:r>
            <a:rPr lang="cy-GB" sz="2300" kern="1200" noProof="0" dirty="0">
              <a:latin typeface="Aptos" panose="02110004020202020204"/>
              <a:ea typeface="+mn-ea"/>
              <a:cs typeface="+mn-cs"/>
            </a:rPr>
            <a:t>mesur manwl gywir o’r newidyn dibynnol (Slater </a:t>
          </a:r>
          <a:r>
            <a:rPr lang="cy-GB" sz="2300" kern="1200" noProof="0" dirty="0" err="1">
              <a:latin typeface="Aptos" panose="02110004020202020204"/>
              <a:ea typeface="+mn-ea"/>
              <a:cs typeface="+mn-cs"/>
            </a:rPr>
            <a:t>and</a:t>
          </a:r>
          <a:r>
            <a:rPr lang="cy-GB" sz="2300" kern="1200" noProof="0" dirty="0">
              <a:latin typeface="Aptos" panose="02110004020202020204"/>
              <a:ea typeface="+mn-ea"/>
              <a:cs typeface="+mn-cs"/>
            </a:rPr>
            <a:t> </a:t>
          </a:r>
          <a:r>
            <a:rPr lang="cy-GB" sz="2300" kern="1200" noProof="0" dirty="0" err="1">
              <a:latin typeface="Aptos" panose="02110004020202020204"/>
              <a:ea typeface="+mn-ea"/>
              <a:cs typeface="+mn-cs"/>
            </a:rPr>
            <a:t>Hasson</a:t>
          </a:r>
          <a:r>
            <a:rPr lang="cy-GB" sz="2300" kern="1200" noProof="0" dirty="0">
              <a:latin typeface="Aptos" panose="02110004020202020204"/>
              <a:ea typeface="+mn-ea"/>
              <a:cs typeface="+mn-cs"/>
            </a:rPr>
            <a:t>, 2024).</a:t>
          </a:r>
        </a:p>
      </dsp:txBody>
      <dsp:txXfrm>
        <a:off x="44664" y="110582"/>
        <a:ext cx="8251804" cy="825612"/>
      </dsp:txXfrm>
    </dsp:sp>
    <dsp:sp modelId="{C90DCD28-4634-4E61-961C-87BAE863881A}">
      <dsp:nvSpPr>
        <dsp:cNvPr id="0" name=""/>
        <dsp:cNvSpPr/>
      </dsp:nvSpPr>
      <dsp:spPr>
        <a:xfrm>
          <a:off x="0" y="1047098"/>
          <a:ext cx="8341132" cy="914940"/>
        </a:xfrm>
        <a:prstGeom prst="round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b="1" kern="1200" noProof="0" dirty="0">
              <a:latin typeface="Aptos"/>
              <a:ea typeface="+mn-ea"/>
              <a:cs typeface="+mn-cs"/>
            </a:rPr>
            <a:t>Quantitative method : </a:t>
          </a:r>
          <a:r>
            <a:rPr lang="cy-GB" sz="2300" b="0" kern="1200" noProof="0" dirty="0">
              <a:latin typeface="Aptos"/>
              <a:ea typeface="+mn-ea"/>
              <a:cs typeface="+mn-cs"/>
            </a:rPr>
            <a:t>"Accurate/precise measurement of the dependent variable" (Slater and Hasson, 2024).</a:t>
          </a:r>
        </a:p>
      </dsp:txBody>
      <dsp:txXfrm>
        <a:off x="44664" y="1091762"/>
        <a:ext cx="8251804" cy="825612"/>
      </dsp:txXfrm>
    </dsp:sp>
    <dsp:sp modelId="{D1BCE234-C990-4486-95FB-80E7253691D4}">
      <dsp:nvSpPr>
        <dsp:cNvPr id="0" name=""/>
        <dsp:cNvSpPr/>
      </dsp:nvSpPr>
      <dsp:spPr>
        <a:xfrm>
          <a:off x="0" y="2028278"/>
          <a:ext cx="8341132" cy="914940"/>
        </a:xfrm>
        <a:prstGeom prst="round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b="1" kern="1200" noProof="0" dirty="0">
              <a:latin typeface="Aptos" panose="02110004020202020204"/>
              <a:ea typeface="+mn-ea"/>
              <a:cs typeface="+mn-cs"/>
            </a:rPr>
            <a:t>Dyluniad croesi ar hap, gwrthbwyso </a:t>
          </a:r>
          <a:r>
            <a:rPr lang="cy-GB" sz="2300" kern="1200" noProof="0" dirty="0">
              <a:latin typeface="Aptos" panose="02110004020202020204"/>
              <a:ea typeface="+mn-ea"/>
              <a:cs typeface="+mn-cs"/>
            </a:rPr>
            <a:t>: galluogi cyflawniad o’r cyflwr rheoli ac arbrofol. </a:t>
          </a:r>
        </a:p>
      </dsp:txBody>
      <dsp:txXfrm>
        <a:off x="44664" y="2072942"/>
        <a:ext cx="8251804" cy="825612"/>
      </dsp:txXfrm>
    </dsp:sp>
    <dsp:sp modelId="{8F2719CF-9AF8-46A8-9D02-FB2CE54066CF}">
      <dsp:nvSpPr>
        <dsp:cNvPr id="0" name=""/>
        <dsp:cNvSpPr/>
      </dsp:nvSpPr>
      <dsp:spPr>
        <a:xfrm>
          <a:off x="0" y="3009458"/>
          <a:ext cx="8341132" cy="914940"/>
        </a:xfrm>
        <a:prstGeom prst="round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b="1" kern="1200" noProof="0" dirty="0">
              <a:latin typeface="Aptos"/>
              <a:ea typeface="+mn-ea"/>
              <a:cs typeface="+mn-cs"/>
            </a:rPr>
            <a:t>+ </a:t>
          </a:r>
          <a:r>
            <a:rPr lang="cy-GB" sz="2300" kern="1200" noProof="0" dirty="0">
              <a:latin typeface="Aptos"/>
              <a:ea typeface="+mn-ea"/>
              <a:cs typeface="+mn-cs"/>
            </a:rPr>
            <a:t> Data credadwy a chywir: dros cyfnod o bedair wythnos</a:t>
          </a:r>
        </a:p>
      </dsp:txBody>
      <dsp:txXfrm>
        <a:off x="44664" y="3054122"/>
        <a:ext cx="8251804" cy="825612"/>
      </dsp:txXfrm>
    </dsp:sp>
    <dsp:sp modelId="{9B49AF93-2DAE-432B-AAE1-BE1AF5B2790C}">
      <dsp:nvSpPr>
        <dsp:cNvPr id="0" name=""/>
        <dsp:cNvSpPr/>
      </dsp:nvSpPr>
      <dsp:spPr>
        <a:xfrm>
          <a:off x="0" y="3990638"/>
          <a:ext cx="8341132" cy="914940"/>
        </a:xfrm>
        <a:prstGeom prst="round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b="1" kern="1200" noProof="0" dirty="0">
              <a:latin typeface="Aptos" panose="02110004020202020204"/>
              <a:ea typeface="+mn-ea"/>
              <a:cs typeface="+mn-cs"/>
            </a:rPr>
            <a:t>-</a:t>
          </a:r>
          <a:r>
            <a:rPr lang="cy-GB" sz="2300" kern="1200" noProof="0" dirty="0">
              <a:latin typeface="Aptos" panose="02110004020202020204"/>
              <a:ea typeface="+mn-ea"/>
              <a:cs typeface="+mn-cs"/>
            </a:rPr>
            <a:t> Cyfarwydd gyda’r amgylchedd arbrofi </a:t>
          </a:r>
        </a:p>
      </dsp:txBody>
      <dsp:txXfrm>
        <a:off x="44664" y="4035302"/>
        <a:ext cx="8251804" cy="8256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C1B90-84BA-40A8-A705-533E8F42BCBB}">
      <dsp:nvSpPr>
        <dsp:cNvPr id="0" name=""/>
        <dsp:cNvSpPr/>
      </dsp:nvSpPr>
      <dsp:spPr>
        <a:xfrm>
          <a:off x="0" y="784636"/>
          <a:ext cx="2774380" cy="1664628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noProof="0"/>
            <a:t>9 </a:t>
          </a:r>
          <a:r>
            <a:rPr lang="cy-GB" sz="2300" kern="1200" noProof="0">
              <a:latin typeface="Aptos Display" panose="02110004020202020204"/>
            </a:rPr>
            <a:t>Cyfranogwr</a:t>
          </a:r>
          <a:r>
            <a:rPr lang="cy-GB" sz="2300" kern="1200" noProof="0"/>
            <a:t> (3 gwryw: Oed 17.1±1.5 blwyddyn)</a:t>
          </a:r>
          <a:endParaRPr lang="cy-GB" sz="2300" kern="1200" noProof="0" dirty="0"/>
        </a:p>
      </dsp:txBody>
      <dsp:txXfrm>
        <a:off x="0" y="784636"/>
        <a:ext cx="2774380" cy="1664628"/>
      </dsp:txXfrm>
    </dsp:sp>
    <dsp:sp modelId="{5CCEEAC8-D47A-4E0F-8C85-103AD6C42F65}">
      <dsp:nvSpPr>
        <dsp:cNvPr id="0" name=""/>
        <dsp:cNvSpPr/>
      </dsp:nvSpPr>
      <dsp:spPr>
        <a:xfrm>
          <a:off x="3051818" y="784636"/>
          <a:ext cx="2774380" cy="1664628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b="1" kern="1200" noProof="0"/>
            <a:t>Samplu Cyfleustra: </a:t>
          </a:r>
          <a:r>
            <a:rPr lang="cy-GB" sz="2300" kern="1200" noProof="0"/>
            <a:t>Cyflym, </a:t>
          </a:r>
          <a:r>
            <a:rPr lang="cy-GB" sz="2300" kern="1200" noProof="0">
              <a:latin typeface="Aptos Display" panose="02110004020202020204"/>
            </a:rPr>
            <a:t>dibynadwy, </a:t>
          </a:r>
          <a:r>
            <a:rPr lang="cy-GB" sz="2300" kern="1200" noProof="0"/>
            <a:t>rhad (Ahmed, 2024). </a:t>
          </a:r>
          <a:endParaRPr lang="cy-GB" sz="2300" kern="1200" noProof="0" dirty="0"/>
        </a:p>
      </dsp:txBody>
      <dsp:txXfrm>
        <a:off x="3051818" y="784636"/>
        <a:ext cx="2774380" cy="1664628"/>
      </dsp:txXfrm>
    </dsp:sp>
    <dsp:sp modelId="{B6498873-87A1-4D33-80AA-96C90BFF95AE}">
      <dsp:nvSpPr>
        <dsp:cNvPr id="0" name=""/>
        <dsp:cNvSpPr/>
      </dsp:nvSpPr>
      <dsp:spPr>
        <a:xfrm>
          <a:off x="6103637" y="784636"/>
          <a:ext cx="2774380" cy="1664628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b="1" kern="1200" noProof="0"/>
            <a:t>Cymeradwyaeth foesegol: </a:t>
          </a:r>
          <a:r>
            <a:rPr lang="cy-GB" sz="2300" kern="1200" noProof="0"/>
            <a:t>Canllawiau UWTSD </a:t>
          </a:r>
          <a:r>
            <a:rPr lang="cy-GB" sz="2300" kern="1200" noProof="0">
              <a:latin typeface="Aptos Display" panose="02110004020202020204"/>
            </a:rPr>
            <a:t>a</a:t>
          </a:r>
          <a:r>
            <a:rPr lang="cy-GB" sz="2300" kern="1200" noProof="0"/>
            <a:t> SST.</a:t>
          </a:r>
          <a:endParaRPr lang="cy-GB" sz="2300" kern="1200" noProof="0" dirty="0"/>
        </a:p>
      </dsp:txBody>
      <dsp:txXfrm>
        <a:off x="6103637" y="784636"/>
        <a:ext cx="2774380" cy="1664628"/>
      </dsp:txXfrm>
    </dsp:sp>
    <dsp:sp modelId="{992FFBBF-7EEE-494D-BF3E-4E3C40903662}">
      <dsp:nvSpPr>
        <dsp:cNvPr id="0" name=""/>
        <dsp:cNvSpPr/>
      </dsp:nvSpPr>
      <dsp:spPr>
        <a:xfrm>
          <a:off x="0" y="2726703"/>
          <a:ext cx="2774380" cy="1664628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b="1" kern="1200" noProof="0"/>
            <a:t>Caniatâd: </a:t>
          </a:r>
          <a:r>
            <a:rPr lang="cy-GB" sz="2300" kern="1200" noProof="0"/>
            <a:t>Gwybodus (dros 18), Rhieni </a:t>
          </a:r>
          <a:r>
            <a:rPr lang="cy-GB" sz="2300" kern="1200" noProof="0">
              <a:latin typeface="Aptos Display" panose="02110004020202020204"/>
            </a:rPr>
            <a:t>a</a:t>
          </a:r>
          <a:r>
            <a:rPr lang="cy-GB" sz="2300" kern="1200" noProof="0"/>
            <a:t> </a:t>
          </a:r>
          <a:r>
            <a:rPr lang="cy-GB" sz="2300" kern="1200" noProof="0">
              <a:latin typeface="Aptos Display" panose="02110004020202020204"/>
            </a:rPr>
            <a:t>chyfranogwyr</a:t>
          </a:r>
          <a:r>
            <a:rPr lang="cy-GB" sz="2300" kern="1200" noProof="0"/>
            <a:t> (&gt;18). </a:t>
          </a:r>
          <a:endParaRPr lang="cy-GB" sz="2300" kern="1200" noProof="0" dirty="0"/>
        </a:p>
      </dsp:txBody>
      <dsp:txXfrm>
        <a:off x="0" y="2726703"/>
        <a:ext cx="2774380" cy="1664628"/>
      </dsp:txXfrm>
    </dsp:sp>
    <dsp:sp modelId="{38C73B7D-3213-4F1A-AE4B-07B67CC7EF85}">
      <dsp:nvSpPr>
        <dsp:cNvPr id="0" name=""/>
        <dsp:cNvSpPr/>
      </dsp:nvSpPr>
      <dsp:spPr>
        <a:xfrm>
          <a:off x="3051818" y="2726703"/>
          <a:ext cx="2774380" cy="1664628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b="1" kern="1200" noProof="0"/>
            <a:t>+ </a:t>
          </a:r>
          <a:r>
            <a:rPr lang="cy-GB" sz="2300" kern="1200" noProof="0"/>
            <a:t>Perfformiadau techneg </a:t>
          </a:r>
          <a:r>
            <a:rPr lang="cy-GB" sz="2300" kern="1200" noProof="0">
              <a:latin typeface="Aptos Display" panose="02110004020202020204"/>
            </a:rPr>
            <a:t>cywir</a:t>
          </a:r>
          <a:r>
            <a:rPr lang="cy-GB" sz="2300" kern="1200" noProof="0"/>
            <a:t> </a:t>
          </a:r>
          <a:r>
            <a:rPr lang="cy-GB" sz="2300" kern="1200" noProof="0">
              <a:latin typeface="Aptos Display" panose="02110004020202020204"/>
            </a:rPr>
            <a:t>a mwyafswm</a:t>
          </a:r>
          <a:r>
            <a:rPr lang="cy-GB" sz="2300" kern="1200" noProof="0"/>
            <a:t>: dibynadwy/dilys. </a:t>
          </a:r>
          <a:endParaRPr lang="cy-GB" sz="2300" kern="1200" noProof="0" dirty="0"/>
        </a:p>
      </dsp:txBody>
      <dsp:txXfrm>
        <a:off x="3051818" y="2726703"/>
        <a:ext cx="2774380" cy="1664628"/>
      </dsp:txXfrm>
    </dsp:sp>
    <dsp:sp modelId="{154819C9-B16F-4CD3-AE7E-0DC8AB843B7A}">
      <dsp:nvSpPr>
        <dsp:cNvPr id="0" name=""/>
        <dsp:cNvSpPr/>
      </dsp:nvSpPr>
      <dsp:spPr>
        <a:xfrm>
          <a:off x="6103637" y="2726703"/>
          <a:ext cx="2774380" cy="1664628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b="1" kern="1200" noProof="0" dirty="0"/>
            <a:t>- </a:t>
          </a:r>
          <a:r>
            <a:rPr lang="cy-GB" sz="2300" kern="1200" noProof="0" dirty="0"/>
            <a:t>Sampl fach: Anodd cyffredinoli’r data. </a:t>
          </a:r>
        </a:p>
      </dsp:txBody>
      <dsp:txXfrm>
        <a:off x="6103637" y="2726703"/>
        <a:ext cx="2774380" cy="16646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7B2734-6E85-4112-84F0-8DAE4DCDB4A8}">
      <dsp:nvSpPr>
        <dsp:cNvPr id="0" name=""/>
        <dsp:cNvSpPr/>
      </dsp:nvSpPr>
      <dsp:spPr>
        <a:xfrm>
          <a:off x="0" y="5455871"/>
          <a:ext cx="7381853" cy="895081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noProof="0"/>
            <a:t>Aslan and Kahraman (2022): gwelliant sylweddol yn nofiad sbrint trwy </a:t>
          </a:r>
          <a:r>
            <a:rPr lang="cy-GB" sz="2100" kern="1200" noProof="0">
              <a:latin typeface="Aptos Display" panose="02110004020202020204"/>
            </a:rPr>
            <a:t>ddefnyddio</a:t>
          </a:r>
          <a:r>
            <a:rPr lang="cy-GB" sz="2100" kern="1200" noProof="0"/>
            <a:t> rholio ewyn</a:t>
          </a:r>
          <a:r>
            <a:rPr lang="cy-GB" sz="2100" kern="1200" noProof="0">
              <a:latin typeface="Aptos Display" panose="02110004020202020204"/>
            </a:rPr>
            <a:t> i gynhesu</a:t>
          </a:r>
          <a:r>
            <a:rPr lang="cy-GB" sz="2100" kern="1200" noProof="0"/>
            <a:t>. </a:t>
          </a:r>
          <a:endParaRPr lang="cy-GB" sz="2100" kern="1200" noProof="0" dirty="0"/>
        </a:p>
      </dsp:txBody>
      <dsp:txXfrm>
        <a:off x="0" y="5455871"/>
        <a:ext cx="7381853" cy="895081"/>
      </dsp:txXfrm>
    </dsp:sp>
    <dsp:sp modelId="{5644AD50-E32C-4017-9B2B-3ACECC4931F8}">
      <dsp:nvSpPr>
        <dsp:cNvPr id="0" name=""/>
        <dsp:cNvSpPr/>
      </dsp:nvSpPr>
      <dsp:spPr>
        <a:xfrm rot="10800000">
          <a:off x="0" y="4092662"/>
          <a:ext cx="7381853" cy="1376634"/>
        </a:xfrm>
        <a:prstGeom prst="upArrowCallou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noProof="0" dirty="0"/>
            <a:t>Cyfradd </a:t>
          </a:r>
          <a:r>
            <a:rPr lang="cy-GB" sz="2100" kern="1200" noProof="0" dirty="0" err="1"/>
            <a:t>stroc</a:t>
          </a:r>
          <a:r>
            <a:rPr lang="cy-GB" sz="2100" kern="1200" noProof="0" dirty="0"/>
            <a:t> fwy effeithiol: hyblygrwydd cyfradd strôc uwch yn cysylltu a cyflymder uwch (</a:t>
          </a:r>
          <a:r>
            <a:rPr lang="cy-GB" sz="2100" kern="1200" noProof="0" dirty="0" err="1"/>
            <a:t>Simbaña‐Escobar</a:t>
          </a:r>
          <a:r>
            <a:rPr lang="cy-GB" sz="2100" kern="1200" noProof="0" dirty="0"/>
            <a:t> </a:t>
          </a:r>
          <a:r>
            <a:rPr lang="cy-GB" sz="2100" kern="1200" noProof="0" dirty="0" err="1"/>
            <a:t>et</a:t>
          </a:r>
          <a:r>
            <a:rPr lang="cy-GB" sz="2100" kern="1200" noProof="0" dirty="0"/>
            <a:t> </a:t>
          </a:r>
          <a:r>
            <a:rPr lang="cy-GB" sz="2100" kern="1200" noProof="0" dirty="0" err="1"/>
            <a:t>al</a:t>
          </a:r>
          <a:r>
            <a:rPr lang="cy-GB" sz="2100" kern="1200" noProof="0" dirty="0"/>
            <a:t>, 2020). </a:t>
          </a:r>
        </a:p>
      </dsp:txBody>
      <dsp:txXfrm rot="10800000">
        <a:off x="0" y="4092662"/>
        <a:ext cx="7381853" cy="894495"/>
      </dsp:txXfrm>
    </dsp:sp>
    <dsp:sp modelId="{69523B3D-3282-409B-A623-549306400189}">
      <dsp:nvSpPr>
        <dsp:cNvPr id="0" name=""/>
        <dsp:cNvSpPr/>
      </dsp:nvSpPr>
      <dsp:spPr>
        <a:xfrm rot="10800000">
          <a:off x="0" y="2729454"/>
          <a:ext cx="7381853" cy="1376634"/>
        </a:xfrm>
        <a:prstGeom prst="upArrowCallou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noProof="0"/>
            <a:t>Konrad </a:t>
          </a:r>
          <a:r>
            <a:rPr lang="cy-GB" sz="2100" kern="1200" noProof="0">
              <a:latin typeface="Aptos Display" panose="02110004020202020204"/>
            </a:rPr>
            <a:t>et</a:t>
          </a:r>
          <a:r>
            <a:rPr lang="cy-GB" sz="2100" kern="1200" noProof="0"/>
            <a:t> al</a:t>
          </a:r>
          <a:r>
            <a:rPr lang="cy-GB" sz="2100" kern="1200" noProof="0">
              <a:latin typeface="Aptos Display" panose="02110004020202020204"/>
            </a:rPr>
            <a:t>.</a:t>
          </a:r>
          <a:r>
            <a:rPr lang="cy-GB" sz="2100" kern="1200" noProof="0"/>
            <a:t> (2022): &gt;4 wythnos o </a:t>
          </a:r>
          <a:r>
            <a:rPr lang="cy-GB" sz="2100" kern="1200" noProof="0">
              <a:latin typeface="Aptos Display" panose="02110004020202020204"/>
            </a:rPr>
            <a:t>rolio</a:t>
          </a:r>
          <a:r>
            <a:rPr lang="cy-GB" sz="2100" kern="1200" noProof="0"/>
            <a:t> ewyn = enillion ystod symudiad parhaol. </a:t>
          </a:r>
          <a:endParaRPr lang="cy-GB" sz="2100" kern="1200" noProof="0" dirty="0"/>
        </a:p>
      </dsp:txBody>
      <dsp:txXfrm rot="10800000">
        <a:off x="0" y="2729454"/>
        <a:ext cx="7381853" cy="894495"/>
      </dsp:txXfrm>
    </dsp:sp>
    <dsp:sp modelId="{2D343093-D40D-48B7-8421-88CC63786A62}">
      <dsp:nvSpPr>
        <dsp:cNvPr id="0" name=""/>
        <dsp:cNvSpPr/>
      </dsp:nvSpPr>
      <dsp:spPr>
        <a:xfrm rot="10800000">
          <a:off x="0" y="1341094"/>
          <a:ext cx="7381853" cy="1376634"/>
        </a:xfrm>
        <a:prstGeom prst="upArrowCallou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noProof="0" dirty="0"/>
            <a:t>Cynyddu ystod symudiad ac elastigedd meinwe. </a:t>
          </a:r>
        </a:p>
      </dsp:txBody>
      <dsp:txXfrm rot="10800000">
        <a:off x="0" y="1341094"/>
        <a:ext cx="7381853" cy="894495"/>
      </dsp:txXfrm>
    </dsp:sp>
    <dsp:sp modelId="{858E44A1-3223-432E-8635-308775D4037D}">
      <dsp:nvSpPr>
        <dsp:cNvPr id="0" name=""/>
        <dsp:cNvSpPr/>
      </dsp:nvSpPr>
      <dsp:spPr>
        <a:xfrm rot="10800000">
          <a:off x="0" y="0"/>
          <a:ext cx="7381853" cy="1376634"/>
        </a:xfrm>
        <a:prstGeom prst="upArrowCallou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noProof="0"/>
            <a:t>Effeithiau acíwt o </a:t>
          </a:r>
          <a:r>
            <a:rPr lang="cy-GB" sz="2100" kern="1200" noProof="0">
              <a:latin typeface="Aptos Display" panose="02110004020202020204"/>
            </a:rPr>
            <a:t>dechneg</a:t>
          </a:r>
          <a:r>
            <a:rPr lang="cy-GB" sz="2100" kern="1200" noProof="0"/>
            <a:t> ‘self-myofascial release’. </a:t>
          </a:r>
          <a:endParaRPr lang="cy-GB" sz="2100" kern="1200" noProof="0" dirty="0"/>
        </a:p>
      </dsp:txBody>
      <dsp:txXfrm rot="10800000">
        <a:off x="0" y="0"/>
        <a:ext cx="7381853" cy="8944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57ABBB-B33E-4482-89D8-C7BB156416DB}">
      <dsp:nvSpPr>
        <dsp:cNvPr id="0" name=""/>
        <dsp:cNvSpPr/>
      </dsp:nvSpPr>
      <dsp:spPr>
        <a:xfrm>
          <a:off x="2164006" y="547709"/>
          <a:ext cx="5381361" cy="5964512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5237FE-3DFE-4CDA-8AC3-499CA7EC33D6}">
      <dsp:nvSpPr>
        <dsp:cNvPr id="0" name=""/>
        <dsp:cNvSpPr/>
      </dsp:nvSpPr>
      <dsp:spPr>
        <a:xfrm>
          <a:off x="1783617" y="458895"/>
          <a:ext cx="2823972" cy="2823972"/>
        </a:xfrm>
        <a:prstGeom prst="round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b="1" kern="1200" noProof="0" dirty="0"/>
            <a:t>Sampl &lt;10:</a:t>
          </a:r>
          <a:r>
            <a:rPr lang="cy-GB" sz="2400" kern="1200" noProof="0" dirty="0"/>
            <a:t> lleihau pŵer ystadegol y data.</a:t>
          </a:r>
        </a:p>
      </dsp:txBody>
      <dsp:txXfrm>
        <a:off x="1921472" y="596750"/>
        <a:ext cx="2548262" cy="2548262"/>
      </dsp:txXfrm>
    </dsp:sp>
    <dsp:sp modelId="{9246A6C1-B5E8-48E1-AD6F-9532B507BE02}">
      <dsp:nvSpPr>
        <dsp:cNvPr id="0" name=""/>
        <dsp:cNvSpPr/>
      </dsp:nvSpPr>
      <dsp:spPr>
        <a:xfrm>
          <a:off x="5101784" y="458895"/>
          <a:ext cx="2823972" cy="2823972"/>
        </a:xfrm>
        <a:prstGeom prst="round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b="1" kern="1200" noProof="0" dirty="0"/>
            <a:t>Gwall amser ymateb dynol: </a:t>
          </a:r>
          <a:r>
            <a:rPr lang="cy-GB" sz="2400" kern="1200" noProof="0" dirty="0"/>
            <a:t>effeithio ar gywirdeb absoliwt y delta perfformiad 0.18s.</a:t>
          </a:r>
        </a:p>
      </dsp:txBody>
      <dsp:txXfrm>
        <a:off x="5239639" y="596750"/>
        <a:ext cx="2548262" cy="2548262"/>
      </dsp:txXfrm>
    </dsp:sp>
    <dsp:sp modelId="{E5C74C55-B5B8-40FE-B704-97DAE48A2C5F}">
      <dsp:nvSpPr>
        <dsp:cNvPr id="0" name=""/>
        <dsp:cNvSpPr/>
      </dsp:nvSpPr>
      <dsp:spPr>
        <a:xfrm>
          <a:off x="1783617" y="3777063"/>
          <a:ext cx="2823972" cy="2823972"/>
        </a:xfrm>
        <a:prstGeom prst="round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b="1" kern="1200" noProof="0"/>
            <a:t>Hetzler et al (2008): </a:t>
          </a:r>
          <a:r>
            <a:rPr lang="cy-GB" sz="2400" kern="1200" noProof="0"/>
            <a:t>amseru electronig yn fwy effeithiol na </a:t>
          </a:r>
          <a:r>
            <a:rPr lang="cy-GB" sz="2400" kern="1200" noProof="0">
              <a:latin typeface="Aptos Display" panose="02110004020202020204"/>
            </a:rPr>
            <a:t>'stop clock'.</a:t>
          </a:r>
          <a:r>
            <a:rPr lang="cy-GB" sz="2400" kern="1200" noProof="0"/>
            <a:t> </a:t>
          </a:r>
          <a:endParaRPr lang="cy-GB" sz="2400" kern="1200" noProof="0" dirty="0"/>
        </a:p>
      </dsp:txBody>
      <dsp:txXfrm>
        <a:off x="1921472" y="3914918"/>
        <a:ext cx="2548262" cy="2548262"/>
      </dsp:txXfrm>
    </dsp:sp>
    <dsp:sp modelId="{17FBEFEF-DAF3-4E94-A6EA-76EC37CC6242}">
      <dsp:nvSpPr>
        <dsp:cNvPr id="0" name=""/>
        <dsp:cNvSpPr/>
      </dsp:nvSpPr>
      <dsp:spPr>
        <a:xfrm>
          <a:off x="5101784" y="3777063"/>
          <a:ext cx="2823972" cy="2823972"/>
        </a:xfrm>
        <a:prstGeom prst="round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b="1" kern="1200" noProof="0">
              <a:latin typeface="Aptos Display" panose="02110004020202020204"/>
            </a:rPr>
            <a:t>Effeithiau</a:t>
          </a:r>
          <a:r>
            <a:rPr lang="cy-GB" sz="2400" b="1" kern="1200" noProof="0"/>
            <a:t> allanol: </a:t>
          </a:r>
          <a:r>
            <a:rPr lang="cy-GB" sz="2400" kern="1200" noProof="0"/>
            <a:t>blinder ymarfer, ansawdd cwsg, cymeriant maeth</a:t>
          </a:r>
          <a:r>
            <a:rPr lang="cy-GB" sz="2400" kern="1200" noProof="0">
              <a:latin typeface="Aptos Display" panose="02110004020202020204"/>
            </a:rPr>
            <a:t> (nutrient intake).</a:t>
          </a:r>
          <a:r>
            <a:rPr lang="cy-GB" sz="2400" kern="1200" noProof="0"/>
            <a:t> </a:t>
          </a:r>
          <a:endParaRPr lang="cy-GB" sz="2400" kern="1200" noProof="0" dirty="0"/>
        </a:p>
      </dsp:txBody>
      <dsp:txXfrm>
        <a:off x="5239639" y="3914918"/>
        <a:ext cx="2548262" cy="254826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BE3ABE-0E02-4D48-951D-69DEE553FB2D}">
      <dsp:nvSpPr>
        <dsp:cNvPr id="0" name=""/>
        <dsp:cNvSpPr/>
      </dsp:nvSpPr>
      <dsp:spPr>
        <a:xfrm>
          <a:off x="1067" y="267255"/>
          <a:ext cx="4163624" cy="2498174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b="1" kern="1200" noProof="0"/>
            <a:t>Goblygiadau ymarferol: </a:t>
          </a:r>
          <a:r>
            <a:rPr lang="cy-GB" sz="2700" kern="1200" noProof="0"/>
            <a:t>defnyddio rholio ewyn fel rhan o </a:t>
          </a:r>
          <a:r>
            <a:rPr lang="cy-GB" sz="2700" kern="1200" noProof="0">
              <a:latin typeface="Aptos Display" panose="02110004020202020204"/>
            </a:rPr>
            <a:t>brotocol</a:t>
          </a:r>
          <a:r>
            <a:rPr lang="cy-GB" sz="2700" kern="1200" noProof="0"/>
            <a:t> </a:t>
          </a:r>
          <a:r>
            <a:rPr lang="cy-GB" sz="2700" kern="1200" noProof="0">
              <a:latin typeface="Aptos Display" panose="02110004020202020204"/>
            </a:rPr>
            <a:t>cynhesu</a:t>
          </a:r>
          <a:r>
            <a:rPr lang="cy-GB" sz="2700" kern="1200" noProof="0"/>
            <a:t>.</a:t>
          </a:r>
          <a:endParaRPr lang="cy-GB" sz="2700" kern="1200" noProof="0" dirty="0"/>
        </a:p>
      </dsp:txBody>
      <dsp:txXfrm>
        <a:off x="1067" y="267255"/>
        <a:ext cx="4163624" cy="2498174"/>
      </dsp:txXfrm>
    </dsp:sp>
    <dsp:sp modelId="{77C3BA9A-4A0B-4B69-867B-E8ECF4192E67}">
      <dsp:nvSpPr>
        <dsp:cNvPr id="0" name=""/>
        <dsp:cNvSpPr/>
      </dsp:nvSpPr>
      <dsp:spPr>
        <a:xfrm>
          <a:off x="4581054" y="267255"/>
          <a:ext cx="4163624" cy="2498174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b="1" kern="1200" noProof="0"/>
            <a:t>Ymarfer </a:t>
          </a:r>
          <a:r>
            <a:rPr lang="cy-GB" sz="2700" b="1" kern="1200" noProof="0">
              <a:latin typeface="Aptos Display" panose="02110004020202020204"/>
            </a:rPr>
            <a:t>ar gyfer y</a:t>
          </a:r>
          <a:r>
            <a:rPr lang="cy-GB" sz="2700" b="1" kern="1200" noProof="0"/>
            <a:t> dyfodol: </a:t>
          </a:r>
          <a:r>
            <a:rPr lang="cy-GB" sz="2700" kern="1200" noProof="0"/>
            <a:t>sicrhau </a:t>
          </a:r>
          <a:r>
            <a:rPr lang="cy-GB" sz="2700" kern="1200" noProof="0">
              <a:latin typeface="Aptos Display" panose="02110004020202020204"/>
            </a:rPr>
            <a:t>mwy yn y sampl</a:t>
          </a:r>
          <a:r>
            <a:rPr lang="cy-GB" sz="2700" kern="1200" noProof="0"/>
            <a:t>, defnyddio technoleg amseru dibynadwy, </a:t>
          </a:r>
          <a:r>
            <a:rPr lang="cy-GB" sz="2700" kern="1200" noProof="0">
              <a:latin typeface="Aptos Display" panose="02110004020202020204"/>
            </a:rPr>
            <a:t>dilyn protocol</a:t>
          </a:r>
          <a:r>
            <a:rPr lang="cy-GB" sz="2700" kern="1200" noProof="0"/>
            <a:t> </a:t>
          </a:r>
          <a:r>
            <a:rPr lang="cy-GB" sz="2700" kern="1200" noProof="0">
              <a:latin typeface="Aptos Display" panose="02110004020202020204"/>
            </a:rPr>
            <a:t>mwy </a:t>
          </a:r>
          <a:r>
            <a:rPr lang="cy-GB" sz="2700" kern="1200" noProof="0"/>
            <a:t>llym. </a:t>
          </a:r>
          <a:endParaRPr lang="cy-GB" sz="2700" kern="1200" noProof="0" dirty="0"/>
        </a:p>
      </dsp:txBody>
      <dsp:txXfrm>
        <a:off x="4581054" y="267255"/>
        <a:ext cx="4163624" cy="2498174"/>
      </dsp:txXfrm>
    </dsp:sp>
    <dsp:sp modelId="{14F61CB8-73AE-470F-81E1-C8E796AF1CDF}">
      <dsp:nvSpPr>
        <dsp:cNvPr id="0" name=""/>
        <dsp:cNvSpPr/>
      </dsp:nvSpPr>
      <dsp:spPr>
        <a:xfrm>
          <a:off x="1067" y="3181793"/>
          <a:ext cx="4163624" cy="2498174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b="1" kern="1200" noProof="0" dirty="0"/>
            <a:t>Myfyrio academaidd: </a:t>
          </a:r>
          <a:r>
            <a:rPr lang="cy-GB" sz="2700" kern="1200" noProof="0" dirty="0"/>
            <a:t>datblygu cymwyseddau beirniadol, dadansoddi data trwy SPSS. </a:t>
          </a:r>
        </a:p>
      </dsp:txBody>
      <dsp:txXfrm>
        <a:off x="1067" y="3181793"/>
        <a:ext cx="4163624" cy="2498174"/>
      </dsp:txXfrm>
    </dsp:sp>
    <dsp:sp modelId="{6F91A340-7706-414B-A276-C6A92689E35B}">
      <dsp:nvSpPr>
        <dsp:cNvPr id="0" name=""/>
        <dsp:cNvSpPr/>
      </dsp:nvSpPr>
      <dsp:spPr>
        <a:xfrm>
          <a:off x="4581054" y="3181793"/>
          <a:ext cx="4163624" cy="2498174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b="1" kern="1200" noProof="0"/>
            <a:t>Cefnogaeth Lefel 6: </a:t>
          </a:r>
          <a:r>
            <a:rPr lang="cy-GB" sz="2700" kern="1200" noProof="0"/>
            <a:t>Ymarfer hanfodol; darparu protocol dilys </a:t>
          </a:r>
          <a:r>
            <a:rPr lang="cy-GB" sz="2700" kern="1200" noProof="0">
              <a:latin typeface="Aptos Display" panose="02110004020202020204"/>
            </a:rPr>
            <a:t>a gosod sylfaen</a:t>
          </a:r>
          <a:r>
            <a:rPr lang="cy-GB" sz="2700" kern="1200" noProof="0"/>
            <a:t> ystadegol gref. </a:t>
          </a:r>
          <a:endParaRPr lang="cy-GB" sz="2700" kern="1200" noProof="0" dirty="0"/>
        </a:p>
      </dsp:txBody>
      <dsp:txXfrm>
        <a:off x="4581054" y="3181793"/>
        <a:ext cx="4163624" cy="24981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C7C75C-FADC-48D6-B5BD-970D7A7FEADB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BCD259-13A7-48FD-9932-7CEB44ABD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680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BCD259-13A7-48FD-9932-7CEB44ABDE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64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0D616-78E0-4084-DFEE-B33AB0754D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D367F7-66D4-2A7F-2A12-B25059DE96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BB8363-CFA1-4083-6A36-78C646450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EF32C4-232A-CCFB-ECEB-86A51EDEF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C3E7B-682F-7B76-A213-D198E4182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23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0744D-2FCB-CE7C-84D7-3DDD08AB2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2A3AD-84D9-96FA-53AF-8CC6909455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573F3C-4C5C-A8C9-6C8C-43C0F01A9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5F3C01-CFB9-094B-2832-4851A505C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21792-FC29-CAE2-F73B-0E68C5271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861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9B5C1-96B5-5963-E798-FCCDD9843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0C1714-7EAC-2ED0-08DF-0C4E2547ED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A54D3-1D50-72DD-AFBA-A489A217F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912B4-EA3D-94B4-7F08-A1CF0A207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835F6-BE1A-5A6F-4D54-0F9827399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466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8998E-DCF5-059B-10C9-2F7A79472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F95BE-0C81-7FF2-185E-1BB20B2D15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3CD43B-DABA-E649-B572-FB8315D7CB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206463-45CA-8BE4-E1F8-480A05C6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0CD938-FD9D-8B80-FEAD-CC465C2BB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530C42-8D38-4591-569D-ABD2EA564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453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C8F07-75C4-355F-92C5-AED134BDF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5CCEDE-48B5-C5A6-0AD9-56D63F283C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038A10-0703-0B1D-7936-884FE36054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F8F6DA-8802-31D8-C010-D3B5CA6BED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D1FC20-F832-6C45-BD9C-7276885D54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8294DD-3B0F-EEFC-EAAE-3B955A487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628709-6F81-4AA9-894F-72684E6E5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B887AE-E5CC-A35D-C5B9-E1F8190E2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5888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19F7D-6EB6-B3B2-68F5-277FBA867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14F773-F00C-B432-2B2A-DA90FB0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BAB112-5168-1247-D5D9-C39F54FC0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0CCB0B-86BD-958D-AA74-5CB055B2F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223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41601-0093-14FB-DBB3-EF0A0D4B3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393AD2-5492-44C4-2013-4E88C9D7B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57AB8E-B377-CC23-9EAF-A3687B73D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5258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5FE2A-E80A-DE0D-6A19-730739EDD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B10DF-8968-08BF-9CCC-A3FA98CA01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69555B-DEEF-9AAA-6B5A-344ADEFA1E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7CD464-8C65-7256-609B-078407A2A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0BAE83-BA0A-DA08-362D-07E2A8F17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EA7A87-0C9D-6F37-35EB-993A8BE27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963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83B2B-6986-31D4-2B6E-7573FF193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5B08C7-1D33-5F93-7164-0E2A862629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3F8AD-26A4-570A-6414-E732C71C22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976B5-0D1E-C8C0-F7C3-B0E352672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BD5BD-7F17-7373-D192-F7D26DEE8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3675FF-DD81-620C-BF76-D102DBB9A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522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8800E-F35F-3CDC-54A8-143C2AE82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BA38F7-FC49-5937-DF64-957C16AAE9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35B1BF-806A-2CC7-67EF-66FAA3F68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EDE3F3-29ED-E73F-45AE-48BE1C271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96730A-EAED-D63D-4905-765B93A82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889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7D71DF-FBD5-2B8C-728F-EB53AA8EF6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18AC79-D134-431F-AC05-A231A0490D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D02DD-7491-19E0-746C-2F23EF90D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B5F60B-180A-2E34-2E84-8F2358DFF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D9C3C-B5AB-236C-B769-7726D6B89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026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746992-BF61-CD52-9638-17EBFDD6C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7A4EFA-A647-F848-4EE9-BE84D4BD36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3799E-5D36-C130-A8F1-F90E31191B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9C728D-416F-40D5-8F13-55E5DD1CE8D1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24B9A-752B-7272-8E13-AFAA6FB2A5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5E03DE-1A1C-9001-FB4E-0D04F3F815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7DE1FC-E54A-4B87-A814-263D1E865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4079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4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7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8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9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sms.13786" TargetMode="External"/><Relationship Id="rId3" Type="http://schemas.openxmlformats.org/officeDocument/2006/relationships/hyperlink" Target="https://doi.org/10.53016/jerp.v4i2.193" TargetMode="External"/><Relationship Id="rId7" Type="http://schemas.openxmlformats.org/officeDocument/2006/relationships/hyperlink" Target="https://doi.org/10.1007/s40279-024-02172-4" TargetMode="External"/><Relationship Id="rId12" Type="http://schemas.openxmlformats.org/officeDocument/2006/relationships/hyperlink" Target="https://doi.org/10.52082/jssm.2025.128" TargetMode="External"/><Relationship Id="rId2" Type="http://schemas.openxmlformats.org/officeDocument/2006/relationships/hyperlink" Target="https://doi.org/10.1016/j.oor.2024.10066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s40279-022-01699-8" TargetMode="External"/><Relationship Id="rId11" Type="http://schemas.openxmlformats.org/officeDocument/2006/relationships/hyperlink" Target="https://doi.org/10.3389/fphys.2019.00376" TargetMode="External"/><Relationship Id="rId5" Type="http://schemas.openxmlformats.org/officeDocument/2006/relationships/hyperlink" Target="https://doi.org/10.1519/jsc.0b013e318185f36c" TargetMode="External"/><Relationship Id="rId10" Type="http://schemas.openxmlformats.org/officeDocument/2006/relationships/hyperlink" Target="https://doi.org/10.1016/j.jshs.2024.05.002" TargetMode="External"/><Relationship Id="rId4" Type="http://schemas.openxmlformats.org/officeDocument/2006/relationships/hyperlink" Target="https://doi.org/10.17533/udea.efyd.e358074" TargetMode="External"/><Relationship Id="rId9" Type="http://schemas.openxmlformats.org/officeDocument/2006/relationships/hyperlink" Target="https://doi.org/10.1111/jpm.13143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Education,_Studying,_University,_Alumni_-_icon.png" TargetMode="External"/><Relationship Id="rId3" Type="http://schemas.openxmlformats.org/officeDocument/2006/relationships/hyperlink" Target="https://www.freeiconspng.com/img/3753" TargetMode="External"/><Relationship Id="rId7" Type="http://schemas.openxmlformats.org/officeDocument/2006/relationships/hyperlink" Target="https://www.nbcnews.com/id/wbna26232965" TargetMode="External"/><Relationship Id="rId2" Type="http://schemas.openxmlformats.org/officeDocument/2006/relationships/hyperlink" Target="https://www.shutterstock.com/search/foam-roller-back?image_type=illustr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lueseventy.com/blogs/stories/58555972-foam-rolling-for-swimmers" TargetMode="External"/><Relationship Id="rId5" Type="http://schemas.openxmlformats.org/officeDocument/2006/relationships/hyperlink" Target="https://swimswam.com/freestyle-101-basic-principles-for-a-faster-freestyle" TargetMode="External"/><Relationship Id="rId4" Type="http://schemas.openxmlformats.org/officeDocument/2006/relationships/hyperlink" Target="https://www.flaticon.com/free-icon/stopwatch_7538407" TargetMode="External"/><Relationship Id="rId9" Type="http://schemas.openxmlformats.org/officeDocument/2006/relationships/hyperlink" Target="https://copilot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A7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 noProof="0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 noProof="0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y-GB" noProof="0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y-GB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y-GB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y-GB" noProof="0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y-GB" noProof="0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y-GB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y-GB" noProof="0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9706" y="1178356"/>
            <a:ext cx="10558405" cy="3044335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cy-GB" sz="4800" b="0" noProof="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Effaith rholio ewyn cyn-berfformiad ar berfformiad cyflymder sbrint dull rhydd 50m mewn nofio</a:t>
            </a:r>
            <a:endParaRPr lang="cy-GB" sz="4800" noProof="0" dirty="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9707" y="4420906"/>
            <a:ext cx="10558405" cy="22344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noProof="0" dirty="0">
                <a:solidFill>
                  <a:schemeClr val="bg1"/>
                </a:solidFill>
              </a:rPr>
              <a:t>BMST5005 </a:t>
            </a:r>
          </a:p>
          <a:p>
            <a:r>
              <a:rPr lang="cy-GB" noProof="0" dirty="0">
                <a:solidFill>
                  <a:schemeClr val="bg1"/>
                </a:solidFill>
              </a:rPr>
              <a:t>Lowri Lewis</a:t>
            </a:r>
          </a:p>
          <a:p>
            <a:r>
              <a:rPr lang="cy-GB" noProof="0" dirty="0" err="1">
                <a:solidFill>
                  <a:schemeClr val="bg1"/>
                </a:solidFill>
              </a:rPr>
              <a:t>Sports</a:t>
            </a:r>
            <a:r>
              <a:rPr lang="cy-GB" noProof="0" dirty="0">
                <a:solidFill>
                  <a:schemeClr val="bg1"/>
                </a:solidFill>
              </a:rPr>
              <a:t> </a:t>
            </a:r>
            <a:r>
              <a:rPr lang="cy-GB" noProof="0" dirty="0" err="1">
                <a:solidFill>
                  <a:schemeClr val="bg1"/>
                </a:solidFill>
              </a:rPr>
              <a:t>and</a:t>
            </a:r>
            <a:r>
              <a:rPr lang="cy-GB" noProof="0" dirty="0">
                <a:solidFill>
                  <a:schemeClr val="bg1"/>
                </a:solidFill>
              </a:rPr>
              <a:t> </a:t>
            </a:r>
            <a:r>
              <a:rPr lang="cy-GB" noProof="0" dirty="0" err="1">
                <a:solidFill>
                  <a:schemeClr val="bg1"/>
                </a:solidFill>
              </a:rPr>
              <a:t>exercise</a:t>
            </a:r>
            <a:r>
              <a:rPr lang="cy-GB" noProof="0" dirty="0">
                <a:solidFill>
                  <a:schemeClr val="bg1"/>
                </a:solidFill>
              </a:rPr>
              <a:t> </a:t>
            </a:r>
            <a:r>
              <a:rPr lang="cy-GB" noProof="0" dirty="0" err="1">
                <a:solidFill>
                  <a:schemeClr val="bg1"/>
                </a:solidFill>
              </a:rPr>
              <a:t>therapy</a:t>
            </a:r>
            <a:endParaRPr lang="cy-GB" noProof="0" dirty="0">
              <a:solidFill>
                <a:schemeClr val="bg1"/>
              </a:solidFill>
            </a:endParaRPr>
          </a:p>
          <a:p>
            <a:r>
              <a:rPr lang="cy-GB" noProof="0" dirty="0">
                <a:solidFill>
                  <a:schemeClr val="bg1"/>
                </a:solidFill>
              </a:rPr>
              <a:t>2400763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9F624-FFC0-E512-789A-2E6FFD92E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743" y="237414"/>
            <a:ext cx="4511059" cy="728787"/>
          </a:xfrm>
        </p:spPr>
        <p:txBody>
          <a:bodyPr/>
          <a:lstStyle/>
          <a:p>
            <a:r>
              <a:rPr lang="cy-GB" b="1" noProof="0" dirty="0"/>
              <a:t>Cyflwyniad</a:t>
            </a:r>
            <a:r>
              <a:rPr lang="cy-GB" noProof="0" dirty="0"/>
              <a:t>:</a:t>
            </a:r>
          </a:p>
        </p:txBody>
      </p:sp>
      <p:graphicFrame>
        <p:nvGraphicFramePr>
          <p:cNvPr id="17" name="Content Placeholder 9">
            <a:extLst>
              <a:ext uri="{FF2B5EF4-FFF2-40B4-BE49-F238E27FC236}">
                <a16:creationId xmlns:a16="http://schemas.microsoft.com/office/drawing/2014/main" id="{2207EACD-23F1-AF8E-0F14-A1674E2C7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0501248"/>
              </p:ext>
            </p:extLst>
          </p:nvPr>
        </p:nvGraphicFramePr>
        <p:xfrm>
          <a:off x="183599" y="970662"/>
          <a:ext cx="8677247" cy="5892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B74036-07FA-927F-007B-F6DEC6C6A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noProof="0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EBEE9-8677-CE24-1506-EA20DEF08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cy-GB" noProof="0" smtClean="0"/>
              <a:t>2</a:t>
            </a:fld>
            <a:endParaRPr lang="cy-GB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CBDB2D2-3D2E-CEF3-32EA-6B6B4DE3C8F1}"/>
              </a:ext>
            </a:extLst>
          </p:cNvPr>
          <p:cNvGrpSpPr/>
          <p:nvPr/>
        </p:nvGrpSpPr>
        <p:grpSpPr>
          <a:xfrm>
            <a:off x="8125407" y="237596"/>
            <a:ext cx="4059461" cy="1680528"/>
            <a:chOff x="7307022" y="2670594"/>
            <a:chExt cx="4299543" cy="1910171"/>
          </a:xfrm>
        </p:grpSpPr>
        <p:pic>
          <p:nvPicPr>
            <p:cNvPr id="11" name="Picture 10" descr="Foam Roller Back: Over 14,845 Royalty-Free Licensable Stock Illustrations &amp;  Drawings | Shutterstock">
              <a:extLst>
                <a:ext uri="{FF2B5EF4-FFF2-40B4-BE49-F238E27FC236}">
                  <a16:creationId xmlns:a16="http://schemas.microsoft.com/office/drawing/2014/main" id="{030D445E-073F-AB39-8EB8-C7B4319B9EF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307022" y="2670594"/>
              <a:ext cx="4090898" cy="1531189"/>
            </a:xfrm>
            <a:prstGeom prst="rect">
              <a:avLst/>
            </a:prstGeom>
          </p:spPr>
        </p:pic>
        <p:sp>
          <p:nvSpPr>
            <p:cNvPr id="14" name="Content Placeholder 9">
              <a:extLst>
                <a:ext uri="{FF2B5EF4-FFF2-40B4-BE49-F238E27FC236}">
                  <a16:creationId xmlns:a16="http://schemas.microsoft.com/office/drawing/2014/main" id="{1324E444-4B28-B507-EF86-F5C3F4EC8B3A}"/>
                </a:ext>
              </a:extLst>
            </p:cNvPr>
            <p:cNvSpPr txBox="1">
              <a:spLocks/>
            </p:cNvSpPr>
            <p:nvPr/>
          </p:nvSpPr>
          <p:spPr>
            <a:xfrm>
              <a:off x="9262753" y="4206975"/>
              <a:ext cx="2343812" cy="373790"/>
            </a:xfrm>
            <a:prstGeom prst="rect">
              <a:avLst/>
            </a:prstGeom>
          </p:spPr>
          <p:txBody>
            <a:bodyPr vert="horz" lIns="0" tIns="0" rIns="0" bIns="0" rtlCol="0" anchor="t">
              <a:normAutofit/>
            </a:bodyPr>
            <a:lstStyle>
              <a:lvl1pPr marL="228600" indent="-228600" algn="l" defTabSz="914400" rtl="0" eaLnBrk="1" latinLnBrk="0" hangingPunct="1">
                <a:lnSpc>
                  <a:spcPct val="12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y-GB" sz="1200" noProof="0" dirty="0" err="1"/>
                <a:t>Image</a:t>
              </a:r>
              <a:r>
                <a:rPr lang="cy-GB" sz="1200" noProof="0" dirty="0"/>
                <a:t> 1: (</a:t>
              </a:r>
              <a:r>
                <a:rPr lang="cy-GB" sz="1200" noProof="0" dirty="0" err="1"/>
                <a:t>Shutterstock</a:t>
              </a:r>
              <a:r>
                <a:rPr lang="cy-GB" sz="1200" noProof="0" dirty="0"/>
                <a:t>, 2026)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21FD3F7A-0B5B-3EF6-44C1-CFB256109432}"/>
              </a:ext>
            </a:extLst>
          </p:cNvPr>
          <p:cNvSpPr txBox="1"/>
          <p:nvPr/>
        </p:nvSpPr>
        <p:spPr>
          <a:xfrm>
            <a:off x="7484533" y="575733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A6078DB-21BA-8AF9-C992-E2BA40547BE8}"/>
              </a:ext>
            </a:extLst>
          </p:cNvPr>
          <p:cNvSpPr txBox="1"/>
          <p:nvPr/>
        </p:nvSpPr>
        <p:spPr>
          <a:xfrm>
            <a:off x="9294483" y="2537124"/>
            <a:ext cx="2583132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 err="1"/>
              <a:t>Terminoleg</a:t>
            </a:r>
            <a:r>
              <a:rPr lang="en-US" sz="2800" b="1" dirty="0"/>
              <a:t>:</a:t>
            </a:r>
          </a:p>
          <a:p>
            <a:pPr algn="ctr"/>
            <a:r>
              <a:rPr lang="en-US" sz="2800" b="1" dirty="0" err="1"/>
              <a:t>Rholio</a:t>
            </a:r>
            <a:r>
              <a:rPr lang="en-US" sz="2800" b="1" dirty="0"/>
              <a:t> </a:t>
            </a:r>
            <a:r>
              <a:rPr lang="en-US" sz="2800" b="1" dirty="0" err="1"/>
              <a:t>ewyn</a:t>
            </a:r>
            <a:r>
              <a:rPr lang="en-US" sz="2800" b="1" dirty="0">
                <a:ea typeface="+mn-lt"/>
                <a:cs typeface="+mn-lt"/>
              </a:rPr>
              <a:t>  </a:t>
            </a:r>
            <a:endParaRPr lang="en-US" sz="2800" b="1" dirty="0"/>
          </a:p>
          <a:p>
            <a:pPr algn="ctr"/>
            <a:endParaRPr lang="en-US" sz="2800" b="1" dirty="0">
              <a:ea typeface="+mn-lt"/>
              <a:cs typeface="+mn-lt"/>
            </a:endParaRPr>
          </a:p>
          <a:p>
            <a:pPr algn="ctr"/>
            <a:r>
              <a:rPr lang="en-US" sz="2800" b="1">
                <a:ea typeface="+mn-lt"/>
                <a:cs typeface="+mn-lt"/>
              </a:rPr>
              <a:t>Terminology: </a:t>
            </a:r>
            <a:endParaRPr lang="en-US" sz="2800" b="1" dirty="0">
              <a:ea typeface="+mn-lt"/>
              <a:cs typeface="+mn-lt"/>
            </a:endParaRPr>
          </a:p>
          <a:p>
            <a:pPr algn="ctr"/>
            <a:r>
              <a:rPr lang="en-US" sz="2800" b="1">
                <a:ea typeface="+mn-lt"/>
                <a:cs typeface="+mn-lt"/>
              </a:rPr>
              <a:t>Foam rolling</a:t>
            </a:r>
            <a:endParaRPr lang="en-US" sz="2800" b="1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181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08C7B-07DA-DD38-21DB-3EDA24C72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613" y="419571"/>
            <a:ext cx="10515600" cy="1325563"/>
          </a:xfrm>
        </p:spPr>
        <p:txBody>
          <a:bodyPr/>
          <a:lstStyle/>
          <a:p>
            <a:r>
              <a:rPr lang="cy-GB" b="1" noProof="0"/>
              <a:t>Nodau </a:t>
            </a:r>
            <a:r>
              <a:rPr lang="cy-GB" b="1"/>
              <a:t>a</a:t>
            </a:r>
            <a:r>
              <a:rPr lang="cy-GB" b="1" noProof="0"/>
              <a:t> Rhagdybiaeth:</a:t>
            </a:r>
          </a:p>
        </p:txBody>
      </p:sp>
      <p:graphicFrame>
        <p:nvGraphicFramePr>
          <p:cNvPr id="1030" name="Content Placeholder 2">
            <a:extLst>
              <a:ext uri="{FF2B5EF4-FFF2-40B4-BE49-F238E27FC236}">
                <a16:creationId xmlns:a16="http://schemas.microsoft.com/office/drawing/2014/main" id="{0BCF52CC-8DC0-4E7A-84D3-20DCF43F74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0320148"/>
              </p:ext>
            </p:extLst>
          </p:nvPr>
        </p:nvGraphicFramePr>
        <p:xfrm>
          <a:off x="661854" y="-448456"/>
          <a:ext cx="10686689" cy="92565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8EC6B-DB98-4323-D669-5BDC87DE3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noProof="0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2FA4F3-9106-0B56-E6DE-BFD4022CF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cy-GB" noProof="0" smtClean="0"/>
              <a:t>3</a:t>
            </a:fld>
            <a:endParaRPr lang="cy-GB" noProof="0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B66B863-3D8B-EB20-A665-E3B67D282D97}"/>
              </a:ext>
            </a:extLst>
          </p:cNvPr>
          <p:cNvGrpSpPr/>
          <p:nvPr/>
        </p:nvGrpSpPr>
        <p:grpSpPr>
          <a:xfrm>
            <a:off x="9961499" y="120470"/>
            <a:ext cx="2027072" cy="1881900"/>
            <a:chOff x="8016814" y="2118923"/>
            <a:chExt cx="3336986" cy="3754925"/>
          </a:xfrm>
        </p:grpSpPr>
        <p:pic>
          <p:nvPicPr>
            <p:cNvPr id="1028" name="Picture 4" descr="Swim Icon PNG Transparent Background, Free Download #3753 - FreeIconsPNG">
              <a:extLst>
                <a:ext uri="{FF2B5EF4-FFF2-40B4-BE49-F238E27FC236}">
                  <a16:creationId xmlns:a16="http://schemas.microsoft.com/office/drawing/2014/main" id="{991BA168-8C07-2750-665A-7EF9FC4A4E1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16814" y="2118923"/>
              <a:ext cx="3336985" cy="33369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Content Placeholder 9">
              <a:extLst>
                <a:ext uri="{FF2B5EF4-FFF2-40B4-BE49-F238E27FC236}">
                  <a16:creationId xmlns:a16="http://schemas.microsoft.com/office/drawing/2014/main" id="{8635E978-B332-CD06-21BF-62DD1C9BC979}"/>
                </a:ext>
              </a:extLst>
            </p:cNvPr>
            <p:cNvSpPr txBox="1">
              <a:spLocks/>
            </p:cNvSpPr>
            <p:nvPr/>
          </p:nvSpPr>
          <p:spPr>
            <a:xfrm>
              <a:off x="8025842" y="5455909"/>
              <a:ext cx="3327958" cy="417939"/>
            </a:xfrm>
            <a:prstGeom prst="rect">
              <a:avLst/>
            </a:prstGeom>
          </p:spPr>
          <p:txBody>
            <a:bodyPr vert="horz" lIns="0" tIns="0" rIns="0" bIns="0" rtlCol="0" anchor="t">
              <a:normAutofit/>
            </a:bodyPr>
            <a:lstStyle>
              <a:lvl1pPr marL="228600" indent="-228600" algn="l" defTabSz="914400" rtl="0" eaLnBrk="1" latinLnBrk="0" hangingPunct="1">
                <a:lnSpc>
                  <a:spcPct val="12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y-GB" sz="1200" noProof="0" dirty="0" err="1"/>
                <a:t>Image</a:t>
              </a:r>
              <a:r>
                <a:rPr lang="cy-GB" sz="1200" noProof="0" dirty="0"/>
                <a:t> 2: (</a:t>
              </a:r>
              <a:r>
                <a:rPr lang="cy-GB" sz="1200" noProof="0" dirty="0" err="1"/>
                <a:t>freeiconspng</a:t>
              </a:r>
              <a:r>
                <a:rPr lang="cy-GB" sz="1200" noProof="0" dirty="0"/>
                <a:t>, 2016)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09343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563090-0994-89D6-22F3-E9ED88B159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C9827-961B-53FB-0441-637D622F8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75983"/>
            <a:ext cx="10515600" cy="1325563"/>
          </a:xfrm>
        </p:spPr>
        <p:txBody>
          <a:bodyPr/>
          <a:lstStyle/>
          <a:p>
            <a:r>
              <a:rPr lang="cy-GB" b="1" noProof="0" dirty="0"/>
              <a:t>Methodoleg: Cynllun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D0977-6CD4-B935-B1CC-E48CC0BB0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noProof="0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13FA1-67BE-19D0-BB75-DC24EB9F7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017DE1FC-E54A-4B87-A814-263D1E8654B2}" type="slidenum">
              <a:rPr lang="cy-GB" noProof="0" smtClean="0"/>
              <a:t>4</a:t>
            </a:fld>
            <a:endParaRPr lang="cy-GB" noProof="0" dirty="0"/>
          </a:p>
        </p:txBody>
      </p:sp>
      <p:graphicFrame>
        <p:nvGraphicFramePr>
          <p:cNvPr id="1044" name="Content Placeholder 3">
            <a:extLst>
              <a:ext uri="{FF2B5EF4-FFF2-40B4-BE49-F238E27FC236}">
                <a16:creationId xmlns:a16="http://schemas.microsoft.com/office/drawing/2014/main" id="{5E364ED0-2BF5-0BF5-90DC-205DE53942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3731559"/>
              </p:ext>
            </p:extLst>
          </p:nvPr>
        </p:nvGraphicFramePr>
        <p:xfrm>
          <a:off x="441543" y="1575106"/>
          <a:ext cx="8341132" cy="4971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7" name="Group 6">
            <a:extLst>
              <a:ext uri="{FF2B5EF4-FFF2-40B4-BE49-F238E27FC236}">
                <a16:creationId xmlns:a16="http://schemas.microsoft.com/office/drawing/2014/main" id="{9C433ECB-C3C0-5B33-FF05-9BE8CC3C5D35}"/>
              </a:ext>
            </a:extLst>
          </p:cNvPr>
          <p:cNvGrpSpPr/>
          <p:nvPr/>
        </p:nvGrpSpPr>
        <p:grpSpPr>
          <a:xfrm>
            <a:off x="9444822" y="2505937"/>
            <a:ext cx="2305636" cy="2743830"/>
            <a:chOff x="8484493" y="2328486"/>
            <a:chExt cx="2869307" cy="3234432"/>
          </a:xfrm>
        </p:grpSpPr>
        <p:pic>
          <p:nvPicPr>
            <p:cNvPr id="1042" name="Picture 18" descr="Stopwatch - Free hands and gestures icons">
              <a:extLst>
                <a:ext uri="{FF2B5EF4-FFF2-40B4-BE49-F238E27FC236}">
                  <a16:creationId xmlns:a16="http://schemas.microsoft.com/office/drawing/2014/main" id="{8D37B59F-A22F-1B79-7138-4147234170C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84493" y="2328486"/>
              <a:ext cx="2869307" cy="28693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Slide Number Placeholder 5">
              <a:extLst>
                <a:ext uri="{FF2B5EF4-FFF2-40B4-BE49-F238E27FC236}">
                  <a16:creationId xmlns:a16="http://schemas.microsoft.com/office/drawing/2014/main" id="{33C63BD0-74FB-332E-67FB-79FB0E0B874C}"/>
                </a:ext>
              </a:extLst>
            </p:cNvPr>
            <p:cNvSpPr txBox="1">
              <a:spLocks/>
            </p:cNvSpPr>
            <p:nvPr/>
          </p:nvSpPr>
          <p:spPr>
            <a:xfrm>
              <a:off x="8610600" y="5197793"/>
              <a:ext cx="2743200" cy="365125"/>
            </a:xfrm>
            <a:prstGeom prst="rect">
              <a:avLst/>
            </a:prstGeom>
          </p:spPr>
          <p:txBody>
            <a:bodyPr vert="horz" lIns="91440" tIns="45720" rIns="91440" bIns="45720" rtlCol="0" anchor="ctr"/>
            <a:lstStyle>
              <a:defPPr>
                <a:defRPr lang="en-US"/>
              </a:defPPr>
              <a:lvl1pPr marL="0" algn="r" defTabSz="914400" rtl="0" eaLnBrk="1" latinLnBrk="0" hangingPunct="1">
                <a:defRPr sz="1200" kern="1200">
                  <a:solidFill>
                    <a:schemeClr val="tx1">
                      <a:tint val="82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400" noProof="0" dirty="0" err="1">
                  <a:solidFill>
                    <a:schemeClr val="tx1"/>
                  </a:solidFill>
                </a:rPr>
                <a:t>Image</a:t>
              </a:r>
              <a:r>
                <a:rPr lang="cy-GB" sz="1400" noProof="0" dirty="0">
                  <a:solidFill>
                    <a:schemeClr val="tx1"/>
                  </a:solidFill>
                </a:rPr>
                <a:t> 3: (</a:t>
              </a:r>
              <a:r>
                <a:rPr lang="cy-GB" sz="1400" noProof="0" dirty="0" err="1">
                  <a:solidFill>
                    <a:schemeClr val="tx1"/>
                  </a:solidFill>
                </a:rPr>
                <a:t>Flaticon</a:t>
              </a:r>
              <a:r>
                <a:rPr lang="cy-GB" sz="1400" noProof="0" dirty="0">
                  <a:solidFill>
                    <a:schemeClr val="tx1"/>
                  </a:solidFill>
                </a:rPr>
                <a:t>, 2022)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00131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259031-9EC9-AAE8-AEAD-1899DCD274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3B258-69D6-2713-DC18-23513F1AA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828" y="450375"/>
            <a:ext cx="10515600" cy="1325563"/>
          </a:xfrm>
        </p:spPr>
        <p:txBody>
          <a:bodyPr/>
          <a:lstStyle/>
          <a:p>
            <a:r>
              <a:rPr lang="cy-GB" b="1" noProof="0" dirty="0"/>
              <a:t>Methodoleg: Cyfranogwyr </a:t>
            </a:r>
            <a:r>
              <a:rPr lang="cy-GB" b="1"/>
              <a:t>a Moeseg</a:t>
            </a:r>
            <a:endParaRPr lang="cy-GB" b="1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AF6AE-E3CF-92F5-32DB-6E112C116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noProof="0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46D3B-C409-4E32-F165-674DD6C3F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017DE1FC-E54A-4B87-A814-263D1E8654B2}" type="slidenum">
              <a:rPr lang="cy-GB" noProof="0" smtClean="0"/>
              <a:t>5</a:t>
            </a:fld>
            <a:endParaRPr lang="cy-GB" noProof="0" dirty="0"/>
          </a:p>
        </p:txBody>
      </p:sp>
      <p:graphicFrame>
        <p:nvGraphicFramePr>
          <p:cNvPr id="2053" name="Content Placeholder 7">
            <a:extLst>
              <a:ext uri="{FF2B5EF4-FFF2-40B4-BE49-F238E27FC236}">
                <a16:creationId xmlns:a16="http://schemas.microsoft.com/office/drawing/2014/main" id="{8ACE7D46-8072-ACE2-7D69-528A553F9E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1757774"/>
              </p:ext>
            </p:extLst>
          </p:nvPr>
        </p:nvGraphicFramePr>
        <p:xfrm>
          <a:off x="176828" y="1648934"/>
          <a:ext cx="8878018" cy="5175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0" name="Group 9">
            <a:extLst>
              <a:ext uri="{FF2B5EF4-FFF2-40B4-BE49-F238E27FC236}">
                <a16:creationId xmlns:a16="http://schemas.microsoft.com/office/drawing/2014/main" id="{20099059-E4A9-E951-7C2F-3D394EA87D32}"/>
              </a:ext>
            </a:extLst>
          </p:cNvPr>
          <p:cNvGrpSpPr/>
          <p:nvPr/>
        </p:nvGrpSpPr>
        <p:grpSpPr>
          <a:xfrm>
            <a:off x="9045095" y="448129"/>
            <a:ext cx="3001392" cy="2259214"/>
            <a:chOff x="8004433" y="2389664"/>
            <a:chExt cx="4010739" cy="3169144"/>
          </a:xfrm>
        </p:grpSpPr>
        <p:pic>
          <p:nvPicPr>
            <p:cNvPr id="2050" name="Picture 2" descr="Freestyle 101: Basic Principles For A Faster Freestyle">
              <a:extLst>
                <a:ext uri="{FF2B5EF4-FFF2-40B4-BE49-F238E27FC236}">
                  <a16:creationId xmlns:a16="http://schemas.microsoft.com/office/drawing/2014/main" id="{0131FFA9-F62D-3F26-7D7E-70E614A3830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04433" y="2389664"/>
              <a:ext cx="4010739" cy="26738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Slide Number Placeholder 5">
              <a:extLst>
                <a:ext uri="{FF2B5EF4-FFF2-40B4-BE49-F238E27FC236}">
                  <a16:creationId xmlns:a16="http://schemas.microsoft.com/office/drawing/2014/main" id="{C2DFDB92-A6A3-6772-BC77-7BB4CEB9F216}"/>
                </a:ext>
              </a:extLst>
            </p:cNvPr>
            <p:cNvSpPr txBox="1">
              <a:spLocks/>
            </p:cNvSpPr>
            <p:nvPr/>
          </p:nvSpPr>
          <p:spPr>
            <a:xfrm>
              <a:off x="8189647" y="5063491"/>
              <a:ext cx="3825525" cy="495317"/>
            </a:xfrm>
            <a:prstGeom prst="rect">
              <a:avLst/>
            </a:prstGeom>
          </p:spPr>
          <p:txBody>
            <a:bodyPr vert="horz" lIns="91440" tIns="45720" rIns="91440" bIns="45720" rtlCol="0" anchor="ctr"/>
            <a:lstStyle>
              <a:defPPr>
                <a:defRPr lang="en-US"/>
              </a:defPPr>
              <a:lvl1pPr marL="0" algn="r" defTabSz="914400" rtl="0" eaLnBrk="1" latinLnBrk="0" hangingPunct="1">
                <a:defRPr sz="1200" kern="1200">
                  <a:solidFill>
                    <a:schemeClr val="tx1">
                      <a:tint val="82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400" noProof="0" dirty="0" err="1">
                  <a:solidFill>
                    <a:schemeClr val="tx1"/>
                  </a:solidFill>
                </a:rPr>
                <a:t>Image</a:t>
              </a:r>
              <a:r>
                <a:rPr lang="cy-GB" sz="1400" noProof="0" dirty="0">
                  <a:solidFill>
                    <a:schemeClr val="tx1"/>
                  </a:solidFill>
                </a:rPr>
                <a:t> 4: (</a:t>
              </a:r>
              <a:r>
                <a:rPr lang="cy-GB" sz="1400" noProof="0" dirty="0" err="1">
                  <a:solidFill>
                    <a:schemeClr val="tx1"/>
                  </a:solidFill>
                </a:rPr>
                <a:t>SwimSwam</a:t>
              </a:r>
              <a:r>
                <a:rPr lang="cy-GB" sz="1400" noProof="0" dirty="0">
                  <a:solidFill>
                    <a:schemeClr val="tx1"/>
                  </a:solidFill>
                </a:rPr>
                <a:t> </a:t>
              </a:r>
              <a:r>
                <a:rPr lang="cy-GB" sz="1400" noProof="0" dirty="0" err="1">
                  <a:solidFill>
                    <a:schemeClr val="tx1"/>
                  </a:solidFill>
                </a:rPr>
                <a:t>Contributors</a:t>
              </a:r>
              <a:r>
                <a:rPr lang="cy-GB" sz="1400" noProof="0" dirty="0">
                  <a:solidFill>
                    <a:schemeClr val="tx1"/>
                  </a:solidFill>
                </a:rPr>
                <a:t>, 2024)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76763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ABDD8C-B264-A4CE-DF9A-F00E3FF7C2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FA056-5D64-42DE-4836-405744A6F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032" y="136525"/>
            <a:ext cx="11393424" cy="1325563"/>
          </a:xfrm>
        </p:spPr>
        <p:txBody>
          <a:bodyPr/>
          <a:lstStyle/>
          <a:p>
            <a:r>
              <a:rPr lang="cy-GB" b="1" noProof="0" dirty="0"/>
              <a:t>Methodoleg: Protocol + Casgliad/Prosesu data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E50B-B42B-E363-0DB7-6F779FC3F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017DE1FC-E54A-4B87-A814-263D1E8654B2}" type="slidenum">
              <a:rPr lang="cy-GB" noProof="0" smtClean="0"/>
              <a:t>6</a:t>
            </a:fld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438538-180B-7B55-073E-32BD7EC96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032" y="1260879"/>
            <a:ext cx="6196964" cy="541903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cy-GB" noProof="0" dirty="0"/>
              <a:t>4 wythnos.</a:t>
            </a:r>
          </a:p>
          <a:p>
            <a:pPr>
              <a:lnSpc>
                <a:spcPct val="120000"/>
              </a:lnSpc>
            </a:pPr>
            <a:r>
              <a:rPr lang="cy-GB" b="1" noProof="0" dirty="0"/>
              <a:t>Amseru: </a:t>
            </a:r>
            <a:r>
              <a:rPr lang="cy-GB" noProof="0" dirty="0"/>
              <a:t>Cyflymder sbrint wedi’i </a:t>
            </a:r>
            <a:r>
              <a:rPr lang="cy-GB"/>
              <a:t>fesur</a:t>
            </a:r>
            <a:r>
              <a:rPr lang="cy-GB" noProof="0"/>
              <a:t> </a:t>
            </a:r>
            <a:r>
              <a:rPr lang="cy-GB" noProof="0" dirty="0"/>
              <a:t>gyda </a:t>
            </a:r>
            <a:r>
              <a:rPr lang="cy-GB"/>
              <a:t>'stop clock'</a:t>
            </a:r>
            <a:r>
              <a:rPr lang="cy-GB" noProof="0"/>
              <a:t> </a:t>
            </a:r>
            <a:r>
              <a:rPr lang="cy-GB" noProof="0" dirty="0"/>
              <a:t>llaw FINIS 3X100M. </a:t>
            </a:r>
          </a:p>
          <a:p>
            <a:pPr>
              <a:lnSpc>
                <a:spcPct val="120000"/>
              </a:lnSpc>
            </a:pPr>
            <a:r>
              <a:rPr lang="cy-GB" b="1" noProof="0" dirty="0"/>
              <a:t>Prosesu data: </a:t>
            </a:r>
            <a:r>
              <a:rPr lang="cy-GB" noProof="0" dirty="0"/>
              <a:t>IBM SPSS </a:t>
            </a:r>
            <a:r>
              <a:rPr lang="cy-GB" noProof="0"/>
              <a:t>Statistics</a:t>
            </a:r>
            <a:r>
              <a:rPr lang="cy-GB" noProof="0" dirty="0"/>
              <a:t> (Fersiwn 30): </a:t>
            </a:r>
            <a:r>
              <a:rPr lang="cy-GB" noProof="0"/>
              <a:t>Shapiro</a:t>
            </a:r>
            <a:r>
              <a:rPr lang="cy-GB" noProof="0" dirty="0"/>
              <a:t>- </a:t>
            </a:r>
            <a:r>
              <a:rPr lang="cy-GB" noProof="0"/>
              <a:t>Wilk</a:t>
            </a:r>
            <a:r>
              <a:rPr lang="cy-GB" noProof="0" dirty="0"/>
              <a:t>, </a:t>
            </a:r>
            <a:r>
              <a:rPr lang="cy-GB" noProof="0"/>
              <a:t>Sample</a:t>
            </a:r>
            <a:r>
              <a:rPr lang="cy-GB" noProof="0" dirty="0"/>
              <a:t> T-</a:t>
            </a:r>
            <a:r>
              <a:rPr lang="cy-GB" noProof="0"/>
              <a:t>Test</a:t>
            </a:r>
            <a:r>
              <a:rPr lang="cy-GB" noProof="0" dirty="0"/>
              <a:t>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b="1" noProof="0" dirty="0"/>
              <a:t>+ </a:t>
            </a:r>
            <a:r>
              <a:rPr lang="cy-GB" noProof="0" dirty="0"/>
              <a:t>1 amserydd am </a:t>
            </a:r>
            <a:r>
              <a:rPr lang="cy-GB"/>
              <a:t>bob</a:t>
            </a:r>
            <a:r>
              <a:rPr lang="cy-GB" noProof="0"/>
              <a:t> </a:t>
            </a:r>
            <a:r>
              <a:rPr lang="cy-GB" noProof="0" dirty="0"/>
              <a:t>treial:</a:t>
            </a:r>
            <a:r>
              <a:rPr lang="cy-GB"/>
              <a:t> ceisio</a:t>
            </a:r>
            <a:r>
              <a:rPr lang="cy-GB" noProof="0"/>
              <a:t> </a:t>
            </a:r>
            <a:r>
              <a:rPr lang="cy-GB" noProof="0" dirty="0"/>
              <a:t>lleihau amrywioldeb.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cy-GB" noProof="0" dirty="0"/>
              <a:t>Gwall amser ymateb dynol wrth </a:t>
            </a:r>
            <a:r>
              <a:rPr lang="cy-GB"/>
              <a:t>ddefnyddio</a:t>
            </a:r>
            <a:r>
              <a:rPr lang="cy-GB" noProof="0"/>
              <a:t> </a:t>
            </a:r>
            <a:r>
              <a:rPr lang="cy-GB"/>
              <a:t>'stop clock'.</a:t>
            </a:r>
            <a:endParaRPr lang="cy-GB" noProof="0" dirty="0"/>
          </a:p>
          <a:p>
            <a:pPr marL="0" indent="0">
              <a:lnSpc>
                <a:spcPct val="120000"/>
              </a:lnSpc>
              <a:buNone/>
            </a:pPr>
            <a:r>
              <a:rPr lang="cy-GB" noProof="0" dirty="0"/>
              <a:t>- Cyfranogwyr dim yn cyflawni’r holl </a:t>
            </a:r>
            <a:r>
              <a:rPr lang="cy-GB"/>
              <a:t>ofynion cynhesu</a:t>
            </a:r>
            <a:r>
              <a:rPr lang="cy-GB" noProof="0" dirty="0"/>
              <a:t>.   </a:t>
            </a:r>
          </a:p>
          <a:p>
            <a:pPr marL="0" indent="0">
              <a:lnSpc>
                <a:spcPct val="120000"/>
              </a:lnSpc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97EB0A0B-05CD-2315-79A6-C7F5B533AAB1}"/>
              </a:ext>
            </a:extLst>
          </p:cNvPr>
          <p:cNvSpPr txBox="1">
            <a:spLocks/>
          </p:cNvSpPr>
          <p:nvPr/>
        </p:nvSpPr>
        <p:spPr>
          <a:xfrm>
            <a:off x="6926961" y="1459992"/>
            <a:ext cx="5043678" cy="5033801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8575">
            <a:solidFill>
              <a:schemeClr val="bg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b="1" u="sng" noProof="0" dirty="0"/>
              <a:t>Cyflwr rheoli: 1000m</a:t>
            </a:r>
          </a:p>
          <a:p>
            <a:pPr marL="0" indent="0">
              <a:buNone/>
            </a:pPr>
            <a:r>
              <a:rPr lang="cy-GB" noProof="0" dirty="0"/>
              <a:t>400m blaen</a:t>
            </a:r>
          </a:p>
          <a:p>
            <a:pPr marL="0" indent="0">
              <a:buNone/>
            </a:pPr>
            <a:r>
              <a:rPr lang="cy-GB" noProof="0" dirty="0"/>
              <a:t>400m cefn</a:t>
            </a:r>
          </a:p>
          <a:p>
            <a:pPr marL="0" indent="0">
              <a:buNone/>
            </a:pPr>
            <a:r>
              <a:rPr lang="cy-GB" noProof="0" dirty="0"/>
              <a:t>200m cic pili-pala</a:t>
            </a:r>
          </a:p>
          <a:p>
            <a:pPr marL="0" indent="0">
              <a:buNone/>
            </a:pPr>
            <a:r>
              <a:rPr lang="cy-GB" b="1" u="sng" noProof="0" dirty="0"/>
              <a:t>Cyflwr arbrofol: rholio ewyn (5 munud</a:t>
            </a:r>
            <a:r>
              <a:rPr lang="cy-GB" b="1" u="sng"/>
              <a:t> wrth gynhesu</a:t>
            </a:r>
            <a:r>
              <a:rPr lang="cy-GB" b="1" u="sng" noProof="0" dirty="0"/>
              <a:t>)</a:t>
            </a:r>
            <a:endParaRPr lang="cy-GB" b="1" u="sng" noProof="0"/>
          </a:p>
          <a:p>
            <a:pPr marL="0" indent="0">
              <a:buNone/>
            </a:pPr>
            <a:r>
              <a:rPr lang="cy-GB" noProof="0" dirty="0"/>
              <a:t>60s yr un : </a:t>
            </a:r>
            <a:r>
              <a:rPr lang="cy-GB" noProof="0"/>
              <a:t>latissimus</a:t>
            </a:r>
            <a:r>
              <a:rPr lang="cy-GB" noProof="0" dirty="0"/>
              <a:t> </a:t>
            </a:r>
            <a:r>
              <a:rPr lang="cy-GB" noProof="0"/>
              <a:t>dorsi</a:t>
            </a:r>
            <a:r>
              <a:rPr lang="cy-GB" noProof="0" dirty="0"/>
              <a:t>, ysgwyddau, </a:t>
            </a:r>
            <a:r>
              <a:rPr lang="cy-GB" noProof="0"/>
              <a:t>quadriceps</a:t>
            </a:r>
            <a:r>
              <a:rPr lang="cy-GB" noProof="0" dirty="0"/>
              <a:t>, </a:t>
            </a:r>
            <a:r>
              <a:rPr lang="cy-GB" noProof="0"/>
              <a:t>hamstrings</a:t>
            </a:r>
            <a:r>
              <a:rPr lang="cy-GB" noProof="0" dirty="0"/>
              <a:t>, a </a:t>
            </a:r>
            <a:r>
              <a:rPr lang="cy-GB" noProof="0"/>
              <a:t>glutes</a:t>
            </a:r>
            <a:r>
              <a:rPr lang="cy-GB" noProof="0" dirty="0"/>
              <a:t>.</a:t>
            </a:r>
          </a:p>
          <a:p>
            <a:pPr marL="0" indent="0">
              <a:buNone/>
            </a:pPr>
            <a:r>
              <a:rPr lang="cy-GB" noProof="0" dirty="0"/>
              <a:t>1000m </a:t>
            </a:r>
            <a:r>
              <a:rPr lang="cy-GB"/>
              <a:t>cynhesu yn y dŵr</a:t>
            </a:r>
            <a:r>
              <a:rPr lang="cy-GB" noProof="0" dirty="0"/>
              <a:t>. </a:t>
            </a:r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4787177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28DFAB-6794-00CB-10E0-CEF48486D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7F1D6-08B6-0E20-4260-C81A39D2E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544" y="136525"/>
            <a:ext cx="10515600" cy="1325563"/>
          </a:xfrm>
        </p:spPr>
        <p:txBody>
          <a:bodyPr/>
          <a:lstStyle/>
          <a:p>
            <a:r>
              <a:rPr lang="cy-GB" b="1" noProof="0" dirty="0"/>
              <a:t>Canfyddiadau Allweddol: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4B6A08-1461-9A20-D84E-2F4218952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noProof="0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FEFB2-46F0-7F17-0AF0-E14A48E62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017DE1FC-E54A-4B87-A814-263D1E8654B2}" type="slidenum">
              <a:rPr lang="cy-GB" noProof="0" smtClean="0"/>
              <a:t>7</a:t>
            </a:fld>
            <a:endParaRPr lang="cy-GB" noProof="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990ABA9-A24D-2622-D7CE-EF8A6ECFB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136" y="1568196"/>
            <a:ext cx="2371344" cy="484632"/>
          </a:xfrm>
        </p:spPr>
        <p:txBody>
          <a:bodyPr/>
          <a:lstStyle/>
          <a:p>
            <a:pPr marL="0" indent="0">
              <a:buNone/>
            </a:pPr>
            <a:r>
              <a:rPr lang="cy-GB" b="1" noProof="0" dirty="0"/>
              <a:t>Disgrifiadol: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B1DE5204-C159-F849-D917-E6C2A6A84054}"/>
              </a:ext>
            </a:extLst>
          </p:cNvPr>
          <p:cNvSpPr txBox="1">
            <a:spLocks/>
          </p:cNvSpPr>
          <p:nvPr/>
        </p:nvSpPr>
        <p:spPr>
          <a:xfrm>
            <a:off x="237310" y="4293255"/>
            <a:ext cx="2371344" cy="4846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b="1" noProof="0" dirty="0"/>
              <a:t>SPSS:</a:t>
            </a:r>
          </a:p>
        </p:txBody>
      </p:sp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797B2CAE-672C-3F44-8B08-D5520341DE1C}"/>
              </a:ext>
            </a:extLst>
          </p:cNvPr>
          <p:cNvSpPr txBox="1">
            <a:spLocks/>
          </p:cNvSpPr>
          <p:nvPr/>
        </p:nvSpPr>
        <p:spPr>
          <a:xfrm>
            <a:off x="6632882" y="1860804"/>
            <a:ext cx="5321808" cy="252587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b="1" noProof="0" dirty="0"/>
              <a:t>Rholio ewyn = </a:t>
            </a:r>
            <a:r>
              <a:rPr lang="cy-GB" noProof="0" dirty="0"/>
              <a:t>gwelliant cyflymder cyfartalog o 0.18s.</a:t>
            </a:r>
          </a:p>
          <a:p>
            <a:r>
              <a:rPr lang="cy-GB" b="1" noProof="0" dirty="0"/>
              <a:t>Gwerth T =</a:t>
            </a:r>
            <a:r>
              <a:rPr lang="cy-GB" noProof="0" dirty="0"/>
              <a:t> cysondeb cryf </a:t>
            </a:r>
            <a:r>
              <a:rPr lang="cy-GB"/>
              <a:t>yng </a:t>
            </a:r>
            <a:r>
              <a:rPr lang="cy-GB" noProof="0"/>
              <a:t> </a:t>
            </a:r>
            <a:r>
              <a:rPr lang="cy-GB"/>
              <a:t>ngwelliant</a:t>
            </a:r>
            <a:r>
              <a:rPr lang="cy-GB" noProof="0"/>
              <a:t> </a:t>
            </a:r>
            <a:r>
              <a:rPr lang="cy-GB"/>
              <a:t>y perfformiad</a:t>
            </a:r>
            <a:r>
              <a:rPr lang="cy-GB" noProof="0" dirty="0"/>
              <a:t>.</a:t>
            </a:r>
          </a:p>
          <a:p>
            <a:r>
              <a:rPr lang="cy-GB" b="1" noProof="0" dirty="0"/>
              <a:t>Gwerth P dwy-ochrog = </a:t>
            </a:r>
            <a:r>
              <a:rPr lang="cy-GB" noProof="0" dirty="0"/>
              <a:t>canlyniad yn ystadegol arwyddocaol.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142F197-74F9-D6D6-7535-FB36948633D9}"/>
              </a:ext>
            </a:extLst>
          </p:cNvPr>
          <p:cNvGrpSpPr/>
          <p:nvPr/>
        </p:nvGrpSpPr>
        <p:grpSpPr>
          <a:xfrm>
            <a:off x="255598" y="2082798"/>
            <a:ext cx="6282361" cy="2132586"/>
            <a:chOff x="255598" y="2082798"/>
            <a:chExt cx="6282361" cy="2132586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4058AEEA-7606-F658-E265-3F9F76C40AA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55598" y="2082798"/>
              <a:ext cx="6282361" cy="1848317"/>
            </a:xfrm>
            <a:prstGeom prst="rect">
              <a:avLst/>
            </a:prstGeom>
          </p:spPr>
        </p:pic>
        <p:sp>
          <p:nvSpPr>
            <p:cNvPr id="15" name="Content Placeholder 7">
              <a:extLst>
                <a:ext uri="{FF2B5EF4-FFF2-40B4-BE49-F238E27FC236}">
                  <a16:creationId xmlns:a16="http://schemas.microsoft.com/office/drawing/2014/main" id="{21BF7671-DB6D-FF27-C111-DCEB8A5DDF30}"/>
                </a:ext>
              </a:extLst>
            </p:cNvPr>
            <p:cNvSpPr txBox="1">
              <a:spLocks/>
            </p:cNvSpPr>
            <p:nvPr/>
          </p:nvSpPr>
          <p:spPr>
            <a:xfrm>
              <a:off x="255598" y="3961085"/>
              <a:ext cx="2371344" cy="254299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47500" lnSpcReduction="2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cy-GB" i="1" noProof="0" dirty="0"/>
                <a:t>Ffigur 1: Data </a:t>
              </a:r>
              <a:r>
                <a:rPr lang="cy-GB" i="1" noProof="0" dirty="0" err="1"/>
                <a:t>disgirfiadol</a:t>
              </a:r>
              <a:endParaRPr lang="cy-GB" i="1" noProof="0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3E9C67C-F83C-0989-6794-64D5495B1F3D}"/>
              </a:ext>
            </a:extLst>
          </p:cNvPr>
          <p:cNvGrpSpPr/>
          <p:nvPr/>
        </p:nvGrpSpPr>
        <p:grpSpPr>
          <a:xfrm>
            <a:off x="237310" y="4778523"/>
            <a:ext cx="8058253" cy="2029505"/>
            <a:chOff x="237310" y="4778523"/>
            <a:chExt cx="8058253" cy="2029505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6E32C74-2E77-0AB3-3E90-1EE3E186C57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5598" y="4778523"/>
              <a:ext cx="8039965" cy="1775206"/>
            </a:xfrm>
            <a:prstGeom prst="rect">
              <a:avLst/>
            </a:prstGeom>
          </p:spPr>
        </p:pic>
        <p:sp>
          <p:nvSpPr>
            <p:cNvPr id="17" name="Content Placeholder 7">
              <a:extLst>
                <a:ext uri="{FF2B5EF4-FFF2-40B4-BE49-F238E27FC236}">
                  <a16:creationId xmlns:a16="http://schemas.microsoft.com/office/drawing/2014/main" id="{978B501F-44BE-5D27-FC63-243CC40D62B6}"/>
                </a:ext>
              </a:extLst>
            </p:cNvPr>
            <p:cNvSpPr txBox="1">
              <a:spLocks/>
            </p:cNvSpPr>
            <p:nvPr/>
          </p:nvSpPr>
          <p:spPr>
            <a:xfrm>
              <a:off x="237310" y="6553729"/>
              <a:ext cx="2371344" cy="254299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47500" lnSpcReduction="20000"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cy-GB" i="1" noProof="0" dirty="0"/>
                <a:t>Ffigur 2: Data profion SPSS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79915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7B993C-CBEE-EA8E-2D1B-80EA02303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8FA92-28AE-898D-0B45-7FA0123CE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55397"/>
            <a:ext cx="10515600" cy="1325563"/>
          </a:xfrm>
        </p:spPr>
        <p:txBody>
          <a:bodyPr/>
          <a:lstStyle/>
          <a:p>
            <a:r>
              <a:rPr lang="cy-GB" b="1" noProof="0" dirty="0"/>
              <a:t>Trafodaeth: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01A09-5A5A-B843-C959-433FAB4B6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noProof="0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72C91-2839-40B3-25EE-6D6A88224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017DE1FC-E54A-4B87-A814-263D1E8654B2}" type="slidenum">
              <a:rPr lang="cy-GB" noProof="0" smtClean="0"/>
              <a:t>8</a:t>
            </a:fld>
            <a:endParaRPr lang="cy-GB" noProof="0" dirty="0"/>
          </a:p>
        </p:txBody>
      </p:sp>
      <p:graphicFrame>
        <p:nvGraphicFramePr>
          <p:cNvPr id="1028" name="Content Placeholder 3">
            <a:extLst>
              <a:ext uri="{FF2B5EF4-FFF2-40B4-BE49-F238E27FC236}">
                <a16:creationId xmlns:a16="http://schemas.microsoft.com/office/drawing/2014/main" id="{1113C9B0-0766-D284-DEA3-0A2CAC3DA0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5278117"/>
              </p:ext>
            </p:extLst>
          </p:nvPr>
        </p:nvGraphicFramePr>
        <p:xfrm>
          <a:off x="4460920" y="144680"/>
          <a:ext cx="7381853" cy="6353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7" name="Group 6">
            <a:extLst>
              <a:ext uri="{FF2B5EF4-FFF2-40B4-BE49-F238E27FC236}">
                <a16:creationId xmlns:a16="http://schemas.microsoft.com/office/drawing/2014/main" id="{CAF0232D-217A-47CC-B792-70DB455A11E0}"/>
              </a:ext>
            </a:extLst>
          </p:cNvPr>
          <p:cNvGrpSpPr/>
          <p:nvPr/>
        </p:nvGrpSpPr>
        <p:grpSpPr>
          <a:xfrm>
            <a:off x="305915" y="2011401"/>
            <a:ext cx="3771149" cy="2846762"/>
            <a:chOff x="8153400" y="2266188"/>
            <a:chExt cx="3488436" cy="2599944"/>
          </a:xfrm>
        </p:grpSpPr>
        <p:pic>
          <p:nvPicPr>
            <p:cNvPr id="1026" name="Picture 2" descr="Foam Rolling For Swimmers – Blueseventy usa">
              <a:extLst>
                <a:ext uri="{FF2B5EF4-FFF2-40B4-BE49-F238E27FC236}">
                  <a16:creationId xmlns:a16="http://schemas.microsoft.com/office/drawing/2014/main" id="{99368A27-BA6E-F04F-29E6-C68DBCC50F4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53400" y="2266188"/>
              <a:ext cx="3488436" cy="23256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Slide Number Placeholder 5">
              <a:extLst>
                <a:ext uri="{FF2B5EF4-FFF2-40B4-BE49-F238E27FC236}">
                  <a16:creationId xmlns:a16="http://schemas.microsoft.com/office/drawing/2014/main" id="{06F386C0-BD31-67EA-E6DC-51DF0EB6E0A6}"/>
                </a:ext>
              </a:extLst>
            </p:cNvPr>
            <p:cNvSpPr txBox="1">
              <a:spLocks/>
            </p:cNvSpPr>
            <p:nvPr/>
          </p:nvSpPr>
          <p:spPr>
            <a:xfrm>
              <a:off x="8187734" y="4591812"/>
              <a:ext cx="3454102" cy="274320"/>
            </a:xfrm>
            <a:prstGeom prst="rect">
              <a:avLst/>
            </a:prstGeom>
          </p:spPr>
          <p:txBody>
            <a:bodyPr vert="horz" lIns="91440" tIns="45720" rIns="91440" bIns="45720" rtlCol="0" anchor="ctr"/>
            <a:lstStyle>
              <a:defPPr>
                <a:defRPr lang="en-US"/>
              </a:defPPr>
              <a:lvl1pPr marL="0" algn="r" defTabSz="914400" rtl="0" eaLnBrk="1" latinLnBrk="0" hangingPunct="1">
                <a:defRPr sz="1200" kern="1200">
                  <a:solidFill>
                    <a:schemeClr val="tx1">
                      <a:tint val="82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400" noProof="0" dirty="0" err="1">
                  <a:solidFill>
                    <a:schemeClr val="tx1"/>
                  </a:solidFill>
                </a:rPr>
                <a:t>Image</a:t>
              </a:r>
              <a:r>
                <a:rPr lang="cy-GB" sz="1400" noProof="0" dirty="0">
                  <a:solidFill>
                    <a:schemeClr val="tx1"/>
                  </a:solidFill>
                </a:rPr>
                <a:t> 5: (</a:t>
              </a:r>
              <a:r>
                <a:rPr lang="cy-GB" sz="1400" noProof="0" dirty="0" err="1">
                  <a:solidFill>
                    <a:schemeClr val="tx1"/>
                  </a:solidFill>
                </a:rPr>
                <a:t>Orton</a:t>
              </a:r>
              <a:r>
                <a:rPr lang="cy-GB" sz="1400" noProof="0" dirty="0">
                  <a:solidFill>
                    <a:schemeClr val="tx1"/>
                  </a:solidFill>
                </a:rPr>
                <a:t>, 2015)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04701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6E6B3D-ABE4-E250-6E24-E411945FB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8BF0F-20BB-6E76-0AEA-3A14C7D8C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55397"/>
            <a:ext cx="10515600" cy="1325563"/>
          </a:xfrm>
        </p:spPr>
        <p:txBody>
          <a:bodyPr/>
          <a:lstStyle/>
          <a:p>
            <a:r>
              <a:rPr lang="cy-GB" b="1" noProof="0" dirty="0"/>
              <a:t>Cyfyngiadau: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E1A6EC-8388-5CB6-2858-E1C397AF0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noProof="0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0BE522-5EB0-6D70-BA70-B7390BE44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017DE1FC-E54A-4B87-A814-263D1E8654B2}" type="slidenum">
              <a:rPr lang="cy-GB" noProof="0" smtClean="0"/>
              <a:t>9</a:t>
            </a:fld>
            <a:endParaRPr lang="cy-GB" noProof="0" dirty="0"/>
          </a:p>
        </p:txBody>
      </p:sp>
      <p:graphicFrame>
        <p:nvGraphicFramePr>
          <p:cNvPr id="2052" name="Content Placeholder 7">
            <a:extLst>
              <a:ext uri="{FF2B5EF4-FFF2-40B4-BE49-F238E27FC236}">
                <a16:creationId xmlns:a16="http://schemas.microsoft.com/office/drawing/2014/main" id="{2E79FD00-475E-C6BF-0278-0F4331C705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8353923"/>
              </p:ext>
            </p:extLst>
          </p:nvPr>
        </p:nvGraphicFramePr>
        <p:xfrm>
          <a:off x="3572882" y="4651"/>
          <a:ext cx="9709374" cy="7059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0" name="Group 9">
            <a:extLst>
              <a:ext uri="{FF2B5EF4-FFF2-40B4-BE49-F238E27FC236}">
                <a16:creationId xmlns:a16="http://schemas.microsoft.com/office/drawing/2014/main" id="{A474BC13-F8F1-14E9-C8A7-5CF02BDA2870}"/>
              </a:ext>
            </a:extLst>
          </p:cNvPr>
          <p:cNvGrpSpPr/>
          <p:nvPr/>
        </p:nvGrpSpPr>
        <p:grpSpPr>
          <a:xfrm>
            <a:off x="299469" y="2469098"/>
            <a:ext cx="4591888" cy="3084382"/>
            <a:chOff x="7114337" y="2411589"/>
            <a:chExt cx="4591888" cy="3084382"/>
          </a:xfrm>
        </p:grpSpPr>
        <p:pic>
          <p:nvPicPr>
            <p:cNvPr id="2050" name="Picture 2" descr="Video, timing systems confirm Phelps' 7th gold">
              <a:extLst>
                <a:ext uri="{FF2B5EF4-FFF2-40B4-BE49-F238E27FC236}">
                  <a16:creationId xmlns:a16="http://schemas.microsoft.com/office/drawing/2014/main" id="{5E2583C1-1C34-3C4D-D71C-D90D187E9A5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91375" y="2411589"/>
              <a:ext cx="4514850" cy="27071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Slide Number Placeholder 5">
              <a:extLst>
                <a:ext uri="{FF2B5EF4-FFF2-40B4-BE49-F238E27FC236}">
                  <a16:creationId xmlns:a16="http://schemas.microsoft.com/office/drawing/2014/main" id="{AB8A2234-C28D-9BDD-0773-75E2D35B17FE}"/>
                </a:ext>
              </a:extLst>
            </p:cNvPr>
            <p:cNvSpPr txBox="1">
              <a:spLocks/>
            </p:cNvSpPr>
            <p:nvPr/>
          </p:nvSpPr>
          <p:spPr>
            <a:xfrm>
              <a:off x="7114337" y="5149353"/>
              <a:ext cx="4591888" cy="346618"/>
            </a:xfrm>
            <a:prstGeom prst="rect">
              <a:avLst/>
            </a:prstGeom>
          </p:spPr>
          <p:txBody>
            <a:bodyPr vert="horz" lIns="91440" tIns="45720" rIns="91440" bIns="45720" rtlCol="0" anchor="ctr"/>
            <a:lstStyle>
              <a:defPPr>
                <a:defRPr lang="en-US"/>
              </a:defPPr>
              <a:lvl1pPr marL="0" algn="r" defTabSz="914400" rtl="0" eaLnBrk="1" latinLnBrk="0" hangingPunct="1">
                <a:defRPr sz="1200" kern="1200">
                  <a:solidFill>
                    <a:schemeClr val="tx1">
                      <a:tint val="82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400" noProof="0" dirty="0" err="1">
                  <a:solidFill>
                    <a:schemeClr val="tx1"/>
                  </a:solidFill>
                </a:rPr>
                <a:t>Image</a:t>
              </a:r>
              <a:r>
                <a:rPr lang="cy-GB" sz="1400" noProof="0" dirty="0">
                  <a:solidFill>
                    <a:schemeClr val="tx1"/>
                  </a:solidFill>
                </a:rPr>
                <a:t> 6: (NBC </a:t>
              </a:r>
              <a:r>
                <a:rPr lang="cy-GB" sz="1400" noProof="0" dirty="0" err="1">
                  <a:solidFill>
                    <a:schemeClr val="tx1"/>
                  </a:solidFill>
                </a:rPr>
                <a:t>News</a:t>
              </a:r>
              <a:r>
                <a:rPr lang="cy-GB" sz="1400" noProof="0" dirty="0">
                  <a:solidFill>
                    <a:schemeClr val="tx1"/>
                  </a:solidFill>
                </a:rPr>
                <a:t>, 2008)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96723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651EC8-3223-4953-A79F-30690EF985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1FE67-2DC8-E4E0-B82A-54E878157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55397"/>
            <a:ext cx="10515600" cy="1325563"/>
          </a:xfrm>
        </p:spPr>
        <p:txBody>
          <a:bodyPr/>
          <a:lstStyle/>
          <a:p>
            <a:r>
              <a:rPr lang="cy-GB" b="1" noProof="0" dirty="0"/>
              <a:t>Casgliad: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022800-D6E6-C8F5-4411-B934CD709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noProof="0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5F695A-F1B4-6342-9466-66C891F0E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017DE1FC-E54A-4B87-A814-263D1E8654B2}" type="slidenum">
              <a:rPr lang="cy-GB" noProof="0" smtClean="0"/>
              <a:t>10</a:t>
            </a:fld>
            <a:endParaRPr lang="cy-GB" noProof="0" dirty="0"/>
          </a:p>
        </p:txBody>
      </p:sp>
      <p:graphicFrame>
        <p:nvGraphicFramePr>
          <p:cNvPr id="3078" name="Content Placeholder 3">
            <a:extLst>
              <a:ext uri="{FF2B5EF4-FFF2-40B4-BE49-F238E27FC236}">
                <a16:creationId xmlns:a16="http://schemas.microsoft.com/office/drawing/2014/main" id="{5AEC17A8-737B-5E42-81E5-0B2B60B25C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7781876"/>
              </p:ext>
            </p:extLst>
          </p:nvPr>
        </p:nvGraphicFramePr>
        <p:xfrm>
          <a:off x="3265615" y="459527"/>
          <a:ext cx="8745747" cy="5947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8" name="Group 7">
            <a:extLst>
              <a:ext uri="{FF2B5EF4-FFF2-40B4-BE49-F238E27FC236}">
                <a16:creationId xmlns:a16="http://schemas.microsoft.com/office/drawing/2014/main" id="{1BD6162F-C284-753B-2341-C777E89E0A8F}"/>
              </a:ext>
            </a:extLst>
          </p:cNvPr>
          <p:cNvGrpSpPr/>
          <p:nvPr/>
        </p:nvGrpSpPr>
        <p:grpSpPr>
          <a:xfrm>
            <a:off x="-11799" y="1710099"/>
            <a:ext cx="3249221" cy="3585913"/>
            <a:chOff x="7569018" y="1888141"/>
            <a:chExt cx="3932859" cy="3872237"/>
          </a:xfrm>
        </p:grpSpPr>
        <p:pic>
          <p:nvPicPr>
            <p:cNvPr id="3076" name="Picture 4">
              <a:extLst>
                <a:ext uri="{FF2B5EF4-FFF2-40B4-BE49-F238E27FC236}">
                  <a16:creationId xmlns:a16="http://schemas.microsoft.com/office/drawing/2014/main" id="{A8153574-EB0F-1F50-21F6-03A08C49166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80312" y="1888141"/>
              <a:ext cx="3736975" cy="37369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Slide Number Placeholder 5">
              <a:extLst>
                <a:ext uri="{FF2B5EF4-FFF2-40B4-BE49-F238E27FC236}">
                  <a16:creationId xmlns:a16="http://schemas.microsoft.com/office/drawing/2014/main" id="{FFAA1C60-A19A-2E01-7122-B494EC185306}"/>
                </a:ext>
              </a:extLst>
            </p:cNvPr>
            <p:cNvSpPr txBox="1">
              <a:spLocks/>
            </p:cNvSpPr>
            <p:nvPr/>
          </p:nvSpPr>
          <p:spPr>
            <a:xfrm>
              <a:off x="7569018" y="5481452"/>
              <a:ext cx="3932859" cy="278926"/>
            </a:xfrm>
            <a:prstGeom prst="rect">
              <a:avLst/>
            </a:prstGeom>
          </p:spPr>
          <p:txBody>
            <a:bodyPr vert="horz" lIns="91440" tIns="45720" rIns="91440" bIns="45720" rtlCol="0" anchor="ctr"/>
            <a:lstStyle>
              <a:defPPr>
                <a:defRPr lang="en-US"/>
              </a:defPPr>
              <a:lvl1pPr marL="0" algn="r" defTabSz="914400" rtl="0" eaLnBrk="1" latinLnBrk="0" hangingPunct="1">
                <a:defRPr sz="1200" kern="1200">
                  <a:solidFill>
                    <a:schemeClr val="tx1">
                      <a:tint val="82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400" noProof="0" dirty="0" err="1">
                  <a:solidFill>
                    <a:schemeClr val="tx1"/>
                  </a:solidFill>
                </a:rPr>
                <a:t>Image</a:t>
              </a:r>
              <a:r>
                <a:rPr lang="cy-GB" sz="1400" noProof="0" dirty="0">
                  <a:solidFill>
                    <a:schemeClr val="tx1"/>
                  </a:solidFill>
                </a:rPr>
                <a:t> 7: (WIKIMEDIA COMMONS, 2017)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242077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732BE4-9248-7674-B8D2-AB6040D008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0122B-DCCB-5591-94FC-AC7DEBAAA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27965"/>
            <a:ext cx="12191999" cy="6858000"/>
          </a:xfrm>
        </p:spPr>
        <p:txBody>
          <a:bodyPr vert="horz" lIns="0" tIns="0" rIns="0" bIns="0" rtlCol="0" anchor="t">
            <a:normAutofit fontScale="40000" lnSpcReduction="20000"/>
          </a:bodyPr>
          <a:lstStyle/>
          <a:p>
            <a:pPr marL="0" indent="0">
              <a:buNone/>
            </a:pPr>
            <a:r>
              <a:rPr lang="en-GB" sz="3500" b="1" u="sng" noProof="0" dirty="0"/>
              <a:t>Reference List: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noProof="0" dirty="0"/>
              <a:t>Ahmed, S.K. (2024). Research methodology simplified: How to choose the right sampling technique and determine the appropriate sample size for research. </a:t>
            </a:r>
            <a:r>
              <a:rPr lang="en-GB" sz="3300" i="1" noProof="0" dirty="0"/>
              <a:t>Oral Oncology Reports</a:t>
            </a:r>
            <a:r>
              <a:rPr lang="en-GB" sz="3300" noProof="0" dirty="0"/>
              <a:t>, 12(100662), pp.1–7. </a:t>
            </a:r>
            <a:r>
              <a:rPr lang="en-GB" sz="3300" noProof="0" dirty="0" err="1"/>
              <a:t>doi</a:t>
            </a:r>
            <a:r>
              <a:rPr lang="en-GB" sz="3300" noProof="0" dirty="0"/>
              <a:t>: </a:t>
            </a:r>
            <a:r>
              <a:rPr lang="en-GB" sz="3300" u="sng" noProof="0" dirty="0">
                <a:hlinkClick r:id="rId2"/>
              </a:rPr>
              <a:t>https://doi.org/10.1016/j.oor.2024.100662</a:t>
            </a:r>
            <a:r>
              <a:rPr lang="en-GB" sz="3300" noProof="0" dirty="0"/>
              <a:t> (Accessed: 28 April)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noProof="0" dirty="0"/>
              <a:t>Aslan, T.V. and Kahraman, M.Z. (2023). The Effect of Myofascial Release Technique Applied with Foam Roller on Jumping, Flexibility and Short Distance Swimming Performance in Swimmers. </a:t>
            </a:r>
            <a:r>
              <a:rPr lang="en-GB" sz="3300" i="1" noProof="0" dirty="0"/>
              <a:t>Journal of Education and Recreation Patterns</a:t>
            </a:r>
            <a:r>
              <a:rPr lang="en-GB" sz="3300" noProof="0" dirty="0"/>
              <a:t>, 4(2), pp.653–666. </a:t>
            </a:r>
            <a:r>
              <a:rPr lang="en-GB" sz="3300" noProof="0" dirty="0" err="1"/>
              <a:t>doi</a:t>
            </a:r>
            <a:r>
              <a:rPr lang="en-GB" sz="3300" noProof="0" dirty="0"/>
              <a:t>: </a:t>
            </a:r>
            <a:r>
              <a:rPr lang="en-GB" sz="3300" u="sng" noProof="0" dirty="0">
                <a:hlinkClick r:id="rId3"/>
              </a:rPr>
              <a:t>https://doi.org/10.53016/jerp.v4i2.193</a:t>
            </a:r>
            <a:r>
              <a:rPr lang="en-GB" sz="3300" noProof="0" dirty="0"/>
              <a:t> (Accessed: 01 May)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noProof="0" dirty="0" err="1"/>
              <a:t>Ekmekci</a:t>
            </a:r>
            <a:r>
              <a:rPr lang="en-GB" sz="3300" noProof="0" dirty="0"/>
              <a:t>, I. and Ocak, Y. (2025). Effects of Foam Roller Application on Flexibility and Performance in Young Swimmers. </a:t>
            </a:r>
            <a:r>
              <a:rPr lang="en-GB" sz="3300" i="1" noProof="0" dirty="0" err="1"/>
              <a:t>Educación</a:t>
            </a:r>
            <a:r>
              <a:rPr lang="en-GB" sz="3300" i="1" noProof="0" dirty="0"/>
              <a:t> </a:t>
            </a:r>
            <a:r>
              <a:rPr lang="en-GB" sz="3300" i="1" noProof="0" dirty="0" err="1"/>
              <a:t>Física</a:t>
            </a:r>
            <a:r>
              <a:rPr lang="en-GB" sz="3300" i="1" noProof="0" dirty="0"/>
              <a:t> y </a:t>
            </a:r>
            <a:r>
              <a:rPr lang="en-GB" sz="3300" i="1" noProof="0" dirty="0" err="1"/>
              <a:t>Deporte</a:t>
            </a:r>
            <a:r>
              <a:rPr lang="en-GB" sz="3300" noProof="0" dirty="0"/>
              <a:t>, 43(2). </a:t>
            </a:r>
            <a:r>
              <a:rPr lang="en-GB" sz="3300" noProof="0" dirty="0" err="1"/>
              <a:t>doi</a:t>
            </a:r>
            <a:r>
              <a:rPr lang="en-GB" sz="3300" noProof="0" dirty="0"/>
              <a:t>: </a:t>
            </a:r>
            <a:r>
              <a:rPr lang="en-GB" sz="3300" u="sng" noProof="0" dirty="0">
                <a:hlinkClick r:id="rId4"/>
              </a:rPr>
              <a:t>https://doi.org/10.17533/udea.efyd.e358074</a:t>
            </a:r>
            <a:r>
              <a:rPr lang="en-GB" sz="3300" noProof="0" dirty="0"/>
              <a:t> (Accessed: 28 April)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noProof="0" dirty="0"/>
              <a:t>Hetzler, R.K., Stickley, C.D., Lundquist, K.M. and Kimura, I.F. (2008). Reliability and Accuracy of Handheld Stopwatches Compared With Electronic Timing in Measuring Sprint Performance. </a:t>
            </a:r>
            <a:r>
              <a:rPr lang="en-GB" sz="3300" i="1" noProof="0" dirty="0"/>
              <a:t>Journal of Strength and Conditioning Research</a:t>
            </a:r>
            <a:r>
              <a:rPr lang="en-GB" sz="3300" noProof="0" dirty="0"/>
              <a:t>, 22(6), pp.1969–1976. </a:t>
            </a:r>
            <a:r>
              <a:rPr lang="en-GB" sz="3300" noProof="0" dirty="0" err="1"/>
              <a:t>doi</a:t>
            </a:r>
            <a:r>
              <a:rPr lang="en-GB" sz="3300" noProof="0" dirty="0"/>
              <a:t>: </a:t>
            </a:r>
            <a:r>
              <a:rPr lang="en-GB" sz="3300" u="sng" noProof="0" dirty="0">
                <a:hlinkClick r:id="rId5"/>
              </a:rPr>
              <a:t>https://doi.org/10.1519/jsc.0b013e318185f36c</a:t>
            </a:r>
            <a:r>
              <a:rPr lang="en-GB" sz="3300" noProof="0" dirty="0"/>
              <a:t> (Accessed: 01 May)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noProof="0" dirty="0"/>
              <a:t>Konrad, A., Nakamura, M., </a:t>
            </a:r>
            <a:r>
              <a:rPr lang="en-GB" sz="3300" noProof="0" dirty="0" err="1"/>
              <a:t>Tilp</a:t>
            </a:r>
            <a:r>
              <a:rPr lang="en-GB" sz="3300" noProof="0" dirty="0"/>
              <a:t>, M., Donti, O. and Behm, D.G. (2022). Foam Rolling Training Effects on Range of Motion: A Systematic Review and Meta-Analysis. </a:t>
            </a:r>
            <a:r>
              <a:rPr lang="en-GB" sz="3300" i="1" noProof="0" dirty="0"/>
              <a:t>Sports Medicine</a:t>
            </a:r>
            <a:r>
              <a:rPr lang="en-GB" sz="3300" noProof="0" dirty="0"/>
              <a:t>, 52(10), pp.2523–2535. </a:t>
            </a:r>
            <a:r>
              <a:rPr lang="en-GB" sz="3300" noProof="0" dirty="0" err="1"/>
              <a:t>doi</a:t>
            </a:r>
            <a:r>
              <a:rPr lang="en-GB" sz="3300" noProof="0" dirty="0"/>
              <a:t>: </a:t>
            </a:r>
            <a:r>
              <a:rPr lang="en-GB" sz="3300" u="sng" noProof="0" dirty="0">
                <a:hlinkClick r:id="rId6"/>
              </a:rPr>
              <a:t>https://doi.org/10.1007/s40279-022-01699-8</a:t>
            </a:r>
            <a:r>
              <a:rPr lang="en-GB" sz="3300" noProof="0" dirty="0"/>
              <a:t> (Accessed: 01 May)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noProof="0" dirty="0"/>
              <a:t>Ruiz-Navarro, J.J., Santos, C.C., Born, D.-P., López-Belmonte, Ó., Cuenca-Fernández, F., Sanders, R.H. and Arellano, R. (2025). Factors Relating to Sprint Swimming Performance: A Systematic Review. </a:t>
            </a:r>
            <a:r>
              <a:rPr lang="en-GB" sz="3300" i="1" noProof="0" dirty="0"/>
              <a:t>Sports Medicine</a:t>
            </a:r>
            <a:r>
              <a:rPr lang="en-GB" sz="3300" noProof="0" dirty="0"/>
              <a:t>, 55(4). </a:t>
            </a:r>
            <a:r>
              <a:rPr lang="en-GB" sz="3300" noProof="0" dirty="0" err="1"/>
              <a:t>doi</a:t>
            </a:r>
            <a:r>
              <a:rPr lang="en-GB" sz="3300" noProof="0" dirty="0"/>
              <a:t>: </a:t>
            </a:r>
            <a:r>
              <a:rPr lang="en-GB" sz="3300" u="sng" noProof="0" dirty="0">
                <a:hlinkClick r:id="rId7"/>
              </a:rPr>
              <a:t>https://doi.org/10.1007/s40279-024-02172-4</a:t>
            </a:r>
            <a:r>
              <a:rPr lang="en-GB" sz="3300" noProof="0" dirty="0"/>
              <a:t> (Accessed: 27 April)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noProof="0" dirty="0" err="1"/>
              <a:t>Simbaña</a:t>
            </a:r>
            <a:r>
              <a:rPr lang="en-GB" sz="3300" noProof="0" dirty="0"/>
              <a:t>‐Escobar, D., Hellard, P. and Seifert, L. (2020). Influence of stroke rate on coordination and sprint performance in elite male and female swimmers. </a:t>
            </a:r>
            <a:r>
              <a:rPr lang="en-GB" sz="3300" i="1" noProof="0" dirty="0"/>
              <a:t>Scandinavian Journal of Medicine &amp; Science in Sports</a:t>
            </a:r>
            <a:r>
              <a:rPr lang="en-GB" sz="3300" noProof="0" dirty="0"/>
              <a:t>, 30(11), pp.2078–2091. </a:t>
            </a:r>
            <a:r>
              <a:rPr lang="en-GB" sz="3300" noProof="0" dirty="0" err="1"/>
              <a:t>doi</a:t>
            </a:r>
            <a:r>
              <a:rPr lang="en-GB" sz="3300" noProof="0" dirty="0"/>
              <a:t>: </a:t>
            </a:r>
            <a:r>
              <a:rPr lang="en-GB" sz="3300" u="sng" noProof="0" dirty="0">
                <a:hlinkClick r:id="rId8"/>
              </a:rPr>
              <a:t>https://doi.org/10.1111/sms.13786</a:t>
            </a:r>
            <a:r>
              <a:rPr lang="en-GB" sz="3300" noProof="0" dirty="0"/>
              <a:t> (Accessed: 01 May)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noProof="0" dirty="0"/>
              <a:t>Slater, P. and Hasson, F. (2024). Quantitative Data Quality Assurance, Analysis and Presentation. </a:t>
            </a:r>
            <a:r>
              <a:rPr lang="en-GB" sz="3300" i="1" noProof="0" dirty="0"/>
              <a:t>Journal of psychiatric and mental health nursing</a:t>
            </a:r>
            <a:r>
              <a:rPr lang="en-GB" sz="3300" noProof="0" dirty="0"/>
              <a:t>, 32(3), p.10.1111/jpm.13143. </a:t>
            </a:r>
            <a:r>
              <a:rPr lang="en-GB" sz="3300" noProof="0" dirty="0" err="1"/>
              <a:t>doi</a:t>
            </a:r>
            <a:r>
              <a:rPr lang="en-GB" sz="3300" noProof="0" dirty="0"/>
              <a:t>: </a:t>
            </a:r>
            <a:r>
              <a:rPr lang="en-GB" sz="3300" u="sng" noProof="0" dirty="0">
                <a:hlinkClick r:id="rId9"/>
              </a:rPr>
              <a:t>https://doi.org/10.1111/jpm.13143</a:t>
            </a:r>
            <a:r>
              <a:rPr lang="en-GB" sz="3300" noProof="0" dirty="0"/>
              <a:t> (Accessed: 28 April)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noProof="0" dirty="0"/>
              <a:t>Warneke, K. and Lohmann, L.H. (2024). Revisiting the stretch-induced force deficit: A systematic review with multilevel meta-analysis of acute effects. </a:t>
            </a:r>
            <a:r>
              <a:rPr lang="en-GB" sz="3300" i="1" noProof="0" dirty="0"/>
              <a:t>Journal of sport and health science/Journal of Sport and Health Science</a:t>
            </a:r>
            <a:r>
              <a:rPr lang="en-GB" sz="3300" noProof="0" dirty="0"/>
              <a:t>, 13(6). </a:t>
            </a:r>
            <a:r>
              <a:rPr lang="en-GB" sz="3300" noProof="0" dirty="0" err="1"/>
              <a:t>doi</a:t>
            </a:r>
            <a:r>
              <a:rPr lang="en-GB" sz="3300" noProof="0" dirty="0"/>
              <a:t>: </a:t>
            </a:r>
            <a:r>
              <a:rPr lang="en-GB" sz="3300" u="sng" noProof="0" dirty="0">
                <a:hlinkClick r:id="rId10"/>
              </a:rPr>
              <a:t>https://doi.org/10.1016/j.jshs.2024.05.002</a:t>
            </a:r>
            <a:r>
              <a:rPr lang="en-GB" sz="3300" noProof="0" dirty="0"/>
              <a:t> (Accessed: 27 April)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noProof="0" dirty="0" err="1"/>
              <a:t>Wiewelhove</a:t>
            </a:r>
            <a:r>
              <a:rPr lang="en-GB" sz="3300" noProof="0" dirty="0"/>
              <a:t>, T., </a:t>
            </a:r>
            <a:r>
              <a:rPr lang="en-GB" sz="3300" noProof="0" dirty="0" err="1"/>
              <a:t>Döweling</a:t>
            </a:r>
            <a:r>
              <a:rPr lang="en-GB" sz="3300" noProof="0" dirty="0"/>
              <a:t>, A., Schneider, C., </a:t>
            </a:r>
            <a:r>
              <a:rPr lang="en-GB" sz="3300" noProof="0" dirty="0" err="1"/>
              <a:t>Hottenrott</a:t>
            </a:r>
            <a:r>
              <a:rPr lang="en-GB" sz="3300" noProof="0" dirty="0"/>
              <a:t>, L., Meyer, T., Kellmann, M., Pfeiffer, M. and </a:t>
            </a:r>
            <a:r>
              <a:rPr lang="en-GB" sz="3300" noProof="0" dirty="0" err="1"/>
              <a:t>Ferrauti</a:t>
            </a:r>
            <a:r>
              <a:rPr lang="en-GB" sz="3300" noProof="0" dirty="0"/>
              <a:t>, A. (2019). A Meta-Analysis of the Effects of Foam Rolling on Performance and Recovery. </a:t>
            </a:r>
            <a:r>
              <a:rPr lang="en-GB" sz="3300" i="1" noProof="0" dirty="0"/>
              <a:t>Frontiers in Physiology</a:t>
            </a:r>
            <a:r>
              <a:rPr lang="en-GB" sz="3300" noProof="0" dirty="0"/>
              <a:t>, 10(376). </a:t>
            </a:r>
            <a:r>
              <a:rPr lang="en-GB" sz="3300" noProof="0" dirty="0" err="1"/>
              <a:t>doi</a:t>
            </a:r>
            <a:r>
              <a:rPr lang="en-GB" sz="3300" noProof="0" dirty="0"/>
              <a:t>: </a:t>
            </a:r>
            <a:r>
              <a:rPr lang="en-GB" sz="3300" u="sng" noProof="0" dirty="0">
                <a:hlinkClick r:id="rId11"/>
              </a:rPr>
              <a:t>https://doi.org/10.3389/fphys.2019.00376</a:t>
            </a:r>
            <a:r>
              <a:rPr lang="en-GB" sz="3300" noProof="0" dirty="0"/>
              <a:t> (Accessed: 27 April)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noProof="0" dirty="0"/>
              <a:t>Yang, L., Gao, B., Chen, Y., Xu, Q., Zhou, J. and Tang, Q. (2025). Comparing The Effects of Maximal Strength Training, Plyometric Training, and Muscular Endurance Training on Swimming-Specific Performance Measures: A Randomized Parallel Controlled Study in Young Swimmers. </a:t>
            </a:r>
            <a:r>
              <a:rPr lang="en-GB" sz="3300" i="1" noProof="0" dirty="0"/>
              <a:t>Journal of Sports Science and Medicine</a:t>
            </a:r>
            <a:r>
              <a:rPr lang="en-GB" sz="3300" noProof="0" dirty="0"/>
              <a:t>, 24(1), pp.128–141. </a:t>
            </a:r>
            <a:r>
              <a:rPr lang="en-GB" sz="3300" noProof="0" dirty="0" err="1"/>
              <a:t>doi</a:t>
            </a:r>
            <a:r>
              <a:rPr lang="en-GB" sz="3300" noProof="0" dirty="0"/>
              <a:t>: </a:t>
            </a:r>
            <a:r>
              <a:rPr lang="en-GB" sz="3300" u="sng" noProof="0" dirty="0">
                <a:hlinkClick r:id="rId12"/>
              </a:rPr>
              <a:t>https://doi.org/10.52082/jssm.2025.128</a:t>
            </a:r>
            <a:r>
              <a:rPr lang="en-GB" sz="3300" noProof="0" dirty="0"/>
              <a:t> (Accessed: 27 April)</a:t>
            </a:r>
          </a:p>
          <a:p>
            <a:pPr marL="0" indent="0">
              <a:buNone/>
            </a:pPr>
            <a:endParaRPr lang="en-GB" sz="2000" b="1" u="sng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C0507-B5ED-3DC2-44A7-253CD8798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8058402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FDA16-F418-9D23-39C9-0C7292CFA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5" y="136525"/>
            <a:ext cx="12109705" cy="2981579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1800" b="1" u="sng" noProof="0" dirty="0"/>
              <a:t>Image Reference List:</a:t>
            </a:r>
          </a:p>
          <a:p>
            <a:pPr marL="0" indent="0">
              <a:buNone/>
            </a:pPr>
            <a:r>
              <a:rPr lang="en-GB" sz="1600" noProof="0" dirty="0">
                <a:latin typeface="Times New Roman"/>
                <a:cs typeface="Times New Roman"/>
              </a:rPr>
              <a:t>Image 1: Available at: </a:t>
            </a:r>
            <a:r>
              <a:rPr lang="en-GB" sz="1600" u="sng" noProof="0" dirty="0">
                <a:latin typeface="Times New Roman"/>
                <a:cs typeface="Times New Roman"/>
                <a:hlinkClick r:id="rId2"/>
              </a:rPr>
              <a:t>https://www.shutterstock.com/search/foam-roller-back?image_type=illustration</a:t>
            </a:r>
            <a:r>
              <a:rPr lang="en-GB" sz="1600" noProof="0" dirty="0">
                <a:latin typeface="Times New Roman"/>
                <a:cs typeface="Times New Roman"/>
              </a:rPr>
              <a:t> (Accessed: 27 April)</a:t>
            </a:r>
          </a:p>
          <a:p>
            <a:pPr marL="0" indent="0">
              <a:buNone/>
            </a:pPr>
            <a:r>
              <a:rPr lang="en-GB" sz="1600" noProof="0" dirty="0">
                <a:latin typeface="Times New Roman"/>
                <a:cs typeface="Times New Roman"/>
              </a:rPr>
              <a:t>Image 2: Available at: </a:t>
            </a:r>
            <a:r>
              <a:rPr lang="en-GB" sz="1600" noProof="0" dirty="0">
                <a:latin typeface="Times New Roman"/>
                <a:cs typeface="Times New Roman"/>
                <a:hlinkClick r:id="rId3"/>
              </a:rPr>
              <a:t>https://www.freeiconspng.com/img/3753</a:t>
            </a:r>
            <a:r>
              <a:rPr lang="en-GB" sz="1600" noProof="0" dirty="0">
                <a:latin typeface="Times New Roman"/>
                <a:cs typeface="Times New Roman"/>
              </a:rPr>
              <a:t> (Accessed: 28 April) </a:t>
            </a:r>
          </a:p>
          <a:p>
            <a:pPr marL="0" indent="0" fontAlgn="base">
              <a:buNone/>
            </a:pPr>
            <a:r>
              <a:rPr lang="en-GB" sz="16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3: Available at: </a:t>
            </a:r>
            <a:r>
              <a:rPr lang="en-GB" sz="1600" u="sng" noProof="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https://www.flaticon.com/free-icon/stopwatch_7538407</a:t>
            </a:r>
            <a:r>
              <a:rPr lang="en-GB" sz="16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28 April) </a:t>
            </a:r>
          </a:p>
          <a:p>
            <a:pPr marL="0" indent="0" fontAlgn="base">
              <a:buNone/>
            </a:pPr>
            <a:r>
              <a:rPr lang="en-GB" sz="16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4: Available at: </a:t>
            </a:r>
            <a:r>
              <a:rPr lang="en-GB" sz="1600" noProof="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https://swimswam.com/freestyle-101-basic-principles-for-a-faster-freestyle</a:t>
            </a:r>
            <a:r>
              <a:rPr lang="en-GB" sz="16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28 April) </a:t>
            </a:r>
          </a:p>
          <a:p>
            <a:pPr marL="0" indent="0" fontAlgn="base">
              <a:buNone/>
            </a:pPr>
            <a:r>
              <a:rPr lang="en-GB" sz="1600" noProof="0">
                <a:latin typeface="Times New Roman"/>
                <a:cs typeface="Times New Roman"/>
              </a:rPr>
              <a:t>Image 5: Available at: </a:t>
            </a:r>
            <a:r>
              <a:rPr lang="en-GB" sz="1600" noProof="0">
                <a:latin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https://www.blueseventy.com/blogs/stories/58555972-foam-rolling-for-swimmers</a:t>
            </a:r>
            <a:r>
              <a:rPr lang="en-GB" sz="1600" noProof="0" dirty="0">
                <a:latin typeface="Times New Roman"/>
                <a:cs typeface="Times New Roman"/>
              </a:rPr>
              <a:t> (Accessed: 01 May)</a:t>
            </a:r>
          </a:p>
          <a:p>
            <a:pPr marL="0" indent="0" fontAlgn="base">
              <a:buNone/>
            </a:pPr>
            <a:r>
              <a:rPr lang="en-GB" sz="16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6: Available at:  </a:t>
            </a:r>
            <a:r>
              <a:rPr lang="en-GB" sz="1600" noProof="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https://www.nbcnews.com/id/wbna26232965</a:t>
            </a:r>
            <a:r>
              <a:rPr lang="en-GB" sz="16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01 May)</a:t>
            </a:r>
          </a:p>
          <a:p>
            <a:pPr marL="0" indent="0" fontAlgn="base">
              <a:buNone/>
            </a:pPr>
            <a:r>
              <a:rPr lang="en-GB" sz="16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7: Available at: </a:t>
            </a:r>
            <a:r>
              <a:rPr lang="en-GB" sz="1600" noProof="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https://commons.wikimedia.org/wiki/File:Education,_Studying,_University,_Alumni_-_icon.png</a:t>
            </a:r>
            <a:r>
              <a:rPr lang="en-GB" sz="16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03 May) </a:t>
            </a:r>
          </a:p>
          <a:p>
            <a:pPr marL="0" indent="0">
              <a:buNone/>
            </a:pPr>
            <a:endParaRPr lang="en-GB" sz="1800" noProof="0" dirty="0">
              <a:latin typeface="Times New Roman"/>
              <a:cs typeface="Times New Roman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EC8129-0A3C-C099-3ED8-8359A4755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
             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4A93CF6-9729-6614-A08E-B4EF8007F88F}"/>
              </a:ext>
            </a:extLst>
          </p:cNvPr>
          <p:cNvSpPr txBox="1">
            <a:spLocks/>
          </p:cNvSpPr>
          <p:nvPr/>
        </p:nvSpPr>
        <p:spPr>
          <a:xfrm>
            <a:off x="82295" y="3246438"/>
            <a:ext cx="2221993" cy="347154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 u="sng" noProof="0" dirty="0">
                <a:latin typeface="Times New Roman"/>
                <a:cs typeface="Times New Roman"/>
              </a:rPr>
              <a:t>AI Acknowledgment: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800" noProof="0" dirty="0">
              <a:latin typeface="Times New Roman"/>
              <a:cs typeface="Times New Roman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96BC5AA-CF6E-FB4B-B77D-09349FEAF5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6855758"/>
              </p:ext>
            </p:extLst>
          </p:nvPr>
        </p:nvGraphicFramePr>
        <p:xfrm>
          <a:off x="82295" y="3657694"/>
          <a:ext cx="6684265" cy="218532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11340">
                  <a:extLst>
                    <a:ext uri="{9D8B030D-6E8A-4147-A177-3AD203B41FA5}">
                      <a16:colId xmlns:a16="http://schemas.microsoft.com/office/drawing/2014/main" val="2813724663"/>
                    </a:ext>
                  </a:extLst>
                </a:gridCol>
                <a:gridCol w="1007789">
                  <a:extLst>
                    <a:ext uri="{9D8B030D-6E8A-4147-A177-3AD203B41FA5}">
                      <a16:colId xmlns:a16="http://schemas.microsoft.com/office/drawing/2014/main" val="1014106878"/>
                    </a:ext>
                  </a:extLst>
                </a:gridCol>
                <a:gridCol w="1125363">
                  <a:extLst>
                    <a:ext uri="{9D8B030D-6E8A-4147-A177-3AD203B41FA5}">
                      <a16:colId xmlns:a16="http://schemas.microsoft.com/office/drawing/2014/main" val="533508411"/>
                    </a:ext>
                  </a:extLst>
                </a:gridCol>
                <a:gridCol w="2239773">
                  <a:extLst>
                    <a:ext uri="{9D8B030D-6E8A-4147-A177-3AD203B41FA5}">
                      <a16:colId xmlns:a16="http://schemas.microsoft.com/office/drawing/2014/main" val="3639644360"/>
                    </a:ext>
                  </a:extLst>
                </a:gridCol>
              </a:tblGrid>
              <a:tr h="723679">
                <a:tc>
                  <a:txBody>
                    <a:bodyPr/>
                    <a:lstStyle/>
                    <a:p>
                      <a:pPr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AI Tool (with </a:t>
                      </a:r>
                      <a:r>
                        <a:rPr lang="en-GB" sz="1200" dirty="0" err="1">
                          <a:effectLst/>
                        </a:rPr>
                        <a:t>url</a:t>
                      </a:r>
                      <a:r>
                        <a:rPr lang="en-GB" sz="1200" dirty="0">
                          <a:effectLst/>
                        </a:rPr>
                        <a:t>)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Date used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Why did you use this tool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Example prompt(s)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0112709"/>
                  </a:ext>
                </a:extLst>
              </a:tr>
              <a:tr h="1461643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Copilot- </a:t>
                      </a:r>
                      <a:r>
                        <a:rPr lang="en-GB" sz="1200" u="sng" dirty="0">
                          <a:solidFill>
                            <a:schemeClr val="tx1"/>
                          </a:solidFill>
                          <a:effectLst/>
                          <a:hlinkClick r:id="rId9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https://copilot.microsoft.com/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20/04/2026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Support with data analysis using SPSS.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6000"/>
                        </a:lnSpc>
                        <a:buFont typeface="Times New Roman" panose="02020603050405020304" pitchFamily="18" charset="0"/>
                        <a:buChar char="-"/>
                      </a:pPr>
                      <a:r>
                        <a:rPr lang="en-GB" sz="1200" dirty="0">
                          <a:effectLst/>
                        </a:rPr>
                        <a:t>What test is recommended for this data set? </a:t>
                      </a:r>
                    </a:p>
                    <a:p>
                      <a:pPr marL="342900" lvl="0" indent="-342900">
                        <a:lnSpc>
                          <a:spcPct val="116000"/>
                        </a:lnSpc>
                        <a:spcAft>
                          <a:spcPts val="800"/>
                        </a:spcAft>
                        <a:buFont typeface="Times New Roman" panose="02020603050405020304" pitchFamily="18" charset="0"/>
                        <a:buChar char="-"/>
                      </a:pPr>
                      <a:r>
                        <a:rPr lang="en-GB" sz="1200" dirty="0">
                          <a:effectLst/>
                        </a:rPr>
                        <a:t>Walk me through how to conduct the test in SPSS.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60105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86470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</TotalTime>
  <Words>1757</Words>
  <Application>Microsoft Office PowerPoint</Application>
  <PresentationFormat>Widescreen</PresentationFormat>
  <Paragraphs>122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Effaith rholio ewyn cyn-berfformiad ar berfformiad cyflymder sbrint dull rhydd 50m mewn nofio</vt:lpstr>
      <vt:lpstr>Cyflwyniad:</vt:lpstr>
      <vt:lpstr>Nodau a Rhagdybiaeth:</vt:lpstr>
      <vt:lpstr>Methodoleg: Cynllun </vt:lpstr>
      <vt:lpstr>Methodoleg: Cyfranogwyr a Moeseg</vt:lpstr>
      <vt:lpstr>Methodoleg: Protocol + Casgliad/Prosesu data</vt:lpstr>
      <vt:lpstr>Canfyddiadau Allweddol:</vt:lpstr>
      <vt:lpstr>Trafodaeth:</vt:lpstr>
      <vt:lpstr>Cyfyngiadau:</vt:lpstr>
      <vt:lpstr>Casgliad: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Lowri Lewis (2400763)</cp:lastModifiedBy>
  <cp:revision>176</cp:revision>
  <dcterms:created xsi:type="dcterms:W3CDTF">2026-04-20T09:01:55Z</dcterms:created>
  <dcterms:modified xsi:type="dcterms:W3CDTF">2026-05-07T19:53:47Z</dcterms:modified>
</cp:coreProperties>
</file>