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9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76622A-4CC5-4001-AE90-12DBAFE68320}" v="179" dt="2025-11-20T19:38:19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jib Miah (2234516)" userId="f27e8463-c06f-4099-9c2d-d5bd79e9a3f7" providerId="ADAL" clId="{43990844-D899-4A04-A23D-808DC9D3AC0A}"/>
    <pc:docChg chg="undo redo custSel addSld modSld sldOrd modMainMaster">
      <pc:chgData name="Majib Miah (2234516)" userId="f27e8463-c06f-4099-9c2d-d5bd79e9a3f7" providerId="ADAL" clId="{43990844-D899-4A04-A23D-808DC9D3AC0A}" dt="2025-11-20T19:38:19.019" v="704"/>
      <pc:docMkLst>
        <pc:docMk/>
      </pc:docMkLst>
      <pc:sldChg chg="addSp delSp modSp mod ord modTransition setBg setClrOvrMap delDesignElem">
        <pc:chgData name="Majib Miah (2234516)" userId="f27e8463-c06f-4099-9c2d-d5bd79e9a3f7" providerId="ADAL" clId="{43990844-D899-4A04-A23D-808DC9D3AC0A}" dt="2025-11-20T19:34:05.604" v="668"/>
        <pc:sldMkLst>
          <pc:docMk/>
          <pc:sldMk cId="8100935" sldId="256"/>
        </pc:sldMkLst>
        <pc:spChg chg="mod">
          <ac:chgData name="Majib Miah (2234516)" userId="f27e8463-c06f-4099-9c2d-d5bd79e9a3f7" providerId="ADAL" clId="{43990844-D899-4A04-A23D-808DC9D3AC0A}" dt="2025-11-20T19:32:55.810" v="663"/>
          <ac:spMkLst>
            <pc:docMk/>
            <pc:sldMk cId="8100935" sldId="256"/>
            <ac:spMk id="2" creationId="{CB3009D8-43EF-76C2-E960-0940F0FD59C4}"/>
          </ac:spMkLst>
        </pc:spChg>
        <pc:spChg chg="mod">
          <ac:chgData name="Majib Miah (2234516)" userId="f27e8463-c06f-4099-9c2d-d5bd79e9a3f7" providerId="ADAL" clId="{43990844-D899-4A04-A23D-808DC9D3AC0A}" dt="2025-11-20T19:32:55.810" v="663"/>
          <ac:spMkLst>
            <pc:docMk/>
            <pc:sldMk cId="8100935" sldId="256"/>
            <ac:spMk id="3" creationId="{C5B73418-F8F4-AEF7-AFEC-106037DA3E2D}"/>
          </ac:spMkLst>
        </pc:spChg>
        <pc:spChg chg="add del">
          <ac:chgData name="Majib Miah (2234516)" userId="f27e8463-c06f-4099-9c2d-d5bd79e9a3f7" providerId="ADAL" clId="{43990844-D899-4A04-A23D-808DC9D3AC0A}" dt="2025-11-19T18:34:46.596" v="161"/>
          <ac:spMkLst>
            <pc:docMk/>
            <pc:sldMk cId="8100935" sldId="256"/>
            <ac:spMk id="6" creationId="{B40FCD49-2060-48B9-8212-8A5F1DF4726F}"/>
          </ac:spMkLst>
        </pc:spChg>
        <pc:spChg chg="add del">
          <ac:chgData name="Majib Miah (2234516)" userId="f27e8463-c06f-4099-9c2d-d5bd79e9a3f7" providerId="ADAL" clId="{43990844-D899-4A04-A23D-808DC9D3AC0A}" dt="2025-11-20T19:29:32.149" v="628" actId="26606"/>
          <ac:spMkLst>
            <pc:docMk/>
            <pc:sldMk cId="8100935" sldId="256"/>
            <ac:spMk id="8" creationId="{4DE0D6BE-330A-422D-9BD9-1E18F73C6E1E}"/>
          </ac:spMkLst>
        </pc:spChg>
        <pc:spChg chg="del">
          <ac:chgData name="Majib Miah (2234516)" userId="f27e8463-c06f-4099-9c2d-d5bd79e9a3f7" providerId="ADAL" clId="{43990844-D899-4A04-A23D-808DC9D3AC0A}" dt="2025-11-19T18:28:14.648" v="84"/>
          <ac:spMkLst>
            <pc:docMk/>
            <pc:sldMk cId="8100935" sldId="256"/>
            <ac:spMk id="9" creationId="{33E93247-6229-44AB-A550-739E971E690B}"/>
          </ac:spMkLst>
        </pc:spChg>
        <pc:spChg chg="add del">
          <ac:chgData name="Majib Miah (2234516)" userId="f27e8463-c06f-4099-9c2d-d5bd79e9a3f7" providerId="ADAL" clId="{43990844-D899-4A04-A23D-808DC9D3AC0A}" dt="2025-11-20T19:29:45.245" v="630" actId="26606"/>
          <ac:spMkLst>
            <pc:docMk/>
            <pc:sldMk cId="8100935" sldId="256"/>
            <ac:spMk id="10" creationId="{FC23C8D4-BD3D-4473-B3D0-89011586BE82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8100935" sldId="256"/>
            <ac:spMk id="12" creationId="{BD1CAB03-F6A4-4736-85F6-261056424D9D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8100935" sldId="256"/>
            <ac:spMk id="14" creationId="{3E2321B3-5D47-422E-8DD6-192DA485FF63}"/>
          </ac:spMkLst>
        </pc:spChg>
        <pc:picChg chg="mod ord">
          <ac:chgData name="Majib Miah (2234516)" userId="f27e8463-c06f-4099-9c2d-d5bd79e9a3f7" providerId="ADAL" clId="{43990844-D899-4A04-A23D-808DC9D3AC0A}" dt="2025-11-20T19:29:56.404" v="634" actId="26606"/>
          <ac:picMkLst>
            <pc:docMk/>
            <pc:sldMk cId="8100935" sldId="256"/>
            <ac:picMk id="4" creationId="{3B6D7937-C7A7-A2F4-CB77-7058FFE58EFD}"/>
          </ac:picMkLst>
        </pc:picChg>
        <pc:picChg chg="add del">
          <ac:chgData name="Majib Miah (2234516)" userId="f27e8463-c06f-4099-9c2d-d5bd79e9a3f7" providerId="ADAL" clId="{43990844-D899-4A04-A23D-808DC9D3AC0A}" dt="2025-11-19T18:34:46.596" v="161"/>
          <ac:picMkLst>
            <pc:docMk/>
            <pc:sldMk cId="8100935" sldId="256"/>
            <ac:picMk id="7" creationId="{83A45DCD-B5FB-4A86-88D2-91088C7FFC5F}"/>
          </ac:picMkLst>
        </pc:picChg>
        <pc:cxnChg chg="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8100935" sldId="256"/>
            <ac:cxnSpMk id="11" creationId="{EE2E603F-4A95-4FE8-BB06-211DFD75DBEF}"/>
          </ac:cxnSpMkLst>
        </pc:cxnChg>
        <pc:cxnChg chg="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8100935" sldId="256"/>
            <ac:cxnSpMk id="13" creationId="{2CF06E40-3ECB-4820-95B5-8A70B07D4B47}"/>
          </ac:cxnSpMkLst>
        </pc:cxnChg>
      </pc:sldChg>
      <pc:sldChg chg="addSp delSp modSp mod modTransition setBg delDesignElem">
        <pc:chgData name="Majib Miah (2234516)" userId="f27e8463-c06f-4099-9c2d-d5bd79e9a3f7" providerId="ADAL" clId="{43990844-D899-4A04-A23D-808DC9D3AC0A}" dt="2025-11-20T19:34:12.652" v="669"/>
        <pc:sldMkLst>
          <pc:docMk/>
          <pc:sldMk cId="3288272794" sldId="257"/>
        </pc:sldMkLst>
        <pc:spChg chg="mod">
          <ac:chgData name="Majib Miah (2234516)" userId="f27e8463-c06f-4099-9c2d-d5bd79e9a3f7" providerId="ADAL" clId="{43990844-D899-4A04-A23D-808DC9D3AC0A}" dt="2025-11-19T18:29:54.401" v="106" actId="26606"/>
          <ac:spMkLst>
            <pc:docMk/>
            <pc:sldMk cId="3288272794" sldId="257"/>
            <ac:spMk id="2" creationId="{714182C6-23B7-9600-D7A4-05228C4AD2F0}"/>
          </ac:spMkLst>
        </pc:spChg>
        <pc:spChg chg="mod ord">
          <ac:chgData name="Majib Miah (2234516)" userId="f27e8463-c06f-4099-9c2d-d5bd79e9a3f7" providerId="ADAL" clId="{43990844-D899-4A04-A23D-808DC9D3AC0A}" dt="2025-11-20T19:31:05.994" v="635" actId="12"/>
          <ac:spMkLst>
            <pc:docMk/>
            <pc:sldMk cId="3288272794" sldId="257"/>
            <ac:spMk id="4" creationId="{60141D97-AA9C-DB38-1BEB-CD12411065CF}"/>
          </ac:spMkLst>
        </pc:spChg>
        <pc:spChg chg="add del">
          <ac:chgData name="Majib Miah (2234516)" userId="f27e8463-c06f-4099-9c2d-d5bd79e9a3f7" providerId="ADAL" clId="{43990844-D899-4A04-A23D-808DC9D3AC0A}" dt="2025-11-19T18:28:14.648" v="84"/>
          <ac:spMkLst>
            <pc:docMk/>
            <pc:sldMk cId="3288272794" sldId="257"/>
            <ac:spMk id="11" creationId="{660EB578-C970-4186-B93C-45851BBC6E34}"/>
          </ac:spMkLst>
        </pc:spChg>
        <pc:picChg chg="add mod">
          <ac:chgData name="Majib Miah (2234516)" userId="f27e8463-c06f-4099-9c2d-d5bd79e9a3f7" providerId="ADAL" clId="{43990844-D899-4A04-A23D-808DC9D3AC0A}" dt="2025-11-19T18:29:54.401" v="106" actId="26606"/>
          <ac:picMkLst>
            <pc:docMk/>
            <pc:sldMk cId="3288272794" sldId="257"/>
            <ac:picMk id="6" creationId="{369DFFEF-E48E-215A-A8C3-37A20FBA28F4}"/>
          </ac:picMkLst>
        </pc:pic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3288272794" sldId="257"/>
            <ac:cxnSpMk id="13" creationId="{CDF57B02-07BB-407B-BB36-06D9C64A673E}"/>
          </ac:cxnSpMkLst>
        </pc:cxn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3288272794" sldId="257"/>
            <ac:cxnSpMk id="15" creationId="{C6855964-C920-48EB-8804-74291211C8A9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4:16.129" v="670"/>
        <pc:sldMkLst>
          <pc:docMk/>
          <pc:sldMk cId="2276163735" sldId="258"/>
        </pc:sldMkLst>
        <pc:spChg chg="mod">
          <ac:chgData name="Majib Miah (2234516)" userId="f27e8463-c06f-4099-9c2d-d5bd79e9a3f7" providerId="ADAL" clId="{43990844-D899-4A04-A23D-808DC9D3AC0A}" dt="2025-11-19T18:30:01.509" v="107" actId="26606"/>
          <ac:spMkLst>
            <pc:docMk/>
            <pc:sldMk cId="2276163735" sldId="258"/>
            <ac:spMk id="2" creationId="{2FAB555B-96E5-005E-6E87-2C528A7B9601}"/>
          </ac:spMkLst>
        </pc:spChg>
        <pc:spChg chg="del">
          <ac:chgData name="Majib Miah (2234516)" userId="f27e8463-c06f-4099-9c2d-d5bd79e9a3f7" providerId="ADAL" clId="{43990844-D899-4A04-A23D-808DC9D3AC0A}" dt="2025-11-19T18:05:27.440" v="8"/>
          <ac:spMkLst>
            <pc:docMk/>
            <pc:sldMk cId="2276163735" sldId="258"/>
            <ac:spMk id="3" creationId="{43E3ADE5-F00E-0D37-F263-17F01BDE97AC}"/>
          </ac:spMkLst>
        </pc:spChg>
        <pc:spChg chg="add mod ord">
          <ac:chgData name="Majib Miah (2234516)" userId="f27e8463-c06f-4099-9c2d-d5bd79e9a3f7" providerId="ADAL" clId="{43990844-D899-4A04-A23D-808DC9D3AC0A}" dt="2025-11-20T19:31:28.935" v="638" actId="12"/>
          <ac:spMkLst>
            <pc:docMk/>
            <pc:sldMk cId="2276163735" sldId="258"/>
            <ac:spMk id="4" creationId="{37E9CF65-9361-23CF-BC56-5DE4838C0560}"/>
          </ac:spMkLst>
        </pc:spChg>
        <pc:spChg chg="add del">
          <ac:chgData name="Majib Miah (2234516)" userId="f27e8463-c06f-4099-9c2d-d5bd79e9a3f7" providerId="ADAL" clId="{43990844-D899-4A04-A23D-808DC9D3AC0A}" dt="2025-11-19T18:09:16.271" v="13" actId="26606"/>
          <ac:spMkLst>
            <pc:docMk/>
            <pc:sldMk cId="2276163735" sldId="258"/>
            <ac:spMk id="11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09:20.334" v="15" actId="26606"/>
          <ac:spMkLst>
            <pc:docMk/>
            <pc:sldMk cId="2276163735" sldId="258"/>
            <ac:spMk id="16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09:48.957" v="17" actId="26606"/>
          <ac:spMkLst>
            <pc:docMk/>
            <pc:sldMk cId="2276163735" sldId="258"/>
            <ac:spMk id="19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8:14.648" v="84"/>
          <ac:spMkLst>
            <pc:docMk/>
            <pc:sldMk cId="2276163735" sldId="258"/>
            <ac:spMk id="23" creationId="{E49D7415-2F11-44C2-B6AA-13A25B6814B9}"/>
          </ac:spMkLst>
        </pc:spChg>
        <pc:picChg chg="add mod">
          <ac:chgData name="Majib Miah (2234516)" userId="f27e8463-c06f-4099-9c2d-d5bd79e9a3f7" providerId="ADAL" clId="{43990844-D899-4A04-A23D-808DC9D3AC0A}" dt="2025-11-19T18:30:01.509" v="107" actId="26606"/>
          <ac:picMkLst>
            <pc:docMk/>
            <pc:sldMk cId="2276163735" sldId="258"/>
            <ac:picMk id="6" creationId="{C96F0A07-0644-4001-A74E-392D37D9287C}"/>
          </ac:picMkLst>
        </pc:picChg>
        <pc:cxnChg chg="add del">
          <ac:chgData name="Majib Miah (2234516)" userId="f27e8463-c06f-4099-9c2d-d5bd79e9a3f7" providerId="ADAL" clId="{43990844-D899-4A04-A23D-808DC9D3AC0A}" dt="2025-11-19T18:09:16.271" v="13" actId="26606"/>
          <ac:cxnSpMkLst>
            <pc:docMk/>
            <pc:sldMk cId="2276163735" sldId="258"/>
            <ac:cxnSpMk id="13" creationId="{D2E57F3D-33BE-4306-87E6-245763719516}"/>
          </ac:cxnSpMkLst>
        </pc:cxnChg>
        <pc:cxnChg chg="add del">
          <ac:chgData name="Majib Miah (2234516)" userId="f27e8463-c06f-4099-9c2d-d5bd79e9a3f7" providerId="ADAL" clId="{43990844-D899-4A04-A23D-808DC9D3AC0A}" dt="2025-11-19T18:09:20.334" v="15" actId="26606"/>
          <ac:cxnSpMkLst>
            <pc:docMk/>
            <pc:sldMk cId="2276163735" sldId="258"/>
            <ac:cxnSpMk id="15" creationId="{8E0104E4-99BC-494F-8342-F250828E574F}"/>
          </ac:cxnSpMkLst>
        </pc:cxnChg>
        <pc:cxnChg chg="add del">
          <ac:chgData name="Majib Miah (2234516)" userId="f27e8463-c06f-4099-9c2d-d5bd79e9a3f7" providerId="ADAL" clId="{43990844-D899-4A04-A23D-808DC9D3AC0A}" dt="2025-11-19T18:09:20.334" v="15" actId="26606"/>
          <ac:cxnSpMkLst>
            <pc:docMk/>
            <pc:sldMk cId="2276163735" sldId="258"/>
            <ac:cxnSpMk id="17" creationId="{D2E57F3D-33BE-4306-87E6-245763719516}"/>
          </ac:cxnSpMkLst>
        </pc:cxnChg>
        <pc:cxnChg chg="add del">
          <ac:chgData name="Majib Miah (2234516)" userId="f27e8463-c06f-4099-9c2d-d5bd79e9a3f7" providerId="ADAL" clId="{43990844-D899-4A04-A23D-808DC9D3AC0A}" dt="2025-11-19T18:09:48.957" v="17" actId="26606"/>
          <ac:cxnSpMkLst>
            <pc:docMk/>
            <pc:sldMk cId="2276163735" sldId="258"/>
            <ac:cxnSpMk id="20" creationId="{511FC409-B3C2-4F68-865C-C5333D6F2710}"/>
          </ac:cxnSpMkLst>
        </pc:cxnChg>
        <pc:cxnChg chg="add del">
          <ac:chgData name="Majib Miah (2234516)" userId="f27e8463-c06f-4099-9c2d-d5bd79e9a3f7" providerId="ADAL" clId="{43990844-D899-4A04-A23D-808DC9D3AC0A}" dt="2025-11-19T18:09:48.957" v="17" actId="26606"/>
          <ac:cxnSpMkLst>
            <pc:docMk/>
            <pc:sldMk cId="2276163735" sldId="258"/>
            <ac:cxnSpMk id="21" creationId="{B810270D-76A7-44B3-9746-7EDF5788602E}"/>
          </ac:cxnSpMkLst>
        </pc:cxn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2276163735" sldId="258"/>
            <ac:cxnSpMk id="24" creationId="{D2E57F3D-33BE-4306-87E6-245763719516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4:34.731" v="671"/>
        <pc:sldMkLst>
          <pc:docMk/>
          <pc:sldMk cId="1686777009" sldId="259"/>
        </pc:sldMkLst>
        <pc:spChg chg="mod">
          <ac:chgData name="Majib Miah (2234516)" userId="f27e8463-c06f-4099-9c2d-d5bd79e9a3f7" providerId="ADAL" clId="{43990844-D899-4A04-A23D-808DC9D3AC0A}" dt="2025-11-19T19:12:20.870" v="225" actId="26606"/>
          <ac:spMkLst>
            <pc:docMk/>
            <pc:sldMk cId="1686777009" sldId="259"/>
            <ac:spMk id="2" creationId="{3D8BF892-284B-F63B-9517-D1811C7D3D51}"/>
          </ac:spMkLst>
        </pc:spChg>
        <pc:spChg chg="del">
          <ac:chgData name="Majib Miah (2234516)" userId="f27e8463-c06f-4099-9c2d-d5bd79e9a3f7" providerId="ADAL" clId="{43990844-D899-4A04-A23D-808DC9D3AC0A}" dt="2025-11-19T18:10:41.524" v="21"/>
          <ac:spMkLst>
            <pc:docMk/>
            <pc:sldMk cId="1686777009" sldId="259"/>
            <ac:spMk id="3" creationId="{5A070C3A-6A61-9B0F-D700-A0D5A468032E}"/>
          </ac:spMkLst>
        </pc:spChg>
        <pc:spChg chg="add mod ord">
          <ac:chgData name="Majib Miah (2234516)" userId="f27e8463-c06f-4099-9c2d-d5bd79e9a3f7" providerId="ADAL" clId="{43990844-D899-4A04-A23D-808DC9D3AC0A}" dt="2025-11-20T19:31:50.794" v="640" actId="12"/>
          <ac:spMkLst>
            <pc:docMk/>
            <pc:sldMk cId="1686777009" sldId="259"/>
            <ac:spMk id="4" creationId="{93D5F197-6E76-D6B6-7052-0E9754A1A57B}"/>
          </ac:spMkLst>
        </pc:spChg>
        <pc:spChg chg="add del mod">
          <ac:chgData name="Majib Miah (2234516)" userId="f27e8463-c06f-4099-9c2d-d5bd79e9a3f7" providerId="ADAL" clId="{43990844-D899-4A04-A23D-808DC9D3AC0A}" dt="2025-11-19T18:12:31.169" v="28" actId="478"/>
          <ac:spMkLst>
            <pc:docMk/>
            <pc:sldMk cId="1686777009" sldId="259"/>
            <ac:spMk id="7" creationId="{CFEDE5F2-2371-4C44-BB34-9A5CCC821B1D}"/>
          </ac:spMkLst>
        </pc:spChg>
        <pc:spChg chg="add del">
          <ac:chgData name="Majib Miah (2234516)" userId="f27e8463-c06f-4099-9c2d-d5bd79e9a3f7" providerId="ADAL" clId="{43990844-D899-4A04-A23D-808DC9D3AC0A}" dt="2025-11-19T18:12:16.986" v="26" actId="26606"/>
          <ac:spMkLst>
            <pc:docMk/>
            <pc:sldMk cId="1686777009" sldId="259"/>
            <ac:spMk id="12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9:06.226" v="101"/>
          <ac:spMkLst>
            <pc:docMk/>
            <pc:sldMk cId="1686777009" sldId="259"/>
            <ac:spMk id="13" creationId="{168A5C37-E0A9-462D-BC65-C14D9025FB87}"/>
          </ac:spMkLst>
        </pc:spChg>
        <pc:spChg chg="add del">
          <ac:chgData name="Majib Miah (2234516)" userId="f27e8463-c06f-4099-9c2d-d5bd79e9a3f7" providerId="ADAL" clId="{43990844-D899-4A04-A23D-808DC9D3AC0A}" dt="2025-11-19T18:34:59.112" v="165"/>
          <ac:spMkLst>
            <pc:docMk/>
            <pc:sldMk cId="1686777009" sldId="259"/>
            <ac:spMk id="15" creationId="{4DE0D6BE-330A-422D-9BD9-1E18F73C6E1E}"/>
          </ac:spMkLst>
        </pc:spChg>
        <pc:spChg chg="add del">
          <ac:chgData name="Majib Miah (2234516)" userId="f27e8463-c06f-4099-9c2d-d5bd79e9a3f7" providerId="ADAL" clId="{43990844-D899-4A04-A23D-808DC9D3AC0A}" dt="2025-11-19T19:11:46.532" v="215"/>
          <ac:spMkLst>
            <pc:docMk/>
            <pc:sldMk cId="1686777009" sldId="259"/>
            <ac:spMk id="17" creationId="{7C17212C-B383-4B5D-A531-B511C41C7466}"/>
          </ac:spMkLst>
        </pc:spChg>
        <pc:spChg chg="add del">
          <ac:chgData name="Majib Miah (2234516)" userId="f27e8463-c06f-4099-9c2d-d5bd79e9a3f7" providerId="ADAL" clId="{43990844-D899-4A04-A23D-808DC9D3AC0A}" dt="2025-11-19T18:13:57.194" v="38" actId="26606"/>
          <ac:spMkLst>
            <pc:docMk/>
            <pc:sldMk cId="1686777009" sldId="259"/>
            <ac:spMk id="18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9:12:11.097" v="220" actId="26606"/>
          <ac:spMkLst>
            <pc:docMk/>
            <pc:sldMk cId="1686777009" sldId="259"/>
            <ac:spMk id="21" creationId="{4DE0D6BE-330A-422D-9BD9-1E18F73C6E1E}"/>
          </ac:spMkLst>
        </pc:spChg>
        <pc:spChg chg="add del">
          <ac:chgData name="Majib Miah (2234516)" userId="f27e8463-c06f-4099-9c2d-d5bd79e9a3f7" providerId="ADAL" clId="{43990844-D899-4A04-A23D-808DC9D3AC0A}" dt="2025-11-19T19:11:46.532" v="215"/>
          <ac:spMkLst>
            <pc:docMk/>
            <pc:sldMk cId="1686777009" sldId="259"/>
            <ac:spMk id="24" creationId="{64DA0576-AAD2-4D1F-9C86-6FE30E86C965}"/>
          </ac:spMkLst>
        </pc:spChg>
        <pc:spChg chg="add del">
          <ac:chgData name="Majib Miah (2234516)" userId="f27e8463-c06f-4099-9c2d-d5bd79e9a3f7" providerId="ADAL" clId="{43990844-D899-4A04-A23D-808DC9D3AC0A}" dt="2025-11-19T18:13:25.500" v="33" actId="26606"/>
          <ac:spMkLst>
            <pc:docMk/>
            <pc:sldMk cId="1686777009" sldId="259"/>
            <ac:spMk id="25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9:12:20.838" v="224" actId="26606"/>
          <ac:spMkLst>
            <pc:docMk/>
            <pc:sldMk cId="1686777009" sldId="259"/>
            <ac:spMk id="28" creationId="{B1007713-5891-46A9-BACA-FAD760FE2353}"/>
          </ac:spMkLst>
        </pc:spChg>
        <pc:spChg chg="add del">
          <ac:chgData name="Majib Miah (2234516)" userId="f27e8463-c06f-4099-9c2d-d5bd79e9a3f7" providerId="ADAL" clId="{43990844-D899-4A04-A23D-808DC9D3AC0A}" dt="2025-11-19T19:12:20.838" v="224" actId="26606"/>
          <ac:spMkLst>
            <pc:docMk/>
            <pc:sldMk cId="1686777009" sldId="259"/>
            <ac:spMk id="30" creationId="{74BB6AA7-7EAD-4D3B-9335-B6E8BD7E6891}"/>
          </ac:spMkLst>
        </pc:spChg>
        <pc:spChg chg="add del">
          <ac:chgData name="Majib Miah (2234516)" userId="f27e8463-c06f-4099-9c2d-d5bd79e9a3f7" providerId="ADAL" clId="{43990844-D899-4A04-A23D-808DC9D3AC0A}" dt="2025-11-19T18:13:43.309" v="35" actId="26606"/>
          <ac:spMkLst>
            <pc:docMk/>
            <pc:sldMk cId="1686777009" sldId="259"/>
            <ac:spMk id="31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13:57.190" v="37" actId="26606"/>
          <ac:spMkLst>
            <pc:docMk/>
            <pc:sldMk cId="1686777009" sldId="259"/>
            <ac:spMk id="35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8:14.648" v="84"/>
          <ac:spMkLst>
            <pc:docMk/>
            <pc:sldMk cId="1686777009" sldId="259"/>
            <ac:spMk id="38" creationId="{E49D7415-2F11-44C2-B6AA-13A25B6814B9}"/>
          </ac:spMkLst>
        </pc:spChg>
        <pc:grpChg chg="add del">
          <ac:chgData name="Majib Miah (2234516)" userId="f27e8463-c06f-4099-9c2d-d5bd79e9a3f7" providerId="ADAL" clId="{43990844-D899-4A04-A23D-808DC9D3AC0A}" dt="2025-11-19T19:11:46.532" v="215"/>
          <ac:grpSpMkLst>
            <pc:docMk/>
            <pc:sldMk cId="1686777009" sldId="259"/>
            <ac:grpSpMk id="26" creationId="{AAAB99C7-994F-4C49-964A-F3BA9A4BA64B}"/>
          </ac:grpSpMkLst>
        </pc:grpChg>
        <pc:picChg chg="add del mod">
          <ac:chgData name="Majib Miah (2234516)" userId="f27e8463-c06f-4099-9c2d-d5bd79e9a3f7" providerId="ADAL" clId="{43990844-D899-4A04-A23D-808DC9D3AC0A}" dt="2025-11-19T18:12:31.169" v="28" actId="478"/>
          <ac:picMkLst>
            <pc:docMk/>
            <pc:sldMk cId="1686777009" sldId="259"/>
            <ac:picMk id="6" creationId="{A22A958C-3E69-BE1A-FA12-203BD30B1E5C}"/>
          </ac:picMkLst>
        </pc:picChg>
        <pc:picChg chg="add mod ord">
          <ac:chgData name="Majib Miah (2234516)" userId="f27e8463-c06f-4099-9c2d-d5bd79e9a3f7" providerId="ADAL" clId="{43990844-D899-4A04-A23D-808DC9D3AC0A}" dt="2025-11-19T19:12:20.870" v="225" actId="26606"/>
          <ac:picMkLst>
            <pc:docMk/>
            <pc:sldMk cId="1686777009" sldId="259"/>
            <ac:picMk id="9" creationId="{A775DC15-1B53-FB45-30B4-827BCA74B517}"/>
          </ac:picMkLst>
        </pc:picChg>
        <pc:picChg chg="add del">
          <ac:chgData name="Majib Miah (2234516)" userId="f27e8463-c06f-4099-9c2d-d5bd79e9a3f7" providerId="ADAL" clId="{43990844-D899-4A04-A23D-808DC9D3AC0A}" dt="2025-11-19T18:29:06.226" v="101"/>
          <ac:picMkLst>
            <pc:docMk/>
            <pc:sldMk cId="1686777009" sldId="259"/>
            <ac:picMk id="11" creationId="{C63E20F8-074D-4B3B-AE66-7BBD6F1CB724}"/>
          </ac:picMkLst>
        </pc:picChg>
        <pc:cxnChg chg="add del">
          <ac:chgData name="Majib Miah (2234516)" userId="f27e8463-c06f-4099-9c2d-d5bd79e9a3f7" providerId="ADAL" clId="{43990844-D899-4A04-A23D-808DC9D3AC0A}" dt="2025-11-19T18:12:16.986" v="26" actId="26606"/>
          <ac:cxnSpMkLst>
            <pc:docMk/>
            <pc:sldMk cId="1686777009" sldId="259"/>
            <ac:cxnSpMk id="14" creationId="{511FC409-B3C2-4F68-865C-C5333D6F2710}"/>
          </ac:cxnSpMkLst>
        </pc:cxnChg>
        <pc:cxnChg chg="add del">
          <ac:chgData name="Majib Miah (2234516)" userId="f27e8463-c06f-4099-9c2d-d5bd79e9a3f7" providerId="ADAL" clId="{43990844-D899-4A04-A23D-808DC9D3AC0A}" dt="2025-11-19T18:12:16.986" v="26" actId="26606"/>
          <ac:cxnSpMkLst>
            <pc:docMk/>
            <pc:sldMk cId="1686777009" sldId="259"/>
            <ac:cxnSpMk id="16" creationId="{B810270D-76A7-44B3-9746-7EDF5788602E}"/>
          </ac:cxnSpMkLst>
        </pc:cxnChg>
        <pc:cxnChg chg="add del">
          <ac:chgData name="Majib Miah (2234516)" userId="f27e8463-c06f-4099-9c2d-d5bd79e9a3f7" providerId="ADAL" clId="{43990844-D899-4A04-A23D-808DC9D3AC0A}" dt="2025-11-19T18:13:57.194" v="38" actId="26606"/>
          <ac:cxnSpMkLst>
            <pc:docMk/>
            <pc:sldMk cId="1686777009" sldId="259"/>
            <ac:cxnSpMk id="19" creationId="{511FC409-B3C2-4F68-865C-C5333D6F2710}"/>
          </ac:cxnSpMkLst>
        </pc:cxnChg>
        <pc:cxnChg chg="add del">
          <ac:chgData name="Majib Miah (2234516)" userId="f27e8463-c06f-4099-9c2d-d5bd79e9a3f7" providerId="ADAL" clId="{43990844-D899-4A04-A23D-808DC9D3AC0A}" dt="2025-11-19T18:13:57.194" v="38" actId="26606"/>
          <ac:cxnSpMkLst>
            <pc:docMk/>
            <pc:sldMk cId="1686777009" sldId="259"/>
            <ac:cxnSpMk id="20" creationId="{B810270D-76A7-44B3-9746-7EDF5788602E}"/>
          </ac:cxnSpMkLst>
        </pc:cxnChg>
        <pc:cxnChg chg="add del">
          <ac:chgData name="Majib Miah (2234516)" userId="f27e8463-c06f-4099-9c2d-d5bd79e9a3f7" providerId="ADAL" clId="{43990844-D899-4A04-A23D-808DC9D3AC0A}" dt="2025-11-19T19:12:15.957" v="222" actId="26606"/>
          <ac:cxnSpMkLst>
            <pc:docMk/>
            <pc:sldMk cId="1686777009" sldId="259"/>
            <ac:cxnSpMk id="23" creationId="{A4F35239-EB86-4ACB-91DE-4989620C2C1A}"/>
          </ac:cxnSpMkLst>
        </pc:cxnChg>
        <pc:cxnChg chg="add del">
          <ac:chgData name="Majib Miah (2234516)" userId="f27e8463-c06f-4099-9c2d-d5bd79e9a3f7" providerId="ADAL" clId="{43990844-D899-4A04-A23D-808DC9D3AC0A}" dt="2025-11-19T18:13:25.500" v="33" actId="26606"/>
          <ac:cxnSpMkLst>
            <pc:docMk/>
            <pc:sldMk cId="1686777009" sldId="259"/>
            <ac:cxnSpMk id="27" creationId="{511FC409-B3C2-4F68-865C-C5333D6F2710}"/>
          </ac:cxnSpMkLst>
        </pc:cxnChg>
        <pc:cxnChg chg="add del">
          <ac:chgData name="Majib Miah (2234516)" userId="f27e8463-c06f-4099-9c2d-d5bd79e9a3f7" providerId="ADAL" clId="{43990844-D899-4A04-A23D-808DC9D3AC0A}" dt="2025-11-19T18:13:25.500" v="33" actId="26606"/>
          <ac:cxnSpMkLst>
            <pc:docMk/>
            <pc:sldMk cId="1686777009" sldId="259"/>
            <ac:cxnSpMk id="29" creationId="{B810270D-76A7-44B3-9746-7EDF5788602E}"/>
          </ac:cxnSpMkLst>
        </pc:cxnChg>
        <pc:cxnChg chg="add del">
          <ac:chgData name="Majib Miah (2234516)" userId="f27e8463-c06f-4099-9c2d-d5bd79e9a3f7" providerId="ADAL" clId="{43990844-D899-4A04-A23D-808DC9D3AC0A}" dt="2025-11-19T18:13:43.309" v="35" actId="26606"/>
          <ac:cxnSpMkLst>
            <pc:docMk/>
            <pc:sldMk cId="1686777009" sldId="259"/>
            <ac:cxnSpMk id="32" creationId="{511FC409-B3C2-4F68-865C-C5333D6F2710}"/>
          </ac:cxnSpMkLst>
        </pc:cxnChg>
        <pc:cxnChg chg="add del">
          <ac:chgData name="Majib Miah (2234516)" userId="f27e8463-c06f-4099-9c2d-d5bd79e9a3f7" providerId="ADAL" clId="{43990844-D899-4A04-A23D-808DC9D3AC0A}" dt="2025-11-19T18:13:43.309" v="35" actId="26606"/>
          <ac:cxnSpMkLst>
            <pc:docMk/>
            <pc:sldMk cId="1686777009" sldId="259"/>
            <ac:cxnSpMk id="33" creationId="{B810270D-76A7-44B3-9746-7EDF5788602E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1686777009" sldId="259"/>
            <ac:cxnSpMk id="34" creationId="{A4F35239-EB86-4ACB-91DE-4989620C2C1A}"/>
          </ac:cxnSpMkLst>
        </pc:cxnChg>
        <pc:cxnChg chg="add del">
          <ac:chgData name="Majib Miah (2234516)" userId="f27e8463-c06f-4099-9c2d-d5bd79e9a3f7" providerId="ADAL" clId="{43990844-D899-4A04-A23D-808DC9D3AC0A}" dt="2025-11-19T18:13:57.190" v="37" actId="26606"/>
          <ac:cxnSpMkLst>
            <pc:docMk/>
            <pc:sldMk cId="1686777009" sldId="259"/>
            <ac:cxnSpMk id="36" creationId="{4E495065-8864-87FB-2BCC-254769963EA4}"/>
          </ac:cxnSpMkLst>
        </pc:cxn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1686777009" sldId="259"/>
            <ac:cxnSpMk id="39" creationId="{D2E57F3D-33BE-4306-87E6-245763719516}"/>
          </ac:cxnSpMkLst>
        </pc:cxn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1686777009" sldId="259"/>
            <ac:cxnSpMk id="40" creationId="{8E0104E4-99BC-494F-8342-F250828E574F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4:45.009" v="672"/>
        <pc:sldMkLst>
          <pc:docMk/>
          <pc:sldMk cId="1860997074" sldId="260"/>
        </pc:sldMkLst>
        <pc:spChg chg="mod">
          <ac:chgData name="Majib Miah (2234516)" userId="f27e8463-c06f-4099-9c2d-d5bd79e9a3f7" providerId="ADAL" clId="{43990844-D899-4A04-A23D-808DC9D3AC0A}" dt="2025-11-19T19:11:46.647" v="216" actId="27636"/>
          <ac:spMkLst>
            <pc:docMk/>
            <pc:sldMk cId="1860997074" sldId="260"/>
            <ac:spMk id="2" creationId="{1B0768DA-FEBA-2F21-C818-4E7CBC3547AD}"/>
          </ac:spMkLst>
        </pc:spChg>
        <pc:spChg chg="del">
          <ac:chgData name="Majib Miah (2234516)" userId="f27e8463-c06f-4099-9c2d-d5bd79e9a3f7" providerId="ADAL" clId="{43990844-D899-4A04-A23D-808DC9D3AC0A}" dt="2025-11-19T18:15:00.938" v="42"/>
          <ac:spMkLst>
            <pc:docMk/>
            <pc:sldMk cId="1860997074" sldId="260"/>
            <ac:spMk id="3" creationId="{19EE2FE8-8A24-CE34-0663-B314BE0D6147}"/>
          </ac:spMkLst>
        </pc:spChg>
        <pc:spChg chg="add mod ord">
          <ac:chgData name="Majib Miah (2234516)" userId="f27e8463-c06f-4099-9c2d-d5bd79e9a3f7" providerId="ADAL" clId="{43990844-D899-4A04-A23D-808DC9D3AC0A}" dt="2025-11-20T19:32:12.574" v="644" actId="27636"/>
          <ac:spMkLst>
            <pc:docMk/>
            <pc:sldMk cId="1860997074" sldId="260"/>
            <ac:spMk id="4" creationId="{D2B08CDB-3171-99FF-DF45-46758B4BA699}"/>
          </ac:spMkLst>
        </pc:spChg>
        <pc:spChg chg="add del">
          <ac:chgData name="Majib Miah (2234516)" userId="f27e8463-c06f-4099-9c2d-d5bd79e9a3f7" providerId="ADAL" clId="{43990844-D899-4A04-A23D-808DC9D3AC0A}" dt="2025-11-19T18:28:14.648" v="84"/>
          <ac:spMkLst>
            <pc:docMk/>
            <pc:sldMk cId="1860997074" sldId="260"/>
            <ac:spMk id="11" creationId="{E49D7415-2F11-44C2-B6AA-13A25B6814B9}"/>
          </ac:spMkLst>
        </pc:spChg>
        <pc:picChg chg="add mod">
          <ac:chgData name="Majib Miah (2234516)" userId="f27e8463-c06f-4099-9c2d-d5bd79e9a3f7" providerId="ADAL" clId="{43990844-D899-4A04-A23D-808DC9D3AC0A}" dt="2025-11-19T18:32:54.732" v="152" actId="26606"/>
          <ac:picMkLst>
            <pc:docMk/>
            <pc:sldMk cId="1860997074" sldId="260"/>
            <ac:picMk id="6" creationId="{21702B21-E9C2-2063-A6B8-22888712B02A}"/>
          </ac:picMkLst>
        </pc:pic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1860997074" sldId="260"/>
            <ac:cxnSpMk id="13" creationId="{D2E57F3D-33BE-4306-87E6-245763719516}"/>
          </ac:cxnSpMkLst>
        </pc:cxnChg>
      </pc:sldChg>
      <pc:sldChg chg="addSp delSp modSp new mod setBg delDesignElem">
        <pc:chgData name="Majib Miah (2234516)" userId="f27e8463-c06f-4099-9c2d-d5bd79e9a3f7" providerId="ADAL" clId="{43990844-D899-4A04-A23D-808DC9D3AC0A}" dt="2025-11-20T19:21:33.790" v="567" actId="26606"/>
        <pc:sldMkLst>
          <pc:docMk/>
          <pc:sldMk cId="698456530" sldId="261"/>
        </pc:sldMkLst>
        <pc:spChg chg="mod">
          <ac:chgData name="Majib Miah (2234516)" userId="f27e8463-c06f-4099-9c2d-d5bd79e9a3f7" providerId="ADAL" clId="{43990844-D899-4A04-A23D-808DC9D3AC0A}" dt="2025-11-20T19:21:33.790" v="567" actId="26606"/>
          <ac:spMkLst>
            <pc:docMk/>
            <pc:sldMk cId="698456530" sldId="261"/>
            <ac:spMk id="2" creationId="{5F1A046A-B5B0-F77A-EEEB-1823FF06CC1B}"/>
          </ac:spMkLst>
        </pc:spChg>
        <pc:spChg chg="del">
          <ac:chgData name="Majib Miah (2234516)" userId="f27e8463-c06f-4099-9c2d-d5bd79e9a3f7" providerId="ADAL" clId="{43990844-D899-4A04-A23D-808DC9D3AC0A}" dt="2025-11-19T18:23:14.586" v="49"/>
          <ac:spMkLst>
            <pc:docMk/>
            <pc:sldMk cId="698456530" sldId="261"/>
            <ac:spMk id="3" creationId="{07CA15D2-93EC-2591-F03D-895D4CD92BD9}"/>
          </ac:spMkLst>
        </pc:spChg>
        <pc:spChg chg="add del mod">
          <ac:chgData name="Majib Miah (2234516)" userId="f27e8463-c06f-4099-9c2d-d5bd79e9a3f7" providerId="ADAL" clId="{43990844-D899-4A04-A23D-808DC9D3AC0A}" dt="2025-11-19T18:24:09.447" v="68" actId="26606"/>
          <ac:spMkLst>
            <pc:docMk/>
            <pc:sldMk cId="698456530" sldId="261"/>
            <ac:spMk id="4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3:35.965" v="51" actId="26606"/>
          <ac:spMkLst>
            <pc:docMk/>
            <pc:sldMk cId="698456530" sldId="261"/>
            <ac:spMk id="10" creationId="{F68B2C62-7648-4430-90D5-AE0F252AF113}"/>
          </ac:spMkLst>
        </pc:spChg>
        <pc:spChg chg="add del">
          <ac:chgData name="Majib Miah (2234516)" userId="f27e8463-c06f-4099-9c2d-d5bd79e9a3f7" providerId="ADAL" clId="{43990844-D899-4A04-A23D-808DC9D3AC0A}" dt="2025-11-19T18:23:55.367" v="55" actId="26606"/>
          <ac:spMkLst>
            <pc:docMk/>
            <pc:sldMk cId="698456530" sldId="261"/>
            <ac:spMk id="11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3:53.719" v="53" actId="26606"/>
          <ac:spMkLst>
            <pc:docMk/>
            <pc:sldMk cId="698456530" sldId="261"/>
            <ac:spMk id="14" creationId="{F68B2C62-7648-4430-90D5-AE0F252AF113}"/>
          </ac:spMkLst>
        </pc:spChg>
        <pc:spChg chg="add del">
          <ac:chgData name="Majib Miah (2234516)" userId="f27e8463-c06f-4099-9c2d-d5bd79e9a3f7" providerId="ADAL" clId="{43990844-D899-4A04-A23D-808DC9D3AC0A}" dt="2025-11-19T18:23:55.367" v="55" actId="26606"/>
          <ac:spMkLst>
            <pc:docMk/>
            <pc:sldMk cId="698456530" sldId="261"/>
            <ac:spMk id="18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3:57.714" v="57" actId="26606"/>
          <ac:spMkLst>
            <pc:docMk/>
            <pc:sldMk cId="698456530" sldId="261"/>
            <ac:spMk id="20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3:57.714" v="57" actId="26606"/>
          <ac:spMkLst>
            <pc:docMk/>
            <pc:sldMk cId="698456530" sldId="261"/>
            <ac:spMk id="22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4:00.024" v="59" actId="26606"/>
          <ac:spMkLst>
            <pc:docMk/>
            <pc:sldMk cId="698456530" sldId="261"/>
            <ac:spMk id="26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4:00.024" v="59" actId="26606"/>
          <ac:spMkLst>
            <pc:docMk/>
            <pc:sldMk cId="698456530" sldId="261"/>
            <ac:spMk id="29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4:03.150" v="61" actId="26606"/>
          <ac:spMkLst>
            <pc:docMk/>
            <pc:sldMk cId="698456530" sldId="261"/>
            <ac:spMk id="31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4:03.150" v="61" actId="26606"/>
          <ac:spMkLst>
            <pc:docMk/>
            <pc:sldMk cId="698456530" sldId="261"/>
            <ac:spMk id="33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4:05.426" v="63" actId="26606"/>
          <ac:spMkLst>
            <pc:docMk/>
            <pc:sldMk cId="698456530" sldId="261"/>
            <ac:spMk id="37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4:05.426" v="63" actId="26606"/>
          <ac:spMkLst>
            <pc:docMk/>
            <pc:sldMk cId="698456530" sldId="261"/>
            <ac:spMk id="40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4:06.643" v="65" actId="26606"/>
          <ac:spMkLst>
            <pc:docMk/>
            <pc:sldMk cId="698456530" sldId="261"/>
            <ac:spMk id="42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4:06.643" v="65" actId="26606"/>
          <ac:spMkLst>
            <pc:docMk/>
            <pc:sldMk cId="698456530" sldId="261"/>
            <ac:spMk id="44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4:09.428" v="67" actId="26606"/>
          <ac:spMkLst>
            <pc:docMk/>
            <pc:sldMk cId="698456530" sldId="261"/>
            <ac:spMk id="48" creationId="{E49D7415-2F11-44C2-B6AA-13A25B6814B9}"/>
          </ac:spMkLst>
        </pc:spChg>
        <pc:spChg chg="add del">
          <ac:chgData name="Majib Miah (2234516)" userId="f27e8463-c06f-4099-9c2d-d5bd79e9a3f7" providerId="ADAL" clId="{43990844-D899-4A04-A23D-808DC9D3AC0A}" dt="2025-11-19T18:24:09.428" v="67" actId="26606"/>
          <ac:spMkLst>
            <pc:docMk/>
            <pc:sldMk cId="698456530" sldId="261"/>
            <ac:spMk id="51" creationId="{3FEC714A-70CE-6049-DEF6-E581148A612F}"/>
          </ac:spMkLst>
        </pc:spChg>
        <pc:spChg chg="add del">
          <ac:chgData name="Majib Miah (2234516)" userId="f27e8463-c06f-4099-9c2d-d5bd79e9a3f7" providerId="ADAL" clId="{43990844-D899-4A04-A23D-808DC9D3AC0A}" dt="2025-11-19T18:24:39.944" v="70" actId="26606"/>
          <ac:spMkLst>
            <pc:docMk/>
            <pc:sldMk cId="698456530" sldId="261"/>
            <ac:spMk id="58" creationId="{F68B2C62-7648-4430-90D5-AE0F252AF113}"/>
          </ac:spMkLst>
        </pc:spChg>
        <pc:spChg chg="add del">
          <ac:chgData name="Majib Miah (2234516)" userId="f27e8463-c06f-4099-9c2d-d5bd79e9a3f7" providerId="ADAL" clId="{43990844-D899-4A04-A23D-808DC9D3AC0A}" dt="2025-11-19T18:28:14.648" v="84"/>
          <ac:spMkLst>
            <pc:docMk/>
            <pc:sldMk cId="698456530" sldId="261"/>
            <ac:spMk id="63" creationId="{F68B2C62-7648-4430-90D5-AE0F252AF113}"/>
          </ac:spMkLst>
        </pc:spChg>
        <pc:graphicFrameChg chg="add del">
          <ac:chgData name="Majib Miah (2234516)" userId="f27e8463-c06f-4099-9c2d-d5bd79e9a3f7" providerId="ADAL" clId="{43990844-D899-4A04-A23D-808DC9D3AC0A}" dt="2025-11-19T18:23:35.965" v="51" actId="26606"/>
          <ac:graphicFrameMkLst>
            <pc:docMk/>
            <pc:sldMk cId="698456530" sldId="261"/>
            <ac:graphicFrameMk id="6" creationId="{FF3EBBD7-C106-C5D7-719F-36F1C0A8E25A}"/>
          </ac:graphicFrameMkLst>
        </pc:graphicFrameChg>
        <pc:graphicFrameChg chg="add del">
          <ac:chgData name="Majib Miah (2234516)" userId="f27e8463-c06f-4099-9c2d-d5bd79e9a3f7" providerId="ADAL" clId="{43990844-D899-4A04-A23D-808DC9D3AC0A}" dt="2025-11-19T18:23:53.719" v="53" actId="26606"/>
          <ac:graphicFrameMkLst>
            <pc:docMk/>
            <pc:sldMk cId="698456530" sldId="261"/>
            <ac:graphicFrameMk id="16" creationId="{C9F6DDE0-6164-83E9-3156-0CBB9B7EE8FF}"/>
          </ac:graphicFrameMkLst>
        </pc:graphicFrameChg>
        <pc:graphicFrameChg chg="add mod modGraphic">
          <ac:chgData name="Majib Miah (2234516)" userId="f27e8463-c06f-4099-9c2d-d5bd79e9a3f7" providerId="ADAL" clId="{43990844-D899-4A04-A23D-808DC9D3AC0A}" dt="2025-11-20T19:21:33.790" v="567" actId="26606"/>
          <ac:graphicFrameMkLst>
            <pc:docMk/>
            <pc:sldMk cId="698456530" sldId="261"/>
            <ac:graphicFrameMk id="53" creationId="{AF700846-DEE0-A322-A796-045F6664ED93}"/>
          </ac:graphicFrameMkLst>
        </pc:graphicFrameChg>
        <pc:picChg chg="add del">
          <ac:chgData name="Majib Miah (2234516)" userId="f27e8463-c06f-4099-9c2d-d5bd79e9a3f7" providerId="ADAL" clId="{43990844-D899-4A04-A23D-808DC9D3AC0A}" dt="2025-11-19T18:23:55.367" v="55" actId="26606"/>
          <ac:picMkLst>
            <pc:docMk/>
            <pc:sldMk cId="698456530" sldId="261"/>
            <ac:picMk id="8" creationId="{F57206D2-173F-D4D4-223B-6E0DEEAA8B9F}"/>
          </ac:picMkLst>
        </pc:picChg>
        <pc:picChg chg="add del">
          <ac:chgData name="Majib Miah (2234516)" userId="f27e8463-c06f-4099-9c2d-d5bd79e9a3f7" providerId="ADAL" clId="{43990844-D899-4A04-A23D-808DC9D3AC0A}" dt="2025-11-19T18:23:57.714" v="57" actId="26606"/>
          <ac:picMkLst>
            <pc:docMk/>
            <pc:sldMk cId="698456530" sldId="261"/>
            <ac:picMk id="23" creationId="{2F002F70-149E-5932-F814-E0E70DF7523D}"/>
          </ac:picMkLst>
        </pc:picChg>
        <pc:picChg chg="add del">
          <ac:chgData name="Majib Miah (2234516)" userId="f27e8463-c06f-4099-9c2d-d5bd79e9a3f7" providerId="ADAL" clId="{43990844-D899-4A04-A23D-808DC9D3AC0A}" dt="2025-11-19T18:24:00.024" v="59" actId="26606"/>
          <ac:picMkLst>
            <pc:docMk/>
            <pc:sldMk cId="698456530" sldId="261"/>
            <ac:picMk id="28" creationId="{F57206D2-173F-D4D4-223B-6E0DEEAA8B9F}"/>
          </ac:picMkLst>
        </pc:picChg>
        <pc:picChg chg="add del">
          <ac:chgData name="Majib Miah (2234516)" userId="f27e8463-c06f-4099-9c2d-d5bd79e9a3f7" providerId="ADAL" clId="{43990844-D899-4A04-A23D-808DC9D3AC0A}" dt="2025-11-19T18:24:03.150" v="61" actId="26606"/>
          <ac:picMkLst>
            <pc:docMk/>
            <pc:sldMk cId="698456530" sldId="261"/>
            <ac:picMk id="34" creationId="{2F002F70-149E-5932-F814-E0E70DF7523D}"/>
          </ac:picMkLst>
        </pc:picChg>
        <pc:picChg chg="add del">
          <ac:chgData name="Majib Miah (2234516)" userId="f27e8463-c06f-4099-9c2d-d5bd79e9a3f7" providerId="ADAL" clId="{43990844-D899-4A04-A23D-808DC9D3AC0A}" dt="2025-11-19T18:24:05.426" v="63" actId="26606"/>
          <ac:picMkLst>
            <pc:docMk/>
            <pc:sldMk cId="698456530" sldId="261"/>
            <ac:picMk id="39" creationId="{F57206D2-173F-D4D4-223B-6E0DEEAA8B9F}"/>
          </ac:picMkLst>
        </pc:picChg>
        <pc:picChg chg="add del">
          <ac:chgData name="Majib Miah (2234516)" userId="f27e8463-c06f-4099-9c2d-d5bd79e9a3f7" providerId="ADAL" clId="{43990844-D899-4A04-A23D-808DC9D3AC0A}" dt="2025-11-19T18:24:06.643" v="65" actId="26606"/>
          <ac:picMkLst>
            <pc:docMk/>
            <pc:sldMk cId="698456530" sldId="261"/>
            <ac:picMk id="45" creationId="{2F002F70-149E-5932-F814-E0E70DF7523D}"/>
          </ac:picMkLst>
        </pc:picChg>
        <pc:picChg chg="add del">
          <ac:chgData name="Majib Miah (2234516)" userId="f27e8463-c06f-4099-9c2d-d5bd79e9a3f7" providerId="ADAL" clId="{43990844-D899-4A04-A23D-808DC9D3AC0A}" dt="2025-11-19T18:24:09.428" v="67" actId="26606"/>
          <ac:picMkLst>
            <pc:docMk/>
            <pc:sldMk cId="698456530" sldId="261"/>
            <ac:picMk id="50" creationId="{F57206D2-173F-D4D4-223B-6E0DEEAA8B9F}"/>
          </ac:picMkLst>
        </pc:picChg>
        <pc:cxnChg chg="add del">
          <ac:chgData name="Majib Miah (2234516)" userId="f27e8463-c06f-4099-9c2d-d5bd79e9a3f7" providerId="ADAL" clId="{43990844-D899-4A04-A23D-808DC9D3AC0A}" dt="2025-11-19T18:23:35.965" v="51" actId="26606"/>
          <ac:cxnSpMkLst>
            <pc:docMk/>
            <pc:sldMk cId="698456530" sldId="261"/>
            <ac:cxnSpMk id="12" creationId="{4BFD5B9F-5FB6-467D-83D5-DF82F1907354}"/>
          </ac:cxnSpMkLst>
        </pc:cxnChg>
        <pc:cxnChg chg="add del">
          <ac:chgData name="Majib Miah (2234516)" userId="f27e8463-c06f-4099-9c2d-d5bd79e9a3f7" providerId="ADAL" clId="{43990844-D899-4A04-A23D-808DC9D3AC0A}" dt="2025-11-19T18:23:55.367" v="55" actId="26606"/>
          <ac:cxnSpMkLst>
            <pc:docMk/>
            <pc:sldMk cId="698456530" sldId="261"/>
            <ac:cxnSpMk id="13" creationId="{4E495065-8864-87FB-2BCC-254769963EA4}"/>
          </ac:cxnSpMkLst>
        </pc:cxnChg>
        <pc:cxnChg chg="add del">
          <ac:chgData name="Majib Miah (2234516)" userId="f27e8463-c06f-4099-9c2d-d5bd79e9a3f7" providerId="ADAL" clId="{43990844-D899-4A04-A23D-808DC9D3AC0A}" dt="2025-11-19T18:23:53.719" v="53" actId="26606"/>
          <ac:cxnSpMkLst>
            <pc:docMk/>
            <pc:sldMk cId="698456530" sldId="261"/>
            <ac:cxnSpMk id="15" creationId="{0ADD27CF-4CE1-2871-1ABA-40FCA4D03214}"/>
          </ac:cxnSpMkLst>
        </pc:cxnChg>
        <pc:cxnChg chg="add del">
          <ac:chgData name="Majib Miah (2234516)" userId="f27e8463-c06f-4099-9c2d-d5bd79e9a3f7" providerId="ADAL" clId="{43990844-D899-4A04-A23D-808DC9D3AC0A}" dt="2025-11-19T18:23:57.714" v="57" actId="26606"/>
          <ac:cxnSpMkLst>
            <pc:docMk/>
            <pc:sldMk cId="698456530" sldId="261"/>
            <ac:cxnSpMk id="21" creationId="{8E813B4C-6731-0B72-5252-A79AB0E20B58}"/>
          </ac:cxnSpMkLst>
        </pc:cxnChg>
        <pc:cxnChg chg="add del">
          <ac:chgData name="Majib Miah (2234516)" userId="f27e8463-c06f-4099-9c2d-d5bd79e9a3f7" providerId="ADAL" clId="{43990844-D899-4A04-A23D-808DC9D3AC0A}" dt="2025-11-19T18:23:57.714" v="57" actId="26606"/>
          <ac:cxnSpMkLst>
            <pc:docMk/>
            <pc:sldMk cId="698456530" sldId="261"/>
            <ac:cxnSpMk id="24" creationId="{6E0E8146-6E65-2E6C-0C86-547E3C925406}"/>
          </ac:cxnSpMkLst>
        </pc:cxnChg>
        <pc:cxnChg chg="add del">
          <ac:chgData name="Majib Miah (2234516)" userId="f27e8463-c06f-4099-9c2d-d5bd79e9a3f7" providerId="ADAL" clId="{43990844-D899-4A04-A23D-808DC9D3AC0A}" dt="2025-11-19T18:24:00.024" v="59" actId="26606"/>
          <ac:cxnSpMkLst>
            <pc:docMk/>
            <pc:sldMk cId="698456530" sldId="261"/>
            <ac:cxnSpMk id="27" creationId="{4E495065-8864-87FB-2BCC-254769963EA4}"/>
          </ac:cxnSpMkLst>
        </pc:cxnChg>
        <pc:cxnChg chg="add del">
          <ac:chgData name="Majib Miah (2234516)" userId="f27e8463-c06f-4099-9c2d-d5bd79e9a3f7" providerId="ADAL" clId="{43990844-D899-4A04-A23D-808DC9D3AC0A}" dt="2025-11-19T18:24:03.150" v="61" actId="26606"/>
          <ac:cxnSpMkLst>
            <pc:docMk/>
            <pc:sldMk cId="698456530" sldId="261"/>
            <ac:cxnSpMk id="32" creationId="{8E813B4C-6731-0B72-5252-A79AB0E20B58}"/>
          </ac:cxnSpMkLst>
        </pc:cxnChg>
        <pc:cxnChg chg="add del">
          <ac:chgData name="Majib Miah (2234516)" userId="f27e8463-c06f-4099-9c2d-d5bd79e9a3f7" providerId="ADAL" clId="{43990844-D899-4A04-A23D-808DC9D3AC0A}" dt="2025-11-19T18:24:03.150" v="61" actId="26606"/>
          <ac:cxnSpMkLst>
            <pc:docMk/>
            <pc:sldMk cId="698456530" sldId="261"/>
            <ac:cxnSpMk id="35" creationId="{6E0E8146-6E65-2E6C-0C86-547E3C925406}"/>
          </ac:cxnSpMkLst>
        </pc:cxnChg>
        <pc:cxnChg chg="add del">
          <ac:chgData name="Majib Miah (2234516)" userId="f27e8463-c06f-4099-9c2d-d5bd79e9a3f7" providerId="ADAL" clId="{43990844-D899-4A04-A23D-808DC9D3AC0A}" dt="2025-11-19T18:24:05.426" v="63" actId="26606"/>
          <ac:cxnSpMkLst>
            <pc:docMk/>
            <pc:sldMk cId="698456530" sldId="261"/>
            <ac:cxnSpMk id="38" creationId="{4E495065-8864-87FB-2BCC-254769963EA4}"/>
          </ac:cxnSpMkLst>
        </pc:cxnChg>
        <pc:cxnChg chg="add del">
          <ac:chgData name="Majib Miah (2234516)" userId="f27e8463-c06f-4099-9c2d-d5bd79e9a3f7" providerId="ADAL" clId="{43990844-D899-4A04-A23D-808DC9D3AC0A}" dt="2025-11-19T18:24:06.643" v="65" actId="26606"/>
          <ac:cxnSpMkLst>
            <pc:docMk/>
            <pc:sldMk cId="698456530" sldId="261"/>
            <ac:cxnSpMk id="43" creationId="{8E813B4C-6731-0B72-5252-A79AB0E20B58}"/>
          </ac:cxnSpMkLst>
        </pc:cxnChg>
        <pc:cxnChg chg="add del">
          <ac:chgData name="Majib Miah (2234516)" userId="f27e8463-c06f-4099-9c2d-d5bd79e9a3f7" providerId="ADAL" clId="{43990844-D899-4A04-A23D-808DC9D3AC0A}" dt="2025-11-19T18:24:06.643" v="65" actId="26606"/>
          <ac:cxnSpMkLst>
            <pc:docMk/>
            <pc:sldMk cId="698456530" sldId="261"/>
            <ac:cxnSpMk id="46" creationId="{6E0E8146-6E65-2E6C-0C86-547E3C925406}"/>
          </ac:cxnSpMkLst>
        </pc:cxnChg>
        <pc:cxnChg chg="add del">
          <ac:chgData name="Majib Miah (2234516)" userId="f27e8463-c06f-4099-9c2d-d5bd79e9a3f7" providerId="ADAL" clId="{43990844-D899-4A04-A23D-808DC9D3AC0A}" dt="2025-11-19T18:24:09.428" v="67" actId="26606"/>
          <ac:cxnSpMkLst>
            <pc:docMk/>
            <pc:sldMk cId="698456530" sldId="261"/>
            <ac:cxnSpMk id="49" creationId="{4E495065-8864-87FB-2BCC-254769963EA4}"/>
          </ac:cxnSpMkLst>
        </pc:cxnChg>
        <pc:cxnChg chg="add del">
          <ac:chgData name="Majib Miah (2234516)" userId="f27e8463-c06f-4099-9c2d-d5bd79e9a3f7" providerId="ADAL" clId="{43990844-D899-4A04-A23D-808DC9D3AC0A}" dt="2025-11-19T18:24:39.944" v="70" actId="26606"/>
          <ac:cxnSpMkLst>
            <pc:docMk/>
            <pc:sldMk cId="698456530" sldId="261"/>
            <ac:cxnSpMk id="60" creationId="{0ADD27CF-4CE1-2871-1ABA-40FCA4D03214}"/>
          </ac:cxnSpMkLst>
        </pc:cxn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698456530" sldId="261"/>
            <ac:cxnSpMk id="62" creationId="{9D74C2FC-3228-4FC1-B97B-87AD35508D91}"/>
          </ac:cxnSpMkLst>
        </pc:cxnChg>
        <pc:cxnChg chg="add del">
          <ac:chgData name="Majib Miah (2234516)" userId="f27e8463-c06f-4099-9c2d-d5bd79e9a3f7" providerId="ADAL" clId="{43990844-D899-4A04-A23D-808DC9D3AC0A}" dt="2025-11-19T18:28:14.648" v="84"/>
          <ac:cxnSpMkLst>
            <pc:docMk/>
            <pc:sldMk cId="698456530" sldId="261"/>
            <ac:cxnSpMk id="64" creationId="{AAD0195E-7F27-4D06-9427-0C121D721A14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4:55.891" v="673"/>
        <pc:sldMkLst>
          <pc:docMk/>
          <pc:sldMk cId="2498874523" sldId="262"/>
        </pc:sldMkLst>
        <pc:spChg chg="mod">
          <ac:chgData name="Majib Miah (2234516)" userId="f27e8463-c06f-4099-9c2d-d5bd79e9a3f7" providerId="ADAL" clId="{43990844-D899-4A04-A23D-808DC9D3AC0A}" dt="2025-11-19T19:09:47.433" v="210" actId="26606"/>
          <ac:spMkLst>
            <pc:docMk/>
            <pc:sldMk cId="2498874523" sldId="262"/>
            <ac:spMk id="2" creationId="{BA140662-5608-7F97-1E64-CF6A1AE9CF2D}"/>
          </ac:spMkLst>
        </pc:spChg>
        <pc:spChg chg="del">
          <ac:chgData name="Majib Miah (2234516)" userId="f27e8463-c06f-4099-9c2d-d5bd79e9a3f7" providerId="ADAL" clId="{43990844-D899-4A04-A23D-808DC9D3AC0A}" dt="2025-11-19T18:26:25.670" v="77"/>
          <ac:spMkLst>
            <pc:docMk/>
            <pc:sldMk cId="2498874523" sldId="262"/>
            <ac:spMk id="3" creationId="{B265A279-3FA3-24AC-FD7E-C8D2B19D47E2}"/>
          </ac:spMkLst>
        </pc:spChg>
        <pc:spChg chg="add mod">
          <ac:chgData name="Majib Miah (2234516)" userId="f27e8463-c06f-4099-9c2d-d5bd79e9a3f7" providerId="ADAL" clId="{43990844-D899-4A04-A23D-808DC9D3AC0A}" dt="2025-11-20T19:32:30.598" v="646" actId="12"/>
          <ac:spMkLst>
            <pc:docMk/>
            <pc:sldMk cId="2498874523" sldId="262"/>
            <ac:spMk id="4" creationId="{438C9BBB-5477-E9EE-0C67-3C69C790E51D}"/>
          </ac:spMkLst>
        </pc:spChg>
        <pc:spChg chg="add del">
          <ac:chgData name="Majib Miah (2234516)" userId="f27e8463-c06f-4099-9c2d-d5bd79e9a3f7" providerId="ADAL" clId="{43990844-D899-4A04-A23D-808DC9D3AC0A}" dt="2025-11-19T19:11:46.532" v="215"/>
          <ac:spMkLst>
            <pc:docMk/>
            <pc:sldMk cId="2498874523" sldId="262"/>
            <ac:spMk id="9" creationId="{7509B08A-C1EC-478C-86AF-60ADE06D9BBB}"/>
          </ac:spMkLst>
        </pc:spChg>
        <pc:spChg chg="add del">
          <ac:chgData name="Majib Miah (2234516)" userId="f27e8463-c06f-4099-9c2d-d5bd79e9a3f7" providerId="ADAL" clId="{43990844-D899-4A04-A23D-808DC9D3AC0A}" dt="2025-11-19T19:11:46.532" v="215"/>
          <ac:spMkLst>
            <pc:docMk/>
            <pc:sldMk cId="2498874523" sldId="262"/>
            <ac:spMk id="11" creationId="{221CC330-4259-4C32-BF8B-5FE13FFABB3A}"/>
          </ac:spMkLst>
        </pc:spChg>
      </pc:sldChg>
      <pc:sldChg chg="addSp delSp modSp new mod modTransition setBg setClrOvrMap delDesignElem">
        <pc:chgData name="Majib Miah (2234516)" userId="f27e8463-c06f-4099-9c2d-d5bd79e9a3f7" providerId="ADAL" clId="{43990844-D899-4A04-A23D-808DC9D3AC0A}" dt="2025-11-20T19:35:03.589" v="674"/>
        <pc:sldMkLst>
          <pc:docMk/>
          <pc:sldMk cId="3650733756" sldId="263"/>
        </pc:sldMkLst>
        <pc:spChg chg="mod ord">
          <ac:chgData name="Majib Miah (2234516)" userId="f27e8463-c06f-4099-9c2d-d5bd79e9a3f7" providerId="ADAL" clId="{43990844-D899-4A04-A23D-808DC9D3AC0A}" dt="2025-11-19T20:25:22.311" v="359" actId="26606"/>
          <ac:spMkLst>
            <pc:docMk/>
            <pc:sldMk cId="3650733756" sldId="263"/>
            <ac:spMk id="2" creationId="{01432738-5127-55F5-75DE-57C3EE69007C}"/>
          </ac:spMkLst>
        </pc:spChg>
        <pc:spChg chg="del mod ord">
          <ac:chgData name="Majib Miah (2234516)" userId="f27e8463-c06f-4099-9c2d-d5bd79e9a3f7" providerId="ADAL" clId="{43990844-D899-4A04-A23D-808DC9D3AC0A}" dt="2025-11-19T19:04:35.470" v="198" actId="26606"/>
          <ac:spMkLst>
            <pc:docMk/>
            <pc:sldMk cId="3650733756" sldId="263"/>
            <ac:spMk id="3" creationId="{A65E9305-C7B9-AD21-EA0B-F9006DBB6E0A}"/>
          </ac:spMkLst>
        </pc:spChg>
        <pc:spChg chg="add del">
          <ac:chgData name="Majib Miah (2234516)" userId="f27e8463-c06f-4099-9c2d-d5bd79e9a3f7" providerId="ADAL" clId="{43990844-D899-4A04-A23D-808DC9D3AC0A}" dt="2025-11-19T18:51:23.378" v="188" actId="26606"/>
          <ac:spMkLst>
            <pc:docMk/>
            <pc:sldMk cId="3650733756" sldId="263"/>
            <ac:spMk id="15" creationId="{09A5E449-B95D-46A6-9234-5477BCBAD6CE}"/>
          </ac:spMkLst>
        </pc:spChg>
        <pc:spChg chg="add del">
          <ac:chgData name="Majib Miah (2234516)" userId="f27e8463-c06f-4099-9c2d-d5bd79e9a3f7" providerId="ADAL" clId="{43990844-D899-4A04-A23D-808DC9D3AC0A}" dt="2025-11-19T18:51:23.378" v="188" actId="26606"/>
          <ac:spMkLst>
            <pc:docMk/>
            <pc:sldMk cId="3650733756" sldId="263"/>
            <ac:spMk id="17" creationId="{57B113FE-00ED-4DFD-B853-285DBAE33FCF}"/>
          </ac:spMkLst>
        </pc:spChg>
        <pc:spChg chg="add del">
          <ac:chgData name="Majib Miah (2234516)" userId="f27e8463-c06f-4099-9c2d-d5bd79e9a3f7" providerId="ADAL" clId="{43990844-D899-4A04-A23D-808DC9D3AC0A}" dt="2025-11-19T18:51:23.378" v="188" actId="26606"/>
          <ac:spMkLst>
            <pc:docMk/>
            <pc:sldMk cId="3650733756" sldId="263"/>
            <ac:spMk id="19" creationId="{08CC676F-74F1-441D-9B51-42C5B87F182C}"/>
          </ac:spMkLst>
        </pc:spChg>
        <pc:spChg chg="add del">
          <ac:chgData name="Majib Miah (2234516)" userId="f27e8463-c06f-4099-9c2d-d5bd79e9a3f7" providerId="ADAL" clId="{43990844-D899-4A04-A23D-808DC9D3AC0A}" dt="2025-11-19T18:55:30.154" v="192" actId="26606"/>
          <ac:spMkLst>
            <pc:docMk/>
            <pc:sldMk cId="3650733756" sldId="263"/>
            <ac:spMk id="21" creationId="{B1007713-5891-46A9-BACA-FAD760FE2353}"/>
          </ac:spMkLst>
        </pc:spChg>
        <pc:spChg chg="add del">
          <ac:chgData name="Majib Miah (2234516)" userId="f27e8463-c06f-4099-9c2d-d5bd79e9a3f7" providerId="ADAL" clId="{43990844-D899-4A04-A23D-808DC9D3AC0A}" dt="2025-11-19T18:55:30.154" v="192" actId="26606"/>
          <ac:spMkLst>
            <pc:docMk/>
            <pc:sldMk cId="3650733756" sldId="263"/>
            <ac:spMk id="22" creationId="{74BB6AA7-7EAD-4D3B-9335-B6E8BD7E6891}"/>
          </ac:spMkLst>
        </pc:spChg>
        <pc:spChg chg="add del">
          <ac:chgData name="Majib Miah (2234516)" userId="f27e8463-c06f-4099-9c2d-d5bd79e9a3f7" providerId="ADAL" clId="{43990844-D899-4A04-A23D-808DC9D3AC0A}" dt="2025-11-19T19:04:11.162" v="194" actId="26606"/>
          <ac:spMkLst>
            <pc:docMk/>
            <pc:sldMk cId="3650733756" sldId="263"/>
            <ac:spMk id="27" creationId="{2824C404-FDA8-4DDB-9D85-52D60D77501A}"/>
          </ac:spMkLst>
        </pc:spChg>
        <pc:spChg chg="add del">
          <ac:chgData name="Majib Miah (2234516)" userId="f27e8463-c06f-4099-9c2d-d5bd79e9a3f7" providerId="ADAL" clId="{43990844-D899-4A04-A23D-808DC9D3AC0A}" dt="2025-11-19T19:04:11.162" v="194" actId="26606"/>
          <ac:spMkLst>
            <pc:docMk/>
            <pc:sldMk cId="3650733756" sldId="263"/>
            <ac:spMk id="29" creationId="{10576BAB-9A66-46C6-8A15-DD1B73CDA155}"/>
          </ac:spMkLst>
        </pc:spChg>
        <pc:spChg chg="add del">
          <ac:chgData name="Majib Miah (2234516)" userId="f27e8463-c06f-4099-9c2d-d5bd79e9a3f7" providerId="ADAL" clId="{43990844-D899-4A04-A23D-808DC9D3AC0A}" dt="2025-11-19T19:04:35.470" v="198" actId="26606"/>
          <ac:spMkLst>
            <pc:docMk/>
            <pc:sldMk cId="3650733756" sldId="263"/>
            <ac:spMk id="36" creationId="{3ACFC76B-CC67-4BF7-AC5E-44D4D84CE71C}"/>
          </ac:spMkLst>
        </pc:spChg>
        <pc:spChg chg="add del">
          <ac:chgData name="Majib Miah (2234516)" userId="f27e8463-c06f-4099-9c2d-d5bd79e9a3f7" providerId="ADAL" clId="{43990844-D899-4A04-A23D-808DC9D3AC0A}" dt="2025-11-19T19:55:35.632" v="274" actId="26606"/>
          <ac:spMkLst>
            <pc:docMk/>
            <pc:sldMk cId="3650733756" sldId="263"/>
            <ac:spMk id="40" creationId="{EF2EA607-B7AA-4ECF-B8E9-B0883AF5EA94}"/>
          </ac:spMkLst>
        </pc:spChg>
        <pc:spChg chg="add del">
          <ac:chgData name="Majib Miah (2234516)" userId="f27e8463-c06f-4099-9c2d-d5bd79e9a3f7" providerId="ADAL" clId="{43990844-D899-4A04-A23D-808DC9D3AC0A}" dt="2025-11-19T19:04:35.460" v="197" actId="26606"/>
          <ac:spMkLst>
            <pc:docMk/>
            <pc:sldMk cId="3650733756" sldId="263"/>
            <ac:spMk id="41" creationId="{B6BE44ED-6075-4E11-A73C-B65948617E6D}"/>
          </ac:spMkLst>
        </pc:spChg>
        <pc:spChg chg="add del">
          <ac:chgData name="Majib Miah (2234516)" userId="f27e8463-c06f-4099-9c2d-d5bd79e9a3f7" providerId="ADAL" clId="{43990844-D899-4A04-A23D-808DC9D3AC0A}" dt="2025-11-19T19:05:29.579" v="201"/>
          <ac:spMkLst>
            <pc:docMk/>
            <pc:sldMk cId="3650733756" sldId="263"/>
            <ac:spMk id="45" creationId="{3ACFC76B-CC67-4BF7-AC5E-44D4D84CE71C}"/>
          </ac:spMkLst>
        </pc:spChg>
        <pc:spChg chg="add del">
          <ac:chgData name="Majib Miah (2234516)" userId="f27e8463-c06f-4099-9c2d-d5bd79e9a3f7" providerId="ADAL" clId="{43990844-D899-4A04-A23D-808DC9D3AC0A}" dt="2025-11-19T19:55:35.632" v="274" actId="26606"/>
          <ac:spMkLst>
            <pc:docMk/>
            <pc:sldMk cId="3650733756" sldId="263"/>
            <ac:spMk id="47" creationId="{494843BA-DEF9-406F-8134-09F810F057BA}"/>
          </ac:spMkLst>
        </pc:spChg>
        <pc:spChg chg="add del">
          <ac:chgData name="Majib Miah (2234516)" userId="f27e8463-c06f-4099-9c2d-d5bd79e9a3f7" providerId="ADAL" clId="{43990844-D899-4A04-A23D-808DC9D3AC0A}" dt="2025-11-19T19:55:35.617" v="273" actId="26606"/>
          <ac:spMkLst>
            <pc:docMk/>
            <pc:sldMk cId="3650733756" sldId="263"/>
            <ac:spMk id="52" creationId="{94DF6FD2-8392-4837-BC2C-D6F50336A86D}"/>
          </ac:spMkLst>
        </pc:spChg>
        <pc:spChg chg="add del">
          <ac:chgData name="Majib Miah (2234516)" userId="f27e8463-c06f-4099-9c2d-d5bd79e9a3f7" providerId="ADAL" clId="{43990844-D899-4A04-A23D-808DC9D3AC0A}" dt="2025-11-19T19:55:35.617" v="273" actId="26606"/>
          <ac:spMkLst>
            <pc:docMk/>
            <pc:sldMk cId="3650733756" sldId="263"/>
            <ac:spMk id="54" creationId="{888E96BA-2F92-4B53-9920-7F584FCBD9A1}"/>
          </ac:spMkLst>
        </pc:spChg>
        <pc:spChg chg="add del">
          <ac:chgData name="Majib Miah (2234516)" userId="f27e8463-c06f-4099-9c2d-d5bd79e9a3f7" providerId="ADAL" clId="{43990844-D899-4A04-A23D-808DC9D3AC0A}" dt="2025-11-19T19:55:35.617" v="273" actId="26606"/>
          <ac:spMkLst>
            <pc:docMk/>
            <pc:sldMk cId="3650733756" sldId="263"/>
            <ac:spMk id="56" creationId="{710F4DC9-E9BB-4C25-B45C-438D4D031DB9}"/>
          </ac:spMkLst>
        </pc:spChg>
        <pc:spChg chg="add del">
          <ac:chgData name="Majib Miah (2234516)" userId="f27e8463-c06f-4099-9c2d-d5bd79e9a3f7" providerId="ADAL" clId="{43990844-D899-4A04-A23D-808DC9D3AC0A}" dt="2025-11-19T19:55:35.617" v="273" actId="26606"/>
          <ac:spMkLst>
            <pc:docMk/>
            <pc:sldMk cId="3650733756" sldId="263"/>
            <ac:spMk id="58" creationId="{0ECF3DCD-241A-410B-A7A2-9C0C5818E28E}"/>
          </ac:spMkLst>
        </pc:spChg>
        <pc:spChg chg="add del">
          <ac:chgData name="Majib Miah (2234516)" userId="f27e8463-c06f-4099-9c2d-d5bd79e9a3f7" providerId="ADAL" clId="{43990844-D899-4A04-A23D-808DC9D3AC0A}" dt="2025-11-19T20:25:22.311" v="359" actId="26606"/>
          <ac:spMkLst>
            <pc:docMk/>
            <pc:sldMk cId="3650733756" sldId="263"/>
            <ac:spMk id="60" creationId="{94DF6FD2-8392-4837-BC2C-D6F50336A86D}"/>
          </ac:spMkLst>
        </pc:spChg>
        <pc:spChg chg="add del">
          <ac:chgData name="Majib Miah (2234516)" userId="f27e8463-c06f-4099-9c2d-d5bd79e9a3f7" providerId="ADAL" clId="{43990844-D899-4A04-A23D-808DC9D3AC0A}" dt="2025-11-19T20:25:22.311" v="359" actId="26606"/>
          <ac:spMkLst>
            <pc:docMk/>
            <pc:sldMk cId="3650733756" sldId="263"/>
            <ac:spMk id="61" creationId="{888E96BA-2F92-4B53-9920-7F584FCBD9A1}"/>
          </ac:spMkLst>
        </pc:spChg>
        <pc:spChg chg="add del">
          <ac:chgData name="Majib Miah (2234516)" userId="f27e8463-c06f-4099-9c2d-d5bd79e9a3f7" providerId="ADAL" clId="{43990844-D899-4A04-A23D-808DC9D3AC0A}" dt="2025-11-19T20:25:22.311" v="359" actId="26606"/>
          <ac:spMkLst>
            <pc:docMk/>
            <pc:sldMk cId="3650733756" sldId="263"/>
            <ac:spMk id="62" creationId="{710F4DC9-E9BB-4C25-B45C-438D4D031DB9}"/>
          </ac:spMkLst>
        </pc:spChg>
        <pc:spChg chg="add del">
          <ac:chgData name="Majib Miah (2234516)" userId="f27e8463-c06f-4099-9c2d-d5bd79e9a3f7" providerId="ADAL" clId="{43990844-D899-4A04-A23D-808DC9D3AC0A}" dt="2025-11-19T20:25:22.311" v="359" actId="26606"/>
          <ac:spMkLst>
            <pc:docMk/>
            <pc:sldMk cId="3650733756" sldId="263"/>
            <ac:spMk id="63" creationId="{0ECF3DCD-241A-410B-A7A2-9C0C5818E28E}"/>
          </ac:spMkLst>
        </pc:spChg>
        <pc:spChg chg="add del">
          <ac:chgData name="Majib Miah (2234516)" userId="f27e8463-c06f-4099-9c2d-d5bd79e9a3f7" providerId="ADAL" clId="{43990844-D899-4A04-A23D-808DC9D3AC0A}" dt="2025-11-19T20:25:13.814" v="356" actId="26606"/>
          <ac:spMkLst>
            <pc:docMk/>
            <pc:sldMk cId="3650733756" sldId="263"/>
            <ac:spMk id="65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19T19:56:44.986" v="280" actId="26606"/>
          <ac:spMkLst>
            <pc:docMk/>
            <pc:sldMk cId="3650733756" sldId="263"/>
            <ac:spMk id="68" creationId="{D9D9D0AB-1E2F-44A8-B9C6-FA4098301883}"/>
          </ac:spMkLst>
        </pc:spChg>
        <pc:spChg chg="add del">
          <ac:chgData name="Majib Miah (2234516)" userId="f27e8463-c06f-4099-9c2d-d5bd79e9a3f7" providerId="ADAL" clId="{43990844-D899-4A04-A23D-808DC9D3AC0A}" dt="2025-11-19T20:25:22.295" v="358" actId="26606"/>
          <ac:spMkLst>
            <pc:docMk/>
            <pc:sldMk cId="3650733756" sldId="263"/>
            <ac:spMk id="69" creationId="{A0111EEC-E780-4DA8-B892-C881CC788865}"/>
          </ac:spMkLst>
        </pc:spChg>
        <pc:spChg chg="add del">
          <ac:chgData name="Majib Miah (2234516)" userId="f27e8463-c06f-4099-9c2d-d5bd79e9a3f7" providerId="ADAL" clId="{43990844-D899-4A04-A23D-808DC9D3AC0A}" dt="2025-11-19T20:25:22.295" v="358" actId="26606"/>
          <ac:spMkLst>
            <pc:docMk/>
            <pc:sldMk cId="3650733756" sldId="263"/>
            <ac:spMk id="71" creationId="{F2A54D23-378A-46CF-8EAB-A7C27CDDE9C3}"/>
          </ac:spMkLst>
        </pc:spChg>
        <pc:spChg chg="add del">
          <ac:chgData name="Majib Miah (2234516)" userId="f27e8463-c06f-4099-9c2d-d5bd79e9a3f7" providerId="ADAL" clId="{43990844-D899-4A04-A23D-808DC9D3AC0A}" dt="2025-11-19T19:56:44.986" v="280" actId="26606"/>
          <ac:spMkLst>
            <pc:docMk/>
            <pc:sldMk cId="3650733756" sldId="263"/>
            <ac:spMk id="72" creationId="{28780788-2788-433A-AF97-E43276C3CDE9}"/>
          </ac:spMkLst>
        </pc:spChg>
        <pc:spChg chg="add del">
          <ac:chgData name="Majib Miah (2234516)" userId="f27e8463-c06f-4099-9c2d-d5bd79e9a3f7" providerId="ADAL" clId="{43990844-D899-4A04-A23D-808DC9D3AC0A}" dt="2025-11-19T19:56:44.986" v="280" actId="26606"/>
          <ac:spMkLst>
            <pc:docMk/>
            <pc:sldMk cId="3650733756" sldId="263"/>
            <ac:spMk id="74" creationId="{2CAFBD32-D3B9-4AA1-8A52-E7788A9556B8}"/>
          </ac:spMkLst>
        </pc:spChg>
        <pc:spChg chg="add del">
          <ac:chgData name="Majib Miah (2234516)" userId="f27e8463-c06f-4099-9c2d-d5bd79e9a3f7" providerId="ADAL" clId="{43990844-D899-4A04-A23D-808DC9D3AC0A}" dt="2025-11-19T20:25:22.295" v="358" actId="26606"/>
          <ac:spMkLst>
            <pc:docMk/>
            <pc:sldMk cId="3650733756" sldId="263"/>
            <ac:spMk id="75" creationId="{44F0BE9F-FD11-45FE-8458-0FE591366C00}"/>
          </ac:spMkLst>
        </pc:spChg>
        <pc:spChg chg="add del">
          <ac:chgData name="Majib Miah (2234516)" userId="f27e8463-c06f-4099-9c2d-d5bd79e9a3f7" providerId="ADAL" clId="{43990844-D899-4A04-A23D-808DC9D3AC0A}" dt="2025-11-19T19:56:44.986" v="280" actId="26606"/>
          <ac:spMkLst>
            <pc:docMk/>
            <pc:sldMk cId="3650733756" sldId="263"/>
            <ac:spMk id="76" creationId="{CE9D7A95-3BA1-4498-B477-BC00DF3E7BAE}"/>
          </ac:spMkLst>
        </pc:spChg>
        <pc:spChg chg="add del">
          <ac:chgData name="Majib Miah (2234516)" userId="f27e8463-c06f-4099-9c2d-d5bd79e9a3f7" providerId="ADAL" clId="{43990844-D899-4A04-A23D-808DC9D3AC0A}" dt="2025-11-19T20:25:22.295" v="358" actId="26606"/>
          <ac:spMkLst>
            <pc:docMk/>
            <pc:sldMk cId="3650733756" sldId="263"/>
            <ac:spMk id="77" creationId="{12695AB0-B846-4607-A648-96858CF3B106}"/>
          </ac:spMkLst>
        </pc:spChg>
        <pc:spChg chg="add del">
          <ac:chgData name="Majib Miah (2234516)" userId="f27e8463-c06f-4099-9c2d-d5bd79e9a3f7" providerId="ADAL" clId="{43990844-D899-4A04-A23D-808DC9D3AC0A}" dt="2025-11-19T19:56:44.986" v="280" actId="26606"/>
          <ac:spMkLst>
            <pc:docMk/>
            <pc:sldMk cId="3650733756" sldId="263"/>
            <ac:spMk id="78" creationId="{7B1FFF1B-D8E7-43C1-963D-013BA4049457}"/>
          </ac:spMkLst>
        </pc:spChg>
        <pc:spChg chg="add del">
          <ac:chgData name="Majib Miah (2234516)" userId="f27e8463-c06f-4099-9c2d-d5bd79e9a3f7" providerId="ADAL" clId="{43990844-D899-4A04-A23D-808DC9D3AC0A}" dt="2025-11-19T20:25:22.295" v="358" actId="26606"/>
          <ac:spMkLst>
            <pc:docMk/>
            <pc:sldMk cId="3650733756" sldId="263"/>
            <ac:spMk id="79" creationId="{7A025A41-2570-436B-8151-A9DD81250BBC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3650733756" sldId="263"/>
            <ac:spMk id="81" creationId="{74D521EB-714A-4B1D-B5F4-EB2A5B6E9DD7}"/>
          </ac:spMkLst>
        </pc:spChg>
        <pc:spChg chg="add del">
          <ac:chgData name="Majib Miah (2234516)" userId="f27e8463-c06f-4099-9c2d-d5bd79e9a3f7" providerId="ADAL" clId="{43990844-D899-4A04-A23D-808DC9D3AC0A}" dt="2025-11-19T19:56:44.986" v="280" actId="26606"/>
          <ac:spMkLst>
            <pc:docMk/>
            <pc:sldMk cId="3650733756" sldId="263"/>
            <ac:spMk id="82" creationId="{D8968742-1D40-4F6B-9272-064FD1631BB9}"/>
          </ac:spMkLst>
        </pc:spChg>
        <pc:graphicFrameChg chg="add mod ord modGraphic">
          <ac:chgData name="Majib Miah (2234516)" userId="f27e8463-c06f-4099-9c2d-d5bd79e9a3f7" providerId="ADAL" clId="{43990844-D899-4A04-A23D-808DC9D3AC0A}" dt="2025-11-19T20:25:22.311" v="359" actId="26606"/>
          <ac:graphicFrameMkLst>
            <pc:docMk/>
            <pc:sldMk cId="3650733756" sldId="263"/>
            <ac:graphicFrameMk id="38" creationId="{8776A5A7-FC17-501C-1941-BCB09D9702FD}"/>
          </ac:graphicFrameMkLst>
        </pc:graphicFrameChg>
        <pc:picChg chg="add del mod">
          <ac:chgData name="Majib Miah (2234516)" userId="f27e8463-c06f-4099-9c2d-d5bd79e9a3f7" providerId="ADAL" clId="{43990844-D899-4A04-A23D-808DC9D3AC0A}" dt="2025-11-19T18:50:52.722" v="184" actId="478"/>
          <ac:picMkLst>
            <pc:docMk/>
            <pc:sldMk cId="3650733756" sldId="263"/>
            <ac:picMk id="5" creationId="{E5CC4428-0C4D-E3A8-0266-82BDA3E4A234}"/>
          </ac:picMkLst>
        </pc:picChg>
        <pc:picChg chg="add mod ord">
          <ac:chgData name="Majib Miah (2234516)" userId="f27e8463-c06f-4099-9c2d-d5bd79e9a3f7" providerId="ADAL" clId="{43990844-D899-4A04-A23D-808DC9D3AC0A}" dt="2025-11-19T20:25:22.311" v="359" actId="26606"/>
          <ac:picMkLst>
            <pc:docMk/>
            <pc:sldMk cId="3650733756" sldId="263"/>
            <ac:picMk id="7" creationId="{044579D1-488B-A207-4C2D-F6461826E4AE}"/>
          </ac:picMkLst>
        </pc:picChg>
        <pc:picChg chg="add del mod ord">
          <ac:chgData name="Majib Miah (2234516)" userId="f27e8463-c06f-4099-9c2d-d5bd79e9a3f7" providerId="ADAL" clId="{43990844-D899-4A04-A23D-808DC9D3AC0A}" dt="2025-11-19T19:04:14.485" v="195" actId="478"/>
          <ac:picMkLst>
            <pc:docMk/>
            <pc:sldMk cId="3650733756" sldId="263"/>
            <ac:picMk id="9" creationId="{D6AC57A1-6040-2C41-3EF0-53BB33A8CC0E}"/>
          </ac:picMkLst>
        </pc:picChg>
        <pc:picChg chg="add mod ord">
          <ac:chgData name="Majib Miah (2234516)" userId="f27e8463-c06f-4099-9c2d-d5bd79e9a3f7" providerId="ADAL" clId="{43990844-D899-4A04-A23D-808DC9D3AC0A}" dt="2025-11-19T20:25:22.311" v="359" actId="26606"/>
          <ac:picMkLst>
            <pc:docMk/>
            <pc:sldMk cId="3650733756" sldId="263"/>
            <ac:picMk id="12" creationId="{E0D8437E-4387-5396-8506-278778D38197}"/>
          </ac:picMkLst>
        </pc:picChg>
        <pc:picChg chg="add del mod">
          <ac:chgData name="Majib Miah (2234516)" userId="f27e8463-c06f-4099-9c2d-d5bd79e9a3f7" providerId="ADAL" clId="{43990844-D899-4A04-A23D-808DC9D3AC0A}" dt="2025-11-19T20:08:15.507" v="333" actId="478"/>
          <ac:picMkLst>
            <pc:docMk/>
            <pc:sldMk cId="3650733756" sldId="263"/>
            <ac:picMk id="14" creationId="{F1615923-6B3A-F589-145F-FDF3F0502AAE}"/>
          </ac:picMkLst>
        </pc:picChg>
        <pc:picChg chg="add del mod">
          <ac:chgData name="Majib Miah (2234516)" userId="f27e8463-c06f-4099-9c2d-d5bd79e9a3f7" providerId="ADAL" clId="{43990844-D899-4A04-A23D-808DC9D3AC0A}" dt="2025-11-19T20:23:48.925" v="352" actId="478"/>
          <ac:picMkLst>
            <pc:docMk/>
            <pc:sldMk cId="3650733756" sldId="263"/>
            <ac:picMk id="16" creationId="{3DE2FE62-F79D-CD5D-493B-8C63A296BAFE}"/>
          </ac:picMkLst>
        </pc:picChg>
        <pc:picChg chg="add mod">
          <ac:chgData name="Majib Miah (2234516)" userId="f27e8463-c06f-4099-9c2d-d5bd79e9a3f7" providerId="ADAL" clId="{43990844-D899-4A04-A23D-808DC9D3AC0A}" dt="2025-11-19T20:25:22.311" v="359" actId="26606"/>
          <ac:picMkLst>
            <pc:docMk/>
            <pc:sldMk cId="3650733756" sldId="263"/>
            <ac:picMk id="18" creationId="{F6045572-DDB3-4B59-4EE2-0619CD2A9604}"/>
          </ac:picMkLst>
        </pc:picChg>
        <pc:picChg chg="add">
          <ac:chgData name="Majib Miah (2234516)" userId="f27e8463-c06f-4099-9c2d-d5bd79e9a3f7" providerId="ADAL" clId="{43990844-D899-4A04-A23D-808DC9D3AC0A}" dt="2025-11-19T19:54:43.851" v="264" actId="26606"/>
          <ac:picMkLst>
            <pc:docMk/>
            <pc:sldMk cId="3650733756" sldId="263"/>
            <ac:picMk id="42" creationId="{3571A55B-8C56-492F-B317-105830ECF92B}"/>
          </ac:picMkLst>
        </pc:picChg>
        <pc:cxnChg chg="add del">
          <ac:chgData name="Majib Miah (2234516)" userId="f27e8463-c06f-4099-9c2d-d5bd79e9a3f7" providerId="ADAL" clId="{43990844-D899-4A04-A23D-808DC9D3AC0A}" dt="2025-11-19T18:51:23.382" v="189" actId="26606"/>
          <ac:cxnSpMkLst>
            <pc:docMk/>
            <pc:sldMk cId="3650733756" sldId="263"/>
            <ac:cxnSpMk id="10" creationId="{A4F35239-EB86-4ACB-91DE-4989620C2C1A}"/>
          </ac:cxnSpMkLst>
        </pc:cxnChg>
        <pc:cxnChg chg="add del">
          <ac:chgData name="Majib Miah (2234516)" userId="f27e8463-c06f-4099-9c2d-d5bd79e9a3f7" providerId="ADAL" clId="{43990844-D899-4A04-A23D-808DC9D3AC0A}" dt="2025-11-19T19:04:11.162" v="194" actId="26606"/>
          <ac:cxnSpMkLst>
            <pc:docMk/>
            <pc:sldMk cId="3650733756" sldId="263"/>
            <ac:cxnSpMk id="31" creationId="{65CD85AE-D994-4B11-BE24-C38EB7B9E8CC}"/>
          </ac:cxnSpMkLst>
        </pc:cxnChg>
        <pc:cxnChg chg="add del">
          <ac:chgData name="Majib Miah (2234516)" userId="f27e8463-c06f-4099-9c2d-d5bd79e9a3f7" providerId="ADAL" clId="{43990844-D899-4A04-A23D-808DC9D3AC0A}" dt="2025-11-19T19:04:35.460" v="197" actId="26606"/>
          <ac:cxnSpMkLst>
            <pc:docMk/>
            <pc:sldMk cId="3650733756" sldId="263"/>
            <ac:cxnSpMk id="43" creationId="{01943F1F-3D4C-4F63-A3E6-42265F518A26}"/>
          </ac:cxnSpMkLst>
        </pc:cxnChg>
        <pc:cxnChg chg="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3650733756" sldId="263"/>
            <ac:cxnSpMk id="83" creationId="{BF51A75E-C0C0-4BC3-AE05-4A8DCCBAB991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5:13.404" v="675"/>
        <pc:sldMkLst>
          <pc:docMk/>
          <pc:sldMk cId="2658352418" sldId="264"/>
        </pc:sldMkLst>
        <pc:spChg chg="mod ord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2" creationId="{83914E02-A723-16B9-5722-1ECACF734B8A}"/>
          </ac:spMkLst>
        </pc:spChg>
        <pc:spChg chg="mod ord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3" creationId="{09819D10-CDDA-8068-E6E4-81F8924A4010}"/>
          </ac:spMkLst>
        </pc:spChg>
        <pc:spChg chg="del mod">
          <ac:chgData name="Majib Miah (2234516)" userId="f27e8463-c06f-4099-9c2d-d5bd79e9a3f7" providerId="ADAL" clId="{43990844-D899-4A04-A23D-808DC9D3AC0A}" dt="2025-11-19T19:15:28.927" v="229" actId="22"/>
          <ac:spMkLst>
            <pc:docMk/>
            <pc:sldMk cId="2658352418" sldId="264"/>
            <ac:spMk id="4" creationId="{949308CA-CAAC-B6A3-A188-EECBD163CD05}"/>
          </ac:spMkLst>
        </pc:spChg>
        <pc:spChg chg="add del mod">
          <ac:chgData name="Majib Miah (2234516)" userId="f27e8463-c06f-4099-9c2d-d5bd79e9a3f7" providerId="ADAL" clId="{43990844-D899-4A04-A23D-808DC9D3AC0A}" dt="2025-11-19T19:34:15.126" v="234" actId="22"/>
          <ac:spMkLst>
            <pc:docMk/>
            <pc:sldMk cId="2658352418" sldId="264"/>
            <ac:spMk id="10" creationId="{0D37EF02-040A-6E97-67A3-8D4221383808}"/>
          </ac:spMkLst>
        </pc:spChg>
        <pc:spChg chg="add del mod">
          <ac:chgData name="Majib Miah (2234516)" userId="f27e8463-c06f-4099-9c2d-d5bd79e9a3f7" providerId="ADAL" clId="{43990844-D899-4A04-A23D-808DC9D3AC0A}" dt="2025-11-19T19:46:14.498" v="252" actId="478"/>
          <ac:spMkLst>
            <pc:docMk/>
            <pc:sldMk cId="2658352418" sldId="264"/>
            <ac:spMk id="14" creationId="{C81DCBAA-4B8A-4C5D-A994-A647FDD44B47}"/>
          </ac:spMkLst>
        </pc:spChg>
        <pc:spChg chg="add del">
          <ac:chgData name="Majib Miah (2234516)" userId="f27e8463-c06f-4099-9c2d-d5bd79e9a3f7" providerId="ADAL" clId="{43990844-D899-4A04-A23D-808DC9D3AC0A}" dt="2025-11-19T19:34:42.953" v="236" actId="26606"/>
          <ac:spMkLst>
            <pc:docMk/>
            <pc:sldMk cId="2658352418" sldId="264"/>
            <ac:spMk id="17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19T19:36:37.150" v="238" actId="26606"/>
          <ac:spMkLst>
            <pc:docMk/>
            <pc:sldMk cId="2658352418" sldId="264"/>
            <ac:spMk id="21" creationId="{6384A6A1-1D76-452D-B158-00B067BD188F}"/>
          </ac:spMkLst>
        </pc:spChg>
        <pc:spChg chg="add del">
          <ac:chgData name="Majib Miah (2234516)" userId="f27e8463-c06f-4099-9c2d-d5bd79e9a3f7" providerId="ADAL" clId="{43990844-D899-4A04-A23D-808DC9D3AC0A}" dt="2025-11-19T19:36:37.150" v="238" actId="26606"/>
          <ac:spMkLst>
            <pc:docMk/>
            <pc:sldMk cId="2658352418" sldId="264"/>
            <ac:spMk id="22" creationId="{F99FF037-F179-44F2-8110-A76AD8C7FB28}"/>
          </ac:spMkLst>
        </pc:spChg>
        <pc:spChg chg="add del">
          <ac:chgData name="Majib Miah (2234516)" userId="f27e8463-c06f-4099-9c2d-d5bd79e9a3f7" providerId="ADAL" clId="{43990844-D899-4A04-A23D-808DC9D3AC0A}" dt="2025-11-19T19:36:37.150" v="238" actId="26606"/>
          <ac:spMkLst>
            <pc:docMk/>
            <pc:sldMk cId="2658352418" sldId="264"/>
            <ac:spMk id="23" creationId="{8D83E6CB-DF74-4884-A854-7F9B9A1B0316}"/>
          </ac:spMkLst>
        </pc:spChg>
        <pc:spChg chg="add del">
          <ac:chgData name="Majib Miah (2234516)" userId="f27e8463-c06f-4099-9c2d-d5bd79e9a3f7" providerId="ADAL" clId="{43990844-D899-4A04-A23D-808DC9D3AC0A}" dt="2025-11-19T19:42:11.809" v="240" actId="26606"/>
          <ac:spMkLst>
            <pc:docMk/>
            <pc:sldMk cId="2658352418" sldId="264"/>
            <ac:spMk id="25" creationId="{EDD78C92-C5B4-4C0E-AFB5-D8A40D4DD8A9}"/>
          </ac:spMkLst>
        </pc:spChg>
        <pc:spChg chg="add del">
          <ac:chgData name="Majib Miah (2234516)" userId="f27e8463-c06f-4099-9c2d-d5bd79e9a3f7" providerId="ADAL" clId="{43990844-D899-4A04-A23D-808DC9D3AC0A}" dt="2025-11-19T19:42:11.809" v="240" actId="26606"/>
          <ac:spMkLst>
            <pc:docMk/>
            <pc:sldMk cId="2658352418" sldId="264"/>
            <ac:spMk id="26" creationId="{3B94086C-D1A0-4B3D-9778-995E6FF5247F}"/>
          </ac:spMkLst>
        </pc:spChg>
        <pc:spChg chg="add del">
          <ac:chgData name="Majib Miah (2234516)" userId="f27e8463-c06f-4099-9c2d-d5bd79e9a3f7" providerId="ADAL" clId="{43990844-D899-4A04-A23D-808DC9D3AC0A}" dt="2025-11-19T19:48:21.885" v="261" actId="26606"/>
          <ac:spMkLst>
            <pc:docMk/>
            <pc:sldMk cId="2658352418" sldId="264"/>
            <ac:spMk id="31" creationId="{B6BE44ED-6075-4E11-A73C-B65948617E6D}"/>
          </ac:spMkLst>
        </pc:spChg>
        <pc:spChg chg="add del">
          <ac:chgData name="Majib Miah (2234516)" userId="f27e8463-c06f-4099-9c2d-d5bd79e9a3f7" providerId="ADAL" clId="{43990844-D899-4A04-A23D-808DC9D3AC0A}" dt="2025-11-19T20:02:51.542" v="289" actId="26606"/>
          <ac:spMkLst>
            <pc:docMk/>
            <pc:sldMk cId="2658352418" sldId="264"/>
            <ac:spMk id="38" creationId="{A7A59776-5948-400C-9935-7464561E876A}"/>
          </ac:spMkLst>
        </pc:spChg>
        <pc:spChg chg="add del">
          <ac:chgData name="Majib Miah (2234516)" userId="f27e8463-c06f-4099-9c2d-d5bd79e9a3f7" providerId="ADAL" clId="{43990844-D899-4A04-A23D-808DC9D3AC0A}" dt="2025-11-19T20:07:30.921" v="329" actId="26606"/>
          <ac:spMkLst>
            <pc:docMk/>
            <pc:sldMk cId="2658352418" sldId="264"/>
            <ac:spMk id="40" creationId="{7C1A2C9E-4694-4643-A149-24C946816290}"/>
          </ac:spMkLst>
        </pc:spChg>
        <pc:spChg chg="add del">
          <ac:chgData name="Majib Miah (2234516)" userId="f27e8463-c06f-4099-9c2d-d5bd79e9a3f7" providerId="ADAL" clId="{43990844-D899-4A04-A23D-808DC9D3AC0A}" dt="2025-11-19T20:07:30.921" v="329" actId="26606"/>
          <ac:spMkLst>
            <pc:docMk/>
            <pc:sldMk cId="2658352418" sldId="264"/>
            <ac:spMk id="41" creationId="{3FF1898D-2CDA-4866-B57E-F69A266085DF}"/>
          </ac:spMkLst>
        </pc:spChg>
        <pc:spChg chg="add del">
          <ac:chgData name="Majib Miah (2234516)" userId="f27e8463-c06f-4099-9c2d-d5bd79e9a3f7" providerId="ADAL" clId="{43990844-D899-4A04-A23D-808DC9D3AC0A}" dt="2025-11-19T20:07:30.921" v="329" actId="26606"/>
          <ac:spMkLst>
            <pc:docMk/>
            <pc:sldMk cId="2658352418" sldId="264"/>
            <ac:spMk id="42" creationId="{ADD80CDE-8D5C-4B17-8900-3539DC1A8BF8}"/>
          </ac:spMkLst>
        </pc:spChg>
        <pc:spChg chg="add del">
          <ac:chgData name="Majib Miah (2234516)" userId="f27e8463-c06f-4099-9c2d-d5bd79e9a3f7" providerId="ADAL" clId="{43990844-D899-4A04-A23D-808DC9D3AC0A}" dt="2025-11-19T20:02:33.635" v="286" actId="26606"/>
          <ac:spMkLst>
            <pc:docMk/>
            <pc:sldMk cId="2658352418" sldId="264"/>
            <ac:spMk id="43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19T20:07:30.921" v="329" actId="26606"/>
          <ac:spMkLst>
            <pc:docMk/>
            <pc:sldMk cId="2658352418" sldId="264"/>
            <ac:spMk id="44" creationId="{62CF8646-2F2F-43D6-B367-96133A4B940C}"/>
          </ac:spMkLst>
        </pc:spChg>
        <pc:spChg chg="add del">
          <ac:chgData name="Majib Miah (2234516)" userId="f27e8463-c06f-4099-9c2d-d5bd79e9a3f7" providerId="ADAL" clId="{43990844-D899-4A04-A23D-808DC9D3AC0A}" dt="2025-11-19T20:02:37.822" v="288" actId="26606"/>
          <ac:spMkLst>
            <pc:docMk/>
            <pc:sldMk cId="2658352418" sldId="264"/>
            <ac:spMk id="49" creationId="{3ACFC76B-CC67-4BF7-AC5E-44D4D84CE71C}"/>
          </ac:spMkLst>
        </pc:spChg>
        <pc:spChg chg="add del">
          <ac:chgData name="Majib Miah (2234516)" userId="f27e8463-c06f-4099-9c2d-d5bd79e9a3f7" providerId="ADAL" clId="{43990844-D899-4A04-A23D-808DC9D3AC0A}" dt="2025-11-19T20:07:30.921" v="329" actId="26606"/>
          <ac:spMkLst>
            <pc:docMk/>
            <pc:sldMk cId="2658352418" sldId="264"/>
            <ac:spMk id="51" creationId="{95A5CA86-04FE-444F-A6F6-12AA9A6B34BB}"/>
          </ac:spMkLst>
        </pc:spChg>
        <pc:spChg chg="add del">
          <ac:chgData name="Majib Miah (2234516)" userId="f27e8463-c06f-4099-9c2d-d5bd79e9a3f7" providerId="ADAL" clId="{43990844-D899-4A04-A23D-808DC9D3AC0A}" dt="2025-11-19T20:07:30.921" v="329" actId="26606"/>
          <ac:spMkLst>
            <pc:docMk/>
            <pc:sldMk cId="2658352418" sldId="264"/>
            <ac:spMk id="53" creationId="{15E5DF24-2E5C-457C-AA35-A531545FE5BE}"/>
          </ac:spMkLst>
        </pc:spChg>
        <pc:spChg chg="add del">
          <ac:chgData name="Majib Miah (2234516)" userId="f27e8463-c06f-4099-9c2d-d5bd79e9a3f7" providerId="ADAL" clId="{43990844-D899-4A04-A23D-808DC9D3AC0A}" dt="2025-11-19T20:03:55.986" v="292" actId="26606"/>
          <ac:spMkLst>
            <pc:docMk/>
            <pc:sldMk cId="2658352418" sldId="264"/>
            <ac:spMk id="58" creationId="{7C1A2C9E-4694-4643-A149-24C946816290}"/>
          </ac:spMkLst>
        </pc:spChg>
        <pc:spChg chg="add del">
          <ac:chgData name="Majib Miah (2234516)" userId="f27e8463-c06f-4099-9c2d-d5bd79e9a3f7" providerId="ADAL" clId="{43990844-D899-4A04-A23D-808DC9D3AC0A}" dt="2025-11-19T20:03:55.986" v="292" actId="26606"/>
          <ac:spMkLst>
            <pc:docMk/>
            <pc:sldMk cId="2658352418" sldId="264"/>
            <ac:spMk id="60" creationId="{3FF1898D-2CDA-4866-B57E-F69A266085DF}"/>
          </ac:spMkLst>
        </pc:spChg>
        <pc:spChg chg="add del">
          <ac:chgData name="Majib Miah (2234516)" userId="f27e8463-c06f-4099-9c2d-d5bd79e9a3f7" providerId="ADAL" clId="{43990844-D899-4A04-A23D-808DC9D3AC0A}" dt="2025-11-19T20:03:55.986" v="292" actId="26606"/>
          <ac:spMkLst>
            <pc:docMk/>
            <pc:sldMk cId="2658352418" sldId="264"/>
            <ac:spMk id="62" creationId="{ADD80CDE-8D5C-4B17-8900-3539DC1A8BF8}"/>
          </ac:spMkLst>
        </pc:spChg>
        <pc:spChg chg="add del">
          <ac:chgData name="Majib Miah (2234516)" userId="f27e8463-c06f-4099-9c2d-d5bd79e9a3f7" providerId="ADAL" clId="{43990844-D899-4A04-A23D-808DC9D3AC0A}" dt="2025-11-19T20:03:55.986" v="292" actId="26606"/>
          <ac:spMkLst>
            <pc:docMk/>
            <pc:sldMk cId="2658352418" sldId="264"/>
            <ac:spMk id="64" creationId="{62CF8646-2F2F-43D6-B367-96133A4B940C}"/>
          </ac:spMkLst>
        </pc:spChg>
        <pc:spChg chg="add del">
          <ac:chgData name="Majib Miah (2234516)" userId="f27e8463-c06f-4099-9c2d-d5bd79e9a3f7" providerId="ADAL" clId="{43990844-D899-4A04-A23D-808DC9D3AC0A}" dt="2025-11-19T20:03:55.986" v="292" actId="26606"/>
          <ac:spMkLst>
            <pc:docMk/>
            <pc:sldMk cId="2658352418" sldId="264"/>
            <ac:spMk id="66" creationId="{15E5DF24-2E5C-457C-AA35-A531545FE5BE}"/>
          </ac:spMkLst>
        </pc:spChg>
        <pc:spChg chg="add del">
          <ac:chgData name="Majib Miah (2234516)" userId="f27e8463-c06f-4099-9c2d-d5bd79e9a3f7" providerId="ADAL" clId="{43990844-D899-4A04-A23D-808DC9D3AC0A}" dt="2025-11-19T20:04:00.147" v="294" actId="26606"/>
          <ac:spMkLst>
            <pc:docMk/>
            <pc:sldMk cId="2658352418" sldId="264"/>
            <ac:spMk id="68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19T20:04:06.126" v="296" actId="26606"/>
          <ac:spMkLst>
            <pc:docMk/>
            <pc:sldMk cId="2658352418" sldId="264"/>
            <ac:spMk id="73" creationId="{DD9B4711-C36C-466F-B029-BAA9B5CBDB44}"/>
          </ac:spMkLst>
        </pc:spChg>
        <pc:spChg chg="add del">
          <ac:chgData name="Majib Miah (2234516)" userId="f27e8463-c06f-4099-9c2d-d5bd79e9a3f7" providerId="ADAL" clId="{43990844-D899-4A04-A23D-808DC9D3AC0A}" dt="2025-11-19T20:04:06.126" v="296" actId="26606"/>
          <ac:spMkLst>
            <pc:docMk/>
            <pc:sldMk cId="2658352418" sldId="264"/>
            <ac:spMk id="74" creationId="{C24F8008-E57F-41F3-A647-6AD26AC62BED}"/>
          </ac:spMkLst>
        </pc:spChg>
        <pc:spChg chg="add del">
          <ac:chgData name="Majib Miah (2234516)" userId="f27e8463-c06f-4099-9c2d-d5bd79e9a3f7" providerId="ADAL" clId="{43990844-D899-4A04-A23D-808DC9D3AC0A}" dt="2025-11-19T20:04:10.473" v="298" actId="26606"/>
          <ac:spMkLst>
            <pc:docMk/>
            <pc:sldMk cId="2658352418" sldId="264"/>
            <ac:spMk id="76" creationId="{099C0F81-5453-44BC-81D0-2853657A9F0B}"/>
          </ac:spMkLst>
        </pc:spChg>
        <pc:spChg chg="add del">
          <ac:chgData name="Majib Miah (2234516)" userId="f27e8463-c06f-4099-9c2d-d5bd79e9a3f7" providerId="ADAL" clId="{43990844-D899-4A04-A23D-808DC9D3AC0A}" dt="2025-11-19T20:04:30.575" v="300" actId="26606"/>
          <ac:spMkLst>
            <pc:docMk/>
            <pc:sldMk cId="2658352418" sldId="264"/>
            <ac:spMk id="78" creationId="{94DF6FD2-8392-4837-BC2C-D6F50336A86D}"/>
          </ac:spMkLst>
        </pc:spChg>
        <pc:spChg chg="add del">
          <ac:chgData name="Majib Miah (2234516)" userId="f27e8463-c06f-4099-9c2d-d5bd79e9a3f7" providerId="ADAL" clId="{43990844-D899-4A04-A23D-808DC9D3AC0A}" dt="2025-11-19T20:04:30.575" v="300" actId="26606"/>
          <ac:spMkLst>
            <pc:docMk/>
            <pc:sldMk cId="2658352418" sldId="264"/>
            <ac:spMk id="79" creationId="{DEFD9B97-1E0F-42B1-9815-399B32F683FA}"/>
          </ac:spMkLst>
        </pc:spChg>
        <pc:spChg chg="add del">
          <ac:chgData name="Majib Miah (2234516)" userId="f27e8463-c06f-4099-9c2d-d5bd79e9a3f7" providerId="ADAL" clId="{43990844-D899-4A04-A23D-808DC9D3AC0A}" dt="2025-11-19T20:04:30.575" v="300" actId="26606"/>
          <ac:spMkLst>
            <pc:docMk/>
            <pc:sldMk cId="2658352418" sldId="264"/>
            <ac:spMk id="80" creationId="{2A713849-28B1-41E4-9EC1-4C2666CF935D}"/>
          </ac:spMkLst>
        </pc:spChg>
        <pc:spChg chg="add del">
          <ac:chgData name="Majib Miah (2234516)" userId="f27e8463-c06f-4099-9c2d-d5bd79e9a3f7" providerId="ADAL" clId="{43990844-D899-4A04-A23D-808DC9D3AC0A}" dt="2025-11-19T20:04:30.575" v="300" actId="26606"/>
          <ac:spMkLst>
            <pc:docMk/>
            <pc:sldMk cId="2658352418" sldId="264"/>
            <ac:spMk id="81" creationId="{3543F922-A615-4F00-A680-7DA1D6C25B4A}"/>
          </ac:spMkLst>
        </pc:spChg>
        <pc:spChg chg="add del">
          <ac:chgData name="Majib Miah (2234516)" userId="f27e8463-c06f-4099-9c2d-d5bd79e9a3f7" providerId="ADAL" clId="{43990844-D899-4A04-A23D-808DC9D3AC0A}" dt="2025-11-19T20:04:30.575" v="300" actId="26606"/>
          <ac:spMkLst>
            <pc:docMk/>
            <pc:sldMk cId="2658352418" sldId="264"/>
            <ac:spMk id="82" creationId="{21211814-E028-40A8-B55A-10E8EBA680B0}"/>
          </ac:spMkLst>
        </pc:spChg>
        <pc:spChg chg="add del">
          <ac:chgData name="Majib Miah (2234516)" userId="f27e8463-c06f-4099-9c2d-d5bd79e9a3f7" providerId="ADAL" clId="{43990844-D899-4A04-A23D-808DC9D3AC0A}" dt="2025-11-19T20:04:47.681" v="302" actId="26606"/>
          <ac:spMkLst>
            <pc:docMk/>
            <pc:sldMk cId="2658352418" sldId="264"/>
            <ac:spMk id="84" creationId="{D9D9D0AB-1E2F-44A8-B9C6-FA4098301883}"/>
          </ac:spMkLst>
        </pc:spChg>
        <pc:spChg chg="add del">
          <ac:chgData name="Majib Miah (2234516)" userId="f27e8463-c06f-4099-9c2d-d5bd79e9a3f7" providerId="ADAL" clId="{43990844-D899-4A04-A23D-808DC9D3AC0A}" dt="2025-11-19T20:04:47.681" v="302" actId="26606"/>
          <ac:spMkLst>
            <pc:docMk/>
            <pc:sldMk cId="2658352418" sldId="264"/>
            <ac:spMk id="85" creationId="{50E2AEF9-3220-4407-B76B-1B6E3952E8E3}"/>
          </ac:spMkLst>
        </pc:spChg>
        <pc:spChg chg="add del">
          <ac:chgData name="Majib Miah (2234516)" userId="f27e8463-c06f-4099-9c2d-d5bd79e9a3f7" providerId="ADAL" clId="{43990844-D899-4A04-A23D-808DC9D3AC0A}" dt="2025-11-19T20:04:47.681" v="302" actId="26606"/>
          <ac:spMkLst>
            <pc:docMk/>
            <pc:sldMk cId="2658352418" sldId="264"/>
            <ac:spMk id="86" creationId="{28780788-2788-433A-AF97-E43276C3CDE9}"/>
          </ac:spMkLst>
        </pc:spChg>
        <pc:spChg chg="add del">
          <ac:chgData name="Majib Miah (2234516)" userId="f27e8463-c06f-4099-9c2d-d5bd79e9a3f7" providerId="ADAL" clId="{43990844-D899-4A04-A23D-808DC9D3AC0A}" dt="2025-11-19T20:04:47.681" v="302" actId="26606"/>
          <ac:spMkLst>
            <pc:docMk/>
            <pc:sldMk cId="2658352418" sldId="264"/>
            <ac:spMk id="87" creationId="{2CAFBD32-D3B9-4AA1-8A52-E7788A9556B8}"/>
          </ac:spMkLst>
        </pc:spChg>
        <pc:spChg chg="add del">
          <ac:chgData name="Majib Miah (2234516)" userId="f27e8463-c06f-4099-9c2d-d5bd79e9a3f7" providerId="ADAL" clId="{43990844-D899-4A04-A23D-808DC9D3AC0A}" dt="2025-11-19T20:04:47.681" v="302" actId="26606"/>
          <ac:spMkLst>
            <pc:docMk/>
            <pc:sldMk cId="2658352418" sldId="264"/>
            <ac:spMk id="89" creationId="{AE668EB8-AD93-4C05-B092-D78EE3001EC8}"/>
          </ac:spMkLst>
        </pc:spChg>
        <pc:spChg chg="add del">
          <ac:chgData name="Majib Miah (2234516)" userId="f27e8463-c06f-4099-9c2d-d5bd79e9a3f7" providerId="ADAL" clId="{43990844-D899-4A04-A23D-808DC9D3AC0A}" dt="2025-11-19T20:04:47.681" v="302" actId="26606"/>
          <ac:spMkLst>
            <pc:docMk/>
            <pc:sldMk cId="2658352418" sldId="264"/>
            <ac:spMk id="90" creationId="{E16217E3-A150-4B32-9025-F82AD594469C}"/>
          </ac:spMkLst>
        </pc:spChg>
        <pc:spChg chg="add del">
          <ac:chgData name="Majib Miah (2234516)" userId="f27e8463-c06f-4099-9c2d-d5bd79e9a3f7" providerId="ADAL" clId="{43990844-D899-4A04-A23D-808DC9D3AC0A}" dt="2025-11-19T20:04:58.537" v="304" actId="26606"/>
          <ac:spMkLst>
            <pc:docMk/>
            <pc:sldMk cId="2658352418" sldId="264"/>
            <ac:spMk id="92" creationId="{3CBA2BA5-DF4D-437C-9273-F945CF857D8B}"/>
          </ac:spMkLst>
        </pc:spChg>
        <pc:spChg chg="add del">
          <ac:chgData name="Majib Miah (2234516)" userId="f27e8463-c06f-4099-9c2d-d5bd79e9a3f7" providerId="ADAL" clId="{43990844-D899-4A04-A23D-808DC9D3AC0A}" dt="2025-11-19T20:05:27.171" v="306" actId="26606"/>
          <ac:spMkLst>
            <pc:docMk/>
            <pc:sldMk cId="2658352418" sldId="264"/>
            <ac:spMk id="97" creationId="{89ECDB83-D4E7-4EF2-8CF2-2AEF3B5D2F81}"/>
          </ac:spMkLst>
        </pc:spChg>
        <pc:spChg chg="add del">
          <ac:chgData name="Majib Miah (2234516)" userId="f27e8463-c06f-4099-9c2d-d5bd79e9a3f7" providerId="ADAL" clId="{43990844-D899-4A04-A23D-808DC9D3AC0A}" dt="2025-11-19T20:05:27.171" v="306" actId="26606"/>
          <ac:spMkLst>
            <pc:docMk/>
            <pc:sldMk cId="2658352418" sldId="264"/>
            <ac:spMk id="98" creationId="{ECED2811-7BC9-4D6A-B63A-929DA2470886}"/>
          </ac:spMkLst>
        </pc:spChg>
        <pc:spChg chg="add del">
          <ac:chgData name="Majib Miah (2234516)" userId="f27e8463-c06f-4099-9c2d-d5bd79e9a3f7" providerId="ADAL" clId="{43990844-D899-4A04-A23D-808DC9D3AC0A}" dt="2025-11-19T20:05:27.171" v="306" actId="26606"/>
          <ac:spMkLst>
            <pc:docMk/>
            <pc:sldMk cId="2658352418" sldId="264"/>
            <ac:spMk id="99" creationId="{33655025-AD89-41BB-8BBD-7A729C675DDB}"/>
          </ac:spMkLst>
        </pc:spChg>
        <pc:spChg chg="add del">
          <ac:chgData name="Majib Miah (2234516)" userId="f27e8463-c06f-4099-9c2d-d5bd79e9a3f7" providerId="ADAL" clId="{43990844-D899-4A04-A23D-808DC9D3AC0A}" dt="2025-11-19T20:05:27.171" v="306" actId="26606"/>
          <ac:spMkLst>
            <pc:docMk/>
            <pc:sldMk cId="2658352418" sldId="264"/>
            <ac:spMk id="100" creationId="{FEE79E03-AB02-4A33-9826-C3C3CA97F489}"/>
          </ac:spMkLst>
        </pc:spChg>
        <pc:spChg chg="add del">
          <ac:chgData name="Majib Miah (2234516)" userId="f27e8463-c06f-4099-9c2d-d5bd79e9a3f7" providerId="ADAL" clId="{43990844-D899-4A04-A23D-808DC9D3AC0A}" dt="2025-11-19T20:05:35.510" v="308" actId="26606"/>
          <ac:spMkLst>
            <pc:docMk/>
            <pc:sldMk cId="2658352418" sldId="264"/>
            <ac:spMk id="102" creationId="{6D043292-708B-4F69-AE72-8FB56C6E8E85}"/>
          </ac:spMkLst>
        </pc:spChg>
        <pc:spChg chg="add del">
          <ac:chgData name="Majib Miah (2234516)" userId="f27e8463-c06f-4099-9c2d-d5bd79e9a3f7" providerId="ADAL" clId="{43990844-D899-4A04-A23D-808DC9D3AC0A}" dt="2025-11-19T20:05:35.510" v="308" actId="26606"/>
          <ac:spMkLst>
            <pc:docMk/>
            <pc:sldMk cId="2658352418" sldId="264"/>
            <ac:spMk id="103" creationId="{9F01DDB9-C75C-44C2-9331-356EAF9C0578}"/>
          </ac:spMkLst>
        </pc:spChg>
        <pc:spChg chg="add del">
          <ac:chgData name="Majib Miah (2234516)" userId="f27e8463-c06f-4099-9c2d-d5bd79e9a3f7" providerId="ADAL" clId="{43990844-D899-4A04-A23D-808DC9D3AC0A}" dt="2025-11-19T20:05:35.510" v="308" actId="26606"/>
          <ac:spMkLst>
            <pc:docMk/>
            <pc:sldMk cId="2658352418" sldId="264"/>
            <ac:spMk id="104" creationId="{4DEC408B-A712-4378-B702-159DDE4FC0A7}"/>
          </ac:spMkLst>
        </pc:spChg>
        <pc:spChg chg="add del">
          <ac:chgData name="Majib Miah (2234516)" userId="f27e8463-c06f-4099-9c2d-d5bd79e9a3f7" providerId="ADAL" clId="{43990844-D899-4A04-A23D-808DC9D3AC0A}" dt="2025-11-19T20:05:35.510" v="308" actId="26606"/>
          <ac:spMkLst>
            <pc:docMk/>
            <pc:sldMk cId="2658352418" sldId="264"/>
            <ac:spMk id="105" creationId="{72C017B3-7B7A-4C5A-A3E9-09EC1428BCA0}"/>
          </ac:spMkLst>
        </pc:spChg>
        <pc:spChg chg="add del">
          <ac:chgData name="Majib Miah (2234516)" userId="f27e8463-c06f-4099-9c2d-d5bd79e9a3f7" providerId="ADAL" clId="{43990844-D899-4A04-A23D-808DC9D3AC0A}" dt="2025-11-19T20:06:51.800" v="310" actId="26606"/>
          <ac:spMkLst>
            <pc:docMk/>
            <pc:sldMk cId="2658352418" sldId="264"/>
            <ac:spMk id="107" creationId="{DD9B4711-C36C-466F-B029-BAA9B5CBDB44}"/>
          </ac:spMkLst>
        </pc:spChg>
        <pc:spChg chg="add del">
          <ac:chgData name="Majib Miah (2234516)" userId="f27e8463-c06f-4099-9c2d-d5bd79e9a3f7" providerId="ADAL" clId="{43990844-D899-4A04-A23D-808DC9D3AC0A}" dt="2025-11-19T20:06:58.217" v="312" actId="26606"/>
          <ac:spMkLst>
            <pc:docMk/>
            <pc:sldMk cId="2658352418" sldId="264"/>
            <ac:spMk id="109" creationId="{94DF6FD2-8392-4837-BC2C-D6F50336A86D}"/>
          </ac:spMkLst>
        </pc:spChg>
        <pc:spChg chg="add del">
          <ac:chgData name="Majib Miah (2234516)" userId="f27e8463-c06f-4099-9c2d-d5bd79e9a3f7" providerId="ADAL" clId="{43990844-D899-4A04-A23D-808DC9D3AC0A}" dt="2025-11-19T20:06:58.217" v="312" actId="26606"/>
          <ac:spMkLst>
            <pc:docMk/>
            <pc:sldMk cId="2658352418" sldId="264"/>
            <ac:spMk id="110" creationId="{DEFD9B97-1E0F-42B1-9815-399B32F683FA}"/>
          </ac:spMkLst>
        </pc:spChg>
        <pc:spChg chg="add del">
          <ac:chgData name="Majib Miah (2234516)" userId="f27e8463-c06f-4099-9c2d-d5bd79e9a3f7" providerId="ADAL" clId="{43990844-D899-4A04-A23D-808DC9D3AC0A}" dt="2025-11-19T20:06:58.217" v="312" actId="26606"/>
          <ac:spMkLst>
            <pc:docMk/>
            <pc:sldMk cId="2658352418" sldId="264"/>
            <ac:spMk id="111" creationId="{2A713849-28B1-41E4-9EC1-4C2666CF935D}"/>
          </ac:spMkLst>
        </pc:spChg>
        <pc:spChg chg="del">
          <ac:chgData name="Majib Miah (2234516)" userId="f27e8463-c06f-4099-9c2d-d5bd79e9a3f7" providerId="ADAL" clId="{43990844-D899-4A04-A23D-808DC9D3AC0A}" dt="2025-11-19T20:06:58.217" v="312" actId="26606"/>
          <ac:spMkLst>
            <pc:docMk/>
            <pc:sldMk cId="2658352418" sldId="264"/>
            <ac:spMk id="112" creationId="{3543F922-A615-4F00-A680-7DA1D6C25B4A}"/>
          </ac:spMkLst>
        </pc:spChg>
        <pc:spChg chg="add del">
          <ac:chgData name="Majib Miah (2234516)" userId="f27e8463-c06f-4099-9c2d-d5bd79e9a3f7" providerId="ADAL" clId="{43990844-D899-4A04-A23D-808DC9D3AC0A}" dt="2025-11-19T20:06:58.217" v="312" actId="26606"/>
          <ac:spMkLst>
            <pc:docMk/>
            <pc:sldMk cId="2658352418" sldId="264"/>
            <ac:spMk id="113" creationId="{21211814-E028-40A8-B55A-10E8EBA680B0}"/>
          </ac:spMkLst>
        </pc:spChg>
        <pc:spChg chg="add del">
          <ac:chgData name="Majib Miah (2234516)" userId="f27e8463-c06f-4099-9c2d-d5bd79e9a3f7" providerId="ADAL" clId="{43990844-D899-4A04-A23D-808DC9D3AC0A}" dt="2025-11-19T20:07:09.347" v="314" actId="26606"/>
          <ac:spMkLst>
            <pc:docMk/>
            <pc:sldMk cId="2658352418" sldId="264"/>
            <ac:spMk id="115" creationId="{D9D9D0AB-1E2F-44A8-B9C6-FA4098301883}"/>
          </ac:spMkLst>
        </pc:spChg>
        <pc:spChg chg="add del">
          <ac:chgData name="Majib Miah (2234516)" userId="f27e8463-c06f-4099-9c2d-d5bd79e9a3f7" providerId="ADAL" clId="{43990844-D899-4A04-A23D-808DC9D3AC0A}" dt="2025-11-19T20:07:09.347" v="314" actId="26606"/>
          <ac:spMkLst>
            <pc:docMk/>
            <pc:sldMk cId="2658352418" sldId="264"/>
            <ac:spMk id="116" creationId="{50E2AEF9-3220-4407-B76B-1B6E3952E8E3}"/>
          </ac:spMkLst>
        </pc:spChg>
        <pc:spChg chg="add del">
          <ac:chgData name="Majib Miah (2234516)" userId="f27e8463-c06f-4099-9c2d-d5bd79e9a3f7" providerId="ADAL" clId="{43990844-D899-4A04-A23D-808DC9D3AC0A}" dt="2025-11-19T20:07:09.347" v="314" actId="26606"/>
          <ac:spMkLst>
            <pc:docMk/>
            <pc:sldMk cId="2658352418" sldId="264"/>
            <ac:spMk id="117" creationId="{28780788-2788-433A-AF97-E43276C3CDE9}"/>
          </ac:spMkLst>
        </pc:spChg>
        <pc:spChg chg="add del">
          <ac:chgData name="Majib Miah (2234516)" userId="f27e8463-c06f-4099-9c2d-d5bd79e9a3f7" providerId="ADAL" clId="{43990844-D899-4A04-A23D-808DC9D3AC0A}" dt="2025-11-19T20:07:09.347" v="314" actId="26606"/>
          <ac:spMkLst>
            <pc:docMk/>
            <pc:sldMk cId="2658352418" sldId="264"/>
            <ac:spMk id="118" creationId="{2CAFBD32-D3B9-4AA1-8A52-E7788A9556B8}"/>
          </ac:spMkLst>
        </pc:spChg>
        <pc:spChg chg="add del">
          <ac:chgData name="Majib Miah (2234516)" userId="f27e8463-c06f-4099-9c2d-d5bd79e9a3f7" providerId="ADAL" clId="{43990844-D899-4A04-A23D-808DC9D3AC0A}" dt="2025-11-19T20:07:09.347" v="314" actId="26606"/>
          <ac:spMkLst>
            <pc:docMk/>
            <pc:sldMk cId="2658352418" sldId="264"/>
            <ac:spMk id="119" creationId="{CE9D7A95-3BA1-4498-B477-BC00DF3E7BAE}"/>
          </ac:spMkLst>
        </pc:spChg>
        <pc:spChg chg="add del">
          <ac:chgData name="Majib Miah (2234516)" userId="f27e8463-c06f-4099-9c2d-d5bd79e9a3f7" providerId="ADAL" clId="{43990844-D899-4A04-A23D-808DC9D3AC0A}" dt="2025-11-19T20:07:09.347" v="314" actId="26606"/>
          <ac:spMkLst>
            <pc:docMk/>
            <pc:sldMk cId="2658352418" sldId="264"/>
            <ac:spMk id="121" creationId="{E16217E3-A150-4B32-9025-F82AD594469C}"/>
          </ac:spMkLst>
        </pc:spChg>
        <pc:spChg chg="add del">
          <ac:chgData name="Majib Miah (2234516)" userId="f27e8463-c06f-4099-9c2d-d5bd79e9a3f7" providerId="ADAL" clId="{43990844-D899-4A04-A23D-808DC9D3AC0A}" dt="2025-11-19T20:07:48.398" v="332" actId="26606"/>
          <ac:spMkLst>
            <pc:docMk/>
            <pc:sldMk cId="2658352418" sldId="264"/>
            <ac:spMk id="123" creationId="{2824C404-FDA8-4DDB-9D85-52D60D77501A}"/>
          </ac:spMkLst>
        </pc:spChg>
        <pc:spChg chg="add del">
          <ac:chgData name="Majib Miah (2234516)" userId="f27e8463-c06f-4099-9c2d-d5bd79e9a3f7" providerId="ADAL" clId="{43990844-D899-4A04-A23D-808DC9D3AC0A}" dt="2025-11-19T20:07:48.398" v="332" actId="26606"/>
          <ac:spMkLst>
            <pc:docMk/>
            <pc:sldMk cId="2658352418" sldId="264"/>
            <ac:spMk id="124" creationId="{10576BAB-9A66-46C6-8A15-DD1B73CDA155}"/>
          </ac:spMkLst>
        </pc:spChg>
        <pc:spChg chg="add del">
          <ac:chgData name="Majib Miah (2234516)" userId="f27e8463-c06f-4099-9c2d-d5bd79e9a3f7" providerId="ADAL" clId="{43990844-D899-4A04-A23D-808DC9D3AC0A}" dt="2025-11-19T20:07:48.392" v="331" actId="26606"/>
          <ac:spMkLst>
            <pc:docMk/>
            <pc:sldMk cId="2658352418" sldId="264"/>
            <ac:spMk id="132" creationId="{A0111EEC-E780-4DA8-B892-C881CC788865}"/>
          </ac:spMkLst>
        </pc:spChg>
        <pc:spChg chg="add del">
          <ac:chgData name="Majib Miah (2234516)" userId="f27e8463-c06f-4099-9c2d-d5bd79e9a3f7" providerId="ADAL" clId="{43990844-D899-4A04-A23D-808DC9D3AC0A}" dt="2025-11-19T20:07:48.392" v="331" actId="26606"/>
          <ac:spMkLst>
            <pc:docMk/>
            <pc:sldMk cId="2658352418" sldId="264"/>
            <ac:spMk id="134" creationId="{F2A54D23-378A-46CF-8EAB-A7C27CDDE9C3}"/>
          </ac:spMkLst>
        </pc:spChg>
        <pc:spChg chg="add del">
          <ac:chgData name="Majib Miah (2234516)" userId="f27e8463-c06f-4099-9c2d-d5bd79e9a3f7" providerId="ADAL" clId="{43990844-D899-4A04-A23D-808DC9D3AC0A}" dt="2025-11-19T20:07:48.392" v="331" actId="26606"/>
          <ac:spMkLst>
            <pc:docMk/>
            <pc:sldMk cId="2658352418" sldId="264"/>
            <ac:spMk id="136" creationId="{63EA6E78-E7E4-4BA3-A9C3-F37F5399CABD}"/>
          </ac:spMkLst>
        </pc:spChg>
        <pc:spChg chg="add del">
          <ac:chgData name="Majib Miah (2234516)" userId="f27e8463-c06f-4099-9c2d-d5bd79e9a3f7" providerId="ADAL" clId="{43990844-D899-4A04-A23D-808DC9D3AC0A}" dt="2025-11-19T20:07:48.392" v="331" actId="26606"/>
          <ac:spMkLst>
            <pc:docMk/>
            <pc:sldMk cId="2658352418" sldId="264"/>
            <ac:spMk id="138" creationId="{44F0BE9F-FD11-45FE-8458-0FE591366C00}"/>
          </ac:spMkLst>
        </pc:spChg>
        <pc:spChg chg="add del">
          <ac:chgData name="Majib Miah (2234516)" userId="f27e8463-c06f-4099-9c2d-d5bd79e9a3f7" providerId="ADAL" clId="{43990844-D899-4A04-A23D-808DC9D3AC0A}" dt="2025-11-19T20:07:48.392" v="331" actId="26606"/>
          <ac:spMkLst>
            <pc:docMk/>
            <pc:sldMk cId="2658352418" sldId="264"/>
            <ac:spMk id="140" creationId="{7A025A41-2570-436B-8151-A9DD81250BBC}"/>
          </ac:spMkLst>
        </pc:spChg>
        <pc:spChg chg="add del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142" creationId="{94DF6FD2-8392-4837-BC2C-D6F50336A86D}"/>
          </ac:spMkLst>
        </pc:spChg>
        <pc:spChg chg="add del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143" creationId="{DEFD9B97-1E0F-42B1-9815-399B32F683FA}"/>
          </ac:spMkLst>
        </pc:spChg>
        <pc:spChg chg="add del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144" creationId="{2A713849-28B1-41E4-9EC1-4C2666CF935D}"/>
          </ac:spMkLst>
        </pc:spChg>
        <pc:spChg chg="add del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145" creationId="{3543F922-A615-4F00-A680-7DA1D6C25B4A}"/>
          </ac:spMkLst>
        </pc:spChg>
        <pc:spChg chg="add del">
          <ac:chgData name="Majib Miah (2234516)" userId="f27e8463-c06f-4099-9c2d-d5bd79e9a3f7" providerId="ADAL" clId="{43990844-D899-4A04-A23D-808DC9D3AC0A}" dt="2025-11-19T20:18:46.814" v="344" actId="26606"/>
          <ac:spMkLst>
            <pc:docMk/>
            <pc:sldMk cId="2658352418" sldId="264"/>
            <ac:spMk id="146" creationId="{21211814-E028-40A8-B55A-10E8EBA680B0}"/>
          </ac:spMkLst>
        </pc:spChg>
        <pc:spChg chg="add del">
          <ac:chgData name="Majib Miah (2234516)" userId="f27e8463-c06f-4099-9c2d-d5bd79e9a3f7" providerId="ADAL" clId="{43990844-D899-4A04-A23D-808DC9D3AC0A}" dt="2025-11-19T20:18:46.804" v="343" actId="26606"/>
          <ac:spMkLst>
            <pc:docMk/>
            <pc:sldMk cId="2658352418" sldId="264"/>
            <ac:spMk id="151" creationId="{D9D9D0AB-1E2F-44A8-B9C6-FA4098301883}"/>
          </ac:spMkLst>
        </pc:spChg>
        <pc:spChg chg="del">
          <ac:chgData name="Majib Miah (2234516)" userId="f27e8463-c06f-4099-9c2d-d5bd79e9a3f7" providerId="ADAL" clId="{43990844-D899-4A04-A23D-808DC9D3AC0A}" dt="2025-11-19T20:18:46.804" v="343" actId="26606"/>
          <ac:spMkLst>
            <pc:docMk/>
            <pc:sldMk cId="2658352418" sldId="264"/>
            <ac:spMk id="153" creationId="{50E2AEF9-3220-4407-B76B-1B6E3952E8E3}"/>
          </ac:spMkLst>
        </pc:spChg>
        <pc:spChg chg="add del">
          <ac:chgData name="Majib Miah (2234516)" userId="f27e8463-c06f-4099-9c2d-d5bd79e9a3f7" providerId="ADAL" clId="{43990844-D899-4A04-A23D-808DC9D3AC0A}" dt="2025-11-19T20:18:46.804" v="343" actId="26606"/>
          <ac:spMkLst>
            <pc:docMk/>
            <pc:sldMk cId="2658352418" sldId="264"/>
            <ac:spMk id="155" creationId="{28780788-2788-433A-AF97-E43276C3CDE9}"/>
          </ac:spMkLst>
        </pc:spChg>
        <pc:spChg chg="add del">
          <ac:chgData name="Majib Miah (2234516)" userId="f27e8463-c06f-4099-9c2d-d5bd79e9a3f7" providerId="ADAL" clId="{43990844-D899-4A04-A23D-808DC9D3AC0A}" dt="2025-11-19T20:18:46.804" v="343" actId="26606"/>
          <ac:spMkLst>
            <pc:docMk/>
            <pc:sldMk cId="2658352418" sldId="264"/>
            <ac:spMk id="157" creationId="{2CAFBD32-D3B9-4AA1-8A52-E7788A9556B8}"/>
          </ac:spMkLst>
        </pc:spChg>
        <pc:spChg chg="add del">
          <ac:chgData name="Majib Miah (2234516)" userId="f27e8463-c06f-4099-9c2d-d5bd79e9a3f7" providerId="ADAL" clId="{43990844-D899-4A04-A23D-808DC9D3AC0A}" dt="2025-11-19T20:18:46.804" v="343" actId="26606"/>
          <ac:spMkLst>
            <pc:docMk/>
            <pc:sldMk cId="2658352418" sldId="264"/>
            <ac:spMk id="159" creationId="{CE9D7A95-3BA1-4498-B477-BC00DF3E7BAE}"/>
          </ac:spMkLst>
        </pc:spChg>
        <pc:spChg chg="add del">
          <ac:chgData name="Majib Miah (2234516)" userId="f27e8463-c06f-4099-9c2d-d5bd79e9a3f7" providerId="ADAL" clId="{43990844-D899-4A04-A23D-808DC9D3AC0A}" dt="2025-11-19T20:18:46.804" v="343" actId="26606"/>
          <ac:spMkLst>
            <pc:docMk/>
            <pc:sldMk cId="2658352418" sldId="264"/>
            <ac:spMk id="161" creationId="{AE668EB8-AD93-4C05-B092-D78EE3001EC8}"/>
          </ac:spMkLst>
        </pc:spChg>
        <pc:spChg chg="add del">
          <ac:chgData name="Majib Miah (2234516)" userId="f27e8463-c06f-4099-9c2d-d5bd79e9a3f7" providerId="ADAL" clId="{43990844-D899-4A04-A23D-808DC9D3AC0A}" dt="2025-11-19T20:22:26.062" v="347" actId="26606"/>
          <ac:spMkLst>
            <pc:docMk/>
            <pc:sldMk cId="2658352418" sldId="264"/>
            <ac:spMk id="165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2658352418" sldId="264"/>
            <ac:spMk id="173" creationId="{AB76F39C-DC92-43A2-AFAC-DF33A3F0EB6E}"/>
          </ac:spMkLst>
        </pc:spChg>
        <pc:picChg chg="add del mod ord">
          <ac:chgData name="Majib Miah (2234516)" userId="f27e8463-c06f-4099-9c2d-d5bd79e9a3f7" providerId="ADAL" clId="{43990844-D899-4A04-A23D-808DC9D3AC0A}" dt="2025-11-19T19:20:42.533" v="232" actId="478"/>
          <ac:picMkLst>
            <pc:docMk/>
            <pc:sldMk cId="2658352418" sldId="264"/>
            <ac:picMk id="6" creationId="{3BE781DD-025A-24BB-82A4-85C305812773}"/>
          </ac:picMkLst>
        </pc:picChg>
        <pc:picChg chg="add del mod ord">
          <ac:chgData name="Majib Miah (2234516)" userId="f27e8463-c06f-4099-9c2d-d5bd79e9a3f7" providerId="ADAL" clId="{43990844-D899-4A04-A23D-808DC9D3AC0A}" dt="2025-11-19T19:42:20.703" v="241" actId="478"/>
          <ac:picMkLst>
            <pc:docMk/>
            <pc:sldMk cId="2658352418" sldId="264"/>
            <ac:picMk id="8" creationId="{288A3197-E910-2CBB-DC52-4850B65E8F89}"/>
          </ac:picMkLst>
        </pc:picChg>
        <pc:picChg chg="add del mod ord">
          <ac:chgData name="Majib Miah (2234516)" userId="f27e8463-c06f-4099-9c2d-d5bd79e9a3f7" providerId="ADAL" clId="{43990844-D899-4A04-A23D-808DC9D3AC0A}" dt="2025-11-19T19:42:22.257" v="242" actId="478"/>
          <ac:picMkLst>
            <pc:docMk/>
            <pc:sldMk cId="2658352418" sldId="264"/>
            <ac:picMk id="12" creationId="{0E86B66C-01B6-186E-10B9-5CD0171E3D68}"/>
          </ac:picMkLst>
        </pc:picChg>
        <pc:picChg chg="add del mod ord">
          <ac:chgData name="Majib Miah (2234516)" userId="f27e8463-c06f-4099-9c2d-d5bd79e9a3f7" providerId="ADAL" clId="{43990844-D899-4A04-A23D-808DC9D3AC0A}" dt="2025-11-19T20:02:03.578" v="282" actId="478"/>
          <ac:picMkLst>
            <pc:docMk/>
            <pc:sldMk cId="2658352418" sldId="264"/>
            <ac:picMk id="16" creationId="{6E725123-D8F0-D1E4-7DD8-20D37F2A9005}"/>
          </ac:picMkLst>
        </pc:picChg>
        <pc:picChg chg="add mod ord">
          <ac:chgData name="Majib Miah (2234516)" userId="f27e8463-c06f-4099-9c2d-d5bd79e9a3f7" providerId="ADAL" clId="{43990844-D899-4A04-A23D-808DC9D3AC0A}" dt="2025-11-19T20:07:48.398" v="332" actId="26606"/>
          <ac:picMkLst>
            <pc:docMk/>
            <pc:sldMk cId="2658352418" sldId="264"/>
            <ac:picMk id="20" creationId="{5DCE7715-B941-D162-FC73-CAB4EC3BFA68}"/>
          </ac:picMkLst>
        </pc:picChg>
        <pc:picChg chg="add del mod ord">
          <ac:chgData name="Majib Miah (2234516)" userId="f27e8463-c06f-4099-9c2d-d5bd79e9a3f7" providerId="ADAL" clId="{43990844-D899-4A04-A23D-808DC9D3AC0A}" dt="2025-11-19T20:22:19.199" v="345" actId="478"/>
          <ac:picMkLst>
            <pc:docMk/>
            <pc:sldMk cId="2658352418" sldId="264"/>
            <ac:picMk id="27" creationId="{6EF55310-6743-38CD-A0E2-6139E55F2B4C}"/>
          </ac:picMkLst>
        </pc:picChg>
        <pc:picChg chg="add del mod">
          <ac:chgData name="Majib Miah (2234516)" userId="f27e8463-c06f-4099-9c2d-d5bd79e9a3f7" providerId="ADAL" clId="{43990844-D899-4A04-A23D-808DC9D3AC0A}" dt="2025-11-19T20:10:50.607" v="334" actId="478"/>
          <ac:picMkLst>
            <pc:docMk/>
            <pc:sldMk cId="2658352418" sldId="264"/>
            <ac:picMk id="28" creationId="{7C8AB9D7-E861-C071-8DD2-C8E8802120D8}"/>
          </ac:picMkLst>
        </pc:picChg>
        <pc:picChg chg="add del mod ord">
          <ac:chgData name="Majib Miah (2234516)" userId="f27e8463-c06f-4099-9c2d-d5bd79e9a3f7" providerId="ADAL" clId="{43990844-D899-4A04-A23D-808DC9D3AC0A}" dt="2025-11-19T20:23:42.292" v="351" actId="21"/>
          <ac:picMkLst>
            <pc:docMk/>
            <pc:sldMk cId="2658352418" sldId="264"/>
            <ac:picMk id="30" creationId="{FA7253AC-BBD7-FCE6-B5B5-CE88EB32306A}"/>
          </ac:picMkLst>
        </pc:picChg>
        <pc:picChg chg="add mod ord">
          <ac:chgData name="Majib Miah (2234516)" userId="f27e8463-c06f-4099-9c2d-d5bd79e9a3f7" providerId="ADAL" clId="{43990844-D899-4A04-A23D-808DC9D3AC0A}" dt="2025-11-19T20:18:46.814" v="344" actId="26606"/>
          <ac:picMkLst>
            <pc:docMk/>
            <pc:sldMk cId="2658352418" sldId="264"/>
            <ac:picMk id="34" creationId="{FCA5794C-4C35-1A79-9433-E56E12C752AA}"/>
          </ac:picMkLst>
        </pc:picChg>
        <pc:picChg chg="add mod ord">
          <ac:chgData name="Majib Miah (2234516)" userId="f27e8463-c06f-4099-9c2d-d5bd79e9a3f7" providerId="ADAL" clId="{43990844-D899-4A04-A23D-808DC9D3AC0A}" dt="2025-11-19T20:22:26.062" v="347" actId="26606"/>
          <ac:picMkLst>
            <pc:docMk/>
            <pc:sldMk cId="2658352418" sldId="264"/>
            <ac:picMk id="36" creationId="{69E23AD5-77E1-46AB-2DE9-04721418291A}"/>
          </ac:picMkLst>
        </pc:picChg>
        <pc:picChg chg="add mod">
          <ac:chgData name="Majib Miah (2234516)" userId="f27e8463-c06f-4099-9c2d-d5bd79e9a3f7" providerId="ADAL" clId="{43990844-D899-4A04-A23D-808DC9D3AC0A}" dt="2025-11-19T20:23:38.150" v="350" actId="1076"/>
          <ac:picMkLst>
            <pc:docMk/>
            <pc:sldMk cId="2658352418" sldId="264"/>
            <ac:picMk id="37" creationId="{C8638184-D364-B324-AD3D-88A4B099E336}"/>
          </ac:picMkLst>
        </pc:picChg>
        <pc:cxnChg chg="add del">
          <ac:chgData name="Majib Miah (2234516)" userId="f27e8463-c06f-4099-9c2d-d5bd79e9a3f7" providerId="ADAL" clId="{43990844-D899-4A04-A23D-808DC9D3AC0A}" dt="2025-11-19T19:34:42.953" v="236" actId="26606"/>
          <ac:cxnSpMkLst>
            <pc:docMk/>
            <pc:sldMk cId="2658352418" sldId="264"/>
            <ac:cxnSpMk id="19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19T19:48:21.885" v="261" actId="26606"/>
          <ac:cxnSpMkLst>
            <pc:docMk/>
            <pc:sldMk cId="2658352418" sldId="264"/>
            <ac:cxnSpMk id="33" creationId="{01943F1F-3D4C-4F63-A3E6-42265F518A26}"/>
          </ac:cxnSpMkLst>
        </pc:cxnChg>
        <pc:cxnChg chg="add del">
          <ac:chgData name="Majib Miah (2234516)" userId="f27e8463-c06f-4099-9c2d-d5bd79e9a3f7" providerId="ADAL" clId="{43990844-D899-4A04-A23D-808DC9D3AC0A}" dt="2025-11-19T20:02:33.635" v="286" actId="26606"/>
          <ac:cxnSpMkLst>
            <pc:docMk/>
            <pc:sldMk cId="2658352418" sldId="264"/>
            <ac:cxnSpMk id="45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19T20:02:33.635" v="286" actId="26606"/>
          <ac:cxnSpMkLst>
            <pc:docMk/>
            <pc:sldMk cId="2658352418" sldId="264"/>
            <ac:cxnSpMk id="47" creationId="{D96EEC3D-4CA8-4D5D-A2B2-7EB24A714466}"/>
          </ac:cxnSpMkLst>
        </pc:cxnChg>
        <pc:cxnChg chg="del">
          <ac:chgData name="Majib Miah (2234516)" userId="f27e8463-c06f-4099-9c2d-d5bd79e9a3f7" providerId="ADAL" clId="{43990844-D899-4A04-A23D-808DC9D3AC0A}" dt="2025-11-19T20:22:26.062" v="347" actId="26606"/>
          <ac:cxnSpMkLst>
            <pc:docMk/>
            <pc:sldMk cId="2658352418" sldId="264"/>
            <ac:cxnSpMk id="166" creationId="{3363686B-AF32-4328-B6C3-E72D34ACD4D6}"/>
          </ac:cxnSpMkLst>
        </pc:cxnChg>
        <pc:cxnChg chg="del">
          <ac:chgData name="Majib Miah (2234516)" userId="f27e8463-c06f-4099-9c2d-d5bd79e9a3f7" providerId="ADAL" clId="{43990844-D899-4A04-A23D-808DC9D3AC0A}" dt="2025-11-19T20:22:26.062" v="347" actId="26606"/>
          <ac:cxnSpMkLst>
            <pc:docMk/>
            <pc:sldMk cId="2658352418" sldId="264"/>
            <ac:cxnSpMk id="167" creationId="{691F85C0-804E-4844-BC3E-93F90B124C39}"/>
          </ac:cxnSpMkLst>
        </pc:cxnChg>
        <pc:cxnChg chg="del">
          <ac:chgData name="Majib Miah (2234516)" userId="f27e8463-c06f-4099-9c2d-d5bd79e9a3f7" providerId="ADAL" clId="{43990844-D899-4A04-A23D-808DC9D3AC0A}" dt="2025-11-19T20:22:26.062" v="347" actId="26606"/>
          <ac:cxnSpMkLst>
            <pc:docMk/>
            <pc:sldMk cId="2658352418" sldId="264"/>
            <ac:cxnSpMk id="168" creationId="{1F0C2C33-BBB2-4D96-AF7F-D0F2B55A52C2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2658352418" sldId="264"/>
            <ac:cxnSpMk id="175" creationId="{3363686B-AF32-4328-B6C3-E72D34ACD4D6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2658352418" sldId="264"/>
            <ac:cxnSpMk id="177" creationId="{691F85C0-804E-4844-BC3E-93F90B124C39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2658352418" sldId="264"/>
            <ac:cxnSpMk id="179" creationId="{1F0C2C33-BBB2-4D96-AF7F-D0F2B55A52C2}"/>
          </ac:cxnSpMkLst>
        </pc:cxnChg>
      </pc:sldChg>
      <pc:sldChg chg="addSp delSp modSp new mod modTransition setBg modClrScheme delDesignElem chgLayout">
        <pc:chgData name="Majib Miah (2234516)" userId="f27e8463-c06f-4099-9c2d-d5bd79e9a3f7" providerId="ADAL" clId="{43990844-D899-4A04-A23D-808DC9D3AC0A}" dt="2025-11-20T19:35:20.119" v="676"/>
        <pc:sldMkLst>
          <pc:docMk/>
          <pc:sldMk cId="1599486479" sldId="265"/>
        </pc:sldMkLst>
        <pc:spChg chg="del">
          <ac:chgData name="Majib Miah (2234516)" userId="f27e8463-c06f-4099-9c2d-d5bd79e9a3f7" providerId="ADAL" clId="{43990844-D899-4A04-A23D-808DC9D3AC0A}" dt="2025-11-19T20:28:13.324" v="361" actId="700"/>
          <ac:spMkLst>
            <pc:docMk/>
            <pc:sldMk cId="1599486479" sldId="265"/>
            <ac:spMk id="2" creationId="{0F731CA4-6A5F-F148-3A54-D7A170096995}"/>
          </ac:spMkLst>
        </pc:spChg>
        <pc:spChg chg="del">
          <ac:chgData name="Majib Miah (2234516)" userId="f27e8463-c06f-4099-9c2d-d5bd79e9a3f7" providerId="ADAL" clId="{43990844-D899-4A04-A23D-808DC9D3AC0A}" dt="2025-11-19T20:28:13.324" v="361" actId="700"/>
          <ac:spMkLst>
            <pc:docMk/>
            <pc:sldMk cId="1599486479" sldId="265"/>
            <ac:spMk id="3" creationId="{F4F6A7D4-515F-204F-80D6-295667AB9E21}"/>
          </ac:spMkLst>
        </pc:spChg>
        <pc:spChg chg="del">
          <ac:chgData name="Majib Miah (2234516)" userId="f27e8463-c06f-4099-9c2d-d5bd79e9a3f7" providerId="ADAL" clId="{43990844-D899-4A04-A23D-808DC9D3AC0A}" dt="2025-11-19T20:28:13.324" v="361" actId="700"/>
          <ac:spMkLst>
            <pc:docMk/>
            <pc:sldMk cId="1599486479" sldId="265"/>
            <ac:spMk id="4" creationId="{463F6A67-6E06-6535-060C-E79586C4A2E3}"/>
          </ac:spMkLst>
        </pc:spChg>
        <pc:spChg chg="add mod">
          <ac:chgData name="Majib Miah (2234516)" userId="f27e8463-c06f-4099-9c2d-d5bd79e9a3f7" providerId="ADAL" clId="{43990844-D899-4A04-A23D-808DC9D3AC0A}" dt="2025-11-19T20:48:11.121" v="369" actId="26606"/>
          <ac:spMkLst>
            <pc:docMk/>
            <pc:sldMk cId="1599486479" sldId="265"/>
            <ac:spMk id="5" creationId="{412AB4E0-5EEE-8976-C30A-7542D51C5C2B}"/>
          </ac:spMkLst>
        </pc:spChg>
        <pc:spChg chg="add del mod">
          <ac:chgData name="Majib Miah (2234516)" userId="f27e8463-c06f-4099-9c2d-d5bd79e9a3f7" providerId="ADAL" clId="{43990844-D899-4A04-A23D-808DC9D3AC0A}" dt="2025-11-19T20:29:07.446" v="364"/>
          <ac:spMkLst>
            <pc:docMk/>
            <pc:sldMk cId="1599486479" sldId="265"/>
            <ac:spMk id="6" creationId="{D44DE32D-407E-8BA9-B695-428AE0DB606C}"/>
          </ac:spMkLst>
        </pc:spChg>
        <pc:spChg chg="add mod ord">
          <ac:chgData name="Majib Miah (2234516)" userId="f27e8463-c06f-4099-9c2d-d5bd79e9a3f7" providerId="ADAL" clId="{43990844-D899-4A04-A23D-808DC9D3AC0A}" dt="2025-11-20T19:33:21.929" v="665" actId="12"/>
          <ac:spMkLst>
            <pc:docMk/>
            <pc:sldMk cId="1599486479" sldId="265"/>
            <ac:spMk id="7" creationId="{AB5BDDE6-5821-B978-2DDC-B788259EE40E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1599486479" sldId="265"/>
            <ac:spMk id="18" creationId="{AB76F39C-DC92-43A2-AFAC-DF33A3F0EB6E}"/>
          </ac:spMkLst>
        </pc:spChg>
        <pc:picChg chg="add mod ord">
          <ac:chgData name="Majib Miah (2234516)" userId="f27e8463-c06f-4099-9c2d-d5bd79e9a3f7" providerId="ADAL" clId="{43990844-D899-4A04-A23D-808DC9D3AC0A}" dt="2025-11-19T20:48:11.121" v="369" actId="26606"/>
          <ac:picMkLst>
            <pc:docMk/>
            <pc:sldMk cId="1599486479" sldId="265"/>
            <ac:picMk id="9" creationId="{BCBFADBE-BD33-4283-6FDF-10844FA8E1DB}"/>
          </ac:picMkLst>
        </pc:picChg>
        <pc:picChg chg="add mod">
          <ac:chgData name="Majib Miah (2234516)" userId="f27e8463-c06f-4099-9c2d-d5bd79e9a3f7" providerId="ADAL" clId="{43990844-D899-4A04-A23D-808DC9D3AC0A}" dt="2025-11-19T20:48:11.121" v="369" actId="26606"/>
          <ac:picMkLst>
            <pc:docMk/>
            <pc:sldMk cId="1599486479" sldId="265"/>
            <ac:picMk id="11" creationId="{AE65EC37-1246-AAC0-FDC7-6E7F14A13BAC}"/>
          </ac:picMkLst>
        </pc:picChg>
        <pc:picChg chg="add mod">
          <ac:chgData name="Majib Miah (2234516)" userId="f27e8463-c06f-4099-9c2d-d5bd79e9a3f7" providerId="ADAL" clId="{43990844-D899-4A04-A23D-808DC9D3AC0A}" dt="2025-11-19T20:48:11.121" v="369" actId="26606"/>
          <ac:picMkLst>
            <pc:docMk/>
            <pc:sldMk cId="1599486479" sldId="265"/>
            <ac:picMk id="13" creationId="{A126E94E-0E4E-FC83-0A95-E6FB2681F8DF}"/>
          </ac:picMkLst>
        </pc:pic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1599486479" sldId="265"/>
            <ac:cxnSpMk id="20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1599486479" sldId="265"/>
            <ac:cxnSpMk id="22" creationId="{D96EEC3D-4CA8-4D5D-A2B2-7EB24A714466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5:25.307" v="677"/>
        <pc:sldMkLst>
          <pc:docMk/>
          <pc:sldMk cId="3511819723" sldId="266"/>
        </pc:sldMkLst>
        <pc:spChg chg="mod">
          <ac:chgData name="Majib Miah (2234516)" userId="f27e8463-c06f-4099-9c2d-d5bd79e9a3f7" providerId="ADAL" clId="{43990844-D899-4A04-A23D-808DC9D3AC0A}" dt="2025-11-20T17:30:04.851" v="377" actId="26606"/>
          <ac:spMkLst>
            <pc:docMk/>
            <pc:sldMk cId="3511819723" sldId="266"/>
            <ac:spMk id="2" creationId="{0CB81BF3-B621-381E-78AF-3C570DBB345D}"/>
          </ac:spMkLst>
        </pc:spChg>
        <pc:spChg chg="del">
          <ac:chgData name="Majib Miah (2234516)" userId="f27e8463-c06f-4099-9c2d-d5bd79e9a3f7" providerId="ADAL" clId="{43990844-D899-4A04-A23D-808DC9D3AC0A}" dt="2025-11-19T20:49:32.972" v="371"/>
          <ac:spMkLst>
            <pc:docMk/>
            <pc:sldMk cId="3511819723" sldId="266"/>
            <ac:spMk id="3" creationId="{D985DAEF-468B-FB6A-BD5C-B9DF6F391B88}"/>
          </ac:spMkLst>
        </pc:spChg>
        <pc:spChg chg="del">
          <ac:chgData name="Majib Miah (2234516)" userId="f27e8463-c06f-4099-9c2d-d5bd79e9a3f7" providerId="ADAL" clId="{43990844-D899-4A04-A23D-808DC9D3AC0A}" dt="2025-11-20T17:27:05.663" v="372" actId="22"/>
          <ac:spMkLst>
            <pc:docMk/>
            <pc:sldMk cId="3511819723" sldId="266"/>
            <ac:spMk id="4" creationId="{978E2BEF-8679-A7A0-2E7E-B533331F8060}"/>
          </ac:spMkLst>
        </pc:spChg>
        <pc:spChg chg="add mod ord">
          <ac:chgData name="Majib Miah (2234516)" userId="f27e8463-c06f-4099-9c2d-d5bd79e9a3f7" providerId="ADAL" clId="{43990844-D899-4A04-A23D-808DC9D3AC0A}" dt="2025-11-20T17:30:04.851" v="377" actId="26606"/>
          <ac:spMkLst>
            <pc:docMk/>
            <pc:sldMk cId="3511819723" sldId="266"/>
            <ac:spMk id="5" creationId="{49B992B5-F612-4A18-F56B-516D89EF08CD}"/>
          </ac:spMkLst>
        </pc:spChg>
        <pc:spChg chg="add del">
          <ac:chgData name="Majib Miah (2234516)" userId="f27e8463-c06f-4099-9c2d-d5bd79e9a3f7" providerId="ADAL" clId="{43990844-D899-4A04-A23D-808DC9D3AC0A}" dt="2025-11-20T17:30:04.819" v="376" actId="26606"/>
          <ac:spMkLst>
            <pc:docMk/>
            <pc:sldMk cId="3511819723" sldId="266"/>
            <ac:spMk id="15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3511819723" sldId="266"/>
            <ac:spMk id="21" creationId="{3ACFC76B-CC67-4BF7-AC5E-44D4D84CE71C}"/>
          </ac:spMkLst>
        </pc:spChg>
        <pc:picChg chg="add mod ord">
          <ac:chgData name="Majib Miah (2234516)" userId="f27e8463-c06f-4099-9c2d-d5bd79e9a3f7" providerId="ADAL" clId="{43990844-D899-4A04-A23D-808DC9D3AC0A}" dt="2025-11-20T17:30:04.851" v="377" actId="26606"/>
          <ac:picMkLst>
            <pc:docMk/>
            <pc:sldMk cId="3511819723" sldId="266"/>
            <ac:picMk id="6" creationId="{2F968300-6022-E498-C78C-7BB04DEA85C0}"/>
          </ac:picMkLst>
        </pc:picChg>
        <pc:picChg chg="add mod ord">
          <ac:chgData name="Majib Miah (2234516)" userId="f27e8463-c06f-4099-9c2d-d5bd79e9a3f7" providerId="ADAL" clId="{43990844-D899-4A04-A23D-808DC9D3AC0A}" dt="2025-11-20T17:30:04.851" v="377" actId="26606"/>
          <ac:picMkLst>
            <pc:docMk/>
            <pc:sldMk cId="3511819723" sldId="266"/>
            <ac:picMk id="8" creationId="{8A0CF31F-8F3B-318A-28F9-8B5B2DFDC8FB}"/>
          </ac:picMkLst>
        </pc:picChg>
        <pc:picChg chg="add mod">
          <ac:chgData name="Majib Miah (2234516)" userId="f27e8463-c06f-4099-9c2d-d5bd79e9a3f7" providerId="ADAL" clId="{43990844-D899-4A04-A23D-808DC9D3AC0A}" dt="2025-11-20T17:30:04.851" v="377" actId="26606"/>
          <ac:picMkLst>
            <pc:docMk/>
            <pc:sldMk cId="3511819723" sldId="266"/>
            <ac:picMk id="10" creationId="{F9D18E6B-C349-18B3-875C-B32898F4267F}"/>
          </ac:picMkLst>
        </pc:picChg>
        <pc:cxnChg chg="add del">
          <ac:chgData name="Majib Miah (2234516)" userId="f27e8463-c06f-4099-9c2d-d5bd79e9a3f7" providerId="ADAL" clId="{43990844-D899-4A04-A23D-808DC9D3AC0A}" dt="2025-11-20T17:30:04.819" v="376" actId="26606"/>
          <ac:cxnSpMkLst>
            <pc:docMk/>
            <pc:sldMk cId="3511819723" sldId="266"/>
            <ac:cxnSpMk id="17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20T17:30:04.819" v="376" actId="26606"/>
          <ac:cxnSpMkLst>
            <pc:docMk/>
            <pc:sldMk cId="3511819723" sldId="266"/>
            <ac:cxnSpMk id="19" creationId="{D96EEC3D-4CA8-4D5D-A2B2-7EB24A714466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5:36.749" v="678"/>
        <pc:sldMkLst>
          <pc:docMk/>
          <pc:sldMk cId="2608429682" sldId="267"/>
        </pc:sldMkLst>
        <pc:spChg chg="mod">
          <ac:chgData name="Majib Miah (2234516)" userId="f27e8463-c06f-4099-9c2d-d5bd79e9a3f7" providerId="ADAL" clId="{43990844-D899-4A04-A23D-808DC9D3AC0A}" dt="2025-11-20T17:45:23.867" v="452" actId="26606"/>
          <ac:spMkLst>
            <pc:docMk/>
            <pc:sldMk cId="2608429682" sldId="267"/>
            <ac:spMk id="2" creationId="{EEBA112D-25AF-D7C5-E4C0-7778405F4616}"/>
          </ac:spMkLst>
        </pc:spChg>
        <pc:spChg chg="del">
          <ac:chgData name="Majib Miah (2234516)" userId="f27e8463-c06f-4099-9c2d-d5bd79e9a3f7" providerId="ADAL" clId="{43990844-D899-4A04-A23D-808DC9D3AC0A}" dt="2025-11-20T17:31:44.933" v="382"/>
          <ac:spMkLst>
            <pc:docMk/>
            <pc:sldMk cId="2608429682" sldId="267"/>
            <ac:spMk id="3" creationId="{D36E67DB-8374-BF16-C054-BEF3F6340C42}"/>
          </ac:spMkLst>
        </pc:spChg>
        <pc:spChg chg="del">
          <ac:chgData name="Majib Miah (2234516)" userId="f27e8463-c06f-4099-9c2d-d5bd79e9a3f7" providerId="ADAL" clId="{43990844-D899-4A04-A23D-808DC9D3AC0A}" dt="2025-11-20T17:40:11.323" v="420" actId="931"/>
          <ac:spMkLst>
            <pc:docMk/>
            <pc:sldMk cId="2608429682" sldId="267"/>
            <ac:spMk id="4" creationId="{9A7A0BDA-D336-8903-DB62-0C39D822C8B5}"/>
          </ac:spMkLst>
        </pc:spChg>
        <pc:spChg chg="add del mod">
          <ac:chgData name="Majib Miah (2234516)" userId="f27e8463-c06f-4099-9c2d-d5bd79e9a3f7" providerId="ADAL" clId="{43990844-D899-4A04-A23D-808DC9D3AC0A}" dt="2025-11-20T17:33:55.955" v="385" actId="478"/>
          <ac:spMkLst>
            <pc:docMk/>
            <pc:sldMk cId="2608429682" sldId="267"/>
            <ac:spMk id="5" creationId="{563FFB8C-C92C-FC00-00B1-FAF2F045E475}"/>
          </ac:spMkLst>
        </pc:spChg>
        <pc:spChg chg="add del mod">
          <ac:chgData name="Majib Miah (2234516)" userId="f27e8463-c06f-4099-9c2d-d5bd79e9a3f7" providerId="ADAL" clId="{43990844-D899-4A04-A23D-808DC9D3AC0A}" dt="2025-11-20T17:33:59.596" v="386"/>
          <ac:spMkLst>
            <pc:docMk/>
            <pc:sldMk cId="2608429682" sldId="267"/>
            <ac:spMk id="6" creationId="{D29B2FC3-7C77-6047-8179-4454F9CE2F7A}"/>
          </ac:spMkLst>
        </pc:spChg>
        <pc:spChg chg="add mod ord">
          <ac:chgData name="Majib Miah (2234516)" userId="f27e8463-c06f-4099-9c2d-d5bd79e9a3f7" providerId="ADAL" clId="{43990844-D899-4A04-A23D-808DC9D3AC0A}" dt="2025-11-20T17:45:23.867" v="452" actId="26606"/>
          <ac:spMkLst>
            <pc:docMk/>
            <pc:sldMk cId="2608429682" sldId="267"/>
            <ac:spMk id="7" creationId="{CC364EF6-FCFE-1B11-C291-88A59B6C5571}"/>
          </ac:spMkLst>
        </pc:spChg>
        <pc:spChg chg="add del">
          <ac:chgData name="Majib Miah (2234516)" userId="f27e8463-c06f-4099-9c2d-d5bd79e9a3f7" providerId="ADAL" clId="{43990844-D899-4A04-A23D-808DC9D3AC0A}" dt="2025-11-20T17:45:23.867" v="452" actId="26606"/>
          <ac:spMkLst>
            <pc:docMk/>
            <pc:sldMk cId="2608429682" sldId="267"/>
            <ac:spMk id="16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2608429682" sldId="267"/>
            <ac:spMk id="23" creationId="{3ACFC76B-CC67-4BF7-AC5E-44D4D84CE71C}"/>
          </ac:spMkLst>
        </pc:spChg>
        <pc:picChg chg="add mod ord">
          <ac:chgData name="Majib Miah (2234516)" userId="f27e8463-c06f-4099-9c2d-d5bd79e9a3f7" providerId="ADAL" clId="{43990844-D899-4A04-A23D-808DC9D3AC0A}" dt="2025-11-20T17:45:23.867" v="452" actId="26606"/>
          <ac:picMkLst>
            <pc:docMk/>
            <pc:sldMk cId="2608429682" sldId="267"/>
            <ac:picMk id="9" creationId="{4218994D-8449-625D-29EE-F5FBA3B8582E}"/>
          </ac:picMkLst>
        </pc:picChg>
        <pc:picChg chg="add mod">
          <ac:chgData name="Majib Miah (2234516)" userId="f27e8463-c06f-4099-9c2d-d5bd79e9a3f7" providerId="ADAL" clId="{43990844-D899-4A04-A23D-808DC9D3AC0A}" dt="2025-11-20T17:45:23.867" v="452" actId="26606"/>
          <ac:picMkLst>
            <pc:docMk/>
            <pc:sldMk cId="2608429682" sldId="267"/>
            <ac:picMk id="11" creationId="{D5FE8C05-56F7-AEA5-4800-D4946D7DE43E}"/>
          </ac:picMkLst>
        </pc:picChg>
        <pc:picChg chg="add mod">
          <ac:chgData name="Majib Miah (2234516)" userId="f27e8463-c06f-4099-9c2d-d5bd79e9a3f7" providerId="ADAL" clId="{43990844-D899-4A04-A23D-808DC9D3AC0A}" dt="2025-11-20T17:45:23.867" v="452" actId="26606"/>
          <ac:picMkLst>
            <pc:docMk/>
            <pc:sldMk cId="2608429682" sldId="267"/>
            <ac:picMk id="13" creationId="{DC4F7279-3FA7-A676-33DA-C63BF8FD3499}"/>
          </ac:picMkLst>
        </pc:picChg>
        <pc:cxnChg chg="add del">
          <ac:chgData name="Majib Miah (2234516)" userId="f27e8463-c06f-4099-9c2d-d5bd79e9a3f7" providerId="ADAL" clId="{43990844-D899-4A04-A23D-808DC9D3AC0A}" dt="2025-11-20T17:45:23.867" v="452" actId="26606"/>
          <ac:cxnSpMkLst>
            <pc:docMk/>
            <pc:sldMk cId="2608429682" sldId="267"/>
            <ac:cxnSpMk id="18" creationId="{966758FC-A415-4D42-862A-2C0765FF8020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5:47.122" v="679"/>
        <pc:sldMkLst>
          <pc:docMk/>
          <pc:sldMk cId="3106519206" sldId="268"/>
        </pc:sldMkLst>
        <pc:spChg chg="mod">
          <ac:chgData name="Majib Miah (2234516)" userId="f27e8463-c06f-4099-9c2d-d5bd79e9a3f7" providerId="ADAL" clId="{43990844-D899-4A04-A23D-808DC9D3AC0A}" dt="2025-11-20T17:51:23.971" v="462" actId="26606"/>
          <ac:spMkLst>
            <pc:docMk/>
            <pc:sldMk cId="3106519206" sldId="268"/>
            <ac:spMk id="2" creationId="{B68186F3-3CE0-7DD9-3A2E-B311CFA7B4EC}"/>
          </ac:spMkLst>
        </pc:spChg>
        <pc:spChg chg="del">
          <ac:chgData name="Majib Miah (2234516)" userId="f27e8463-c06f-4099-9c2d-d5bd79e9a3f7" providerId="ADAL" clId="{43990844-D899-4A04-A23D-808DC9D3AC0A}" dt="2025-11-20T17:47:45.700" v="454"/>
          <ac:spMkLst>
            <pc:docMk/>
            <pc:sldMk cId="3106519206" sldId="268"/>
            <ac:spMk id="3" creationId="{D68F5CBF-0BF8-4963-2D0C-6445092D99F3}"/>
          </ac:spMkLst>
        </pc:spChg>
        <pc:spChg chg="del">
          <ac:chgData name="Majib Miah (2234516)" userId="f27e8463-c06f-4099-9c2d-d5bd79e9a3f7" providerId="ADAL" clId="{43990844-D899-4A04-A23D-808DC9D3AC0A}" dt="2025-11-20T17:49:17.226" v="455"/>
          <ac:spMkLst>
            <pc:docMk/>
            <pc:sldMk cId="3106519206" sldId="268"/>
            <ac:spMk id="4" creationId="{A1324CE8-2A6A-4ED6-3719-269A01826CA0}"/>
          </ac:spMkLst>
        </pc:spChg>
        <pc:spChg chg="add mod">
          <ac:chgData name="Majib Miah (2234516)" userId="f27e8463-c06f-4099-9c2d-d5bd79e9a3f7" providerId="ADAL" clId="{43990844-D899-4A04-A23D-808DC9D3AC0A}" dt="2025-11-20T17:51:23.971" v="462" actId="26606"/>
          <ac:spMkLst>
            <pc:docMk/>
            <pc:sldMk cId="3106519206" sldId="268"/>
            <ac:spMk id="5" creationId="{56B1AD16-CC50-B702-A1E5-108C3092BE46}"/>
          </ac:spMkLst>
        </pc:spChg>
        <pc:picChg chg="add mod">
          <ac:chgData name="Majib Miah (2234516)" userId="f27e8463-c06f-4099-9c2d-d5bd79e9a3f7" providerId="ADAL" clId="{43990844-D899-4A04-A23D-808DC9D3AC0A}" dt="2025-11-20T17:51:23.971" v="462" actId="26606"/>
          <ac:picMkLst>
            <pc:docMk/>
            <pc:sldMk cId="3106519206" sldId="268"/>
            <ac:picMk id="7" creationId="{2430B651-B2C8-CBA2-4442-23959652AE77}"/>
          </ac:picMkLst>
        </pc:picChg>
        <pc:cxnChg chg="add del">
          <ac:chgData name="Majib Miah (2234516)" userId="f27e8463-c06f-4099-9c2d-d5bd79e9a3f7" providerId="ADAL" clId="{43990844-D899-4A04-A23D-808DC9D3AC0A}" dt="2025-11-20T17:51:18.616" v="459" actId="26606"/>
          <ac:cxnSpMkLst>
            <pc:docMk/>
            <pc:sldMk cId="3106519206" sldId="268"/>
            <ac:cxnSpMk id="12" creationId="{E2A31A05-19BB-4F84-9402-E8569CBDBDB3}"/>
          </ac:cxnSpMkLst>
        </pc:cxnChg>
        <pc:cxnChg chg="add del">
          <ac:chgData name="Majib Miah (2234516)" userId="f27e8463-c06f-4099-9c2d-d5bd79e9a3f7" providerId="ADAL" clId="{43990844-D899-4A04-A23D-808DC9D3AC0A}" dt="2025-11-20T17:51:23.938" v="461" actId="26606"/>
          <ac:cxnSpMkLst>
            <pc:docMk/>
            <pc:sldMk cId="3106519206" sldId="268"/>
            <ac:cxnSpMk id="14" creationId="{E0DCF65E-F84E-483D-83D7-A1616D569143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3106519206" sldId="268"/>
            <ac:cxnSpMk id="16" creationId="{E2A31A05-19BB-4F84-9402-E8569CBDBDB3}"/>
          </ac:cxnSpMkLst>
        </pc:cxnChg>
      </pc:sldChg>
      <pc:sldChg chg="addSp delSp modSp new mod modTransition setBg modClrScheme delDesignElem chgLayout">
        <pc:chgData name="Majib Miah (2234516)" userId="f27e8463-c06f-4099-9c2d-d5bd79e9a3f7" providerId="ADAL" clId="{43990844-D899-4A04-A23D-808DC9D3AC0A}" dt="2025-11-20T19:35:57.615" v="680"/>
        <pc:sldMkLst>
          <pc:docMk/>
          <pc:sldMk cId="2837315390" sldId="269"/>
        </pc:sldMkLst>
        <pc:spChg chg="add mod">
          <ac:chgData name="Majib Miah (2234516)" userId="f27e8463-c06f-4099-9c2d-d5bd79e9a3f7" providerId="ADAL" clId="{43990844-D899-4A04-A23D-808DC9D3AC0A}" dt="2025-11-20T18:17:05.195" v="476" actId="26606"/>
          <ac:spMkLst>
            <pc:docMk/>
            <pc:sldMk cId="2837315390" sldId="269"/>
            <ac:spMk id="2" creationId="{ACDD0BE8-5B41-541B-1C12-4F5BF96AC9AC}"/>
          </ac:spMkLst>
        </pc:spChg>
        <pc:spChg chg="add del mod">
          <ac:chgData name="Majib Miah (2234516)" userId="f27e8463-c06f-4099-9c2d-d5bd79e9a3f7" providerId="ADAL" clId="{43990844-D899-4A04-A23D-808DC9D3AC0A}" dt="2025-11-20T18:01:46.907" v="465"/>
          <ac:spMkLst>
            <pc:docMk/>
            <pc:sldMk cId="2837315390" sldId="269"/>
            <ac:spMk id="3" creationId="{06E36FBA-CBC8-35D2-01FD-56ED1BD45C9F}"/>
          </ac:spMkLst>
        </pc:spChg>
        <pc:spChg chg="add mod">
          <ac:chgData name="Majib Miah (2234516)" userId="f27e8463-c06f-4099-9c2d-d5bd79e9a3f7" providerId="ADAL" clId="{43990844-D899-4A04-A23D-808DC9D3AC0A}" dt="2025-11-20T18:17:05.195" v="476" actId="26606"/>
          <ac:spMkLst>
            <pc:docMk/>
            <pc:sldMk cId="2837315390" sldId="269"/>
            <ac:spMk id="8" creationId="{9852EC73-2464-89AC-AC12-03A8CF7294DA}"/>
          </ac:spMkLst>
        </pc:spChg>
        <pc:spChg chg="add del">
          <ac:chgData name="Majib Miah (2234516)" userId="f27e8463-c06f-4099-9c2d-d5bd79e9a3f7" providerId="ADAL" clId="{43990844-D899-4A04-A23D-808DC9D3AC0A}" dt="2025-11-20T18:14:40.359" v="470"/>
          <ac:spMkLst>
            <pc:docMk/>
            <pc:sldMk cId="2837315390" sldId="269"/>
            <ac:spMk id="11" creationId="{228A8D9B-68E9-2DDB-C091-38C88AAF7EB8}"/>
          </ac:spMkLst>
        </pc:spChg>
        <pc:spChg chg="add del">
          <ac:chgData name="Majib Miah (2234516)" userId="f27e8463-c06f-4099-9c2d-d5bd79e9a3f7" providerId="ADAL" clId="{43990844-D899-4A04-A23D-808DC9D3AC0A}" dt="2025-11-20T18:14:47.403" v="471" actId="26606"/>
          <ac:spMkLst>
            <pc:docMk/>
            <pc:sldMk cId="2837315390" sldId="269"/>
            <ac:spMk id="14" creationId="{2824C404-FDA8-4DDB-9D85-52D60D77501A}"/>
          </ac:spMkLst>
        </pc:spChg>
        <pc:spChg chg="add del">
          <ac:chgData name="Majib Miah (2234516)" userId="f27e8463-c06f-4099-9c2d-d5bd79e9a3f7" providerId="ADAL" clId="{43990844-D899-4A04-A23D-808DC9D3AC0A}" dt="2025-11-20T18:14:47.403" v="471" actId="26606"/>
          <ac:spMkLst>
            <pc:docMk/>
            <pc:sldMk cId="2837315390" sldId="269"/>
            <ac:spMk id="16" creationId="{10576BAB-9A66-46C6-8A15-DD1B73CDA155}"/>
          </ac:spMkLst>
        </pc:spChg>
        <pc:spChg chg="add del">
          <ac:chgData name="Majib Miah (2234516)" userId="f27e8463-c06f-4099-9c2d-d5bd79e9a3f7" providerId="ADAL" clId="{43990844-D899-4A04-A23D-808DC9D3AC0A}" dt="2025-11-20T18:17:05.198" v="477" actId="26606"/>
          <ac:spMkLst>
            <pc:docMk/>
            <pc:sldMk cId="2837315390" sldId="269"/>
            <ac:spMk id="23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20T18:16:20.550" v="474" actId="26606"/>
          <ac:spMkLst>
            <pc:docMk/>
            <pc:sldMk cId="2837315390" sldId="269"/>
            <ac:spMk id="30" creationId="{AB76F39C-DC92-43A2-AFAC-DF33A3F0EB6E}"/>
          </ac:spMkLst>
        </pc:spChg>
        <pc:spChg chg="add del">
          <ac:chgData name="Majib Miah (2234516)" userId="f27e8463-c06f-4099-9c2d-d5bd79e9a3f7" providerId="ADAL" clId="{43990844-D899-4A04-A23D-808DC9D3AC0A}" dt="2025-11-20T18:17:05.195" v="476" actId="26606"/>
          <ac:spMkLst>
            <pc:docMk/>
            <pc:sldMk cId="2837315390" sldId="269"/>
            <ac:spMk id="36" creationId="{3ACFC76B-CC67-4BF7-AC5E-44D4D84CE71C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2837315390" sldId="269"/>
            <ac:spMk id="38" creationId="{AB76F39C-DC92-43A2-AFAC-DF33A3F0EB6E}"/>
          </ac:spMkLst>
        </pc:spChg>
        <pc:picChg chg="add mod ord">
          <ac:chgData name="Majib Miah (2234516)" userId="f27e8463-c06f-4099-9c2d-d5bd79e9a3f7" providerId="ADAL" clId="{43990844-D899-4A04-A23D-808DC9D3AC0A}" dt="2025-11-20T18:17:05.198" v="477" actId="26606"/>
          <ac:picMkLst>
            <pc:docMk/>
            <pc:sldMk cId="2837315390" sldId="269"/>
            <ac:picMk id="5" creationId="{5BF3B0D6-A32F-5B7E-0515-997A2C95A698}"/>
          </ac:picMkLst>
        </pc:picChg>
        <pc:picChg chg="add mod ord">
          <ac:chgData name="Majib Miah (2234516)" userId="f27e8463-c06f-4099-9c2d-d5bd79e9a3f7" providerId="ADAL" clId="{43990844-D899-4A04-A23D-808DC9D3AC0A}" dt="2025-11-20T18:17:05.198" v="477" actId="26606"/>
          <ac:picMkLst>
            <pc:docMk/>
            <pc:sldMk cId="2837315390" sldId="269"/>
            <ac:picMk id="7" creationId="{0669E4CD-2AF9-89AC-CCD0-5D3000124A94}"/>
          </ac:picMkLst>
        </pc:picChg>
        <pc:picChg chg="add mod ord">
          <ac:chgData name="Majib Miah (2234516)" userId="f27e8463-c06f-4099-9c2d-d5bd79e9a3f7" providerId="ADAL" clId="{43990844-D899-4A04-A23D-808DC9D3AC0A}" dt="2025-11-20T18:17:05.198" v="477" actId="26606"/>
          <ac:picMkLst>
            <pc:docMk/>
            <pc:sldMk cId="2837315390" sldId="269"/>
            <ac:picMk id="10" creationId="{D49F32A6-9495-B47F-8CEF-2087A570EF34}"/>
          </ac:picMkLst>
        </pc:picChg>
        <pc:cxnChg chg="add del">
          <ac:chgData name="Majib Miah (2234516)" userId="f27e8463-c06f-4099-9c2d-d5bd79e9a3f7" providerId="ADAL" clId="{43990844-D899-4A04-A23D-808DC9D3AC0A}" dt="2025-11-20T18:14:47.403" v="471" actId="26606"/>
          <ac:cxnSpMkLst>
            <pc:docMk/>
            <pc:sldMk cId="2837315390" sldId="269"/>
            <ac:cxnSpMk id="18" creationId="{65CD85AE-D994-4B11-BE24-C38EB7B9E8CC}"/>
          </ac:cxnSpMkLst>
        </pc:cxnChg>
        <pc:cxnChg chg="add del">
          <ac:chgData name="Majib Miah (2234516)" userId="f27e8463-c06f-4099-9c2d-d5bd79e9a3f7" providerId="ADAL" clId="{43990844-D899-4A04-A23D-808DC9D3AC0A}" dt="2025-11-20T18:17:05.198" v="477" actId="26606"/>
          <ac:cxnSpMkLst>
            <pc:docMk/>
            <pc:sldMk cId="2837315390" sldId="269"/>
            <ac:cxnSpMk id="25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20T18:16:20.550" v="474" actId="26606"/>
          <ac:cxnSpMkLst>
            <pc:docMk/>
            <pc:sldMk cId="2837315390" sldId="269"/>
            <ac:cxnSpMk id="32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20T18:16:20.550" v="474" actId="26606"/>
          <ac:cxnSpMkLst>
            <pc:docMk/>
            <pc:sldMk cId="2837315390" sldId="269"/>
            <ac:cxnSpMk id="34" creationId="{D96EEC3D-4CA8-4D5D-A2B2-7EB24A714466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2837315390" sldId="269"/>
            <ac:cxnSpMk id="39" creationId="{966758FC-A415-4D42-862A-2C0765FF8020}"/>
          </ac:cxnSpMkLst>
        </pc:cxn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2837315390" sldId="269"/>
            <ac:cxnSpMk id="40" creationId="{D96EEC3D-4CA8-4D5D-A2B2-7EB24A714466}"/>
          </ac:cxnSpMkLst>
        </pc:cxnChg>
      </pc:sldChg>
      <pc:sldChg chg="modSp new modTransition">
        <pc:chgData name="Majib Miah (2234516)" userId="f27e8463-c06f-4099-9c2d-d5bd79e9a3f7" providerId="ADAL" clId="{43990844-D899-4A04-A23D-808DC9D3AC0A}" dt="2025-11-20T19:36:08.532" v="681"/>
        <pc:sldMkLst>
          <pc:docMk/>
          <pc:sldMk cId="3723037012" sldId="270"/>
        </pc:sldMkLst>
        <pc:spChg chg="mod">
          <ac:chgData name="Majib Miah (2234516)" userId="f27e8463-c06f-4099-9c2d-d5bd79e9a3f7" providerId="ADAL" clId="{43990844-D899-4A04-A23D-808DC9D3AC0A}" dt="2025-11-20T19:32:55.810" v="663"/>
          <ac:spMkLst>
            <pc:docMk/>
            <pc:sldMk cId="3723037012" sldId="270"/>
            <ac:spMk id="2" creationId="{3E93C583-372B-B35C-4626-037C53CB04E0}"/>
          </ac:spMkLst>
        </pc:spChg>
        <pc:spChg chg="mod">
          <ac:chgData name="Majib Miah (2234516)" userId="f27e8463-c06f-4099-9c2d-d5bd79e9a3f7" providerId="ADAL" clId="{43990844-D899-4A04-A23D-808DC9D3AC0A}" dt="2025-11-20T19:32:55.810" v="663"/>
          <ac:spMkLst>
            <pc:docMk/>
            <pc:sldMk cId="3723037012" sldId="270"/>
            <ac:spMk id="3" creationId="{3A0D44FB-6A22-30AC-B86A-A9A8A6803AE1}"/>
          </ac:spMkLst>
        </pc:sp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8:00.523" v="702"/>
        <pc:sldMkLst>
          <pc:docMk/>
          <pc:sldMk cId="2853769617" sldId="271"/>
        </pc:sldMkLst>
        <pc:spChg chg="mod">
          <ac:chgData name="Majib Miah (2234516)" userId="f27e8463-c06f-4099-9c2d-d5bd79e9a3f7" providerId="ADAL" clId="{43990844-D899-4A04-A23D-808DC9D3AC0A}" dt="2025-11-20T18:21:57.259" v="488" actId="26606"/>
          <ac:spMkLst>
            <pc:docMk/>
            <pc:sldMk cId="2853769617" sldId="271"/>
            <ac:spMk id="2" creationId="{68C2A3B9-5BD1-4D2B-D0BA-B12E1D3917C4}"/>
          </ac:spMkLst>
        </pc:spChg>
        <pc:spChg chg="del">
          <ac:chgData name="Majib Miah (2234516)" userId="f27e8463-c06f-4099-9c2d-d5bd79e9a3f7" providerId="ADAL" clId="{43990844-D899-4A04-A23D-808DC9D3AC0A}" dt="2025-11-20T18:19:33.352" v="483"/>
          <ac:spMkLst>
            <pc:docMk/>
            <pc:sldMk cId="2853769617" sldId="271"/>
            <ac:spMk id="3" creationId="{3BC20D88-8755-9BD2-8F8C-5EABBDDC60A4}"/>
          </ac:spMkLst>
        </pc:spChg>
        <pc:spChg chg="add mod ord">
          <ac:chgData name="Majib Miah (2234516)" userId="f27e8463-c06f-4099-9c2d-d5bd79e9a3f7" providerId="ADAL" clId="{43990844-D899-4A04-A23D-808DC9D3AC0A}" dt="2025-11-20T18:21:57.259" v="488" actId="26606"/>
          <ac:spMkLst>
            <pc:docMk/>
            <pc:sldMk cId="2853769617" sldId="271"/>
            <ac:spMk id="4" creationId="{A1DCAF06-2B2A-2A71-5B0E-ADD7601B1385}"/>
          </ac:spMkLst>
        </pc:spChg>
        <pc:spChg chg="add del">
          <ac:chgData name="Majib Miah (2234516)" userId="f27e8463-c06f-4099-9c2d-d5bd79e9a3f7" providerId="ADAL" clId="{43990844-D899-4A04-A23D-808DC9D3AC0A}" dt="2025-11-20T18:21:57.259" v="488" actId="26606"/>
          <ac:spMkLst>
            <pc:docMk/>
            <pc:sldMk cId="2853769617" sldId="271"/>
            <ac:spMk id="11" creationId="{B1007713-5891-46A9-BACA-FAD760FE2353}"/>
          </ac:spMkLst>
        </pc:spChg>
        <pc:spChg chg="add del">
          <ac:chgData name="Majib Miah (2234516)" userId="f27e8463-c06f-4099-9c2d-d5bd79e9a3f7" providerId="ADAL" clId="{43990844-D899-4A04-A23D-808DC9D3AC0A}" dt="2025-11-20T18:21:57.259" v="488" actId="26606"/>
          <ac:spMkLst>
            <pc:docMk/>
            <pc:sldMk cId="2853769617" sldId="271"/>
            <ac:spMk id="13" creationId="{74BB6AA7-7EAD-4D3B-9335-B6E8BD7E6891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2853769617" sldId="271"/>
            <ac:spMk id="18" creationId="{AB76F39C-DC92-43A2-AFAC-DF33A3F0EB6E}"/>
          </ac:spMkLst>
        </pc:spChg>
        <pc:picChg chg="add mod">
          <ac:chgData name="Majib Miah (2234516)" userId="f27e8463-c06f-4099-9c2d-d5bd79e9a3f7" providerId="ADAL" clId="{43990844-D899-4A04-A23D-808DC9D3AC0A}" dt="2025-11-20T18:21:57.259" v="488" actId="26606"/>
          <ac:picMkLst>
            <pc:docMk/>
            <pc:sldMk cId="2853769617" sldId="271"/>
            <ac:picMk id="6" creationId="{10B4109B-198A-2AD4-F37A-C3CC55FA6B2F}"/>
          </ac:picMkLst>
        </pc:picChg>
        <pc:picChg chg="add mod">
          <ac:chgData name="Majib Miah (2234516)" userId="f27e8463-c06f-4099-9c2d-d5bd79e9a3f7" providerId="ADAL" clId="{43990844-D899-4A04-A23D-808DC9D3AC0A}" dt="2025-11-20T18:21:57.259" v="488" actId="26606"/>
          <ac:picMkLst>
            <pc:docMk/>
            <pc:sldMk cId="2853769617" sldId="271"/>
            <ac:picMk id="8" creationId="{8509F6E6-495F-5266-31A9-46E2BFDC79E1}"/>
          </ac:picMkLst>
        </pc:pic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2853769617" sldId="271"/>
            <ac:cxnSpMk id="20" creationId="{966758FC-A415-4D42-862A-2C0765FF8020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8:19.019" v="704"/>
        <pc:sldMkLst>
          <pc:docMk/>
          <pc:sldMk cId="184876371" sldId="272"/>
        </pc:sldMkLst>
        <pc:spChg chg="mod">
          <ac:chgData name="Majib Miah (2234516)" userId="f27e8463-c06f-4099-9c2d-d5bd79e9a3f7" providerId="ADAL" clId="{43990844-D899-4A04-A23D-808DC9D3AC0A}" dt="2025-11-20T18:37:27.449" v="509" actId="26606"/>
          <ac:spMkLst>
            <pc:docMk/>
            <pc:sldMk cId="184876371" sldId="272"/>
            <ac:spMk id="2" creationId="{8E08DC88-D00C-4BBD-709F-FC6DF85591ED}"/>
          </ac:spMkLst>
        </pc:spChg>
        <pc:spChg chg="del">
          <ac:chgData name="Majib Miah (2234516)" userId="f27e8463-c06f-4099-9c2d-d5bd79e9a3f7" providerId="ADAL" clId="{43990844-D899-4A04-A23D-808DC9D3AC0A}" dt="2025-11-20T18:32:03.006" v="491"/>
          <ac:spMkLst>
            <pc:docMk/>
            <pc:sldMk cId="184876371" sldId="272"/>
            <ac:spMk id="3" creationId="{A0BC28A1-63CB-A6C3-C6DA-E71804E37E94}"/>
          </ac:spMkLst>
        </pc:spChg>
        <pc:spChg chg="add mod">
          <ac:chgData name="Majib Miah (2234516)" userId="f27e8463-c06f-4099-9c2d-d5bd79e9a3f7" providerId="ADAL" clId="{43990844-D899-4A04-A23D-808DC9D3AC0A}" dt="2025-11-20T18:37:27.449" v="509" actId="26606"/>
          <ac:spMkLst>
            <pc:docMk/>
            <pc:sldMk cId="184876371" sldId="272"/>
            <ac:spMk id="4" creationId="{23DD02A6-5502-FA18-088F-84A4E2E954C6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184876371" sldId="272"/>
            <ac:spMk id="12" creationId="{B1007713-5891-46A9-BACA-FAD760FE2353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184876371" sldId="272"/>
            <ac:spMk id="14" creationId="{74BB6AA7-7EAD-4D3B-9335-B6E8BD7E6891}"/>
          </ac:spMkLst>
        </pc:spChg>
        <pc:graphicFrameChg chg="add mod">
          <ac:chgData name="Majib Miah (2234516)" userId="f27e8463-c06f-4099-9c2d-d5bd79e9a3f7" providerId="ADAL" clId="{43990844-D899-4A04-A23D-808DC9D3AC0A}" dt="2025-11-20T18:41:51.237" v="545"/>
          <ac:graphicFrameMkLst>
            <pc:docMk/>
            <pc:sldMk cId="184876371" sldId="272"/>
            <ac:graphicFrameMk id="7" creationId="{E1700283-7352-0608-D9BC-857F940A4717}"/>
          </ac:graphicFrameMkLst>
        </pc:graphicFrame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6:26.653" v="684"/>
        <pc:sldMkLst>
          <pc:docMk/>
          <pc:sldMk cId="1025147823" sldId="273"/>
        </pc:sldMkLst>
        <pc:spChg chg="mod">
          <ac:chgData name="Majib Miah (2234516)" userId="f27e8463-c06f-4099-9c2d-d5bd79e9a3f7" providerId="ADAL" clId="{43990844-D899-4A04-A23D-808DC9D3AC0A}" dt="2025-11-20T19:12:55.596" v="556" actId="26606"/>
          <ac:spMkLst>
            <pc:docMk/>
            <pc:sldMk cId="1025147823" sldId="273"/>
            <ac:spMk id="2" creationId="{36F75542-4C27-527D-D45E-138F4E9B0765}"/>
          </ac:spMkLst>
        </pc:spChg>
        <pc:spChg chg="del">
          <ac:chgData name="Majib Miah (2234516)" userId="f27e8463-c06f-4099-9c2d-d5bd79e9a3f7" providerId="ADAL" clId="{43990844-D899-4A04-A23D-808DC9D3AC0A}" dt="2025-11-20T19:12:10.991" v="555"/>
          <ac:spMkLst>
            <pc:docMk/>
            <pc:sldMk cId="1025147823" sldId="273"/>
            <ac:spMk id="3" creationId="{717EC435-9C9D-EE52-EAFF-44EEC2B04F53}"/>
          </ac:spMkLst>
        </pc:spChg>
        <pc:spChg chg="add mod">
          <ac:chgData name="Majib Miah (2234516)" userId="f27e8463-c06f-4099-9c2d-d5bd79e9a3f7" providerId="ADAL" clId="{43990844-D899-4A04-A23D-808DC9D3AC0A}" dt="2025-11-20T19:12:55.596" v="556" actId="26606"/>
          <ac:spMkLst>
            <pc:docMk/>
            <pc:sldMk cId="1025147823" sldId="273"/>
            <ac:spMk id="4" creationId="{EAD721C1-6F9B-6592-1407-F79ACB97A1E8}"/>
          </ac:spMkLst>
        </pc:spChg>
        <pc:picChg chg="add">
          <ac:chgData name="Majib Miah (2234516)" userId="f27e8463-c06f-4099-9c2d-d5bd79e9a3f7" providerId="ADAL" clId="{43990844-D899-4A04-A23D-808DC9D3AC0A}" dt="2025-11-20T19:12:55.596" v="556" actId="26606"/>
          <ac:picMkLst>
            <pc:docMk/>
            <pc:sldMk cId="1025147823" sldId="273"/>
            <ac:picMk id="6" creationId="{2DB1CF39-A237-F520-D81B-BC6CB8D4DD8D}"/>
          </ac:picMkLst>
        </pc:pic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1025147823" sldId="273"/>
            <ac:cxnSpMk id="10" creationId="{E2A31A05-19BB-4F84-9402-E8569CBDBDB3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6:39.660" v="686"/>
        <pc:sldMkLst>
          <pc:docMk/>
          <pc:sldMk cId="4012455055" sldId="274"/>
        </pc:sldMkLst>
        <pc:spChg chg="mod">
          <ac:chgData name="Majib Miah (2234516)" userId="f27e8463-c06f-4099-9c2d-d5bd79e9a3f7" providerId="ADAL" clId="{43990844-D899-4A04-A23D-808DC9D3AC0A}" dt="2025-11-20T19:15:17.437" v="560" actId="26606"/>
          <ac:spMkLst>
            <pc:docMk/>
            <pc:sldMk cId="4012455055" sldId="274"/>
            <ac:spMk id="2" creationId="{6CFB0D7D-AE51-D60B-6644-27B93FA2963D}"/>
          </ac:spMkLst>
        </pc:spChg>
        <pc:spChg chg="mod">
          <ac:chgData name="Majib Miah (2234516)" userId="f27e8463-c06f-4099-9c2d-d5bd79e9a3f7" providerId="ADAL" clId="{43990844-D899-4A04-A23D-808DC9D3AC0A}" dt="2025-11-20T19:15:17.437" v="560" actId="26606"/>
          <ac:spMkLst>
            <pc:docMk/>
            <pc:sldMk cId="4012455055" sldId="274"/>
            <ac:spMk id="3" creationId="{E3AF0098-CC8B-857E-30EE-D63BD8E91E47}"/>
          </ac:spMkLst>
        </pc:spChg>
        <pc:picChg chg="add">
          <ac:chgData name="Majib Miah (2234516)" userId="f27e8463-c06f-4099-9c2d-d5bd79e9a3f7" providerId="ADAL" clId="{43990844-D899-4A04-A23D-808DC9D3AC0A}" dt="2025-11-20T19:15:17.437" v="560" actId="26606"/>
          <ac:picMkLst>
            <pc:docMk/>
            <pc:sldMk cId="4012455055" sldId="274"/>
            <ac:picMk id="5" creationId="{7E49E0B5-F2CA-B899-88E7-D616715E354D}"/>
          </ac:picMkLst>
        </pc:picChg>
        <pc:cxnChg chg="add del">
          <ac:chgData name="Majib Miah (2234516)" userId="f27e8463-c06f-4099-9c2d-d5bd79e9a3f7" providerId="ADAL" clId="{43990844-D899-4A04-A23D-808DC9D3AC0A}" dt="2025-11-20T19:32:46.165" v="661"/>
          <ac:cxnSpMkLst>
            <pc:docMk/>
            <pc:sldMk cId="4012455055" sldId="274"/>
            <ac:cxnSpMk id="9" creationId="{E2A31A05-19BB-4F84-9402-E8569CBDBDB3}"/>
          </ac:cxnSpMkLst>
        </pc:cxnChg>
      </pc:sldChg>
      <pc:sldChg chg="addSp delSp modSp new mod modTransition setBg delDesignElem">
        <pc:chgData name="Majib Miah (2234516)" userId="f27e8463-c06f-4099-9c2d-d5bd79e9a3f7" providerId="ADAL" clId="{43990844-D899-4A04-A23D-808DC9D3AC0A}" dt="2025-11-20T19:37:20.019" v="694"/>
        <pc:sldMkLst>
          <pc:docMk/>
          <pc:sldMk cId="1152652746" sldId="275"/>
        </pc:sldMkLst>
        <pc:spChg chg="mod">
          <ac:chgData name="Majib Miah (2234516)" userId="f27e8463-c06f-4099-9c2d-d5bd79e9a3f7" providerId="ADAL" clId="{43990844-D899-4A04-A23D-808DC9D3AC0A}" dt="2025-11-20T19:32:55.810" v="663"/>
          <ac:spMkLst>
            <pc:docMk/>
            <pc:sldMk cId="1152652746" sldId="275"/>
            <ac:spMk id="2" creationId="{C1DB3D7E-CF2A-0B16-8F0A-6D3112DBD272}"/>
          </ac:spMkLst>
        </pc:spChg>
        <pc:spChg chg="add del mod">
          <ac:chgData name="Majib Miah (2234516)" userId="f27e8463-c06f-4099-9c2d-d5bd79e9a3f7" providerId="ADAL" clId="{43990844-D899-4A04-A23D-808DC9D3AC0A}" dt="2025-11-20T19:16:17.787" v="566" actId="26606"/>
          <ac:spMkLst>
            <pc:docMk/>
            <pc:sldMk cId="1152652746" sldId="275"/>
            <ac:spMk id="3" creationId="{001B7C2D-46F8-3C22-E9E5-D5902F9FDC29}"/>
          </ac:spMkLst>
        </pc:spChg>
        <pc:spChg chg="add del">
          <ac:chgData name="Majib Miah (2234516)" userId="f27e8463-c06f-4099-9c2d-d5bd79e9a3f7" providerId="ADAL" clId="{43990844-D899-4A04-A23D-808DC9D3AC0A}" dt="2025-11-20T19:32:46.165" v="661"/>
          <ac:spMkLst>
            <pc:docMk/>
            <pc:sldMk cId="1152652746" sldId="275"/>
            <ac:spMk id="9" creationId="{EFA2AC96-1E47-421C-A03F-F98E354EB4E6}"/>
          </ac:spMkLst>
        </pc:spChg>
        <pc:graphicFrameChg chg="add del">
          <ac:chgData name="Majib Miah (2234516)" userId="f27e8463-c06f-4099-9c2d-d5bd79e9a3f7" providerId="ADAL" clId="{43990844-D899-4A04-A23D-808DC9D3AC0A}" dt="2025-11-20T19:16:17.739" v="565" actId="26606"/>
          <ac:graphicFrameMkLst>
            <pc:docMk/>
            <pc:sldMk cId="1152652746" sldId="275"/>
            <ac:graphicFrameMk id="5" creationId="{8C205668-0819-8E5D-D847-64925463EDB5}"/>
          </ac:graphicFrameMkLst>
        </pc:graphicFrameChg>
        <pc:graphicFrameChg chg="add">
          <ac:chgData name="Majib Miah (2234516)" userId="f27e8463-c06f-4099-9c2d-d5bd79e9a3f7" providerId="ADAL" clId="{43990844-D899-4A04-A23D-808DC9D3AC0A}" dt="2025-11-20T19:16:17.787" v="566" actId="26606"/>
          <ac:graphicFrameMkLst>
            <pc:docMk/>
            <pc:sldMk cId="1152652746" sldId="275"/>
            <ac:graphicFrameMk id="7" creationId="{DE8A62C4-ED80-28FF-7FB5-CA4338F394DF}"/>
          </ac:graphicFrameMkLst>
        </pc:graphicFrameChg>
      </pc:sldChg>
      <pc:sldMasterChg chg="setBg">
        <pc:chgData name="Majib Miah (2234516)" userId="f27e8463-c06f-4099-9c2d-d5bd79e9a3f7" providerId="ADAL" clId="{43990844-D899-4A04-A23D-808DC9D3AC0A}" dt="2025-11-19T19:08:00.918" v="208"/>
        <pc:sldMasterMkLst>
          <pc:docMk/>
          <pc:sldMasterMk cId="682221565" sldId="2147484267"/>
        </pc:sldMasterMkLst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Model Performance</a:t>
            </a:r>
          </a:p>
          <a:p>
            <a:pPr>
              <a:defRPr/>
            </a:pP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Model Performance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Accuracy</c:v>
                </c:pt>
                <c:pt idx="1">
                  <c:v>Precision</c:v>
                </c:pt>
                <c:pt idx="2">
                  <c:v>Recall</c:v>
                </c:pt>
                <c:pt idx="3">
                  <c:v>Inference Time</c:v>
                </c:pt>
                <c:pt idx="4">
                  <c:v>Model Size (TFLite)</c:v>
                </c:pt>
              </c:strCache>
            </c:strRef>
          </c:cat>
          <c:val>
            <c:numRef>
              <c:f>Sheet1!$B$2:$B$6</c:f>
              <c:numCache>
                <c:formatCode>0.00%</c:formatCode>
                <c:ptCount val="5"/>
                <c:pt idx="0">
                  <c:v>8.5000000000000006E-3</c:v>
                </c:pt>
                <c:pt idx="1">
                  <c:v>8.3000000000000001E-3</c:v>
                </c:pt>
                <c:pt idx="2">
                  <c:v>8.0999999999999996E-3</c:v>
                </c:pt>
                <c:pt idx="3">
                  <c:v>8.0000000000000002E-3</c:v>
                </c:pt>
                <c:pt idx="4">
                  <c:v>5.7999999999999996E-3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38-4CE8-83EC-D2E59D55F2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276991471"/>
        <c:axId val="1276990031"/>
      </c:barChart>
      <c:catAx>
        <c:axId val="1276991471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6990031"/>
        <c:crosses val="autoZero"/>
        <c:auto val="1"/>
        <c:lblAlgn val="ctr"/>
        <c:lblOffset val="100"/>
        <c:noMultiLvlLbl val="0"/>
      </c:catAx>
      <c:valAx>
        <c:axId val="127699003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769914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sv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sv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1590F0-B8DF-4E3D-AA87-E6473E64C0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E7847F-67C9-4D60-8400-6AF8340A08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Digital symptom checkers can support early advice </a:t>
          </a:r>
          <a:r>
            <a:rPr lang="en-US" b="1" i="0" baseline="0"/>
            <a:t>[1]</a:t>
          </a:r>
          <a:endParaRPr lang="en-US"/>
        </a:p>
      </dgm:t>
    </dgm:pt>
    <dgm:pt modelId="{0688203E-DAA0-4402-B585-99E3E686323D}" type="parTrans" cxnId="{5DB8981C-D78B-40DA-B433-278AC5629189}">
      <dgm:prSet/>
      <dgm:spPr/>
      <dgm:t>
        <a:bodyPr/>
        <a:lstStyle/>
        <a:p>
          <a:endParaRPr lang="en-US"/>
        </a:p>
      </dgm:t>
    </dgm:pt>
    <dgm:pt modelId="{8086DC8B-94D5-4487-B0C8-C47D8014BAD5}" type="sibTrans" cxnId="{5DB8981C-D78B-40DA-B433-278AC5629189}">
      <dgm:prSet phldrT="01"/>
      <dgm:spPr/>
      <dgm:t>
        <a:bodyPr/>
        <a:lstStyle/>
        <a:p>
          <a:endParaRPr lang="en-US"/>
        </a:p>
      </dgm:t>
    </dgm:pt>
    <dgm:pt modelId="{566205B6-232D-4406-BB29-EDB162E5EC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Conversational agents improve accessibility </a:t>
          </a:r>
          <a:r>
            <a:rPr lang="en-US" b="1" i="0" baseline="0"/>
            <a:t>[2]</a:t>
          </a:r>
          <a:endParaRPr lang="en-US"/>
        </a:p>
      </dgm:t>
    </dgm:pt>
    <dgm:pt modelId="{0A224E0A-A531-4651-BBAF-D092D551FEA9}" type="parTrans" cxnId="{D81E38AA-020B-4E54-9CF7-29C6D745747E}">
      <dgm:prSet/>
      <dgm:spPr/>
      <dgm:t>
        <a:bodyPr/>
        <a:lstStyle/>
        <a:p>
          <a:endParaRPr lang="en-US"/>
        </a:p>
      </dgm:t>
    </dgm:pt>
    <dgm:pt modelId="{E3ACE9FA-6FC2-42E0-9268-F1B983477241}" type="sibTrans" cxnId="{D81E38AA-020B-4E54-9CF7-29C6D745747E}">
      <dgm:prSet phldrT="02"/>
      <dgm:spPr/>
      <dgm:t>
        <a:bodyPr/>
        <a:lstStyle/>
        <a:p>
          <a:endParaRPr lang="en-US"/>
        </a:p>
      </dgm:t>
    </dgm:pt>
    <dgm:pt modelId="{08F514BE-977F-4268-89B1-4CC0AEBD15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WHO provides strong guidance on AI ethics </a:t>
          </a:r>
          <a:r>
            <a:rPr lang="en-US" b="1" i="0" baseline="0"/>
            <a:t>[3]</a:t>
          </a:r>
          <a:endParaRPr lang="en-US"/>
        </a:p>
      </dgm:t>
    </dgm:pt>
    <dgm:pt modelId="{E519D434-0F3C-4352-817B-84D6C73FF79E}" type="parTrans" cxnId="{0FF3216A-FA51-4759-9E86-4D8923D604DB}">
      <dgm:prSet/>
      <dgm:spPr/>
      <dgm:t>
        <a:bodyPr/>
        <a:lstStyle/>
        <a:p>
          <a:endParaRPr lang="en-US"/>
        </a:p>
      </dgm:t>
    </dgm:pt>
    <dgm:pt modelId="{BB942C31-17A2-41FF-9246-63A820560CE7}" type="sibTrans" cxnId="{0FF3216A-FA51-4759-9E86-4D8923D604DB}">
      <dgm:prSet phldrT="03"/>
      <dgm:spPr/>
      <dgm:t>
        <a:bodyPr/>
        <a:lstStyle/>
        <a:p>
          <a:endParaRPr lang="en-US"/>
        </a:p>
      </dgm:t>
    </dgm:pt>
    <dgm:pt modelId="{0A02EA0D-1F6B-4184-B9E5-08A0442623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Automated triage systems show potential </a:t>
          </a:r>
          <a:r>
            <a:rPr lang="en-US" b="1" i="0" baseline="0"/>
            <a:t>[4]</a:t>
          </a:r>
          <a:endParaRPr lang="en-US"/>
        </a:p>
      </dgm:t>
    </dgm:pt>
    <dgm:pt modelId="{080221A4-B76D-46AE-B4EB-36588D1EA04E}" type="parTrans" cxnId="{23A6BC79-9AA8-4025-905C-8010B2494D60}">
      <dgm:prSet/>
      <dgm:spPr/>
      <dgm:t>
        <a:bodyPr/>
        <a:lstStyle/>
        <a:p>
          <a:endParaRPr lang="en-US"/>
        </a:p>
      </dgm:t>
    </dgm:pt>
    <dgm:pt modelId="{311BBBF1-84CB-493D-9E5C-B266D2BC55F4}" type="sibTrans" cxnId="{23A6BC79-9AA8-4025-905C-8010B2494D60}">
      <dgm:prSet phldrT="04"/>
      <dgm:spPr/>
      <dgm:t>
        <a:bodyPr/>
        <a:lstStyle/>
        <a:p>
          <a:endParaRPr lang="en-US"/>
        </a:p>
      </dgm:t>
    </dgm:pt>
    <dgm:pt modelId="{C30706F0-E2BF-440D-8001-6ECABF99F8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Gaps: limited accuracy, no outbreak awareness, minimal NHS integration</a:t>
          </a:r>
          <a:endParaRPr lang="en-US"/>
        </a:p>
      </dgm:t>
    </dgm:pt>
    <dgm:pt modelId="{E5238011-C93B-4C5E-9A37-33AD3ED31020}" type="parTrans" cxnId="{C6769E8D-E8B0-44F4-BC41-CD55EBE888BE}">
      <dgm:prSet/>
      <dgm:spPr/>
      <dgm:t>
        <a:bodyPr/>
        <a:lstStyle/>
        <a:p>
          <a:endParaRPr lang="en-US"/>
        </a:p>
      </dgm:t>
    </dgm:pt>
    <dgm:pt modelId="{B46CF759-1F16-4BCE-9893-4EE06E3382E0}" type="sibTrans" cxnId="{C6769E8D-E8B0-44F4-BC41-CD55EBE888BE}">
      <dgm:prSet phldrT="05"/>
      <dgm:spPr/>
      <dgm:t>
        <a:bodyPr/>
        <a:lstStyle/>
        <a:p>
          <a:endParaRPr lang="en-US"/>
        </a:p>
      </dgm:t>
    </dgm:pt>
    <dgm:pt modelId="{22EAED85-29D7-41F9-8D34-F4BF2F3964E6}" type="pres">
      <dgm:prSet presAssocID="{351590F0-B8DF-4E3D-AA87-E6473E64C024}" presName="root" presStyleCnt="0">
        <dgm:presLayoutVars>
          <dgm:dir/>
          <dgm:resizeHandles val="exact"/>
        </dgm:presLayoutVars>
      </dgm:prSet>
      <dgm:spPr/>
    </dgm:pt>
    <dgm:pt modelId="{2AE0BF49-CA32-46BE-ACFB-0774F1066C26}" type="pres">
      <dgm:prSet presAssocID="{09E7847F-67C9-4D60-8400-6AF8340A08F4}" presName="compNode" presStyleCnt="0"/>
      <dgm:spPr/>
    </dgm:pt>
    <dgm:pt modelId="{E4E86512-551B-46C1-9F89-0C9BC4C61EF4}" type="pres">
      <dgm:prSet presAssocID="{09E7847F-67C9-4D60-8400-6AF8340A08F4}" presName="bgRect" presStyleLbl="bgShp" presStyleIdx="0" presStyleCnt="5"/>
      <dgm:spPr/>
    </dgm:pt>
    <dgm:pt modelId="{2C0B9331-084E-46B3-BE61-6DE266696039}" type="pres">
      <dgm:prSet presAssocID="{09E7847F-67C9-4D60-8400-6AF8340A08F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7E7725FE-C999-413B-8A45-9F1D36BEBF96}" type="pres">
      <dgm:prSet presAssocID="{09E7847F-67C9-4D60-8400-6AF8340A08F4}" presName="spaceRect" presStyleCnt="0"/>
      <dgm:spPr/>
    </dgm:pt>
    <dgm:pt modelId="{6D88D452-7AFC-49D3-9D9A-6A42B5B41CE4}" type="pres">
      <dgm:prSet presAssocID="{09E7847F-67C9-4D60-8400-6AF8340A08F4}" presName="parTx" presStyleLbl="revTx" presStyleIdx="0" presStyleCnt="5">
        <dgm:presLayoutVars>
          <dgm:chMax val="0"/>
          <dgm:chPref val="0"/>
        </dgm:presLayoutVars>
      </dgm:prSet>
      <dgm:spPr/>
    </dgm:pt>
    <dgm:pt modelId="{D3B9228B-1E1F-43E7-B268-96098E378DCA}" type="pres">
      <dgm:prSet presAssocID="{8086DC8B-94D5-4487-B0C8-C47D8014BAD5}" presName="sibTrans" presStyleCnt="0"/>
      <dgm:spPr/>
    </dgm:pt>
    <dgm:pt modelId="{C0255D4C-4C30-4238-A585-16DE608C09BB}" type="pres">
      <dgm:prSet presAssocID="{566205B6-232D-4406-BB29-EDB162E5ECD4}" presName="compNode" presStyleCnt="0"/>
      <dgm:spPr/>
    </dgm:pt>
    <dgm:pt modelId="{560ACC6D-91D2-4994-BE6F-FBB0791D043A}" type="pres">
      <dgm:prSet presAssocID="{566205B6-232D-4406-BB29-EDB162E5ECD4}" presName="bgRect" presStyleLbl="bgShp" presStyleIdx="1" presStyleCnt="5"/>
      <dgm:spPr/>
    </dgm:pt>
    <dgm:pt modelId="{08E4AAD9-E9BD-4492-83C4-8B981005164A}" type="pres">
      <dgm:prSet presAssocID="{566205B6-232D-4406-BB29-EDB162E5ECD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7C3C62A-813C-4DEE-9E91-BE9AA7552940}" type="pres">
      <dgm:prSet presAssocID="{566205B6-232D-4406-BB29-EDB162E5ECD4}" presName="spaceRect" presStyleCnt="0"/>
      <dgm:spPr/>
    </dgm:pt>
    <dgm:pt modelId="{C7B602F8-9C13-461E-BECE-1BC7737C25EF}" type="pres">
      <dgm:prSet presAssocID="{566205B6-232D-4406-BB29-EDB162E5ECD4}" presName="parTx" presStyleLbl="revTx" presStyleIdx="1" presStyleCnt="5">
        <dgm:presLayoutVars>
          <dgm:chMax val="0"/>
          <dgm:chPref val="0"/>
        </dgm:presLayoutVars>
      </dgm:prSet>
      <dgm:spPr/>
    </dgm:pt>
    <dgm:pt modelId="{B66A60C0-A4C3-4265-8C64-15F3290B8506}" type="pres">
      <dgm:prSet presAssocID="{E3ACE9FA-6FC2-42E0-9268-F1B983477241}" presName="sibTrans" presStyleCnt="0"/>
      <dgm:spPr/>
    </dgm:pt>
    <dgm:pt modelId="{40F38721-0C46-4452-86DD-9DDA0F299B54}" type="pres">
      <dgm:prSet presAssocID="{08F514BE-977F-4268-89B1-4CC0AEBD1553}" presName="compNode" presStyleCnt="0"/>
      <dgm:spPr/>
    </dgm:pt>
    <dgm:pt modelId="{69A16417-86D6-43A7-9E4B-C0D6797CCA3B}" type="pres">
      <dgm:prSet presAssocID="{08F514BE-977F-4268-89B1-4CC0AEBD1553}" presName="bgRect" presStyleLbl="bgShp" presStyleIdx="2" presStyleCnt="5"/>
      <dgm:spPr/>
    </dgm:pt>
    <dgm:pt modelId="{0C80F67D-973F-4177-A13C-C362665D1358}" type="pres">
      <dgm:prSet presAssocID="{08F514BE-977F-4268-89B1-4CC0AEBD155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89B9986B-3298-4079-8084-862C6714D691}" type="pres">
      <dgm:prSet presAssocID="{08F514BE-977F-4268-89B1-4CC0AEBD1553}" presName="spaceRect" presStyleCnt="0"/>
      <dgm:spPr/>
    </dgm:pt>
    <dgm:pt modelId="{37F03E51-D25D-4458-8878-30F8FF9C12AC}" type="pres">
      <dgm:prSet presAssocID="{08F514BE-977F-4268-89B1-4CC0AEBD1553}" presName="parTx" presStyleLbl="revTx" presStyleIdx="2" presStyleCnt="5">
        <dgm:presLayoutVars>
          <dgm:chMax val="0"/>
          <dgm:chPref val="0"/>
        </dgm:presLayoutVars>
      </dgm:prSet>
      <dgm:spPr/>
    </dgm:pt>
    <dgm:pt modelId="{96820B42-3B62-44BA-AB03-4ABF50F795D6}" type="pres">
      <dgm:prSet presAssocID="{BB942C31-17A2-41FF-9246-63A820560CE7}" presName="sibTrans" presStyleCnt="0"/>
      <dgm:spPr/>
    </dgm:pt>
    <dgm:pt modelId="{6051D321-4983-43AC-8EC1-D217F837C44B}" type="pres">
      <dgm:prSet presAssocID="{0A02EA0D-1F6B-4184-B9E5-08A04426236D}" presName="compNode" presStyleCnt="0"/>
      <dgm:spPr/>
    </dgm:pt>
    <dgm:pt modelId="{182067A1-5DBA-44F0-A5BD-D1514C3083CF}" type="pres">
      <dgm:prSet presAssocID="{0A02EA0D-1F6B-4184-B9E5-08A04426236D}" presName="bgRect" presStyleLbl="bgShp" presStyleIdx="3" presStyleCnt="5"/>
      <dgm:spPr/>
    </dgm:pt>
    <dgm:pt modelId="{41D7CD98-CFEE-4AA8-B48B-6D645735D0B4}" type="pres">
      <dgm:prSet presAssocID="{0A02EA0D-1F6B-4184-B9E5-08A04426236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22C9C17-5B83-4960-AF4F-657DB8744ED8}" type="pres">
      <dgm:prSet presAssocID="{0A02EA0D-1F6B-4184-B9E5-08A04426236D}" presName="spaceRect" presStyleCnt="0"/>
      <dgm:spPr/>
    </dgm:pt>
    <dgm:pt modelId="{91EE4B52-8F53-4F6B-A848-31322BAAEF66}" type="pres">
      <dgm:prSet presAssocID="{0A02EA0D-1F6B-4184-B9E5-08A04426236D}" presName="parTx" presStyleLbl="revTx" presStyleIdx="3" presStyleCnt="5">
        <dgm:presLayoutVars>
          <dgm:chMax val="0"/>
          <dgm:chPref val="0"/>
        </dgm:presLayoutVars>
      </dgm:prSet>
      <dgm:spPr/>
    </dgm:pt>
    <dgm:pt modelId="{2228D344-3048-4DA0-BF52-DF52442DB7AC}" type="pres">
      <dgm:prSet presAssocID="{311BBBF1-84CB-493D-9E5C-B266D2BC55F4}" presName="sibTrans" presStyleCnt="0"/>
      <dgm:spPr/>
    </dgm:pt>
    <dgm:pt modelId="{0DCACB80-4DC7-448F-A61E-C627C16527FA}" type="pres">
      <dgm:prSet presAssocID="{C30706F0-E2BF-440D-8001-6ECABF99F82B}" presName="compNode" presStyleCnt="0"/>
      <dgm:spPr/>
    </dgm:pt>
    <dgm:pt modelId="{C4818493-4A37-4F56-AEDA-281AA7BCE043}" type="pres">
      <dgm:prSet presAssocID="{C30706F0-E2BF-440D-8001-6ECABF99F82B}" presName="bgRect" presStyleLbl="bgShp" presStyleIdx="4" presStyleCnt="5"/>
      <dgm:spPr/>
    </dgm:pt>
    <dgm:pt modelId="{03AD5ED2-C86E-49C6-9684-B8435DEBA5FC}" type="pres">
      <dgm:prSet presAssocID="{C30706F0-E2BF-440D-8001-6ECABF99F82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558693EF-6B64-4001-981F-FB3A42CF58C6}" type="pres">
      <dgm:prSet presAssocID="{C30706F0-E2BF-440D-8001-6ECABF99F82B}" presName="spaceRect" presStyleCnt="0"/>
      <dgm:spPr/>
    </dgm:pt>
    <dgm:pt modelId="{7EEA019C-6F30-4F50-BBB6-B7995EEE28BE}" type="pres">
      <dgm:prSet presAssocID="{C30706F0-E2BF-440D-8001-6ECABF99F8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2274107-7258-413E-9B4B-65CFCA08FD4A}" type="presOf" srcId="{08F514BE-977F-4268-89B1-4CC0AEBD1553}" destId="{37F03E51-D25D-4458-8878-30F8FF9C12AC}" srcOrd="0" destOrd="0" presId="urn:microsoft.com/office/officeart/2018/2/layout/IconVerticalSolidList"/>
    <dgm:cxn modelId="{5DB8981C-D78B-40DA-B433-278AC5629189}" srcId="{351590F0-B8DF-4E3D-AA87-E6473E64C024}" destId="{09E7847F-67C9-4D60-8400-6AF8340A08F4}" srcOrd="0" destOrd="0" parTransId="{0688203E-DAA0-4402-B585-99E3E686323D}" sibTransId="{8086DC8B-94D5-4487-B0C8-C47D8014BAD5}"/>
    <dgm:cxn modelId="{1180512C-37B8-4A2F-8AF8-E60A1750887D}" type="presOf" srcId="{351590F0-B8DF-4E3D-AA87-E6473E64C024}" destId="{22EAED85-29D7-41F9-8D34-F4BF2F3964E6}" srcOrd="0" destOrd="0" presId="urn:microsoft.com/office/officeart/2018/2/layout/IconVerticalSolidList"/>
    <dgm:cxn modelId="{6B39A65D-66E9-42C3-80D4-2A69E98A91F2}" type="presOf" srcId="{0A02EA0D-1F6B-4184-B9E5-08A04426236D}" destId="{91EE4B52-8F53-4F6B-A848-31322BAAEF66}" srcOrd="0" destOrd="0" presId="urn:microsoft.com/office/officeart/2018/2/layout/IconVerticalSolidList"/>
    <dgm:cxn modelId="{0FF3216A-FA51-4759-9E86-4D8923D604DB}" srcId="{351590F0-B8DF-4E3D-AA87-E6473E64C024}" destId="{08F514BE-977F-4268-89B1-4CC0AEBD1553}" srcOrd="2" destOrd="0" parTransId="{E519D434-0F3C-4352-817B-84D6C73FF79E}" sibTransId="{BB942C31-17A2-41FF-9246-63A820560CE7}"/>
    <dgm:cxn modelId="{23A6BC79-9AA8-4025-905C-8010B2494D60}" srcId="{351590F0-B8DF-4E3D-AA87-E6473E64C024}" destId="{0A02EA0D-1F6B-4184-B9E5-08A04426236D}" srcOrd="3" destOrd="0" parTransId="{080221A4-B76D-46AE-B4EB-36588D1EA04E}" sibTransId="{311BBBF1-84CB-493D-9E5C-B266D2BC55F4}"/>
    <dgm:cxn modelId="{C6769E8D-E8B0-44F4-BC41-CD55EBE888BE}" srcId="{351590F0-B8DF-4E3D-AA87-E6473E64C024}" destId="{C30706F0-E2BF-440D-8001-6ECABF99F82B}" srcOrd="4" destOrd="0" parTransId="{E5238011-C93B-4C5E-9A37-33AD3ED31020}" sibTransId="{B46CF759-1F16-4BCE-9893-4EE06E3382E0}"/>
    <dgm:cxn modelId="{D81E38AA-020B-4E54-9CF7-29C6D745747E}" srcId="{351590F0-B8DF-4E3D-AA87-E6473E64C024}" destId="{566205B6-232D-4406-BB29-EDB162E5ECD4}" srcOrd="1" destOrd="0" parTransId="{0A224E0A-A531-4651-BBAF-D092D551FEA9}" sibTransId="{E3ACE9FA-6FC2-42E0-9268-F1B983477241}"/>
    <dgm:cxn modelId="{A11D45BD-5796-4662-85EC-079FB8B4D3DA}" type="presOf" srcId="{566205B6-232D-4406-BB29-EDB162E5ECD4}" destId="{C7B602F8-9C13-461E-BECE-1BC7737C25EF}" srcOrd="0" destOrd="0" presId="urn:microsoft.com/office/officeart/2018/2/layout/IconVerticalSolidList"/>
    <dgm:cxn modelId="{52B624C0-89F3-4A7B-A7B3-289D623D3D9C}" type="presOf" srcId="{09E7847F-67C9-4D60-8400-6AF8340A08F4}" destId="{6D88D452-7AFC-49D3-9D9A-6A42B5B41CE4}" srcOrd="0" destOrd="0" presId="urn:microsoft.com/office/officeart/2018/2/layout/IconVerticalSolidList"/>
    <dgm:cxn modelId="{DD1C79D0-42B6-4822-91EC-E9CCA257CD56}" type="presOf" srcId="{C30706F0-E2BF-440D-8001-6ECABF99F82B}" destId="{7EEA019C-6F30-4F50-BBB6-B7995EEE28BE}" srcOrd="0" destOrd="0" presId="urn:microsoft.com/office/officeart/2018/2/layout/IconVerticalSolidList"/>
    <dgm:cxn modelId="{CAA2ABE0-BB1C-4E70-A288-A3FD081E3F2F}" type="presParOf" srcId="{22EAED85-29D7-41F9-8D34-F4BF2F3964E6}" destId="{2AE0BF49-CA32-46BE-ACFB-0774F1066C26}" srcOrd="0" destOrd="0" presId="urn:microsoft.com/office/officeart/2018/2/layout/IconVerticalSolidList"/>
    <dgm:cxn modelId="{73E52AB3-1E6B-4F01-A741-E37C166659F5}" type="presParOf" srcId="{2AE0BF49-CA32-46BE-ACFB-0774F1066C26}" destId="{E4E86512-551B-46C1-9F89-0C9BC4C61EF4}" srcOrd="0" destOrd="0" presId="urn:microsoft.com/office/officeart/2018/2/layout/IconVerticalSolidList"/>
    <dgm:cxn modelId="{7E3BA8AD-C5B6-43EE-823F-5F1C46150140}" type="presParOf" srcId="{2AE0BF49-CA32-46BE-ACFB-0774F1066C26}" destId="{2C0B9331-084E-46B3-BE61-6DE266696039}" srcOrd="1" destOrd="0" presId="urn:microsoft.com/office/officeart/2018/2/layout/IconVerticalSolidList"/>
    <dgm:cxn modelId="{0F8C1DC6-C6AD-411F-A0C3-616AA64D1F07}" type="presParOf" srcId="{2AE0BF49-CA32-46BE-ACFB-0774F1066C26}" destId="{7E7725FE-C999-413B-8A45-9F1D36BEBF96}" srcOrd="2" destOrd="0" presId="urn:microsoft.com/office/officeart/2018/2/layout/IconVerticalSolidList"/>
    <dgm:cxn modelId="{80CCBF70-7C11-4F13-BC72-FEDB56B34DCB}" type="presParOf" srcId="{2AE0BF49-CA32-46BE-ACFB-0774F1066C26}" destId="{6D88D452-7AFC-49D3-9D9A-6A42B5B41CE4}" srcOrd="3" destOrd="0" presId="urn:microsoft.com/office/officeart/2018/2/layout/IconVerticalSolidList"/>
    <dgm:cxn modelId="{4A063F43-06E3-4484-AF69-04DE75E0D004}" type="presParOf" srcId="{22EAED85-29D7-41F9-8D34-F4BF2F3964E6}" destId="{D3B9228B-1E1F-43E7-B268-96098E378DCA}" srcOrd="1" destOrd="0" presId="urn:microsoft.com/office/officeart/2018/2/layout/IconVerticalSolidList"/>
    <dgm:cxn modelId="{CAC352B1-7383-483E-9F4E-2A62EEBBDD50}" type="presParOf" srcId="{22EAED85-29D7-41F9-8D34-F4BF2F3964E6}" destId="{C0255D4C-4C30-4238-A585-16DE608C09BB}" srcOrd="2" destOrd="0" presId="urn:microsoft.com/office/officeart/2018/2/layout/IconVerticalSolidList"/>
    <dgm:cxn modelId="{3AA0C8AC-CC9E-4B5E-990A-D2A52844EB53}" type="presParOf" srcId="{C0255D4C-4C30-4238-A585-16DE608C09BB}" destId="{560ACC6D-91D2-4994-BE6F-FBB0791D043A}" srcOrd="0" destOrd="0" presId="urn:microsoft.com/office/officeart/2018/2/layout/IconVerticalSolidList"/>
    <dgm:cxn modelId="{CA219873-91D0-485F-AA09-960DF395AC5A}" type="presParOf" srcId="{C0255D4C-4C30-4238-A585-16DE608C09BB}" destId="{08E4AAD9-E9BD-4492-83C4-8B981005164A}" srcOrd="1" destOrd="0" presId="urn:microsoft.com/office/officeart/2018/2/layout/IconVerticalSolidList"/>
    <dgm:cxn modelId="{A244C606-C7C7-437D-BDE2-F0498FB575CE}" type="presParOf" srcId="{C0255D4C-4C30-4238-A585-16DE608C09BB}" destId="{57C3C62A-813C-4DEE-9E91-BE9AA7552940}" srcOrd="2" destOrd="0" presId="urn:microsoft.com/office/officeart/2018/2/layout/IconVerticalSolidList"/>
    <dgm:cxn modelId="{7B5A0743-26B7-403A-B2E3-7CB93E854939}" type="presParOf" srcId="{C0255D4C-4C30-4238-A585-16DE608C09BB}" destId="{C7B602F8-9C13-461E-BECE-1BC7737C25EF}" srcOrd="3" destOrd="0" presId="urn:microsoft.com/office/officeart/2018/2/layout/IconVerticalSolidList"/>
    <dgm:cxn modelId="{223B0A77-9290-4836-82B9-D19EFEB62FC5}" type="presParOf" srcId="{22EAED85-29D7-41F9-8D34-F4BF2F3964E6}" destId="{B66A60C0-A4C3-4265-8C64-15F3290B8506}" srcOrd="3" destOrd="0" presId="urn:microsoft.com/office/officeart/2018/2/layout/IconVerticalSolidList"/>
    <dgm:cxn modelId="{059558C1-B384-4703-9234-BC3DFEF6E6EA}" type="presParOf" srcId="{22EAED85-29D7-41F9-8D34-F4BF2F3964E6}" destId="{40F38721-0C46-4452-86DD-9DDA0F299B54}" srcOrd="4" destOrd="0" presId="urn:microsoft.com/office/officeart/2018/2/layout/IconVerticalSolidList"/>
    <dgm:cxn modelId="{D17F8311-F44F-46C1-A3DD-DA0F67112E6F}" type="presParOf" srcId="{40F38721-0C46-4452-86DD-9DDA0F299B54}" destId="{69A16417-86D6-43A7-9E4B-C0D6797CCA3B}" srcOrd="0" destOrd="0" presId="urn:microsoft.com/office/officeart/2018/2/layout/IconVerticalSolidList"/>
    <dgm:cxn modelId="{4DCD9CB0-1EA3-4DE9-91EF-927D2EC22588}" type="presParOf" srcId="{40F38721-0C46-4452-86DD-9DDA0F299B54}" destId="{0C80F67D-973F-4177-A13C-C362665D1358}" srcOrd="1" destOrd="0" presId="urn:microsoft.com/office/officeart/2018/2/layout/IconVerticalSolidList"/>
    <dgm:cxn modelId="{C4240156-4148-420A-8C44-F630F2E2331F}" type="presParOf" srcId="{40F38721-0C46-4452-86DD-9DDA0F299B54}" destId="{89B9986B-3298-4079-8084-862C6714D691}" srcOrd="2" destOrd="0" presId="urn:microsoft.com/office/officeart/2018/2/layout/IconVerticalSolidList"/>
    <dgm:cxn modelId="{DF304245-F4DA-45D5-BAA1-13E03B37BFA0}" type="presParOf" srcId="{40F38721-0C46-4452-86DD-9DDA0F299B54}" destId="{37F03E51-D25D-4458-8878-30F8FF9C12AC}" srcOrd="3" destOrd="0" presId="urn:microsoft.com/office/officeart/2018/2/layout/IconVerticalSolidList"/>
    <dgm:cxn modelId="{730F3809-8674-4E22-9FC0-B3A78125BEA7}" type="presParOf" srcId="{22EAED85-29D7-41F9-8D34-F4BF2F3964E6}" destId="{96820B42-3B62-44BA-AB03-4ABF50F795D6}" srcOrd="5" destOrd="0" presId="urn:microsoft.com/office/officeart/2018/2/layout/IconVerticalSolidList"/>
    <dgm:cxn modelId="{4D7742D0-9D55-4301-809D-4F175248B9B4}" type="presParOf" srcId="{22EAED85-29D7-41F9-8D34-F4BF2F3964E6}" destId="{6051D321-4983-43AC-8EC1-D217F837C44B}" srcOrd="6" destOrd="0" presId="urn:microsoft.com/office/officeart/2018/2/layout/IconVerticalSolidList"/>
    <dgm:cxn modelId="{5A08B79F-2CC4-4664-8A43-2FF5A79A887F}" type="presParOf" srcId="{6051D321-4983-43AC-8EC1-D217F837C44B}" destId="{182067A1-5DBA-44F0-A5BD-D1514C3083CF}" srcOrd="0" destOrd="0" presId="urn:microsoft.com/office/officeart/2018/2/layout/IconVerticalSolidList"/>
    <dgm:cxn modelId="{A4577856-D632-460F-8533-48A1D7FE9010}" type="presParOf" srcId="{6051D321-4983-43AC-8EC1-D217F837C44B}" destId="{41D7CD98-CFEE-4AA8-B48B-6D645735D0B4}" srcOrd="1" destOrd="0" presId="urn:microsoft.com/office/officeart/2018/2/layout/IconVerticalSolidList"/>
    <dgm:cxn modelId="{D0CE8352-8037-4B29-9450-549D09586F84}" type="presParOf" srcId="{6051D321-4983-43AC-8EC1-D217F837C44B}" destId="{622C9C17-5B83-4960-AF4F-657DB8744ED8}" srcOrd="2" destOrd="0" presId="urn:microsoft.com/office/officeart/2018/2/layout/IconVerticalSolidList"/>
    <dgm:cxn modelId="{F8837A06-D233-4397-8EDF-34197C507842}" type="presParOf" srcId="{6051D321-4983-43AC-8EC1-D217F837C44B}" destId="{91EE4B52-8F53-4F6B-A848-31322BAAEF66}" srcOrd="3" destOrd="0" presId="urn:microsoft.com/office/officeart/2018/2/layout/IconVerticalSolidList"/>
    <dgm:cxn modelId="{37544AA0-7F37-4234-90DF-188A0C4E80EE}" type="presParOf" srcId="{22EAED85-29D7-41F9-8D34-F4BF2F3964E6}" destId="{2228D344-3048-4DA0-BF52-DF52442DB7AC}" srcOrd="7" destOrd="0" presId="urn:microsoft.com/office/officeart/2018/2/layout/IconVerticalSolidList"/>
    <dgm:cxn modelId="{8DE72F30-19DA-4492-B3B2-01208F826560}" type="presParOf" srcId="{22EAED85-29D7-41F9-8D34-F4BF2F3964E6}" destId="{0DCACB80-4DC7-448F-A61E-C627C16527FA}" srcOrd="8" destOrd="0" presId="urn:microsoft.com/office/officeart/2018/2/layout/IconVerticalSolidList"/>
    <dgm:cxn modelId="{5A058576-9027-41BF-A30F-58040D1FD1B9}" type="presParOf" srcId="{0DCACB80-4DC7-448F-A61E-C627C16527FA}" destId="{C4818493-4A37-4F56-AEDA-281AA7BCE043}" srcOrd="0" destOrd="0" presId="urn:microsoft.com/office/officeart/2018/2/layout/IconVerticalSolidList"/>
    <dgm:cxn modelId="{A173CF54-D847-4955-8B0C-374F3E5B436D}" type="presParOf" srcId="{0DCACB80-4DC7-448F-A61E-C627C16527FA}" destId="{03AD5ED2-C86E-49C6-9684-B8435DEBA5FC}" srcOrd="1" destOrd="0" presId="urn:microsoft.com/office/officeart/2018/2/layout/IconVerticalSolidList"/>
    <dgm:cxn modelId="{A4274B4C-1F0C-4668-8875-3F1ED0388C84}" type="presParOf" srcId="{0DCACB80-4DC7-448F-A61E-C627C16527FA}" destId="{558693EF-6B64-4001-981F-FB3A42CF58C6}" srcOrd="2" destOrd="0" presId="urn:microsoft.com/office/officeart/2018/2/layout/IconVerticalSolidList"/>
    <dgm:cxn modelId="{74FE8202-87EC-4CA2-B088-106A8EDB6175}" type="presParOf" srcId="{0DCACB80-4DC7-448F-A61E-C627C16527FA}" destId="{7EEA019C-6F30-4F50-BBB6-B7995EEE28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D879F3-BB43-4D82-9A4C-54AD06E59ADD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DABDCB4-6DE5-4CDD-946A-33E7C129672D}">
      <dgm:prSet/>
      <dgm:spPr/>
      <dgm:t>
        <a:bodyPr/>
        <a:lstStyle/>
        <a:p>
          <a:r>
            <a:rPr lang="en-GB"/>
            <a:t>Android mobile application</a:t>
          </a:r>
          <a:endParaRPr lang="en-US"/>
        </a:p>
      </dgm:t>
    </dgm:pt>
    <dgm:pt modelId="{F32CF7A7-0752-46FF-A64A-FC514CDF6CE3}" type="parTrans" cxnId="{CE08F93A-487B-4605-955C-4753F5987012}">
      <dgm:prSet/>
      <dgm:spPr/>
      <dgm:t>
        <a:bodyPr/>
        <a:lstStyle/>
        <a:p>
          <a:endParaRPr lang="en-US"/>
        </a:p>
      </dgm:t>
    </dgm:pt>
    <dgm:pt modelId="{A561DE34-5A7D-484A-BA9D-4D0CF66AD65C}" type="sibTrans" cxnId="{CE08F93A-487B-4605-955C-4753F5987012}">
      <dgm:prSet/>
      <dgm:spPr/>
      <dgm:t>
        <a:bodyPr/>
        <a:lstStyle/>
        <a:p>
          <a:endParaRPr lang="en-US"/>
        </a:p>
      </dgm:t>
    </dgm:pt>
    <dgm:pt modelId="{2CF8CF3B-AA7F-41B8-89CD-24281CCA9D45}">
      <dgm:prSet/>
      <dgm:spPr/>
      <dgm:t>
        <a:bodyPr/>
        <a:lstStyle/>
        <a:p>
          <a:r>
            <a:rPr lang="en-GB"/>
            <a:t>AI-driven triage support</a:t>
          </a:r>
          <a:endParaRPr lang="en-US"/>
        </a:p>
      </dgm:t>
    </dgm:pt>
    <dgm:pt modelId="{63D29E0B-7F1F-42AF-8083-36A5262A969D}" type="parTrans" cxnId="{C090FD9F-6924-489B-81B3-95F4C047F1F5}">
      <dgm:prSet/>
      <dgm:spPr/>
      <dgm:t>
        <a:bodyPr/>
        <a:lstStyle/>
        <a:p>
          <a:endParaRPr lang="en-US"/>
        </a:p>
      </dgm:t>
    </dgm:pt>
    <dgm:pt modelId="{0F3BED45-4727-486B-A27C-9BC98B769E85}" type="sibTrans" cxnId="{C090FD9F-6924-489B-81B3-95F4C047F1F5}">
      <dgm:prSet/>
      <dgm:spPr/>
      <dgm:t>
        <a:bodyPr/>
        <a:lstStyle/>
        <a:p>
          <a:endParaRPr lang="en-US"/>
        </a:p>
      </dgm:t>
    </dgm:pt>
    <dgm:pt modelId="{3AFAE4AE-C2AE-4F65-A2EF-C7651AC65BB2}">
      <dgm:prSet/>
      <dgm:spPr/>
      <dgm:t>
        <a:bodyPr/>
        <a:lstStyle/>
        <a:p>
          <a:r>
            <a:rPr lang="en-GB"/>
            <a:t>Flask backend API</a:t>
          </a:r>
          <a:endParaRPr lang="en-US"/>
        </a:p>
      </dgm:t>
    </dgm:pt>
    <dgm:pt modelId="{8E667B45-608C-40F9-BB6D-BD537B38EB99}" type="parTrans" cxnId="{F4B05D1F-DDA9-41B0-A14B-63E18E0C7759}">
      <dgm:prSet/>
      <dgm:spPr/>
      <dgm:t>
        <a:bodyPr/>
        <a:lstStyle/>
        <a:p>
          <a:endParaRPr lang="en-US"/>
        </a:p>
      </dgm:t>
    </dgm:pt>
    <dgm:pt modelId="{8B5CC66B-B4E1-4D83-83A0-A88473D1B488}" type="sibTrans" cxnId="{F4B05D1F-DDA9-41B0-A14B-63E18E0C7759}">
      <dgm:prSet/>
      <dgm:spPr/>
      <dgm:t>
        <a:bodyPr/>
        <a:lstStyle/>
        <a:p>
          <a:endParaRPr lang="en-US"/>
        </a:p>
      </dgm:t>
    </dgm:pt>
    <dgm:pt modelId="{28EA76D4-59A3-40B6-87FA-990F5DF2FEDF}">
      <dgm:prSet/>
      <dgm:spPr/>
      <dgm:t>
        <a:bodyPr/>
        <a:lstStyle/>
        <a:p>
          <a:r>
            <a:rPr lang="en-GB"/>
            <a:t>TensorFlow Lite classifier</a:t>
          </a:r>
          <a:endParaRPr lang="en-US"/>
        </a:p>
      </dgm:t>
    </dgm:pt>
    <dgm:pt modelId="{6DDC5DE2-778A-47DD-B213-D29FA9000D99}" type="parTrans" cxnId="{F08AE005-C805-4213-B41D-E109908BCDB4}">
      <dgm:prSet/>
      <dgm:spPr/>
      <dgm:t>
        <a:bodyPr/>
        <a:lstStyle/>
        <a:p>
          <a:endParaRPr lang="en-US"/>
        </a:p>
      </dgm:t>
    </dgm:pt>
    <dgm:pt modelId="{86645673-057E-4B1E-8A70-32690C34DF8B}" type="sibTrans" cxnId="{F08AE005-C805-4213-B41D-E109908BCDB4}">
      <dgm:prSet/>
      <dgm:spPr/>
      <dgm:t>
        <a:bodyPr/>
        <a:lstStyle/>
        <a:p>
          <a:endParaRPr lang="en-US"/>
        </a:p>
      </dgm:t>
    </dgm:pt>
    <dgm:pt modelId="{B19E09CA-D904-48F4-AF64-83128EA237AD}">
      <dgm:prSet/>
      <dgm:spPr/>
      <dgm:t>
        <a:bodyPr/>
        <a:lstStyle/>
        <a:p>
          <a:r>
            <a:rPr lang="en-GB"/>
            <a:t>Outbreak detection module</a:t>
          </a:r>
          <a:endParaRPr lang="en-US"/>
        </a:p>
      </dgm:t>
    </dgm:pt>
    <dgm:pt modelId="{1D785931-A69F-484F-AE1D-70A038CD8B7A}" type="parTrans" cxnId="{346FF32F-3B67-448D-82D3-D07CD63513F2}">
      <dgm:prSet/>
      <dgm:spPr/>
      <dgm:t>
        <a:bodyPr/>
        <a:lstStyle/>
        <a:p>
          <a:endParaRPr lang="en-US"/>
        </a:p>
      </dgm:t>
    </dgm:pt>
    <dgm:pt modelId="{3B9F9BA1-27E2-4DFF-A196-CAC2B852A6AE}" type="sibTrans" cxnId="{346FF32F-3B67-448D-82D3-D07CD63513F2}">
      <dgm:prSet/>
      <dgm:spPr/>
      <dgm:t>
        <a:bodyPr/>
        <a:lstStyle/>
        <a:p>
          <a:endParaRPr lang="en-US"/>
        </a:p>
      </dgm:t>
    </dgm:pt>
    <dgm:pt modelId="{F8ED486D-D0E9-471E-872C-D3D134E1E282}">
      <dgm:prSet/>
      <dgm:spPr/>
      <dgm:t>
        <a:bodyPr/>
        <a:lstStyle/>
        <a:p>
          <a:r>
            <a:rPr lang="en-GB"/>
            <a:t>Symptom database</a:t>
          </a:r>
          <a:endParaRPr lang="en-US"/>
        </a:p>
      </dgm:t>
    </dgm:pt>
    <dgm:pt modelId="{D929F7D3-06A6-4753-9067-5F9F341E1253}" type="parTrans" cxnId="{65240F12-608A-4850-BB6E-A2850D05A869}">
      <dgm:prSet/>
      <dgm:spPr/>
      <dgm:t>
        <a:bodyPr/>
        <a:lstStyle/>
        <a:p>
          <a:endParaRPr lang="en-US"/>
        </a:p>
      </dgm:t>
    </dgm:pt>
    <dgm:pt modelId="{6F05BD64-7E4D-45DA-87C8-5D57E391E892}" type="sibTrans" cxnId="{65240F12-608A-4850-BB6E-A2850D05A869}">
      <dgm:prSet/>
      <dgm:spPr/>
      <dgm:t>
        <a:bodyPr/>
        <a:lstStyle/>
        <a:p>
          <a:endParaRPr lang="en-US"/>
        </a:p>
      </dgm:t>
    </dgm:pt>
    <dgm:pt modelId="{CB2DFEC2-A774-4ED6-BF43-7C325929707B}" type="pres">
      <dgm:prSet presAssocID="{9AD879F3-BB43-4D82-9A4C-54AD06E59ADD}" presName="vert0" presStyleCnt="0">
        <dgm:presLayoutVars>
          <dgm:dir/>
          <dgm:animOne val="branch"/>
          <dgm:animLvl val="lvl"/>
        </dgm:presLayoutVars>
      </dgm:prSet>
      <dgm:spPr/>
    </dgm:pt>
    <dgm:pt modelId="{B7E79562-6CA5-45A7-BEEE-F5A1C96053CC}" type="pres">
      <dgm:prSet presAssocID="{8DABDCB4-6DE5-4CDD-946A-33E7C129672D}" presName="thickLine" presStyleLbl="alignNode1" presStyleIdx="0" presStyleCnt="6"/>
      <dgm:spPr/>
    </dgm:pt>
    <dgm:pt modelId="{E296FD50-FC41-41B7-986A-EC371F712717}" type="pres">
      <dgm:prSet presAssocID="{8DABDCB4-6DE5-4CDD-946A-33E7C129672D}" presName="horz1" presStyleCnt="0"/>
      <dgm:spPr/>
    </dgm:pt>
    <dgm:pt modelId="{FC549505-6D45-4417-88F7-1059891062DC}" type="pres">
      <dgm:prSet presAssocID="{8DABDCB4-6DE5-4CDD-946A-33E7C129672D}" presName="tx1" presStyleLbl="revTx" presStyleIdx="0" presStyleCnt="6"/>
      <dgm:spPr/>
    </dgm:pt>
    <dgm:pt modelId="{5EB98F82-3F0E-4B9C-B728-1EC3970EAC31}" type="pres">
      <dgm:prSet presAssocID="{8DABDCB4-6DE5-4CDD-946A-33E7C129672D}" presName="vert1" presStyleCnt="0"/>
      <dgm:spPr/>
    </dgm:pt>
    <dgm:pt modelId="{13623EC2-A867-46C3-A948-1E41E8D963B6}" type="pres">
      <dgm:prSet presAssocID="{2CF8CF3B-AA7F-41B8-89CD-24281CCA9D45}" presName="thickLine" presStyleLbl="alignNode1" presStyleIdx="1" presStyleCnt="6"/>
      <dgm:spPr/>
    </dgm:pt>
    <dgm:pt modelId="{2C78C78C-72BB-48B1-AE6A-E4A14A2D5D41}" type="pres">
      <dgm:prSet presAssocID="{2CF8CF3B-AA7F-41B8-89CD-24281CCA9D45}" presName="horz1" presStyleCnt="0"/>
      <dgm:spPr/>
    </dgm:pt>
    <dgm:pt modelId="{669D0BCA-016C-4FCD-BD5E-9B04CB063696}" type="pres">
      <dgm:prSet presAssocID="{2CF8CF3B-AA7F-41B8-89CD-24281CCA9D45}" presName="tx1" presStyleLbl="revTx" presStyleIdx="1" presStyleCnt="6"/>
      <dgm:spPr/>
    </dgm:pt>
    <dgm:pt modelId="{C8849C2E-E6E6-48D2-B4C2-006CBA2E378E}" type="pres">
      <dgm:prSet presAssocID="{2CF8CF3B-AA7F-41B8-89CD-24281CCA9D45}" presName="vert1" presStyleCnt="0"/>
      <dgm:spPr/>
    </dgm:pt>
    <dgm:pt modelId="{7DEF982A-980D-4925-943A-7EE31A4464E0}" type="pres">
      <dgm:prSet presAssocID="{3AFAE4AE-C2AE-4F65-A2EF-C7651AC65BB2}" presName="thickLine" presStyleLbl="alignNode1" presStyleIdx="2" presStyleCnt="6"/>
      <dgm:spPr/>
    </dgm:pt>
    <dgm:pt modelId="{7E17B9B5-1F5A-4000-A845-AA4C079ECBD3}" type="pres">
      <dgm:prSet presAssocID="{3AFAE4AE-C2AE-4F65-A2EF-C7651AC65BB2}" presName="horz1" presStyleCnt="0"/>
      <dgm:spPr/>
    </dgm:pt>
    <dgm:pt modelId="{93D2DBFA-F0A3-466B-A75D-FBCBB9AE05A4}" type="pres">
      <dgm:prSet presAssocID="{3AFAE4AE-C2AE-4F65-A2EF-C7651AC65BB2}" presName="tx1" presStyleLbl="revTx" presStyleIdx="2" presStyleCnt="6"/>
      <dgm:spPr/>
    </dgm:pt>
    <dgm:pt modelId="{C35D5C0E-12C0-4C65-83B4-1C9BAC17C381}" type="pres">
      <dgm:prSet presAssocID="{3AFAE4AE-C2AE-4F65-A2EF-C7651AC65BB2}" presName="vert1" presStyleCnt="0"/>
      <dgm:spPr/>
    </dgm:pt>
    <dgm:pt modelId="{EC6E5E9F-41E8-4857-A6C0-A53F0051552E}" type="pres">
      <dgm:prSet presAssocID="{28EA76D4-59A3-40B6-87FA-990F5DF2FEDF}" presName="thickLine" presStyleLbl="alignNode1" presStyleIdx="3" presStyleCnt="6"/>
      <dgm:spPr/>
    </dgm:pt>
    <dgm:pt modelId="{2C98C8AE-E5C7-4414-B69E-18D8D331F4F9}" type="pres">
      <dgm:prSet presAssocID="{28EA76D4-59A3-40B6-87FA-990F5DF2FEDF}" presName="horz1" presStyleCnt="0"/>
      <dgm:spPr/>
    </dgm:pt>
    <dgm:pt modelId="{DF6FBADB-284A-4A63-900A-509C0CFDB2BB}" type="pres">
      <dgm:prSet presAssocID="{28EA76D4-59A3-40B6-87FA-990F5DF2FEDF}" presName="tx1" presStyleLbl="revTx" presStyleIdx="3" presStyleCnt="6"/>
      <dgm:spPr/>
    </dgm:pt>
    <dgm:pt modelId="{BD57C62A-2CEA-498C-8C0C-614AC8AAEF4E}" type="pres">
      <dgm:prSet presAssocID="{28EA76D4-59A3-40B6-87FA-990F5DF2FEDF}" presName="vert1" presStyleCnt="0"/>
      <dgm:spPr/>
    </dgm:pt>
    <dgm:pt modelId="{82008261-09F0-4F8E-90E2-65B7EF516257}" type="pres">
      <dgm:prSet presAssocID="{B19E09CA-D904-48F4-AF64-83128EA237AD}" presName="thickLine" presStyleLbl="alignNode1" presStyleIdx="4" presStyleCnt="6"/>
      <dgm:spPr/>
    </dgm:pt>
    <dgm:pt modelId="{8FCD39AC-2712-470D-9800-4771A3A2562F}" type="pres">
      <dgm:prSet presAssocID="{B19E09CA-D904-48F4-AF64-83128EA237AD}" presName="horz1" presStyleCnt="0"/>
      <dgm:spPr/>
    </dgm:pt>
    <dgm:pt modelId="{23D0E2B6-C5BF-4E15-8C64-6DC6C0D7D72E}" type="pres">
      <dgm:prSet presAssocID="{B19E09CA-D904-48F4-AF64-83128EA237AD}" presName="tx1" presStyleLbl="revTx" presStyleIdx="4" presStyleCnt="6"/>
      <dgm:spPr/>
    </dgm:pt>
    <dgm:pt modelId="{F799B01C-706F-4578-98DD-C2C7A4A49CBA}" type="pres">
      <dgm:prSet presAssocID="{B19E09CA-D904-48F4-AF64-83128EA237AD}" presName="vert1" presStyleCnt="0"/>
      <dgm:spPr/>
    </dgm:pt>
    <dgm:pt modelId="{C0C37817-D366-4024-8F8C-0AE083B52E9B}" type="pres">
      <dgm:prSet presAssocID="{F8ED486D-D0E9-471E-872C-D3D134E1E282}" presName="thickLine" presStyleLbl="alignNode1" presStyleIdx="5" presStyleCnt="6"/>
      <dgm:spPr/>
    </dgm:pt>
    <dgm:pt modelId="{B3ED3A91-9B10-4D06-B88A-106F51B89467}" type="pres">
      <dgm:prSet presAssocID="{F8ED486D-D0E9-471E-872C-D3D134E1E282}" presName="horz1" presStyleCnt="0"/>
      <dgm:spPr/>
    </dgm:pt>
    <dgm:pt modelId="{7B9C0EF8-3A1B-481F-BE43-CB5A020F79B0}" type="pres">
      <dgm:prSet presAssocID="{F8ED486D-D0E9-471E-872C-D3D134E1E282}" presName="tx1" presStyleLbl="revTx" presStyleIdx="5" presStyleCnt="6"/>
      <dgm:spPr/>
    </dgm:pt>
    <dgm:pt modelId="{70941F4B-7E6A-4E25-929F-94CC4199A768}" type="pres">
      <dgm:prSet presAssocID="{F8ED486D-D0E9-471E-872C-D3D134E1E282}" presName="vert1" presStyleCnt="0"/>
      <dgm:spPr/>
    </dgm:pt>
  </dgm:ptLst>
  <dgm:cxnLst>
    <dgm:cxn modelId="{F08AE005-C805-4213-B41D-E109908BCDB4}" srcId="{9AD879F3-BB43-4D82-9A4C-54AD06E59ADD}" destId="{28EA76D4-59A3-40B6-87FA-990F5DF2FEDF}" srcOrd="3" destOrd="0" parTransId="{6DDC5DE2-778A-47DD-B213-D29FA9000D99}" sibTransId="{86645673-057E-4B1E-8A70-32690C34DF8B}"/>
    <dgm:cxn modelId="{65240F12-608A-4850-BB6E-A2850D05A869}" srcId="{9AD879F3-BB43-4D82-9A4C-54AD06E59ADD}" destId="{F8ED486D-D0E9-471E-872C-D3D134E1E282}" srcOrd="5" destOrd="0" parTransId="{D929F7D3-06A6-4753-9067-5F9F341E1253}" sibTransId="{6F05BD64-7E4D-45DA-87C8-5D57E391E892}"/>
    <dgm:cxn modelId="{446A7916-9E4C-48A7-AAE6-0D27D4A243EA}" type="presOf" srcId="{F8ED486D-D0E9-471E-872C-D3D134E1E282}" destId="{7B9C0EF8-3A1B-481F-BE43-CB5A020F79B0}" srcOrd="0" destOrd="0" presId="urn:microsoft.com/office/officeart/2008/layout/LinedList"/>
    <dgm:cxn modelId="{F4B05D1F-DDA9-41B0-A14B-63E18E0C7759}" srcId="{9AD879F3-BB43-4D82-9A4C-54AD06E59ADD}" destId="{3AFAE4AE-C2AE-4F65-A2EF-C7651AC65BB2}" srcOrd="2" destOrd="0" parTransId="{8E667B45-608C-40F9-BB6D-BD537B38EB99}" sibTransId="{8B5CC66B-B4E1-4D83-83A0-A88473D1B488}"/>
    <dgm:cxn modelId="{CCD36720-B52C-4FA6-A2B7-8CE1F0C6040D}" type="presOf" srcId="{28EA76D4-59A3-40B6-87FA-990F5DF2FEDF}" destId="{DF6FBADB-284A-4A63-900A-509C0CFDB2BB}" srcOrd="0" destOrd="0" presId="urn:microsoft.com/office/officeart/2008/layout/LinedList"/>
    <dgm:cxn modelId="{346FF32F-3B67-448D-82D3-D07CD63513F2}" srcId="{9AD879F3-BB43-4D82-9A4C-54AD06E59ADD}" destId="{B19E09CA-D904-48F4-AF64-83128EA237AD}" srcOrd="4" destOrd="0" parTransId="{1D785931-A69F-484F-AE1D-70A038CD8B7A}" sibTransId="{3B9F9BA1-27E2-4DFF-A196-CAC2B852A6AE}"/>
    <dgm:cxn modelId="{66913636-3EDF-49FE-A40D-D6C202DAA83A}" type="presOf" srcId="{8DABDCB4-6DE5-4CDD-946A-33E7C129672D}" destId="{FC549505-6D45-4417-88F7-1059891062DC}" srcOrd="0" destOrd="0" presId="urn:microsoft.com/office/officeart/2008/layout/LinedList"/>
    <dgm:cxn modelId="{CE08F93A-487B-4605-955C-4753F5987012}" srcId="{9AD879F3-BB43-4D82-9A4C-54AD06E59ADD}" destId="{8DABDCB4-6DE5-4CDD-946A-33E7C129672D}" srcOrd="0" destOrd="0" parTransId="{F32CF7A7-0752-46FF-A64A-FC514CDF6CE3}" sibTransId="{A561DE34-5A7D-484A-BA9D-4D0CF66AD65C}"/>
    <dgm:cxn modelId="{AC7CC97F-61FA-4CD6-B13D-CC22D6B234C9}" type="presOf" srcId="{2CF8CF3B-AA7F-41B8-89CD-24281CCA9D45}" destId="{669D0BCA-016C-4FCD-BD5E-9B04CB063696}" srcOrd="0" destOrd="0" presId="urn:microsoft.com/office/officeart/2008/layout/LinedList"/>
    <dgm:cxn modelId="{C090FD9F-6924-489B-81B3-95F4C047F1F5}" srcId="{9AD879F3-BB43-4D82-9A4C-54AD06E59ADD}" destId="{2CF8CF3B-AA7F-41B8-89CD-24281CCA9D45}" srcOrd="1" destOrd="0" parTransId="{63D29E0B-7F1F-42AF-8083-36A5262A969D}" sibTransId="{0F3BED45-4727-486B-A27C-9BC98B769E85}"/>
    <dgm:cxn modelId="{39AD13BC-F556-45BA-8255-4D03265F71F9}" type="presOf" srcId="{B19E09CA-D904-48F4-AF64-83128EA237AD}" destId="{23D0E2B6-C5BF-4E15-8C64-6DC6C0D7D72E}" srcOrd="0" destOrd="0" presId="urn:microsoft.com/office/officeart/2008/layout/LinedList"/>
    <dgm:cxn modelId="{4A2E1CD1-363D-4610-921A-58A264073968}" type="presOf" srcId="{3AFAE4AE-C2AE-4F65-A2EF-C7651AC65BB2}" destId="{93D2DBFA-F0A3-466B-A75D-FBCBB9AE05A4}" srcOrd="0" destOrd="0" presId="urn:microsoft.com/office/officeart/2008/layout/LinedList"/>
    <dgm:cxn modelId="{C77C7BD4-5E56-42D0-B21F-CE18A179DB8D}" type="presOf" srcId="{9AD879F3-BB43-4D82-9A4C-54AD06E59ADD}" destId="{CB2DFEC2-A774-4ED6-BF43-7C325929707B}" srcOrd="0" destOrd="0" presId="urn:microsoft.com/office/officeart/2008/layout/LinedList"/>
    <dgm:cxn modelId="{91ADB221-0776-4C51-A1D2-1C359B72508F}" type="presParOf" srcId="{CB2DFEC2-A774-4ED6-BF43-7C325929707B}" destId="{B7E79562-6CA5-45A7-BEEE-F5A1C96053CC}" srcOrd="0" destOrd="0" presId="urn:microsoft.com/office/officeart/2008/layout/LinedList"/>
    <dgm:cxn modelId="{41514B33-76CF-4B5C-81E5-F2E324034B10}" type="presParOf" srcId="{CB2DFEC2-A774-4ED6-BF43-7C325929707B}" destId="{E296FD50-FC41-41B7-986A-EC371F712717}" srcOrd="1" destOrd="0" presId="urn:microsoft.com/office/officeart/2008/layout/LinedList"/>
    <dgm:cxn modelId="{C220BC12-D613-4868-AA60-AC8AD335CBEB}" type="presParOf" srcId="{E296FD50-FC41-41B7-986A-EC371F712717}" destId="{FC549505-6D45-4417-88F7-1059891062DC}" srcOrd="0" destOrd="0" presId="urn:microsoft.com/office/officeart/2008/layout/LinedList"/>
    <dgm:cxn modelId="{48598C21-3BB5-40FE-A63F-99C321F9399E}" type="presParOf" srcId="{E296FD50-FC41-41B7-986A-EC371F712717}" destId="{5EB98F82-3F0E-4B9C-B728-1EC3970EAC31}" srcOrd="1" destOrd="0" presId="urn:microsoft.com/office/officeart/2008/layout/LinedList"/>
    <dgm:cxn modelId="{C460C240-08D8-4CEA-8144-B90D0F40E660}" type="presParOf" srcId="{CB2DFEC2-A774-4ED6-BF43-7C325929707B}" destId="{13623EC2-A867-46C3-A948-1E41E8D963B6}" srcOrd="2" destOrd="0" presId="urn:microsoft.com/office/officeart/2008/layout/LinedList"/>
    <dgm:cxn modelId="{28418069-D5E5-425B-8B37-B49EEE7A3D40}" type="presParOf" srcId="{CB2DFEC2-A774-4ED6-BF43-7C325929707B}" destId="{2C78C78C-72BB-48B1-AE6A-E4A14A2D5D41}" srcOrd="3" destOrd="0" presId="urn:microsoft.com/office/officeart/2008/layout/LinedList"/>
    <dgm:cxn modelId="{71EF9422-8A4E-4BDB-AF93-3FBA99B79F26}" type="presParOf" srcId="{2C78C78C-72BB-48B1-AE6A-E4A14A2D5D41}" destId="{669D0BCA-016C-4FCD-BD5E-9B04CB063696}" srcOrd="0" destOrd="0" presId="urn:microsoft.com/office/officeart/2008/layout/LinedList"/>
    <dgm:cxn modelId="{DC2B3D64-DB20-4A11-A01D-CF8E9F78A971}" type="presParOf" srcId="{2C78C78C-72BB-48B1-AE6A-E4A14A2D5D41}" destId="{C8849C2E-E6E6-48D2-B4C2-006CBA2E378E}" srcOrd="1" destOrd="0" presId="urn:microsoft.com/office/officeart/2008/layout/LinedList"/>
    <dgm:cxn modelId="{FEB2F6D5-EA6F-45C4-96C7-C7295870ABA5}" type="presParOf" srcId="{CB2DFEC2-A774-4ED6-BF43-7C325929707B}" destId="{7DEF982A-980D-4925-943A-7EE31A4464E0}" srcOrd="4" destOrd="0" presId="urn:microsoft.com/office/officeart/2008/layout/LinedList"/>
    <dgm:cxn modelId="{AD361376-A2A2-411D-8DA9-5FFB4BCF5F09}" type="presParOf" srcId="{CB2DFEC2-A774-4ED6-BF43-7C325929707B}" destId="{7E17B9B5-1F5A-4000-A845-AA4C079ECBD3}" srcOrd="5" destOrd="0" presId="urn:microsoft.com/office/officeart/2008/layout/LinedList"/>
    <dgm:cxn modelId="{3ABDEB8F-284E-4D5F-A996-AD99C20FB488}" type="presParOf" srcId="{7E17B9B5-1F5A-4000-A845-AA4C079ECBD3}" destId="{93D2DBFA-F0A3-466B-A75D-FBCBB9AE05A4}" srcOrd="0" destOrd="0" presId="urn:microsoft.com/office/officeart/2008/layout/LinedList"/>
    <dgm:cxn modelId="{2BEE3E27-8E91-46C2-ADDD-FD17D2B1933D}" type="presParOf" srcId="{7E17B9B5-1F5A-4000-A845-AA4C079ECBD3}" destId="{C35D5C0E-12C0-4C65-83B4-1C9BAC17C381}" srcOrd="1" destOrd="0" presId="urn:microsoft.com/office/officeart/2008/layout/LinedList"/>
    <dgm:cxn modelId="{0E9F0040-D10F-4F06-A6D2-2204AC9832FD}" type="presParOf" srcId="{CB2DFEC2-A774-4ED6-BF43-7C325929707B}" destId="{EC6E5E9F-41E8-4857-A6C0-A53F0051552E}" srcOrd="6" destOrd="0" presId="urn:microsoft.com/office/officeart/2008/layout/LinedList"/>
    <dgm:cxn modelId="{55FD41D3-2EA9-4956-B4C2-926B59E54A0D}" type="presParOf" srcId="{CB2DFEC2-A774-4ED6-BF43-7C325929707B}" destId="{2C98C8AE-E5C7-4414-B69E-18D8D331F4F9}" srcOrd="7" destOrd="0" presId="urn:microsoft.com/office/officeart/2008/layout/LinedList"/>
    <dgm:cxn modelId="{672F617F-502D-447F-BD66-F81F32CAACBB}" type="presParOf" srcId="{2C98C8AE-E5C7-4414-B69E-18D8D331F4F9}" destId="{DF6FBADB-284A-4A63-900A-509C0CFDB2BB}" srcOrd="0" destOrd="0" presId="urn:microsoft.com/office/officeart/2008/layout/LinedList"/>
    <dgm:cxn modelId="{9C4B7A01-AE6A-4EC5-BC78-60252BB379AB}" type="presParOf" srcId="{2C98C8AE-E5C7-4414-B69E-18D8D331F4F9}" destId="{BD57C62A-2CEA-498C-8C0C-614AC8AAEF4E}" srcOrd="1" destOrd="0" presId="urn:microsoft.com/office/officeart/2008/layout/LinedList"/>
    <dgm:cxn modelId="{596F0A61-601A-4AAC-AB94-A511842D54C0}" type="presParOf" srcId="{CB2DFEC2-A774-4ED6-BF43-7C325929707B}" destId="{82008261-09F0-4F8E-90E2-65B7EF516257}" srcOrd="8" destOrd="0" presId="urn:microsoft.com/office/officeart/2008/layout/LinedList"/>
    <dgm:cxn modelId="{5F53604A-C9ED-4337-8A74-9035F7BE9872}" type="presParOf" srcId="{CB2DFEC2-A774-4ED6-BF43-7C325929707B}" destId="{8FCD39AC-2712-470D-9800-4771A3A2562F}" srcOrd="9" destOrd="0" presId="urn:microsoft.com/office/officeart/2008/layout/LinedList"/>
    <dgm:cxn modelId="{08963C0C-BB18-4AFC-A35F-66867F8F4963}" type="presParOf" srcId="{8FCD39AC-2712-470D-9800-4771A3A2562F}" destId="{23D0E2B6-C5BF-4E15-8C64-6DC6C0D7D72E}" srcOrd="0" destOrd="0" presId="urn:microsoft.com/office/officeart/2008/layout/LinedList"/>
    <dgm:cxn modelId="{0894E4AB-0ED9-4CFD-B469-D0ACE37A56E3}" type="presParOf" srcId="{8FCD39AC-2712-470D-9800-4771A3A2562F}" destId="{F799B01C-706F-4578-98DD-C2C7A4A49CBA}" srcOrd="1" destOrd="0" presId="urn:microsoft.com/office/officeart/2008/layout/LinedList"/>
    <dgm:cxn modelId="{72AAB192-0B2D-4E00-A408-276AB66B98F0}" type="presParOf" srcId="{CB2DFEC2-A774-4ED6-BF43-7C325929707B}" destId="{C0C37817-D366-4024-8F8C-0AE083B52E9B}" srcOrd="10" destOrd="0" presId="urn:microsoft.com/office/officeart/2008/layout/LinedList"/>
    <dgm:cxn modelId="{952FECEC-2DD9-4871-8205-046914EDC484}" type="presParOf" srcId="{CB2DFEC2-A774-4ED6-BF43-7C325929707B}" destId="{B3ED3A91-9B10-4D06-B88A-106F51B89467}" srcOrd="11" destOrd="0" presId="urn:microsoft.com/office/officeart/2008/layout/LinedList"/>
    <dgm:cxn modelId="{CFD5542A-A7B7-4771-B0D3-7197A8ABDCBB}" type="presParOf" srcId="{B3ED3A91-9B10-4D06-B88A-106F51B89467}" destId="{7B9C0EF8-3A1B-481F-BE43-CB5A020F79B0}" srcOrd="0" destOrd="0" presId="urn:microsoft.com/office/officeart/2008/layout/LinedList"/>
    <dgm:cxn modelId="{6F024E3D-9165-41DA-B0D0-D2244E6F3BFD}" type="presParOf" srcId="{B3ED3A91-9B10-4D06-B88A-106F51B89467}" destId="{70941F4B-7E6A-4E25-929F-94CC4199A7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504662-0324-4A0C-8A93-C35B515083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BD68912-D418-4327-9375-FAD555EBE1BA}">
      <dgm:prSet/>
      <dgm:spPr/>
      <dgm:t>
        <a:bodyPr/>
        <a:lstStyle/>
        <a:p>
          <a:r>
            <a:rPr lang="en-GB"/>
            <a:t>Successful AI triage support prototype</a:t>
          </a:r>
          <a:endParaRPr lang="en-US"/>
        </a:p>
      </dgm:t>
    </dgm:pt>
    <dgm:pt modelId="{80D2B537-AC4E-4D5D-BC78-D2B3330F180E}" type="parTrans" cxnId="{9B45D4D8-BB0C-4E2F-8969-C8443570AA62}">
      <dgm:prSet/>
      <dgm:spPr/>
      <dgm:t>
        <a:bodyPr/>
        <a:lstStyle/>
        <a:p>
          <a:endParaRPr lang="en-US"/>
        </a:p>
      </dgm:t>
    </dgm:pt>
    <dgm:pt modelId="{8F7A220B-DB0A-4E4D-99C6-06B1C7DA8070}" type="sibTrans" cxnId="{9B45D4D8-BB0C-4E2F-8969-C8443570AA62}">
      <dgm:prSet/>
      <dgm:spPr/>
      <dgm:t>
        <a:bodyPr/>
        <a:lstStyle/>
        <a:p>
          <a:endParaRPr lang="en-US"/>
        </a:p>
      </dgm:t>
    </dgm:pt>
    <dgm:pt modelId="{8BB51ED2-4179-43C2-968C-F76E605979A3}">
      <dgm:prSet/>
      <dgm:spPr/>
      <dgm:t>
        <a:bodyPr/>
        <a:lstStyle/>
        <a:p>
          <a:r>
            <a:rPr lang="en-GB"/>
            <a:t>Provides clear care recommendations</a:t>
          </a:r>
          <a:endParaRPr lang="en-US"/>
        </a:p>
      </dgm:t>
    </dgm:pt>
    <dgm:pt modelId="{229E1DE5-087A-466A-9B88-CEAF8B8D56D7}" type="parTrans" cxnId="{A19771D0-06F4-4BE3-A525-CBF7B9DC7935}">
      <dgm:prSet/>
      <dgm:spPr/>
      <dgm:t>
        <a:bodyPr/>
        <a:lstStyle/>
        <a:p>
          <a:endParaRPr lang="en-US"/>
        </a:p>
      </dgm:t>
    </dgm:pt>
    <dgm:pt modelId="{B0D768C9-5AC7-4215-9F99-88E2F17A87EC}" type="sibTrans" cxnId="{A19771D0-06F4-4BE3-A525-CBF7B9DC7935}">
      <dgm:prSet/>
      <dgm:spPr/>
      <dgm:t>
        <a:bodyPr/>
        <a:lstStyle/>
        <a:p>
          <a:endParaRPr lang="en-US"/>
        </a:p>
      </dgm:t>
    </dgm:pt>
    <dgm:pt modelId="{E6DF6B6E-0E37-40DC-BF3A-124C88D7841B}">
      <dgm:prSet/>
      <dgm:spPr/>
      <dgm:t>
        <a:bodyPr/>
        <a:lstStyle/>
        <a:p>
          <a:r>
            <a:rPr lang="en-GB"/>
            <a:t>Includes outbreak trend detection</a:t>
          </a:r>
          <a:endParaRPr lang="en-US"/>
        </a:p>
      </dgm:t>
    </dgm:pt>
    <dgm:pt modelId="{F54D959B-170E-4AF9-BD8D-7DC7D3E39D18}" type="parTrans" cxnId="{ACAC4906-3E7B-4F01-82AA-6DF9472C0DE7}">
      <dgm:prSet/>
      <dgm:spPr/>
      <dgm:t>
        <a:bodyPr/>
        <a:lstStyle/>
        <a:p>
          <a:endParaRPr lang="en-US"/>
        </a:p>
      </dgm:t>
    </dgm:pt>
    <dgm:pt modelId="{BB9FC6D8-9BF9-4BF3-AB92-EB5F2E4BD361}" type="sibTrans" cxnId="{ACAC4906-3E7B-4F01-82AA-6DF9472C0DE7}">
      <dgm:prSet/>
      <dgm:spPr/>
      <dgm:t>
        <a:bodyPr/>
        <a:lstStyle/>
        <a:p>
          <a:endParaRPr lang="en-US"/>
        </a:p>
      </dgm:t>
    </dgm:pt>
    <dgm:pt modelId="{AB4E52AC-050E-4D13-B70A-EA1CDB77A42D}">
      <dgm:prSet/>
      <dgm:spPr/>
      <dgm:t>
        <a:bodyPr/>
        <a:lstStyle/>
        <a:p>
          <a:r>
            <a:rPr lang="en-GB"/>
            <a:t>Fast, lightweight, mobile-friendly</a:t>
          </a:r>
          <a:endParaRPr lang="en-US"/>
        </a:p>
      </dgm:t>
    </dgm:pt>
    <dgm:pt modelId="{6D52C702-1EBA-45F8-9254-C3A8C277CCF4}" type="parTrans" cxnId="{FF077056-77F9-4C2B-8B34-4DCD325E37D5}">
      <dgm:prSet/>
      <dgm:spPr/>
      <dgm:t>
        <a:bodyPr/>
        <a:lstStyle/>
        <a:p>
          <a:endParaRPr lang="en-US"/>
        </a:p>
      </dgm:t>
    </dgm:pt>
    <dgm:pt modelId="{0405AA6F-6870-4937-93B4-13B338D26AE0}" type="sibTrans" cxnId="{FF077056-77F9-4C2B-8B34-4DCD325E37D5}">
      <dgm:prSet/>
      <dgm:spPr/>
      <dgm:t>
        <a:bodyPr/>
        <a:lstStyle/>
        <a:p>
          <a:endParaRPr lang="en-US"/>
        </a:p>
      </dgm:t>
    </dgm:pt>
    <dgm:pt modelId="{40BA1827-0CE3-4E8C-AA3A-ACE85DDD4210}">
      <dgm:prSet/>
      <dgm:spPr/>
      <dgm:t>
        <a:bodyPr/>
        <a:lstStyle/>
        <a:p>
          <a:r>
            <a:rPr lang="en-GB"/>
            <a:t>Strong potential for NHS use</a:t>
          </a:r>
          <a:endParaRPr lang="en-US"/>
        </a:p>
      </dgm:t>
    </dgm:pt>
    <dgm:pt modelId="{62CC725B-B4CC-432C-AA82-87A1EAF7D7DC}" type="parTrans" cxnId="{9E7C069D-7DF1-4E0A-AA3A-FCF955E6989E}">
      <dgm:prSet/>
      <dgm:spPr/>
      <dgm:t>
        <a:bodyPr/>
        <a:lstStyle/>
        <a:p>
          <a:endParaRPr lang="en-US"/>
        </a:p>
      </dgm:t>
    </dgm:pt>
    <dgm:pt modelId="{B8AC54F4-9D67-4BDF-88AE-FF7B32693925}" type="sibTrans" cxnId="{9E7C069D-7DF1-4E0A-AA3A-FCF955E6989E}">
      <dgm:prSet/>
      <dgm:spPr/>
      <dgm:t>
        <a:bodyPr/>
        <a:lstStyle/>
        <a:p>
          <a:endParaRPr lang="en-US"/>
        </a:p>
      </dgm:t>
    </dgm:pt>
    <dgm:pt modelId="{A5D61227-B995-47A7-AA6E-DE4E7C0BDE00}">
      <dgm:prSet/>
      <dgm:spPr/>
      <dgm:t>
        <a:bodyPr/>
        <a:lstStyle/>
        <a:p>
          <a:r>
            <a:rPr lang="en-GB"/>
            <a:t>Demonstrated live in this presentation</a:t>
          </a:r>
          <a:endParaRPr lang="en-US"/>
        </a:p>
      </dgm:t>
    </dgm:pt>
    <dgm:pt modelId="{265DABEF-34B5-469B-8728-1A67DDECF506}" type="parTrans" cxnId="{1C81316E-44CE-489B-8F4D-8A4489A74355}">
      <dgm:prSet/>
      <dgm:spPr/>
      <dgm:t>
        <a:bodyPr/>
        <a:lstStyle/>
        <a:p>
          <a:endParaRPr lang="en-US"/>
        </a:p>
      </dgm:t>
    </dgm:pt>
    <dgm:pt modelId="{D7C1DCBA-D386-4D64-BA97-BAA472811D9E}" type="sibTrans" cxnId="{1C81316E-44CE-489B-8F4D-8A4489A74355}">
      <dgm:prSet/>
      <dgm:spPr/>
      <dgm:t>
        <a:bodyPr/>
        <a:lstStyle/>
        <a:p>
          <a:endParaRPr lang="en-US"/>
        </a:p>
      </dgm:t>
    </dgm:pt>
    <dgm:pt modelId="{FDA12C55-43F0-48FB-BB21-C20EFFEC52A5}" type="pres">
      <dgm:prSet presAssocID="{DF504662-0324-4A0C-8A93-C35B51508354}" presName="root" presStyleCnt="0">
        <dgm:presLayoutVars>
          <dgm:dir/>
          <dgm:resizeHandles val="exact"/>
        </dgm:presLayoutVars>
      </dgm:prSet>
      <dgm:spPr/>
    </dgm:pt>
    <dgm:pt modelId="{23EB4F43-FF42-40B2-B680-6C2599B9F53B}" type="pres">
      <dgm:prSet presAssocID="{3BD68912-D418-4327-9375-FAD555EBE1BA}" presName="compNode" presStyleCnt="0"/>
      <dgm:spPr/>
    </dgm:pt>
    <dgm:pt modelId="{FAF6C55D-342F-4C6D-9FC1-28D6E8F37A86}" type="pres">
      <dgm:prSet presAssocID="{3BD68912-D418-4327-9375-FAD555EBE1BA}" presName="bgRect" presStyleLbl="bgShp" presStyleIdx="0" presStyleCnt="6"/>
      <dgm:spPr/>
    </dgm:pt>
    <dgm:pt modelId="{A3D1EA7E-3ACA-4188-9F03-5790F18B6ADD}" type="pres">
      <dgm:prSet presAssocID="{3BD68912-D418-4327-9375-FAD555EBE1B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189BAF8-DAF2-4358-AD10-4F5B2F0A0F4D}" type="pres">
      <dgm:prSet presAssocID="{3BD68912-D418-4327-9375-FAD555EBE1BA}" presName="spaceRect" presStyleCnt="0"/>
      <dgm:spPr/>
    </dgm:pt>
    <dgm:pt modelId="{6EA725C2-3F51-4FF8-AF4D-8ACF9652CDE5}" type="pres">
      <dgm:prSet presAssocID="{3BD68912-D418-4327-9375-FAD555EBE1BA}" presName="parTx" presStyleLbl="revTx" presStyleIdx="0" presStyleCnt="6">
        <dgm:presLayoutVars>
          <dgm:chMax val="0"/>
          <dgm:chPref val="0"/>
        </dgm:presLayoutVars>
      </dgm:prSet>
      <dgm:spPr/>
    </dgm:pt>
    <dgm:pt modelId="{D2D164C1-22D0-4B45-B31A-BF1DC082FC8D}" type="pres">
      <dgm:prSet presAssocID="{8F7A220B-DB0A-4E4D-99C6-06B1C7DA8070}" presName="sibTrans" presStyleCnt="0"/>
      <dgm:spPr/>
    </dgm:pt>
    <dgm:pt modelId="{C066B510-DF42-4382-B9CE-40897B3AFB8E}" type="pres">
      <dgm:prSet presAssocID="{8BB51ED2-4179-43C2-968C-F76E605979A3}" presName="compNode" presStyleCnt="0"/>
      <dgm:spPr/>
    </dgm:pt>
    <dgm:pt modelId="{59C45C65-AB2E-468B-ADE8-F6EB57C4DF0F}" type="pres">
      <dgm:prSet presAssocID="{8BB51ED2-4179-43C2-968C-F76E605979A3}" presName="bgRect" presStyleLbl="bgShp" presStyleIdx="1" presStyleCnt="6"/>
      <dgm:spPr/>
    </dgm:pt>
    <dgm:pt modelId="{BBCC1641-E1B4-49B2-8B04-D322D4FEDB40}" type="pres">
      <dgm:prSet presAssocID="{8BB51ED2-4179-43C2-968C-F76E605979A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6BED1B0-E36B-4AB5-AEC3-F07D87AA2174}" type="pres">
      <dgm:prSet presAssocID="{8BB51ED2-4179-43C2-968C-F76E605979A3}" presName="spaceRect" presStyleCnt="0"/>
      <dgm:spPr/>
    </dgm:pt>
    <dgm:pt modelId="{CF8EB590-13B6-4039-9921-7850BB687FA4}" type="pres">
      <dgm:prSet presAssocID="{8BB51ED2-4179-43C2-968C-F76E605979A3}" presName="parTx" presStyleLbl="revTx" presStyleIdx="1" presStyleCnt="6">
        <dgm:presLayoutVars>
          <dgm:chMax val="0"/>
          <dgm:chPref val="0"/>
        </dgm:presLayoutVars>
      </dgm:prSet>
      <dgm:spPr/>
    </dgm:pt>
    <dgm:pt modelId="{E7FC3B8E-CF92-422D-84FC-F3B94AE2AAE5}" type="pres">
      <dgm:prSet presAssocID="{B0D768C9-5AC7-4215-9F99-88E2F17A87EC}" presName="sibTrans" presStyleCnt="0"/>
      <dgm:spPr/>
    </dgm:pt>
    <dgm:pt modelId="{5DECFD50-7012-4EB1-ABF5-7BB066B13A70}" type="pres">
      <dgm:prSet presAssocID="{E6DF6B6E-0E37-40DC-BF3A-124C88D7841B}" presName="compNode" presStyleCnt="0"/>
      <dgm:spPr/>
    </dgm:pt>
    <dgm:pt modelId="{FBE58CDB-BFCD-4AA4-8DD4-E142BFA38812}" type="pres">
      <dgm:prSet presAssocID="{E6DF6B6E-0E37-40DC-BF3A-124C88D7841B}" presName="bgRect" presStyleLbl="bgShp" presStyleIdx="2" presStyleCnt="6"/>
      <dgm:spPr/>
    </dgm:pt>
    <dgm:pt modelId="{40587126-4AF6-48CE-B0C7-DB1F2E908B8D}" type="pres">
      <dgm:prSet presAssocID="{E6DF6B6E-0E37-40DC-BF3A-124C88D7841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346C577-4AED-47C7-9D86-E0A556453DD4}" type="pres">
      <dgm:prSet presAssocID="{E6DF6B6E-0E37-40DC-BF3A-124C88D7841B}" presName="spaceRect" presStyleCnt="0"/>
      <dgm:spPr/>
    </dgm:pt>
    <dgm:pt modelId="{A3463D27-8416-44EF-A9DA-E7726E1ED8E8}" type="pres">
      <dgm:prSet presAssocID="{E6DF6B6E-0E37-40DC-BF3A-124C88D7841B}" presName="parTx" presStyleLbl="revTx" presStyleIdx="2" presStyleCnt="6">
        <dgm:presLayoutVars>
          <dgm:chMax val="0"/>
          <dgm:chPref val="0"/>
        </dgm:presLayoutVars>
      </dgm:prSet>
      <dgm:spPr/>
    </dgm:pt>
    <dgm:pt modelId="{0B5FA896-7CDD-430B-A24A-D766B0B4D34F}" type="pres">
      <dgm:prSet presAssocID="{BB9FC6D8-9BF9-4BF3-AB92-EB5F2E4BD361}" presName="sibTrans" presStyleCnt="0"/>
      <dgm:spPr/>
    </dgm:pt>
    <dgm:pt modelId="{6F751B6F-A805-4784-BF47-7429567201C8}" type="pres">
      <dgm:prSet presAssocID="{AB4E52AC-050E-4D13-B70A-EA1CDB77A42D}" presName="compNode" presStyleCnt="0"/>
      <dgm:spPr/>
    </dgm:pt>
    <dgm:pt modelId="{D8FCC78E-244F-4D6B-9082-A97F8F07E7E0}" type="pres">
      <dgm:prSet presAssocID="{AB4E52AC-050E-4D13-B70A-EA1CDB77A42D}" presName="bgRect" presStyleLbl="bgShp" presStyleIdx="3" presStyleCnt="6"/>
      <dgm:spPr/>
    </dgm:pt>
    <dgm:pt modelId="{8CC69F80-1194-4E40-9C28-36D24C7A0DE5}" type="pres">
      <dgm:prSet presAssocID="{AB4E52AC-050E-4D13-B70A-EA1CDB77A42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 - Rings"/>
        </a:ext>
      </dgm:extLst>
    </dgm:pt>
    <dgm:pt modelId="{1A6F49E4-382F-4B90-8321-04D2A050B58B}" type="pres">
      <dgm:prSet presAssocID="{AB4E52AC-050E-4D13-B70A-EA1CDB77A42D}" presName="spaceRect" presStyleCnt="0"/>
      <dgm:spPr/>
    </dgm:pt>
    <dgm:pt modelId="{9C8CE2FB-D2B8-4463-B79B-7E4218C64646}" type="pres">
      <dgm:prSet presAssocID="{AB4E52AC-050E-4D13-B70A-EA1CDB77A42D}" presName="parTx" presStyleLbl="revTx" presStyleIdx="3" presStyleCnt="6">
        <dgm:presLayoutVars>
          <dgm:chMax val="0"/>
          <dgm:chPref val="0"/>
        </dgm:presLayoutVars>
      </dgm:prSet>
      <dgm:spPr/>
    </dgm:pt>
    <dgm:pt modelId="{E13411E8-A60D-48CF-9E00-3CC4BFBC6538}" type="pres">
      <dgm:prSet presAssocID="{0405AA6F-6870-4937-93B4-13B338D26AE0}" presName="sibTrans" presStyleCnt="0"/>
      <dgm:spPr/>
    </dgm:pt>
    <dgm:pt modelId="{82B769AB-7E3B-4606-B611-95D320CFFF69}" type="pres">
      <dgm:prSet presAssocID="{40BA1827-0CE3-4E8C-AA3A-ACE85DDD4210}" presName="compNode" presStyleCnt="0"/>
      <dgm:spPr/>
    </dgm:pt>
    <dgm:pt modelId="{44F07A41-205C-4C35-A950-88ED2653C2D1}" type="pres">
      <dgm:prSet presAssocID="{40BA1827-0CE3-4E8C-AA3A-ACE85DDD4210}" presName="bgRect" presStyleLbl="bgShp" presStyleIdx="4" presStyleCnt="6"/>
      <dgm:spPr/>
    </dgm:pt>
    <dgm:pt modelId="{ECE63461-BC49-492B-B36D-D1C99B3D8019}" type="pres">
      <dgm:prSet presAssocID="{40BA1827-0CE3-4E8C-AA3A-ACE85DDD421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576DA01-6E53-4596-8B36-082D0CF006DA}" type="pres">
      <dgm:prSet presAssocID="{40BA1827-0CE3-4E8C-AA3A-ACE85DDD4210}" presName="spaceRect" presStyleCnt="0"/>
      <dgm:spPr/>
    </dgm:pt>
    <dgm:pt modelId="{21D8AE95-E116-4EF1-A486-51C06EF6260E}" type="pres">
      <dgm:prSet presAssocID="{40BA1827-0CE3-4E8C-AA3A-ACE85DDD4210}" presName="parTx" presStyleLbl="revTx" presStyleIdx="4" presStyleCnt="6">
        <dgm:presLayoutVars>
          <dgm:chMax val="0"/>
          <dgm:chPref val="0"/>
        </dgm:presLayoutVars>
      </dgm:prSet>
      <dgm:spPr/>
    </dgm:pt>
    <dgm:pt modelId="{4B6C1E11-952B-4892-A195-320F0582F600}" type="pres">
      <dgm:prSet presAssocID="{B8AC54F4-9D67-4BDF-88AE-FF7B32693925}" presName="sibTrans" presStyleCnt="0"/>
      <dgm:spPr/>
    </dgm:pt>
    <dgm:pt modelId="{2A6C9A3B-E015-422A-B231-EF8017BE0ECD}" type="pres">
      <dgm:prSet presAssocID="{A5D61227-B995-47A7-AA6E-DE4E7C0BDE00}" presName="compNode" presStyleCnt="0"/>
      <dgm:spPr/>
    </dgm:pt>
    <dgm:pt modelId="{446D0BF4-8FB4-49D6-BECC-8E3F4D73266F}" type="pres">
      <dgm:prSet presAssocID="{A5D61227-B995-47A7-AA6E-DE4E7C0BDE00}" presName="bgRect" presStyleLbl="bgShp" presStyleIdx="5" presStyleCnt="6"/>
      <dgm:spPr/>
    </dgm:pt>
    <dgm:pt modelId="{8BA9EDA9-0850-40DF-852E-F9242155BBE1}" type="pres">
      <dgm:prSet presAssocID="{A5D61227-B995-47A7-AA6E-DE4E7C0BDE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BA66E56-8815-4405-B6CA-DFA6E6B3B33B}" type="pres">
      <dgm:prSet presAssocID="{A5D61227-B995-47A7-AA6E-DE4E7C0BDE00}" presName="spaceRect" presStyleCnt="0"/>
      <dgm:spPr/>
    </dgm:pt>
    <dgm:pt modelId="{B5ABB34A-E750-4F5D-8DD5-D3A284C518AB}" type="pres">
      <dgm:prSet presAssocID="{A5D61227-B995-47A7-AA6E-DE4E7C0BDE0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CAC4906-3E7B-4F01-82AA-6DF9472C0DE7}" srcId="{DF504662-0324-4A0C-8A93-C35B51508354}" destId="{E6DF6B6E-0E37-40DC-BF3A-124C88D7841B}" srcOrd="2" destOrd="0" parTransId="{F54D959B-170E-4AF9-BD8D-7DC7D3E39D18}" sibTransId="{BB9FC6D8-9BF9-4BF3-AB92-EB5F2E4BD361}"/>
    <dgm:cxn modelId="{6313D237-1631-41E0-8A44-A9A69DCC25E6}" type="presOf" srcId="{40BA1827-0CE3-4E8C-AA3A-ACE85DDD4210}" destId="{21D8AE95-E116-4EF1-A486-51C06EF6260E}" srcOrd="0" destOrd="0" presId="urn:microsoft.com/office/officeart/2018/2/layout/IconVerticalSolidList"/>
    <dgm:cxn modelId="{EBC59F5C-4C81-413A-AC5B-EC553CF8F27E}" type="presOf" srcId="{3BD68912-D418-4327-9375-FAD555EBE1BA}" destId="{6EA725C2-3F51-4FF8-AF4D-8ACF9652CDE5}" srcOrd="0" destOrd="0" presId="urn:microsoft.com/office/officeart/2018/2/layout/IconVerticalSolidList"/>
    <dgm:cxn modelId="{B618516C-6244-49DC-843F-DBC68C484482}" type="presOf" srcId="{8BB51ED2-4179-43C2-968C-F76E605979A3}" destId="{CF8EB590-13B6-4039-9921-7850BB687FA4}" srcOrd="0" destOrd="0" presId="urn:microsoft.com/office/officeart/2018/2/layout/IconVerticalSolidList"/>
    <dgm:cxn modelId="{1C81316E-44CE-489B-8F4D-8A4489A74355}" srcId="{DF504662-0324-4A0C-8A93-C35B51508354}" destId="{A5D61227-B995-47A7-AA6E-DE4E7C0BDE00}" srcOrd="5" destOrd="0" parTransId="{265DABEF-34B5-469B-8728-1A67DDECF506}" sibTransId="{D7C1DCBA-D386-4D64-BA97-BAA472811D9E}"/>
    <dgm:cxn modelId="{032C3573-3E45-4DBA-ABD9-4DC0D7A56D08}" type="presOf" srcId="{E6DF6B6E-0E37-40DC-BF3A-124C88D7841B}" destId="{A3463D27-8416-44EF-A9DA-E7726E1ED8E8}" srcOrd="0" destOrd="0" presId="urn:microsoft.com/office/officeart/2018/2/layout/IconVerticalSolidList"/>
    <dgm:cxn modelId="{FF077056-77F9-4C2B-8B34-4DCD325E37D5}" srcId="{DF504662-0324-4A0C-8A93-C35B51508354}" destId="{AB4E52AC-050E-4D13-B70A-EA1CDB77A42D}" srcOrd="3" destOrd="0" parTransId="{6D52C702-1EBA-45F8-9254-C3A8C277CCF4}" sibTransId="{0405AA6F-6870-4937-93B4-13B338D26AE0}"/>
    <dgm:cxn modelId="{B99FD576-25D8-455F-B573-7495587D83EC}" type="presOf" srcId="{A5D61227-B995-47A7-AA6E-DE4E7C0BDE00}" destId="{B5ABB34A-E750-4F5D-8DD5-D3A284C518AB}" srcOrd="0" destOrd="0" presId="urn:microsoft.com/office/officeart/2018/2/layout/IconVerticalSolidList"/>
    <dgm:cxn modelId="{286D037B-5F4E-46A4-84CC-223C569FAA93}" type="presOf" srcId="{AB4E52AC-050E-4D13-B70A-EA1CDB77A42D}" destId="{9C8CE2FB-D2B8-4463-B79B-7E4218C64646}" srcOrd="0" destOrd="0" presId="urn:microsoft.com/office/officeart/2018/2/layout/IconVerticalSolidList"/>
    <dgm:cxn modelId="{9E7C069D-7DF1-4E0A-AA3A-FCF955E6989E}" srcId="{DF504662-0324-4A0C-8A93-C35B51508354}" destId="{40BA1827-0CE3-4E8C-AA3A-ACE85DDD4210}" srcOrd="4" destOrd="0" parTransId="{62CC725B-B4CC-432C-AA82-87A1EAF7D7DC}" sibTransId="{B8AC54F4-9D67-4BDF-88AE-FF7B32693925}"/>
    <dgm:cxn modelId="{A19771D0-06F4-4BE3-A525-CBF7B9DC7935}" srcId="{DF504662-0324-4A0C-8A93-C35B51508354}" destId="{8BB51ED2-4179-43C2-968C-F76E605979A3}" srcOrd="1" destOrd="0" parTransId="{229E1DE5-087A-466A-9B88-CEAF8B8D56D7}" sibTransId="{B0D768C9-5AC7-4215-9F99-88E2F17A87EC}"/>
    <dgm:cxn modelId="{9B45D4D8-BB0C-4E2F-8969-C8443570AA62}" srcId="{DF504662-0324-4A0C-8A93-C35B51508354}" destId="{3BD68912-D418-4327-9375-FAD555EBE1BA}" srcOrd="0" destOrd="0" parTransId="{80D2B537-AC4E-4D5D-BC78-D2B3330F180E}" sibTransId="{8F7A220B-DB0A-4E4D-99C6-06B1C7DA8070}"/>
    <dgm:cxn modelId="{55D79DDC-B536-45F2-A3F2-31C7330C362E}" type="presOf" srcId="{DF504662-0324-4A0C-8A93-C35B51508354}" destId="{FDA12C55-43F0-48FB-BB21-C20EFFEC52A5}" srcOrd="0" destOrd="0" presId="urn:microsoft.com/office/officeart/2018/2/layout/IconVerticalSolidList"/>
    <dgm:cxn modelId="{3B012314-DC2E-4E6E-BF94-BE4E2F487818}" type="presParOf" srcId="{FDA12C55-43F0-48FB-BB21-C20EFFEC52A5}" destId="{23EB4F43-FF42-40B2-B680-6C2599B9F53B}" srcOrd="0" destOrd="0" presId="urn:microsoft.com/office/officeart/2018/2/layout/IconVerticalSolidList"/>
    <dgm:cxn modelId="{E6D9BE78-8B65-474C-BCB1-343FA30B70A7}" type="presParOf" srcId="{23EB4F43-FF42-40B2-B680-6C2599B9F53B}" destId="{FAF6C55D-342F-4C6D-9FC1-28D6E8F37A86}" srcOrd="0" destOrd="0" presId="urn:microsoft.com/office/officeart/2018/2/layout/IconVerticalSolidList"/>
    <dgm:cxn modelId="{E84A3ABA-4C5D-43E2-89F8-907CB0F44D24}" type="presParOf" srcId="{23EB4F43-FF42-40B2-B680-6C2599B9F53B}" destId="{A3D1EA7E-3ACA-4188-9F03-5790F18B6ADD}" srcOrd="1" destOrd="0" presId="urn:microsoft.com/office/officeart/2018/2/layout/IconVerticalSolidList"/>
    <dgm:cxn modelId="{A98AD34D-5A88-443D-BC3A-27C136F65726}" type="presParOf" srcId="{23EB4F43-FF42-40B2-B680-6C2599B9F53B}" destId="{9189BAF8-DAF2-4358-AD10-4F5B2F0A0F4D}" srcOrd="2" destOrd="0" presId="urn:microsoft.com/office/officeart/2018/2/layout/IconVerticalSolidList"/>
    <dgm:cxn modelId="{8D156315-0B11-4F44-8264-1CEDF8D28ABB}" type="presParOf" srcId="{23EB4F43-FF42-40B2-B680-6C2599B9F53B}" destId="{6EA725C2-3F51-4FF8-AF4D-8ACF9652CDE5}" srcOrd="3" destOrd="0" presId="urn:microsoft.com/office/officeart/2018/2/layout/IconVerticalSolidList"/>
    <dgm:cxn modelId="{2CF419E0-3209-455E-9171-14ADA6F4A370}" type="presParOf" srcId="{FDA12C55-43F0-48FB-BB21-C20EFFEC52A5}" destId="{D2D164C1-22D0-4B45-B31A-BF1DC082FC8D}" srcOrd="1" destOrd="0" presId="urn:microsoft.com/office/officeart/2018/2/layout/IconVerticalSolidList"/>
    <dgm:cxn modelId="{FF808A7F-6D73-4DFE-BF6A-AE257B90C502}" type="presParOf" srcId="{FDA12C55-43F0-48FB-BB21-C20EFFEC52A5}" destId="{C066B510-DF42-4382-B9CE-40897B3AFB8E}" srcOrd="2" destOrd="0" presId="urn:microsoft.com/office/officeart/2018/2/layout/IconVerticalSolidList"/>
    <dgm:cxn modelId="{F1D7DEBB-403A-4937-8381-CD4CC40AFF58}" type="presParOf" srcId="{C066B510-DF42-4382-B9CE-40897B3AFB8E}" destId="{59C45C65-AB2E-468B-ADE8-F6EB57C4DF0F}" srcOrd="0" destOrd="0" presId="urn:microsoft.com/office/officeart/2018/2/layout/IconVerticalSolidList"/>
    <dgm:cxn modelId="{6ABA6DD4-6A7D-49E3-9161-4B30C2FCA8FE}" type="presParOf" srcId="{C066B510-DF42-4382-B9CE-40897B3AFB8E}" destId="{BBCC1641-E1B4-49B2-8B04-D322D4FEDB40}" srcOrd="1" destOrd="0" presId="urn:microsoft.com/office/officeart/2018/2/layout/IconVerticalSolidList"/>
    <dgm:cxn modelId="{3D4EEAD1-10DF-4DFB-81F4-90662C1FED98}" type="presParOf" srcId="{C066B510-DF42-4382-B9CE-40897B3AFB8E}" destId="{A6BED1B0-E36B-4AB5-AEC3-F07D87AA2174}" srcOrd="2" destOrd="0" presId="urn:microsoft.com/office/officeart/2018/2/layout/IconVerticalSolidList"/>
    <dgm:cxn modelId="{B45E6CC3-2B67-466E-B0D3-C58503189624}" type="presParOf" srcId="{C066B510-DF42-4382-B9CE-40897B3AFB8E}" destId="{CF8EB590-13B6-4039-9921-7850BB687FA4}" srcOrd="3" destOrd="0" presId="urn:microsoft.com/office/officeart/2018/2/layout/IconVerticalSolidList"/>
    <dgm:cxn modelId="{7A1A3DF8-0061-4F01-B997-57B9C229D2B4}" type="presParOf" srcId="{FDA12C55-43F0-48FB-BB21-C20EFFEC52A5}" destId="{E7FC3B8E-CF92-422D-84FC-F3B94AE2AAE5}" srcOrd="3" destOrd="0" presId="urn:microsoft.com/office/officeart/2018/2/layout/IconVerticalSolidList"/>
    <dgm:cxn modelId="{18A33A3E-854F-4DF9-B8AB-A4233E0703C1}" type="presParOf" srcId="{FDA12C55-43F0-48FB-BB21-C20EFFEC52A5}" destId="{5DECFD50-7012-4EB1-ABF5-7BB066B13A70}" srcOrd="4" destOrd="0" presId="urn:microsoft.com/office/officeart/2018/2/layout/IconVerticalSolidList"/>
    <dgm:cxn modelId="{A5B0990E-FC3E-4486-9152-2F74B9E41B84}" type="presParOf" srcId="{5DECFD50-7012-4EB1-ABF5-7BB066B13A70}" destId="{FBE58CDB-BFCD-4AA4-8DD4-E142BFA38812}" srcOrd="0" destOrd="0" presId="urn:microsoft.com/office/officeart/2018/2/layout/IconVerticalSolidList"/>
    <dgm:cxn modelId="{C51209BF-A640-47E6-AA86-78221E021865}" type="presParOf" srcId="{5DECFD50-7012-4EB1-ABF5-7BB066B13A70}" destId="{40587126-4AF6-48CE-B0C7-DB1F2E908B8D}" srcOrd="1" destOrd="0" presId="urn:microsoft.com/office/officeart/2018/2/layout/IconVerticalSolidList"/>
    <dgm:cxn modelId="{28DAB3EF-5909-4FD5-B549-02A50B2EC15D}" type="presParOf" srcId="{5DECFD50-7012-4EB1-ABF5-7BB066B13A70}" destId="{9346C577-4AED-47C7-9D86-E0A556453DD4}" srcOrd="2" destOrd="0" presId="urn:microsoft.com/office/officeart/2018/2/layout/IconVerticalSolidList"/>
    <dgm:cxn modelId="{09ECE36D-1AE1-4FC7-BF07-7FDA569D71CD}" type="presParOf" srcId="{5DECFD50-7012-4EB1-ABF5-7BB066B13A70}" destId="{A3463D27-8416-44EF-A9DA-E7726E1ED8E8}" srcOrd="3" destOrd="0" presId="urn:microsoft.com/office/officeart/2018/2/layout/IconVerticalSolidList"/>
    <dgm:cxn modelId="{99E4FF5A-0D65-4D3B-95AD-493679A013DD}" type="presParOf" srcId="{FDA12C55-43F0-48FB-BB21-C20EFFEC52A5}" destId="{0B5FA896-7CDD-430B-A24A-D766B0B4D34F}" srcOrd="5" destOrd="0" presId="urn:microsoft.com/office/officeart/2018/2/layout/IconVerticalSolidList"/>
    <dgm:cxn modelId="{580F52E9-6A01-4D3F-9DEC-E9F12E14B862}" type="presParOf" srcId="{FDA12C55-43F0-48FB-BB21-C20EFFEC52A5}" destId="{6F751B6F-A805-4784-BF47-7429567201C8}" srcOrd="6" destOrd="0" presId="urn:microsoft.com/office/officeart/2018/2/layout/IconVerticalSolidList"/>
    <dgm:cxn modelId="{383AA86B-940E-4601-892C-411E77F69270}" type="presParOf" srcId="{6F751B6F-A805-4784-BF47-7429567201C8}" destId="{D8FCC78E-244F-4D6B-9082-A97F8F07E7E0}" srcOrd="0" destOrd="0" presId="urn:microsoft.com/office/officeart/2018/2/layout/IconVerticalSolidList"/>
    <dgm:cxn modelId="{01A9DEC2-DE68-4790-B1DA-0B3A9C450B6C}" type="presParOf" srcId="{6F751B6F-A805-4784-BF47-7429567201C8}" destId="{8CC69F80-1194-4E40-9C28-36D24C7A0DE5}" srcOrd="1" destOrd="0" presId="urn:microsoft.com/office/officeart/2018/2/layout/IconVerticalSolidList"/>
    <dgm:cxn modelId="{7464C1C5-9BA6-4987-9F34-ABD4DF60ED57}" type="presParOf" srcId="{6F751B6F-A805-4784-BF47-7429567201C8}" destId="{1A6F49E4-382F-4B90-8321-04D2A050B58B}" srcOrd="2" destOrd="0" presId="urn:microsoft.com/office/officeart/2018/2/layout/IconVerticalSolidList"/>
    <dgm:cxn modelId="{27366FEC-8DB1-4473-BA79-6FED52EA5809}" type="presParOf" srcId="{6F751B6F-A805-4784-BF47-7429567201C8}" destId="{9C8CE2FB-D2B8-4463-B79B-7E4218C64646}" srcOrd="3" destOrd="0" presId="urn:microsoft.com/office/officeart/2018/2/layout/IconVerticalSolidList"/>
    <dgm:cxn modelId="{C44A2C0A-78C0-4BC5-AC92-6ECDE4DD3E30}" type="presParOf" srcId="{FDA12C55-43F0-48FB-BB21-C20EFFEC52A5}" destId="{E13411E8-A60D-48CF-9E00-3CC4BFBC6538}" srcOrd="7" destOrd="0" presId="urn:microsoft.com/office/officeart/2018/2/layout/IconVerticalSolidList"/>
    <dgm:cxn modelId="{001D9DE6-96BE-41A1-BD7A-19F691E8FE2E}" type="presParOf" srcId="{FDA12C55-43F0-48FB-BB21-C20EFFEC52A5}" destId="{82B769AB-7E3B-4606-B611-95D320CFFF69}" srcOrd="8" destOrd="0" presId="urn:microsoft.com/office/officeart/2018/2/layout/IconVerticalSolidList"/>
    <dgm:cxn modelId="{1B9BE6AD-0CAA-4CA7-88E3-7E97B26B3D2D}" type="presParOf" srcId="{82B769AB-7E3B-4606-B611-95D320CFFF69}" destId="{44F07A41-205C-4C35-A950-88ED2653C2D1}" srcOrd="0" destOrd="0" presId="urn:microsoft.com/office/officeart/2018/2/layout/IconVerticalSolidList"/>
    <dgm:cxn modelId="{2076E0E5-B4E5-4A61-8216-CCEB83A0CA20}" type="presParOf" srcId="{82B769AB-7E3B-4606-B611-95D320CFFF69}" destId="{ECE63461-BC49-492B-B36D-D1C99B3D8019}" srcOrd="1" destOrd="0" presId="urn:microsoft.com/office/officeart/2018/2/layout/IconVerticalSolidList"/>
    <dgm:cxn modelId="{4A4F6671-048E-4941-8EAF-61207480338B}" type="presParOf" srcId="{82B769AB-7E3B-4606-B611-95D320CFFF69}" destId="{A576DA01-6E53-4596-8B36-082D0CF006DA}" srcOrd="2" destOrd="0" presId="urn:microsoft.com/office/officeart/2018/2/layout/IconVerticalSolidList"/>
    <dgm:cxn modelId="{33153640-A98D-44EE-B817-9771AAE58542}" type="presParOf" srcId="{82B769AB-7E3B-4606-B611-95D320CFFF69}" destId="{21D8AE95-E116-4EF1-A486-51C06EF6260E}" srcOrd="3" destOrd="0" presId="urn:microsoft.com/office/officeart/2018/2/layout/IconVerticalSolidList"/>
    <dgm:cxn modelId="{5FBC1D29-ED27-410C-8599-53C61EBB7430}" type="presParOf" srcId="{FDA12C55-43F0-48FB-BB21-C20EFFEC52A5}" destId="{4B6C1E11-952B-4892-A195-320F0582F600}" srcOrd="9" destOrd="0" presId="urn:microsoft.com/office/officeart/2018/2/layout/IconVerticalSolidList"/>
    <dgm:cxn modelId="{BCF8875D-F744-46EE-B46E-371F339909B6}" type="presParOf" srcId="{FDA12C55-43F0-48FB-BB21-C20EFFEC52A5}" destId="{2A6C9A3B-E015-422A-B231-EF8017BE0ECD}" srcOrd="10" destOrd="0" presId="urn:microsoft.com/office/officeart/2018/2/layout/IconVerticalSolidList"/>
    <dgm:cxn modelId="{5D7E3B6D-FAD7-4596-A095-51818C7D9230}" type="presParOf" srcId="{2A6C9A3B-E015-422A-B231-EF8017BE0ECD}" destId="{446D0BF4-8FB4-49D6-BECC-8E3F4D73266F}" srcOrd="0" destOrd="0" presId="urn:microsoft.com/office/officeart/2018/2/layout/IconVerticalSolidList"/>
    <dgm:cxn modelId="{E00F9FBC-81B9-4862-86B1-AB81B5DFC9C1}" type="presParOf" srcId="{2A6C9A3B-E015-422A-B231-EF8017BE0ECD}" destId="{8BA9EDA9-0850-40DF-852E-F9242155BBE1}" srcOrd="1" destOrd="0" presId="urn:microsoft.com/office/officeart/2018/2/layout/IconVerticalSolidList"/>
    <dgm:cxn modelId="{100A4CB1-7ADE-4DEB-AE09-D7AE03D2C409}" type="presParOf" srcId="{2A6C9A3B-E015-422A-B231-EF8017BE0ECD}" destId="{4BA66E56-8815-4405-B6CA-DFA6E6B3B33B}" srcOrd="2" destOrd="0" presId="urn:microsoft.com/office/officeart/2018/2/layout/IconVerticalSolidList"/>
    <dgm:cxn modelId="{9776ABC3-63B8-4101-953B-A0D65B0A56B7}" type="presParOf" srcId="{2A6C9A3B-E015-422A-B231-EF8017BE0ECD}" destId="{B5ABB34A-E750-4F5D-8DD5-D3A284C518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86512-551B-46C1-9F89-0C9BC4C61EF4}">
      <dsp:nvSpPr>
        <dsp:cNvPr id="0" name=""/>
        <dsp:cNvSpPr/>
      </dsp:nvSpPr>
      <dsp:spPr>
        <a:xfrm>
          <a:off x="0" y="3616"/>
          <a:ext cx="5924550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0B9331-084E-46B3-BE61-6DE266696039}">
      <dsp:nvSpPr>
        <dsp:cNvPr id="0" name=""/>
        <dsp:cNvSpPr/>
      </dsp:nvSpPr>
      <dsp:spPr>
        <a:xfrm>
          <a:off x="233021" y="176938"/>
          <a:ext cx="423675" cy="4236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8D452-7AFC-49D3-9D9A-6A42B5B41CE4}">
      <dsp:nvSpPr>
        <dsp:cNvPr id="0" name=""/>
        <dsp:cNvSpPr/>
      </dsp:nvSpPr>
      <dsp:spPr>
        <a:xfrm>
          <a:off x="889719" y="3616"/>
          <a:ext cx="5034830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Digital symptom checkers can support early advice </a:t>
          </a:r>
          <a:r>
            <a:rPr lang="en-US" sz="1900" b="1" i="0" kern="1200" baseline="0"/>
            <a:t>[1]</a:t>
          </a:r>
          <a:endParaRPr lang="en-US" sz="1900" kern="1200"/>
        </a:p>
      </dsp:txBody>
      <dsp:txXfrm>
        <a:off x="889719" y="3616"/>
        <a:ext cx="5034830" cy="770319"/>
      </dsp:txXfrm>
    </dsp:sp>
    <dsp:sp modelId="{560ACC6D-91D2-4994-BE6F-FBB0791D043A}">
      <dsp:nvSpPr>
        <dsp:cNvPr id="0" name=""/>
        <dsp:cNvSpPr/>
      </dsp:nvSpPr>
      <dsp:spPr>
        <a:xfrm>
          <a:off x="0" y="966515"/>
          <a:ext cx="5924550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4AAD9-E9BD-4492-83C4-8B981005164A}">
      <dsp:nvSpPr>
        <dsp:cNvPr id="0" name=""/>
        <dsp:cNvSpPr/>
      </dsp:nvSpPr>
      <dsp:spPr>
        <a:xfrm>
          <a:off x="233021" y="1139837"/>
          <a:ext cx="423675" cy="4236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602F8-9C13-461E-BECE-1BC7737C25EF}">
      <dsp:nvSpPr>
        <dsp:cNvPr id="0" name=""/>
        <dsp:cNvSpPr/>
      </dsp:nvSpPr>
      <dsp:spPr>
        <a:xfrm>
          <a:off x="889719" y="966515"/>
          <a:ext cx="5034830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Conversational agents improve accessibility </a:t>
          </a:r>
          <a:r>
            <a:rPr lang="en-US" sz="1900" b="1" i="0" kern="1200" baseline="0"/>
            <a:t>[2]</a:t>
          </a:r>
          <a:endParaRPr lang="en-US" sz="1900" kern="1200"/>
        </a:p>
      </dsp:txBody>
      <dsp:txXfrm>
        <a:off x="889719" y="966515"/>
        <a:ext cx="5034830" cy="770319"/>
      </dsp:txXfrm>
    </dsp:sp>
    <dsp:sp modelId="{69A16417-86D6-43A7-9E4B-C0D6797CCA3B}">
      <dsp:nvSpPr>
        <dsp:cNvPr id="0" name=""/>
        <dsp:cNvSpPr/>
      </dsp:nvSpPr>
      <dsp:spPr>
        <a:xfrm>
          <a:off x="0" y="1929415"/>
          <a:ext cx="5924550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80F67D-973F-4177-A13C-C362665D1358}">
      <dsp:nvSpPr>
        <dsp:cNvPr id="0" name=""/>
        <dsp:cNvSpPr/>
      </dsp:nvSpPr>
      <dsp:spPr>
        <a:xfrm>
          <a:off x="233021" y="2102737"/>
          <a:ext cx="423675" cy="4236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F03E51-D25D-4458-8878-30F8FF9C12AC}">
      <dsp:nvSpPr>
        <dsp:cNvPr id="0" name=""/>
        <dsp:cNvSpPr/>
      </dsp:nvSpPr>
      <dsp:spPr>
        <a:xfrm>
          <a:off x="889719" y="1929415"/>
          <a:ext cx="5034830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WHO provides strong guidance on AI ethics </a:t>
          </a:r>
          <a:r>
            <a:rPr lang="en-US" sz="1900" b="1" i="0" kern="1200" baseline="0"/>
            <a:t>[3]</a:t>
          </a:r>
          <a:endParaRPr lang="en-US" sz="1900" kern="1200"/>
        </a:p>
      </dsp:txBody>
      <dsp:txXfrm>
        <a:off x="889719" y="1929415"/>
        <a:ext cx="5034830" cy="770319"/>
      </dsp:txXfrm>
    </dsp:sp>
    <dsp:sp modelId="{182067A1-5DBA-44F0-A5BD-D1514C3083CF}">
      <dsp:nvSpPr>
        <dsp:cNvPr id="0" name=""/>
        <dsp:cNvSpPr/>
      </dsp:nvSpPr>
      <dsp:spPr>
        <a:xfrm>
          <a:off x="0" y="2892314"/>
          <a:ext cx="5924550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7CD98-CFEE-4AA8-B48B-6D645735D0B4}">
      <dsp:nvSpPr>
        <dsp:cNvPr id="0" name=""/>
        <dsp:cNvSpPr/>
      </dsp:nvSpPr>
      <dsp:spPr>
        <a:xfrm>
          <a:off x="233021" y="3065636"/>
          <a:ext cx="423675" cy="4236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E4B52-8F53-4F6B-A848-31322BAAEF66}">
      <dsp:nvSpPr>
        <dsp:cNvPr id="0" name=""/>
        <dsp:cNvSpPr/>
      </dsp:nvSpPr>
      <dsp:spPr>
        <a:xfrm>
          <a:off x="889719" y="2892314"/>
          <a:ext cx="5034830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Automated triage systems show potential </a:t>
          </a:r>
          <a:r>
            <a:rPr lang="en-US" sz="1900" b="1" i="0" kern="1200" baseline="0"/>
            <a:t>[4]</a:t>
          </a:r>
          <a:endParaRPr lang="en-US" sz="1900" kern="1200"/>
        </a:p>
      </dsp:txBody>
      <dsp:txXfrm>
        <a:off x="889719" y="2892314"/>
        <a:ext cx="5034830" cy="770319"/>
      </dsp:txXfrm>
    </dsp:sp>
    <dsp:sp modelId="{C4818493-4A37-4F56-AEDA-281AA7BCE043}">
      <dsp:nvSpPr>
        <dsp:cNvPr id="0" name=""/>
        <dsp:cNvSpPr/>
      </dsp:nvSpPr>
      <dsp:spPr>
        <a:xfrm>
          <a:off x="0" y="3855213"/>
          <a:ext cx="5924550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AD5ED2-C86E-49C6-9684-B8435DEBA5FC}">
      <dsp:nvSpPr>
        <dsp:cNvPr id="0" name=""/>
        <dsp:cNvSpPr/>
      </dsp:nvSpPr>
      <dsp:spPr>
        <a:xfrm>
          <a:off x="233021" y="4028535"/>
          <a:ext cx="423675" cy="4236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EA019C-6F30-4F50-BBB6-B7995EEE28BE}">
      <dsp:nvSpPr>
        <dsp:cNvPr id="0" name=""/>
        <dsp:cNvSpPr/>
      </dsp:nvSpPr>
      <dsp:spPr>
        <a:xfrm>
          <a:off x="889719" y="3855213"/>
          <a:ext cx="5034830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Gaps: limited accuracy, no outbreak awareness, minimal NHS integration</a:t>
          </a:r>
          <a:endParaRPr lang="en-US" sz="1900" kern="1200"/>
        </a:p>
      </dsp:txBody>
      <dsp:txXfrm>
        <a:off x="889719" y="3855213"/>
        <a:ext cx="5034830" cy="7703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79562-6CA5-45A7-BEEE-F5A1C96053CC}">
      <dsp:nvSpPr>
        <dsp:cNvPr id="0" name=""/>
        <dsp:cNvSpPr/>
      </dsp:nvSpPr>
      <dsp:spPr>
        <a:xfrm>
          <a:off x="0" y="1911"/>
          <a:ext cx="47540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C549505-6D45-4417-88F7-1059891062DC}">
      <dsp:nvSpPr>
        <dsp:cNvPr id="0" name=""/>
        <dsp:cNvSpPr/>
      </dsp:nvSpPr>
      <dsp:spPr>
        <a:xfrm>
          <a:off x="0" y="1911"/>
          <a:ext cx="4754021" cy="6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Android mobile application</a:t>
          </a:r>
          <a:endParaRPr lang="en-US" sz="2800" kern="1200"/>
        </a:p>
      </dsp:txBody>
      <dsp:txXfrm>
        <a:off x="0" y="1911"/>
        <a:ext cx="4754021" cy="651731"/>
      </dsp:txXfrm>
    </dsp:sp>
    <dsp:sp modelId="{13623EC2-A867-46C3-A948-1E41E8D963B6}">
      <dsp:nvSpPr>
        <dsp:cNvPr id="0" name=""/>
        <dsp:cNvSpPr/>
      </dsp:nvSpPr>
      <dsp:spPr>
        <a:xfrm>
          <a:off x="0" y="653642"/>
          <a:ext cx="47540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9D0BCA-016C-4FCD-BD5E-9B04CB063696}">
      <dsp:nvSpPr>
        <dsp:cNvPr id="0" name=""/>
        <dsp:cNvSpPr/>
      </dsp:nvSpPr>
      <dsp:spPr>
        <a:xfrm>
          <a:off x="0" y="653642"/>
          <a:ext cx="4754021" cy="6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AI-driven triage support</a:t>
          </a:r>
          <a:endParaRPr lang="en-US" sz="2800" kern="1200"/>
        </a:p>
      </dsp:txBody>
      <dsp:txXfrm>
        <a:off x="0" y="653642"/>
        <a:ext cx="4754021" cy="651731"/>
      </dsp:txXfrm>
    </dsp:sp>
    <dsp:sp modelId="{7DEF982A-980D-4925-943A-7EE31A4464E0}">
      <dsp:nvSpPr>
        <dsp:cNvPr id="0" name=""/>
        <dsp:cNvSpPr/>
      </dsp:nvSpPr>
      <dsp:spPr>
        <a:xfrm>
          <a:off x="0" y="1305374"/>
          <a:ext cx="47540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D2DBFA-F0A3-466B-A75D-FBCBB9AE05A4}">
      <dsp:nvSpPr>
        <dsp:cNvPr id="0" name=""/>
        <dsp:cNvSpPr/>
      </dsp:nvSpPr>
      <dsp:spPr>
        <a:xfrm>
          <a:off x="0" y="1305374"/>
          <a:ext cx="4754021" cy="6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Flask backend API</a:t>
          </a:r>
          <a:endParaRPr lang="en-US" sz="2800" kern="1200"/>
        </a:p>
      </dsp:txBody>
      <dsp:txXfrm>
        <a:off x="0" y="1305374"/>
        <a:ext cx="4754021" cy="651731"/>
      </dsp:txXfrm>
    </dsp:sp>
    <dsp:sp modelId="{EC6E5E9F-41E8-4857-A6C0-A53F0051552E}">
      <dsp:nvSpPr>
        <dsp:cNvPr id="0" name=""/>
        <dsp:cNvSpPr/>
      </dsp:nvSpPr>
      <dsp:spPr>
        <a:xfrm>
          <a:off x="0" y="1957105"/>
          <a:ext cx="47540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F6FBADB-284A-4A63-900A-509C0CFDB2BB}">
      <dsp:nvSpPr>
        <dsp:cNvPr id="0" name=""/>
        <dsp:cNvSpPr/>
      </dsp:nvSpPr>
      <dsp:spPr>
        <a:xfrm>
          <a:off x="0" y="1957105"/>
          <a:ext cx="4754021" cy="6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TensorFlow Lite classifier</a:t>
          </a:r>
          <a:endParaRPr lang="en-US" sz="2800" kern="1200"/>
        </a:p>
      </dsp:txBody>
      <dsp:txXfrm>
        <a:off x="0" y="1957105"/>
        <a:ext cx="4754021" cy="651731"/>
      </dsp:txXfrm>
    </dsp:sp>
    <dsp:sp modelId="{82008261-09F0-4F8E-90E2-65B7EF516257}">
      <dsp:nvSpPr>
        <dsp:cNvPr id="0" name=""/>
        <dsp:cNvSpPr/>
      </dsp:nvSpPr>
      <dsp:spPr>
        <a:xfrm>
          <a:off x="0" y="2608836"/>
          <a:ext cx="47540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3D0E2B6-C5BF-4E15-8C64-6DC6C0D7D72E}">
      <dsp:nvSpPr>
        <dsp:cNvPr id="0" name=""/>
        <dsp:cNvSpPr/>
      </dsp:nvSpPr>
      <dsp:spPr>
        <a:xfrm>
          <a:off x="0" y="2608836"/>
          <a:ext cx="4754021" cy="6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Outbreak detection module</a:t>
          </a:r>
          <a:endParaRPr lang="en-US" sz="2800" kern="1200"/>
        </a:p>
      </dsp:txBody>
      <dsp:txXfrm>
        <a:off x="0" y="2608836"/>
        <a:ext cx="4754021" cy="651731"/>
      </dsp:txXfrm>
    </dsp:sp>
    <dsp:sp modelId="{C0C37817-D366-4024-8F8C-0AE083B52E9B}">
      <dsp:nvSpPr>
        <dsp:cNvPr id="0" name=""/>
        <dsp:cNvSpPr/>
      </dsp:nvSpPr>
      <dsp:spPr>
        <a:xfrm>
          <a:off x="0" y="3260568"/>
          <a:ext cx="47540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B9C0EF8-3A1B-481F-BE43-CB5A020F79B0}">
      <dsp:nvSpPr>
        <dsp:cNvPr id="0" name=""/>
        <dsp:cNvSpPr/>
      </dsp:nvSpPr>
      <dsp:spPr>
        <a:xfrm>
          <a:off x="0" y="3260568"/>
          <a:ext cx="4754021" cy="6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Symptom database</a:t>
          </a:r>
          <a:endParaRPr lang="en-US" sz="2800" kern="1200"/>
        </a:p>
      </dsp:txBody>
      <dsp:txXfrm>
        <a:off x="0" y="3260568"/>
        <a:ext cx="4754021" cy="6517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6C55D-342F-4C6D-9FC1-28D6E8F37A86}">
      <dsp:nvSpPr>
        <dsp:cNvPr id="0" name=""/>
        <dsp:cNvSpPr/>
      </dsp:nvSpPr>
      <dsp:spPr>
        <a:xfrm>
          <a:off x="0" y="1069"/>
          <a:ext cx="10353675" cy="45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1EA7E-3ACA-4188-9F03-5790F18B6ADD}">
      <dsp:nvSpPr>
        <dsp:cNvPr id="0" name=""/>
        <dsp:cNvSpPr/>
      </dsp:nvSpPr>
      <dsp:spPr>
        <a:xfrm>
          <a:off x="137843" y="103597"/>
          <a:ext cx="250624" cy="250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725C2-3F51-4FF8-AF4D-8ACF9652CDE5}">
      <dsp:nvSpPr>
        <dsp:cNvPr id="0" name=""/>
        <dsp:cNvSpPr/>
      </dsp:nvSpPr>
      <dsp:spPr>
        <a:xfrm>
          <a:off x="526310" y="1069"/>
          <a:ext cx="9827364" cy="45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26" tIns="48226" rIns="48226" bIns="482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Successful AI triage support prototype</a:t>
          </a:r>
          <a:endParaRPr lang="en-US" sz="1900" kern="1200"/>
        </a:p>
      </dsp:txBody>
      <dsp:txXfrm>
        <a:off x="526310" y="1069"/>
        <a:ext cx="9827364" cy="455680"/>
      </dsp:txXfrm>
    </dsp:sp>
    <dsp:sp modelId="{59C45C65-AB2E-468B-ADE8-F6EB57C4DF0F}">
      <dsp:nvSpPr>
        <dsp:cNvPr id="0" name=""/>
        <dsp:cNvSpPr/>
      </dsp:nvSpPr>
      <dsp:spPr>
        <a:xfrm>
          <a:off x="0" y="570669"/>
          <a:ext cx="10353675" cy="45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CC1641-E1B4-49B2-8B04-D322D4FEDB40}">
      <dsp:nvSpPr>
        <dsp:cNvPr id="0" name=""/>
        <dsp:cNvSpPr/>
      </dsp:nvSpPr>
      <dsp:spPr>
        <a:xfrm>
          <a:off x="137843" y="673197"/>
          <a:ext cx="250624" cy="250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EB590-13B6-4039-9921-7850BB687FA4}">
      <dsp:nvSpPr>
        <dsp:cNvPr id="0" name=""/>
        <dsp:cNvSpPr/>
      </dsp:nvSpPr>
      <dsp:spPr>
        <a:xfrm>
          <a:off x="526310" y="570669"/>
          <a:ext cx="9827364" cy="45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26" tIns="48226" rIns="48226" bIns="482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Provides clear care recommendations</a:t>
          </a:r>
          <a:endParaRPr lang="en-US" sz="1900" kern="1200"/>
        </a:p>
      </dsp:txBody>
      <dsp:txXfrm>
        <a:off x="526310" y="570669"/>
        <a:ext cx="9827364" cy="455680"/>
      </dsp:txXfrm>
    </dsp:sp>
    <dsp:sp modelId="{FBE58CDB-BFCD-4AA4-8DD4-E142BFA38812}">
      <dsp:nvSpPr>
        <dsp:cNvPr id="0" name=""/>
        <dsp:cNvSpPr/>
      </dsp:nvSpPr>
      <dsp:spPr>
        <a:xfrm>
          <a:off x="0" y="1140269"/>
          <a:ext cx="10353675" cy="45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87126-4AF6-48CE-B0C7-DB1F2E908B8D}">
      <dsp:nvSpPr>
        <dsp:cNvPr id="0" name=""/>
        <dsp:cNvSpPr/>
      </dsp:nvSpPr>
      <dsp:spPr>
        <a:xfrm>
          <a:off x="137843" y="1242797"/>
          <a:ext cx="250624" cy="250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63D27-8416-44EF-A9DA-E7726E1ED8E8}">
      <dsp:nvSpPr>
        <dsp:cNvPr id="0" name=""/>
        <dsp:cNvSpPr/>
      </dsp:nvSpPr>
      <dsp:spPr>
        <a:xfrm>
          <a:off x="526310" y="1140269"/>
          <a:ext cx="9827364" cy="45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26" tIns="48226" rIns="48226" bIns="482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Includes outbreak trend detection</a:t>
          </a:r>
          <a:endParaRPr lang="en-US" sz="1900" kern="1200"/>
        </a:p>
      </dsp:txBody>
      <dsp:txXfrm>
        <a:off x="526310" y="1140269"/>
        <a:ext cx="9827364" cy="455680"/>
      </dsp:txXfrm>
    </dsp:sp>
    <dsp:sp modelId="{D8FCC78E-244F-4D6B-9082-A97F8F07E7E0}">
      <dsp:nvSpPr>
        <dsp:cNvPr id="0" name=""/>
        <dsp:cNvSpPr/>
      </dsp:nvSpPr>
      <dsp:spPr>
        <a:xfrm>
          <a:off x="0" y="1709870"/>
          <a:ext cx="10353675" cy="45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C69F80-1194-4E40-9C28-36D24C7A0DE5}">
      <dsp:nvSpPr>
        <dsp:cNvPr id="0" name=""/>
        <dsp:cNvSpPr/>
      </dsp:nvSpPr>
      <dsp:spPr>
        <a:xfrm>
          <a:off x="137843" y="1812398"/>
          <a:ext cx="250624" cy="2506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CE2FB-D2B8-4463-B79B-7E4218C64646}">
      <dsp:nvSpPr>
        <dsp:cNvPr id="0" name=""/>
        <dsp:cNvSpPr/>
      </dsp:nvSpPr>
      <dsp:spPr>
        <a:xfrm>
          <a:off x="526310" y="1709870"/>
          <a:ext cx="9827364" cy="45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26" tIns="48226" rIns="48226" bIns="482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Fast, lightweight, mobile-friendly</a:t>
          </a:r>
          <a:endParaRPr lang="en-US" sz="1900" kern="1200"/>
        </a:p>
      </dsp:txBody>
      <dsp:txXfrm>
        <a:off x="526310" y="1709870"/>
        <a:ext cx="9827364" cy="455680"/>
      </dsp:txXfrm>
    </dsp:sp>
    <dsp:sp modelId="{44F07A41-205C-4C35-A950-88ED2653C2D1}">
      <dsp:nvSpPr>
        <dsp:cNvPr id="0" name=""/>
        <dsp:cNvSpPr/>
      </dsp:nvSpPr>
      <dsp:spPr>
        <a:xfrm>
          <a:off x="0" y="2279470"/>
          <a:ext cx="10353675" cy="45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E63461-BC49-492B-B36D-D1C99B3D8019}">
      <dsp:nvSpPr>
        <dsp:cNvPr id="0" name=""/>
        <dsp:cNvSpPr/>
      </dsp:nvSpPr>
      <dsp:spPr>
        <a:xfrm>
          <a:off x="137843" y="2381998"/>
          <a:ext cx="250624" cy="2506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8AE95-E116-4EF1-A486-51C06EF6260E}">
      <dsp:nvSpPr>
        <dsp:cNvPr id="0" name=""/>
        <dsp:cNvSpPr/>
      </dsp:nvSpPr>
      <dsp:spPr>
        <a:xfrm>
          <a:off x="526310" y="2279470"/>
          <a:ext cx="9827364" cy="45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26" tIns="48226" rIns="48226" bIns="482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Strong potential for NHS use</a:t>
          </a:r>
          <a:endParaRPr lang="en-US" sz="1900" kern="1200"/>
        </a:p>
      </dsp:txBody>
      <dsp:txXfrm>
        <a:off x="526310" y="2279470"/>
        <a:ext cx="9827364" cy="455680"/>
      </dsp:txXfrm>
    </dsp:sp>
    <dsp:sp modelId="{446D0BF4-8FB4-49D6-BECC-8E3F4D73266F}">
      <dsp:nvSpPr>
        <dsp:cNvPr id="0" name=""/>
        <dsp:cNvSpPr/>
      </dsp:nvSpPr>
      <dsp:spPr>
        <a:xfrm>
          <a:off x="0" y="2849070"/>
          <a:ext cx="10353675" cy="45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9EDA9-0850-40DF-852E-F9242155BBE1}">
      <dsp:nvSpPr>
        <dsp:cNvPr id="0" name=""/>
        <dsp:cNvSpPr/>
      </dsp:nvSpPr>
      <dsp:spPr>
        <a:xfrm>
          <a:off x="137843" y="2951598"/>
          <a:ext cx="250624" cy="25062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BB34A-E750-4F5D-8DD5-D3A284C518AB}">
      <dsp:nvSpPr>
        <dsp:cNvPr id="0" name=""/>
        <dsp:cNvSpPr/>
      </dsp:nvSpPr>
      <dsp:spPr>
        <a:xfrm>
          <a:off x="526310" y="2849070"/>
          <a:ext cx="9827364" cy="45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26" tIns="48226" rIns="48226" bIns="4822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Demonstrated live in this presentation</a:t>
          </a:r>
          <a:endParaRPr lang="en-US" sz="1900" kern="1200"/>
        </a:p>
      </dsp:txBody>
      <dsp:txXfrm>
        <a:off x="526310" y="2849070"/>
        <a:ext cx="9827364" cy="455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6B4EDE-5FEC-46E2-8DE6-CDDCFBA1F9A4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2B03E6-3F79-497A-BD31-BD02855527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30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2B03E6-3F79-497A-BD31-BD028555274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222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82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57991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503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32715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23157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791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14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54161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097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23061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76800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658052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6487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69941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3321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97007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00989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1924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40" r:id="rId1"/>
    <p:sldLayoutId id="2147484341" r:id="rId2"/>
    <p:sldLayoutId id="2147484342" r:id="rId3"/>
    <p:sldLayoutId id="2147484343" r:id="rId4"/>
    <p:sldLayoutId id="2147484344" r:id="rId5"/>
    <p:sldLayoutId id="2147484345" r:id="rId6"/>
    <p:sldLayoutId id="2147484346" r:id="rId7"/>
    <p:sldLayoutId id="2147484347" r:id="rId8"/>
    <p:sldLayoutId id="2147484348" r:id="rId9"/>
    <p:sldLayoutId id="2147484349" r:id="rId10"/>
    <p:sldLayoutId id="2147484350" r:id="rId11"/>
    <p:sldLayoutId id="2147484351" r:id="rId12"/>
    <p:sldLayoutId id="2147484352" r:id="rId13"/>
    <p:sldLayoutId id="2147484353" r:id="rId14"/>
    <p:sldLayoutId id="2147484354" r:id="rId15"/>
    <p:sldLayoutId id="2147484355" r:id="rId16"/>
    <p:sldLayoutId id="2147484356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fr/agenda-clavier-cuir-planning-240546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ky.com/story/nhs-must-reform-or-die-warns-pm-as-new-report-says-service-in-critical-condition-13213017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ews.sky.com/story/it-never-stops-24hrs-inside-a-busy-aande-unit-10434964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ycomms.co.uk/blog/2016/01/keeping-ae-usage-to-a-minimum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9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etwork Technology Background">
            <a:extLst>
              <a:ext uri="{FF2B5EF4-FFF2-40B4-BE49-F238E27FC236}">
                <a16:creationId xmlns:a16="http://schemas.microsoft.com/office/drawing/2014/main" id="{3B6D7937-C7A7-A2F4-CB77-7058FFE58E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462"/>
          <a:stretch>
            <a:fillRect/>
          </a:stretch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009D8-43EF-76C2-E960-0940F0FD59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700" b="1" dirty="0"/>
              <a:t>CarePath AI: Intelligent Triage Support and Outbreak Detection System</a:t>
            </a:r>
            <a:br>
              <a:rPr lang="en-GB" sz="3700" b="1" dirty="0"/>
            </a:br>
            <a:endParaRPr lang="en-GB" sz="3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B73418-F8F4-AEF7-AFEC-106037DA3E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dirty="0"/>
              <a:t>University of Wales Trinity Saint David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BSc Applied Computing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Final Viva Carepath Ai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Majib Miah 2234516</a:t>
            </a:r>
            <a:br>
              <a:rPr lang="en-GB" sz="1300" dirty="0"/>
            </a:br>
            <a:r>
              <a:rPr lang="en-GB" sz="1300" dirty="0"/>
              <a:t>DR Sana Jokhio</a:t>
            </a:r>
          </a:p>
        </p:txBody>
      </p:sp>
    </p:spTree>
    <p:extLst>
      <p:ext uri="{BB962C8B-B14F-4D97-AF65-F5344CB8AC3E}">
        <p14:creationId xmlns:p14="http://schemas.microsoft.com/office/powerpoint/2010/main" val="81009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182C6-23B7-9600-D7A4-05228C4AD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>
            <a:normAutofit/>
          </a:bodyPr>
          <a:lstStyle/>
          <a:p>
            <a:r>
              <a:rPr lang="en-GB" dirty="0"/>
              <a:t>AGENDA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0141D97-AA9C-DB38-1BEB-CD12411065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5801" y="2142067"/>
            <a:ext cx="5219699" cy="36491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Background &amp; Motivation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Aim &amp; Objectives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Literature Review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System Architecture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Implementation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Demonstration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Evaluation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Results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Conclusion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Future Work</a:t>
            </a:r>
          </a:p>
          <a:p>
            <a:pPr marL="457200" marR="0" lvl="0" indent="-45720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Q&amp;A</a:t>
            </a:r>
          </a:p>
        </p:txBody>
      </p:sp>
      <p:pic>
        <p:nvPicPr>
          <p:cNvPr id="6" name="Picture 5" descr="A notebook on a keyboard&#10;&#10;AI-generated content may be incorrect.">
            <a:extLst>
              <a:ext uri="{FF2B5EF4-FFF2-40B4-BE49-F238E27FC236}">
                <a16:creationId xmlns:a16="http://schemas.microsoft.com/office/drawing/2014/main" id="{369DFFEF-E48E-215A-A8C3-37A20FBA28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045" r="10144" b="-2"/>
          <a:stretch>
            <a:fillRect/>
          </a:stretch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882727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B555B-96E5-005E-6E87-2C528A7B9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>
            <a:normAutofit/>
          </a:bodyPr>
          <a:lstStyle/>
          <a:p>
            <a:r>
              <a:rPr lang="en-GB" dirty="0"/>
              <a:t>BACKGROUND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7E9CF65-9361-23CF-BC56-5DE4838C05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5801" y="2142067"/>
            <a:ext cx="5219699" cy="36491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NHS A&amp;E departments face increasing pressure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Many patients attend with non-urgent conditions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increases waiting times and workload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Patients often unsure which service to choose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Digital tools can support early decision-making</a:t>
            </a:r>
          </a:p>
        </p:txBody>
      </p:sp>
      <p:pic>
        <p:nvPicPr>
          <p:cNvPr id="6" name="Picture 5" descr="A group of people in a room&#10;&#10;AI-generated content may be incorrect.">
            <a:extLst>
              <a:ext uri="{FF2B5EF4-FFF2-40B4-BE49-F238E27FC236}">
                <a16:creationId xmlns:a16="http://schemas.microsoft.com/office/drawing/2014/main" id="{C96F0A07-0644-4001-A74E-392D37D928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785" r="16858" b="-1"/>
          <a:stretch>
            <a:fillRect/>
          </a:stretch>
        </p:blipFill>
        <p:spPr>
          <a:xfrm>
            <a:off x="6198830" y="639097"/>
            <a:ext cx="5447070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761637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BF892-284B-F63B-9517-D1811C7D3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444" y="609600"/>
            <a:ext cx="3113112" cy="1326321"/>
          </a:xfrm>
        </p:spPr>
        <p:txBody>
          <a:bodyPr>
            <a:normAutofit/>
          </a:bodyPr>
          <a:lstStyle/>
          <a:p>
            <a:pPr algn="l"/>
            <a:r>
              <a:rPr lang="en-GB"/>
              <a:t>PROBLEM STATEMENT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3D5F197-6E76-D6B6-7052-0E9754A1A5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54444" y="2096064"/>
            <a:ext cx="3113112" cy="36951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Rising A&amp;E demand from non-urgent cases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Misuse of emergency services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Existing triage apps limited in depth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 integration of triage + outbreak insights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Need for fast, accessible pre-triage support</a:t>
            </a:r>
          </a:p>
        </p:txBody>
      </p:sp>
      <p:pic>
        <p:nvPicPr>
          <p:cNvPr id="9" name="Picture 8" descr="Several medical professionals in a hospital&#10;&#10;AI-generated content may be incorrect.">
            <a:extLst>
              <a:ext uri="{FF2B5EF4-FFF2-40B4-BE49-F238E27FC236}">
                <a16:creationId xmlns:a16="http://schemas.microsoft.com/office/drawing/2014/main" id="{A775DC15-1B53-FB45-30B4-827BCA74B5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978" r="24072"/>
          <a:stretch>
            <a:fillRect/>
          </a:stretch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777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768DA-FEBA-2F21-C818-4E7CBC354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GB" b="1"/>
              <a:t>AIM &amp; OBJECTIVES</a:t>
            </a:r>
            <a:br>
              <a:rPr lang="en-GB" b="1"/>
            </a:br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2B08CDB-3171-99FF-DF45-46758B4BA6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865806" y="2251587"/>
            <a:ext cx="3706762" cy="397223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Review NHS triage processes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Build Android chatbot interface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Train ML model for symptom analysis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Implement outbreak-detection module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Test accuracy with simulated data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Ensure GDPR &amp; ethical compliance</a:t>
            </a:r>
          </a:p>
        </p:txBody>
      </p:sp>
      <p:pic>
        <p:nvPicPr>
          <p:cNvPr id="6" name="Picture 5" descr="A group of people in a hospital hallway&#10;&#10;AI-generated content may be incorrect.">
            <a:extLst>
              <a:ext uri="{FF2B5EF4-FFF2-40B4-BE49-F238E27FC236}">
                <a16:creationId xmlns:a16="http://schemas.microsoft.com/office/drawing/2014/main" id="{21702B21-E9C2-2063-A6B8-22888712B0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265" r="2046" b="-1"/>
          <a:stretch>
            <a:fillRect/>
          </a:stretch>
        </p:blipFill>
        <p:spPr>
          <a:xfrm>
            <a:off x="20" y="975"/>
            <a:ext cx="75529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997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046A-B5B0-F77A-EEEB-1823FF06C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75" y="609600"/>
            <a:ext cx="3643150" cy="5603310"/>
          </a:xfrm>
        </p:spPr>
        <p:txBody>
          <a:bodyPr>
            <a:normAutofit/>
          </a:bodyPr>
          <a:lstStyle/>
          <a:p>
            <a:r>
              <a:rPr lang="en-GB"/>
              <a:t>LITERATURE REVIEW (SUMMARY)</a:t>
            </a:r>
            <a:endParaRPr lang="en-GB" dirty="0"/>
          </a:p>
        </p:txBody>
      </p:sp>
      <p:graphicFrame>
        <p:nvGraphicFramePr>
          <p:cNvPr id="53" name="Rectangle 1">
            <a:extLst>
              <a:ext uri="{FF2B5EF4-FFF2-40B4-BE49-F238E27FC236}">
                <a16:creationId xmlns:a16="http://schemas.microsoft.com/office/drawing/2014/main" id="{AF700846-DEE0-A322-A796-045F6664ED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774616"/>
              </p:ext>
            </p:extLst>
          </p:nvPr>
        </p:nvGraphicFramePr>
        <p:xfrm>
          <a:off x="5127625" y="1114425"/>
          <a:ext cx="5924550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8456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40662-5608-7F97-1E64-CF6A1AE9C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90" y="685800"/>
            <a:ext cx="4818656" cy="4603749"/>
          </a:xfrm>
        </p:spPr>
        <p:txBody>
          <a:bodyPr>
            <a:normAutofit/>
          </a:bodyPr>
          <a:lstStyle/>
          <a:p>
            <a:pPr algn="r"/>
            <a:r>
              <a:rPr lang="en-GB" sz="5200" b="1"/>
              <a:t>RESEARCH GAP</a:t>
            </a:r>
            <a:br>
              <a:rPr lang="en-GB" sz="5200" b="1"/>
            </a:br>
            <a:endParaRPr lang="en-GB" sz="52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38C9BBB-5477-E9EE-0C67-3C69C790E51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25651" y="685800"/>
            <a:ext cx="4878959" cy="46037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Existing triage tools offer basic advice</a:t>
            </a:r>
          </a:p>
          <a:p>
            <a:pPr eaLnBrk="0" fontAlgn="base" hangingPunct="0">
              <a:spcBef>
                <a:spcPct val="0"/>
              </a:spcBef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Limited AI-driven decision support</a:t>
            </a:r>
          </a:p>
          <a:p>
            <a:pPr eaLnBrk="0" fontAlgn="base" hangingPunct="0">
              <a:spcBef>
                <a:spcPct val="0"/>
              </a:spcBef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 integrated outbreak detection</a:t>
            </a:r>
          </a:p>
          <a:p>
            <a:pPr eaLnBrk="0" fontAlgn="base" hangingPunct="0">
              <a:spcBef>
                <a:spcPct val="0"/>
              </a:spcBef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Lack of NHS-focused pre-triage solutions</a:t>
            </a:r>
          </a:p>
          <a:p>
            <a:pPr eaLnBrk="0" fontAlgn="base" hangingPunct="0">
              <a:spcBef>
                <a:spcPct val="0"/>
              </a:spcBef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Opportunity for a combined triage + trend insight system</a:t>
            </a:r>
          </a:p>
        </p:txBody>
      </p:sp>
    </p:spTree>
    <p:extLst>
      <p:ext uri="{BB962C8B-B14F-4D97-AF65-F5344CB8AC3E}">
        <p14:creationId xmlns:p14="http://schemas.microsoft.com/office/powerpoint/2010/main" val="2498874523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32738-5127-55F5-75DE-57C3EE690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>
            <a:normAutofit/>
          </a:bodyPr>
          <a:lstStyle/>
          <a:p>
            <a:r>
              <a:rPr lang="en-GB"/>
              <a:t>SYSTEM OVERVIEW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8776A5A7-FC17-501C-1941-BCB09D9702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743796"/>
              </p:ext>
            </p:extLst>
          </p:nvPr>
        </p:nvGraphicFramePr>
        <p:xfrm>
          <a:off x="6513534" y="2096063"/>
          <a:ext cx="4754022" cy="3914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44579D1-488B-A207-4C2D-F6461826E4A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18477" b="-2"/>
          <a:stretch>
            <a:fillRect/>
          </a:stretch>
        </p:blipFill>
        <p:spPr>
          <a:xfrm>
            <a:off x="-7" y="-5"/>
            <a:ext cx="6096000" cy="4206240"/>
          </a:xfrm>
          <a:prstGeom prst="rect">
            <a:avLst/>
          </a:prstGeom>
        </p:spPr>
      </p:pic>
      <p:pic>
        <p:nvPicPr>
          <p:cNvPr id="18" name="Picture 17" descr="A screenshot of a map&#10;&#10;AI-generated content may be incorrect.">
            <a:extLst>
              <a:ext uri="{FF2B5EF4-FFF2-40B4-BE49-F238E27FC236}">
                <a16:creationId xmlns:a16="http://schemas.microsoft.com/office/drawing/2014/main" id="{F6045572-DDB3-4B59-4EE2-0619CD2A9604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8581" r="32386" b="3"/>
          <a:stretch>
            <a:fillRect/>
          </a:stretch>
        </p:blipFill>
        <p:spPr>
          <a:xfrm>
            <a:off x="2" y="4197096"/>
            <a:ext cx="3035471" cy="2660904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0D8437E-4387-5396-8506-278778D38197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7099" r="-2" b="-2"/>
          <a:stretch>
            <a:fillRect/>
          </a:stretch>
        </p:blipFill>
        <p:spPr>
          <a:xfrm>
            <a:off x="3035474" y="4197773"/>
            <a:ext cx="2974806" cy="266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733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14E02-A723-16B9-5722-1ECACF734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4223657"/>
            <a:ext cx="5021337" cy="19221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800"/>
              <a:t>SYSTEM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9D10-CDDA-8068-E6E4-81F8924A40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56865" y="4223657"/>
            <a:ext cx="5010691" cy="19221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100"/>
              <a:t>Android App (Java/XML)</a:t>
            </a:r>
          </a:p>
          <a:p>
            <a:pPr>
              <a:lnSpc>
                <a:spcPct val="110000"/>
              </a:lnSpc>
            </a:pPr>
            <a:r>
              <a:rPr lang="en-US" sz="1100"/>
              <a:t>Flask Backend API</a:t>
            </a:r>
          </a:p>
          <a:p>
            <a:pPr>
              <a:lnSpc>
                <a:spcPct val="110000"/>
              </a:lnSpc>
            </a:pPr>
            <a:r>
              <a:rPr lang="en-US" sz="1100"/>
              <a:t>TensorFlow Lite Model</a:t>
            </a:r>
          </a:p>
          <a:p>
            <a:pPr>
              <a:lnSpc>
                <a:spcPct val="110000"/>
              </a:lnSpc>
            </a:pPr>
            <a:r>
              <a:rPr lang="en-US" sz="1100"/>
              <a:t>Symptom Dataset</a:t>
            </a:r>
          </a:p>
          <a:p>
            <a:pPr>
              <a:lnSpc>
                <a:spcPct val="110000"/>
              </a:lnSpc>
            </a:pPr>
            <a:r>
              <a:rPr lang="en-US" sz="1100"/>
              <a:t>Outbreak Detection Logic</a:t>
            </a:r>
          </a:p>
          <a:p>
            <a:pPr>
              <a:lnSpc>
                <a:spcPct val="110000"/>
              </a:lnSpc>
            </a:pPr>
            <a:r>
              <a:rPr lang="en-US" sz="1100"/>
              <a:t>Visual Map Output</a:t>
            </a:r>
          </a:p>
          <a:p>
            <a:pPr>
              <a:lnSpc>
                <a:spcPct val="110000"/>
              </a:lnSpc>
            </a:pPr>
            <a:endParaRPr lang="en-US" sz="1100"/>
          </a:p>
        </p:txBody>
      </p:sp>
      <p:pic>
        <p:nvPicPr>
          <p:cNvPr id="20" name="Picture 19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5DCE7715-B941-D162-FC73-CAB4EC3BFA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698" r="2" b="25772"/>
          <a:stretch>
            <a:fillRect/>
          </a:stretch>
        </p:blipFill>
        <p:spPr>
          <a:xfrm>
            <a:off x="497633" y="1172221"/>
            <a:ext cx="2556558" cy="204917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CA5794C-4C35-1A79-9433-E56E12C752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3423" y="1233488"/>
            <a:ext cx="2560320" cy="192664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69E23AD5-77E1-46AB-2DE9-0472141829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2975" y="1476718"/>
            <a:ext cx="2560320" cy="1440179"/>
          </a:xfrm>
          <a:prstGeom prst="rect">
            <a:avLst/>
          </a:prstGeom>
        </p:spPr>
      </p:pic>
      <p:pic>
        <p:nvPicPr>
          <p:cNvPr id="37" name="Picture 36" descr="A diagram of a data flow&#10;&#10;AI-generated content may be incorrect.">
            <a:extLst>
              <a:ext uri="{FF2B5EF4-FFF2-40B4-BE49-F238E27FC236}">
                <a16:creationId xmlns:a16="http://schemas.microsoft.com/office/drawing/2014/main" id="{C8638184-D364-B324-AD3D-88A4B099E3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45929" y="1773044"/>
            <a:ext cx="2084832" cy="67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3524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2AB4E0-5EEE-8976-C30A-7542D51C5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4223657"/>
            <a:ext cx="5021337" cy="1922107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TRIAGE WORKFLOW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B5BDDE6-5821-B978-2DDC-B788259EE4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56865" y="4223657"/>
            <a:ext cx="5010691" cy="19221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User enters symptoms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NLP pre-processing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 classification (TensorFlow Lite)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Care level assigned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Recommendation displayed in app</a:t>
            </a:r>
          </a:p>
          <a:p>
            <a:pPr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Data stored for outbreak analysis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65EC37-1246-AAC0-FDC7-6E7F14A13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0363" y="497632"/>
            <a:ext cx="1512287" cy="33983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126E94E-0E4E-FC83-0A95-E6FB2681F8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7108" y="497586"/>
            <a:ext cx="1537775" cy="339839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BFADBE-BD33-4283-6FDF-10844FA8E1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0230" y="497655"/>
            <a:ext cx="2030515" cy="339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4864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81BF3-B621-381E-78AF-3C570DBB3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609600"/>
            <a:ext cx="4180956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900"/>
              <a:t>OUTBREAK DETECTION MODULE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9B992B5-F612-4A18-F56B-516D89EF08C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7086600" y="2096064"/>
            <a:ext cx="4180956" cy="40951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</a:rPr>
              <a:t>Identifies clusters of similar symptoms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</a:rPr>
              <a:t>Uses stored symptom entries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</a:rPr>
              <a:t>Highlights potential trends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</a:rPr>
              <a:t>Displays results on a visual map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</a:rPr>
              <a:t>Adds public-health insight to the system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F968300-6022-E498-C78C-7BB04DEA85C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r="4162" b="-2"/>
          <a:stretch>
            <a:fillRect/>
          </a:stretch>
        </p:blipFill>
        <p:spPr>
          <a:xfrm>
            <a:off x="458468" y="488844"/>
            <a:ext cx="6257806" cy="35260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D18E6B-C349-18B3-875C-B32898F426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709" r="12475" b="-4"/>
          <a:stretch>
            <a:fillRect/>
          </a:stretch>
        </p:blipFill>
        <p:spPr>
          <a:xfrm>
            <a:off x="479804" y="4110491"/>
            <a:ext cx="3061851" cy="225866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0CF31F-8F3B-318A-28F9-8B5B2DFDC8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443" r="18425" b="-4"/>
          <a:stretch>
            <a:fillRect/>
          </a:stretch>
        </p:blipFill>
        <p:spPr>
          <a:xfrm>
            <a:off x="3653459" y="4119951"/>
            <a:ext cx="3062817" cy="2249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8197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A112D-25AF-D7C5-E4C0-7778405F4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609600"/>
            <a:ext cx="4180956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/>
              <a:t>TOOLS &amp; TECHNOLOGIES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C364EF6-FCFE-1B11-C291-88A59B6C557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7086600" y="2096064"/>
            <a:ext cx="4180956" cy="40951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Android Studio (Java + XML)</a:t>
            </a:r>
            <a:endParaRPr kumimoji="0" lang="en-US" altLang="en-US" sz="1800" b="0" i="0" u="none" strike="noStrike" cap="none" normalizeH="0" baseline="0">
              <a:ln>
                <a:noFill/>
              </a:ln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Python Flask</a:t>
            </a:r>
            <a:endParaRPr kumimoji="0" lang="en-US" altLang="en-US" sz="1800" b="0" i="0" u="none" strike="noStrike" cap="none" normalizeH="0" baseline="0">
              <a:ln>
                <a:noFill/>
              </a:ln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TensorFlow / TensorFlow Lite</a:t>
            </a:r>
            <a:endParaRPr kumimoji="0" lang="en-US" altLang="en-US" sz="1800" b="0" i="0" u="none" strike="noStrike" cap="none" normalizeH="0" baseline="0">
              <a:ln>
                <a:noFill/>
              </a:ln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CSV dataset</a:t>
            </a:r>
            <a:endParaRPr kumimoji="0" lang="en-US" altLang="en-US" sz="1800" b="0" i="0" u="none" strike="noStrike" cap="none" normalizeH="0" baseline="0">
              <a:ln>
                <a:noFill/>
              </a:ln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Android app screenshots</a:t>
            </a:r>
            <a:endParaRPr kumimoji="0" lang="en-US" altLang="en-US" sz="1800" b="0" i="0" u="none" strike="noStrike" cap="none" normalizeH="0" baseline="0">
              <a:ln>
                <a:noFill/>
              </a:ln>
            </a:endParaRP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Firebase mentioned lightly in the report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</a:rPr>
              <a:t> 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</a:rPr>
              <a:t>Figma for UI design</a:t>
            </a:r>
            <a:endParaRPr kumimoji="0" lang="en-US" altLang="en-US" sz="1800" b="0" i="0" u="none" strike="noStrike" cap="none" normalizeH="0" baseline="0">
              <a:ln>
                <a:noFill/>
              </a:ln>
            </a:endParaRPr>
          </a:p>
        </p:txBody>
      </p:sp>
      <p:pic>
        <p:nvPicPr>
          <p:cNvPr id="9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218994D-8449-625D-29EE-F5FBA3B858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85" r="13670" b="2"/>
          <a:stretch>
            <a:fillRect/>
          </a:stretch>
        </p:blipFill>
        <p:spPr>
          <a:xfrm>
            <a:off x="3653459" y="4119951"/>
            <a:ext cx="3062817" cy="2249205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5FE8C05-56F7-AEA5-4800-D4946D7DE4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" b="-2"/>
          <a:stretch>
            <a:fillRect/>
          </a:stretch>
        </p:blipFill>
        <p:spPr>
          <a:xfrm>
            <a:off x="458468" y="488844"/>
            <a:ext cx="6257806" cy="3526040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4F7279-3FA7-A676-33DA-C63BF8FD34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6" r="5" b="5"/>
          <a:stretch>
            <a:fillRect/>
          </a:stretch>
        </p:blipFill>
        <p:spPr>
          <a:xfrm>
            <a:off x="479804" y="4110491"/>
            <a:ext cx="3061851" cy="2258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429682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186F3-3CE0-7DD9-3A2E-B311CFA7B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2" y="609600"/>
            <a:ext cx="6340084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ANDROID IMPLEMENTATION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6B1AD16-CC50-B702-A1E5-108C3092BE4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4927471" y="2096064"/>
            <a:ext cx="6340085" cy="36951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</a:rPr>
              <a:t>Chatbot interface designed in XML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</a:rPr>
              <a:t>Simple, accessible symptom input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</a:rPr>
              <a:t>Immediate triage recommendation</a:t>
            </a:r>
          </a:p>
          <a:p>
            <a:pPr marL="0"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</a:rPr>
              <a:t>Smooth interaction with backend API</a:t>
            </a:r>
          </a:p>
        </p:txBody>
      </p:sp>
      <p:pic>
        <p:nvPicPr>
          <p:cNvPr id="7" name="Content Placeholder 6" descr="A screenshot of a chat&#10;&#10;AI-generated content may be incorrect.">
            <a:extLst>
              <a:ext uri="{FF2B5EF4-FFF2-40B4-BE49-F238E27FC236}">
                <a16:creationId xmlns:a16="http://schemas.microsoft.com/office/drawing/2014/main" id="{2430B651-B2C8-CBA2-4442-23959652AE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12" r="-2" b="-2"/>
          <a:stretch>
            <a:fillRect/>
          </a:stretch>
        </p:blipFill>
        <p:spPr>
          <a:xfrm>
            <a:off x="20" y="10"/>
            <a:ext cx="463598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519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D0BE8-5B41-541B-1C12-4F5BF96AC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4223657"/>
            <a:ext cx="5021337" cy="1922107"/>
          </a:xfrm>
        </p:spPr>
        <p:txBody>
          <a:bodyPr>
            <a:normAutofit/>
          </a:bodyPr>
          <a:lstStyle/>
          <a:p>
            <a:pPr algn="l"/>
            <a:r>
              <a:rPr lang="en-GB" sz="2800"/>
              <a:t>BACKEND &amp; ML IMPLEMENTATION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9852EC73-2464-89AC-AC12-03A8CF7294D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56865" y="4223657"/>
            <a:ext cx="5010691" cy="19221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Python Flask API handles communication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TensorFlow Lite model processes symptoms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CSV dataset used for training &amp; testing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Fast JSON responses to the Android app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Supports triage + outbreak modules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49F32A6-9495-B47F-8CEF-2087A570EF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507" y="497632"/>
            <a:ext cx="3185998" cy="33983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69E4CD-2AF9-89AC-CCD0-5D3000124A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119" y="1207417"/>
            <a:ext cx="3517753" cy="1978735"/>
          </a:xfrm>
          <a:prstGeom prst="rect">
            <a:avLst/>
          </a:prstGeom>
        </p:spPr>
      </p:pic>
      <p:pic>
        <p:nvPicPr>
          <p:cNvPr id="5" name="Content Placeholder 4" descr="A diagram of a data flow&#10;&#10;AI-generated content may be incorrect.">
            <a:extLst>
              <a:ext uri="{FF2B5EF4-FFF2-40B4-BE49-F238E27FC236}">
                <a16:creationId xmlns:a16="http://schemas.microsoft.com/office/drawing/2014/main" id="{5BF3B0D6-A32F-5B7E-0515-997A2C95A6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6611" y="1625196"/>
            <a:ext cx="3517753" cy="1143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3153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3C583-372B-B35C-4626-037C53CB0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LIVE DEMONSTRATION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D44FB-6A22-30AC-B86A-A9A8A6803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Opening the CarePath AI app</a:t>
            </a:r>
          </a:p>
          <a:p>
            <a:r>
              <a:rPr lang="en-GB" dirty="0"/>
              <a:t>Entering symptoms in the chatbot</a:t>
            </a:r>
          </a:p>
          <a:p>
            <a:r>
              <a:rPr lang="en-GB" dirty="0"/>
              <a:t>Viewing the AI triage recommendation</a:t>
            </a:r>
          </a:p>
          <a:p>
            <a:r>
              <a:rPr lang="en-GB" dirty="0"/>
              <a:t>Opening the outbreak map view</a:t>
            </a:r>
          </a:p>
          <a:p>
            <a:r>
              <a:rPr lang="en-GB" dirty="0"/>
              <a:t>Showing how symptoms contribute to trend detection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037012"/>
      </p:ext>
    </p:extLst>
  </p:cSld>
  <p:clrMapOvr>
    <a:masterClrMapping/>
  </p:clrMapOvr>
  <p:transition spd="slow">
    <p:cover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2A3B9-5BD1-4D2B-D0BA-B12E1D391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4223657"/>
            <a:ext cx="5021337" cy="1922107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TESTING &amp; EVALUATION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1DCAF06-2B2A-2A71-5B0E-ADD7601B13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56865" y="4223657"/>
            <a:ext cx="5010691" cy="19221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20 simulated test cases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Tested across low, medium, and high urgency symptoms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Triage accuracy: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85%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Consistent results on repeated input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Fast response time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Validated against NHS-style pathways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B4109B-198A-2AD4-F37A-C3CC55FA6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32" y="914890"/>
            <a:ext cx="5437496" cy="25638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09F6E6-495F-5266-31A9-46E2BFDC79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6865" y="1279253"/>
            <a:ext cx="5437499" cy="1835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769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8DC88-D00C-4BBD-709F-FC6DF8559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1498" cy="1267810"/>
          </a:xfrm>
        </p:spPr>
        <p:txBody>
          <a:bodyPr anchor="b">
            <a:normAutofit/>
          </a:bodyPr>
          <a:lstStyle/>
          <a:p>
            <a:pPr algn="l"/>
            <a:r>
              <a:rPr lang="en-GB" sz="2400"/>
              <a:t>RESULTS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3DD02A6-5502-FA18-088F-84A4E2E954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3467" y="2096063"/>
            <a:ext cx="3361498" cy="40285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Accuracy vs expected triage outcome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performance for low &amp; medium urgency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Slight variation on complex symptoms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Useful for early pre-triage support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E1700283-7352-0608-D9BC-857F940A47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6012176"/>
              </p:ext>
            </p:extLst>
          </p:nvPr>
        </p:nvGraphicFramePr>
        <p:xfrm>
          <a:off x="5170931" y="1151910"/>
          <a:ext cx="5895257" cy="45845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84876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75542-4C27-527D-D45E-138F4E9B0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2" y="609600"/>
            <a:ext cx="6340084" cy="1326321"/>
          </a:xfrm>
        </p:spPr>
        <p:txBody>
          <a:bodyPr>
            <a:normAutofit/>
          </a:bodyPr>
          <a:lstStyle/>
          <a:p>
            <a:r>
              <a:rPr lang="en-GB" dirty="0"/>
              <a:t>LIMITATIONS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D721C1-6F9B-6592-1407-F79ACB97A1E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27471" y="2096064"/>
            <a:ext cx="6340085" cy="36951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Small symptom dataset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No real NHS or clinical data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Model accuracy could improve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Outbreak detection uses basic grouping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Not integrated with live NHS systems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Requires wider user testing</a:t>
            </a:r>
          </a:p>
        </p:txBody>
      </p:sp>
      <p:pic>
        <p:nvPicPr>
          <p:cNvPr id="6" name="Picture 5" descr="Close-up unopened pill packets">
            <a:extLst>
              <a:ext uri="{FF2B5EF4-FFF2-40B4-BE49-F238E27FC236}">
                <a16:creationId xmlns:a16="http://schemas.microsoft.com/office/drawing/2014/main" id="{2DB1CF39-A237-F520-D81B-BC6CB8D4DD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802" r="24751"/>
          <a:stretch>
            <a:fillRect/>
          </a:stretch>
        </p:blipFill>
        <p:spPr>
          <a:xfrm>
            <a:off x="20" y="10"/>
            <a:ext cx="463598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147823"/>
      </p:ext>
    </p:extLst>
  </p:cSld>
  <p:clrMapOvr>
    <a:masterClrMapping/>
  </p:clrMapOvr>
  <p:transition spd="slow">
    <p:randomBar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B0D7D-AE51-D60B-6644-27B93FA29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72" y="609600"/>
            <a:ext cx="6340084" cy="1326321"/>
          </a:xfrm>
        </p:spPr>
        <p:txBody>
          <a:bodyPr>
            <a:normAutofit/>
          </a:bodyPr>
          <a:lstStyle/>
          <a:p>
            <a:r>
              <a:rPr lang="en-GB" dirty="0"/>
              <a:t>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F0098-CC8B-857E-30EE-D63BD8E91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7471" y="2096064"/>
            <a:ext cx="6340085" cy="3695136"/>
          </a:xfrm>
        </p:spPr>
        <p:txBody>
          <a:bodyPr>
            <a:normAutofit/>
          </a:bodyPr>
          <a:lstStyle/>
          <a:p>
            <a:r>
              <a:rPr lang="en-GB" dirty="0"/>
              <a:t>Expand dataset with larger symptom samples</a:t>
            </a:r>
          </a:p>
          <a:p>
            <a:r>
              <a:rPr lang="en-GB" dirty="0"/>
              <a:t>Improve triage accuracy using advanced NLP</a:t>
            </a:r>
          </a:p>
          <a:p>
            <a:r>
              <a:rPr lang="en-GB" dirty="0"/>
              <a:t>Enhance outbreak detection with real-time data</a:t>
            </a:r>
          </a:p>
          <a:p>
            <a:r>
              <a:rPr lang="en-GB" dirty="0"/>
              <a:t>Add user accounts &amp; secure login</a:t>
            </a:r>
          </a:p>
          <a:p>
            <a:r>
              <a:rPr lang="en-GB" dirty="0"/>
              <a:t>Integrate with NHS 111 or GP systems</a:t>
            </a:r>
          </a:p>
          <a:p>
            <a:r>
              <a:rPr lang="en-GB" dirty="0"/>
              <a:t>Develop iOS version of the app</a:t>
            </a:r>
          </a:p>
          <a:p>
            <a:endParaRPr lang="en-GB" dirty="0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7E49E0B5-F2CA-B899-88E7-D616715E35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786" r="36091" b="-1"/>
          <a:stretch>
            <a:fillRect/>
          </a:stretch>
        </p:blipFill>
        <p:spPr>
          <a:xfrm>
            <a:off x="20" y="10"/>
            <a:ext cx="463598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455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B3D7E-CF2A-0B16-8F0A-6D3112DBD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E8A62C4-ED80-28FF-7FB5-CA4338F394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933006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2652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315</TotalTime>
  <Words>599</Words>
  <Application>Microsoft Office PowerPoint</Application>
  <PresentationFormat>Widescreen</PresentationFormat>
  <Paragraphs>135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Arial</vt:lpstr>
      <vt:lpstr>Bookman Old Style</vt:lpstr>
      <vt:lpstr>Rockwell</vt:lpstr>
      <vt:lpstr>Damask</vt:lpstr>
      <vt:lpstr>CarePath AI: Intelligent Triage Support and Outbreak Detection System </vt:lpstr>
      <vt:lpstr>AGENDA</vt:lpstr>
      <vt:lpstr>BACKGROUND</vt:lpstr>
      <vt:lpstr>PROBLEM STATEMENT</vt:lpstr>
      <vt:lpstr>AIM &amp; OBJECTIVES </vt:lpstr>
      <vt:lpstr>LITERATURE REVIEW (SUMMARY)</vt:lpstr>
      <vt:lpstr>RESEARCH GAP </vt:lpstr>
      <vt:lpstr>SYSTEM OVERVIEW</vt:lpstr>
      <vt:lpstr>SYSTEM ARCHITECTURE</vt:lpstr>
      <vt:lpstr>TRIAGE WORKFLOW</vt:lpstr>
      <vt:lpstr>OUTBREAK DETECTION MODULE</vt:lpstr>
      <vt:lpstr>TOOLS &amp; TECHNOLOGIES</vt:lpstr>
      <vt:lpstr>ANDROID IMPLEMENTATION</vt:lpstr>
      <vt:lpstr>BACKEND &amp; ML IMPLEMENTATION</vt:lpstr>
      <vt:lpstr>LIVE DEMONSTRATION</vt:lpstr>
      <vt:lpstr>TESTING &amp; EVALUATION </vt:lpstr>
      <vt:lpstr>RESULTS</vt:lpstr>
      <vt:lpstr>LIMITATIONS</vt:lpstr>
      <vt:lpstr>FUTURE WORK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Majib Miah (2234516)</dc:creator>
  <cp:lastModifiedBy>Majib Miah (2234516)</cp:lastModifiedBy>
  <cp:revision>1</cp:revision>
  <dcterms:created xsi:type="dcterms:W3CDTF">2025-11-19T17:54:17Z</dcterms:created>
  <dcterms:modified xsi:type="dcterms:W3CDTF">2025-11-20T19:38:27Z</dcterms:modified>
</cp:coreProperties>
</file>