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5738D3-337A-40BF-8A0D-16748875364E}" v="659" dt="2024-02-21T12:32:21.8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leeb Madeha (2239506)" userId="S::2239506@student.uwtsd.ac.uk::df8ca251-d4f8-4250-9741-dba5519528aa" providerId="AD" clId="Web-{0B5738D3-337A-40BF-8A0D-16748875364E}"/>
    <pc:docChg chg="addSld delSld modSld addMainMaster delMainMaster">
      <pc:chgData name="Andleeb Madeha (2239506)" userId="S::2239506@student.uwtsd.ac.uk::df8ca251-d4f8-4250-9741-dba5519528aa" providerId="AD" clId="Web-{0B5738D3-337A-40BF-8A0D-16748875364E}" dt="2024-02-21T12:32:21.832" v="623" actId="14100"/>
      <pc:docMkLst>
        <pc:docMk/>
      </pc:docMkLst>
      <pc:sldChg chg="addSp delSp modSp mod setBg modClrScheme delDesignElem chgLayout">
        <pc:chgData name="Andleeb Madeha (2239506)" userId="S::2239506@student.uwtsd.ac.uk::df8ca251-d4f8-4250-9741-dba5519528aa" providerId="AD" clId="Web-{0B5738D3-337A-40BF-8A0D-16748875364E}" dt="2024-02-21T10:33:09.012" v="263"/>
        <pc:sldMkLst>
          <pc:docMk/>
          <pc:sldMk cId="109857222" sldId="256"/>
        </pc:sldMkLst>
        <pc:spChg chg="mod ord">
          <ac:chgData name="Andleeb Madeha (2239506)" userId="S::2239506@student.uwtsd.ac.uk::df8ca251-d4f8-4250-9741-dba5519528aa" providerId="AD" clId="Web-{0B5738D3-337A-40BF-8A0D-16748875364E}" dt="2024-02-21T10:33:09.012" v="263"/>
          <ac:spMkLst>
            <pc:docMk/>
            <pc:sldMk cId="109857222" sldId="256"/>
            <ac:spMk id="2" creationId="{00000000-0000-0000-0000-000000000000}"/>
          </ac:spMkLst>
        </pc:spChg>
        <pc:spChg chg="mod ord">
          <ac:chgData name="Andleeb Madeha (2239506)" userId="S::2239506@student.uwtsd.ac.uk::df8ca251-d4f8-4250-9741-dba5519528aa" providerId="AD" clId="Web-{0B5738D3-337A-40BF-8A0D-16748875364E}" dt="2024-02-21T10:33:09.012" v="263"/>
          <ac:spMkLst>
            <pc:docMk/>
            <pc:sldMk cId="109857222" sldId="256"/>
            <ac:spMk id="3" creationId="{00000000-0000-0000-0000-000000000000}"/>
          </ac:spMkLst>
        </pc:spChg>
        <pc:spChg chg="add mod">
          <ac:chgData name="Andleeb Madeha (2239506)" userId="S::2239506@student.uwtsd.ac.uk::df8ca251-d4f8-4250-9741-dba5519528aa" providerId="AD" clId="Web-{0B5738D3-337A-40BF-8A0D-16748875364E}" dt="2024-02-21T10:06:56.028" v="167" actId="20577"/>
          <ac:spMkLst>
            <pc:docMk/>
            <pc:sldMk cId="109857222" sldId="256"/>
            <ac:spMk id="5" creationId="{3290D45A-30C4-B5E4-864B-5AFB44153692}"/>
          </ac:spMkLst>
        </pc:spChg>
        <pc:spChg chg="add del">
          <ac:chgData name="Andleeb Madeha (2239506)" userId="S::2239506@student.uwtsd.ac.uk::df8ca251-d4f8-4250-9741-dba5519528aa" providerId="AD" clId="Web-{0B5738D3-337A-40BF-8A0D-16748875364E}" dt="2024-02-21T10:11:05.348" v="194"/>
          <ac:spMkLst>
            <pc:docMk/>
            <pc:sldMk cId="109857222" sldId="256"/>
            <ac:spMk id="26" creationId="{C7F2E4D6-EF46-1C43-8F3E-3620C3C83F36}"/>
          </ac:spMkLst>
        </pc:spChg>
        <pc:grpChg chg="add del">
          <ac:chgData name="Andleeb Madeha (2239506)" userId="S::2239506@student.uwtsd.ac.uk::df8ca251-d4f8-4250-9741-dba5519528aa" providerId="AD" clId="Web-{0B5738D3-337A-40BF-8A0D-16748875364E}" dt="2024-02-21T10:11:05.348" v="194"/>
          <ac:grpSpMkLst>
            <pc:docMk/>
            <pc:sldMk cId="109857222" sldId="256"/>
            <ac:grpSpMk id="9" creationId="{F0CAFDA3-320A-C24D-A7A1-20C1267EC987}"/>
          </ac:grpSpMkLst>
        </pc:grpChg>
        <pc:grpChg chg="add del">
          <ac:chgData name="Andleeb Madeha (2239506)" userId="S::2239506@student.uwtsd.ac.uk::df8ca251-d4f8-4250-9741-dba5519528aa" providerId="AD" clId="Web-{0B5738D3-337A-40BF-8A0D-16748875364E}" dt="2024-02-21T10:11:05.348" v="194"/>
          <ac:grpSpMkLst>
            <pc:docMk/>
            <pc:sldMk cId="109857222" sldId="256"/>
            <ac:grpSpMk id="28" creationId="{70EBDB1D-17AA-8140-B216-35CBA8C9E411}"/>
          </ac:grpSpMkLst>
        </pc:grpChg>
        <pc:picChg chg="add">
          <ac:chgData name="Andleeb Madeha (2239506)" userId="S::2239506@student.uwtsd.ac.uk::df8ca251-d4f8-4250-9741-dba5519528aa" providerId="AD" clId="Web-{0B5738D3-337A-40BF-8A0D-16748875364E}" dt="2024-02-21T09:58:34.795" v="41"/>
          <ac:picMkLst>
            <pc:docMk/>
            <pc:sldMk cId="109857222" sldId="256"/>
            <ac:picMk id="4" creationId="{0086521F-03E5-1A84-1637-650583A1B585}"/>
          </ac:picMkLst>
        </pc:picChg>
        <pc:inkChg chg="add del">
          <ac:chgData name="Andleeb Madeha (2239506)" userId="S::2239506@student.uwtsd.ac.uk::df8ca251-d4f8-4250-9741-dba5519528aa" providerId="AD" clId="Web-{0B5738D3-337A-40BF-8A0D-16748875364E}" dt="2024-02-21T10:05:59.136" v="159"/>
          <ac:inkMkLst>
            <pc:docMk/>
            <pc:sldMk cId="109857222" sldId="256"/>
            <ac:inkMk id="6" creationId="{483AA545-E268-468C-E225-55887F73D953}"/>
          </ac:inkMkLst>
        </pc:inkChg>
        <pc:inkChg chg="add del">
          <ac:chgData name="Andleeb Madeha (2239506)" userId="S::2239506@student.uwtsd.ac.uk::df8ca251-d4f8-4250-9741-dba5519528aa" providerId="AD" clId="Web-{0B5738D3-337A-40BF-8A0D-16748875364E}" dt="2024-02-21T10:05:56.026" v="158"/>
          <ac:inkMkLst>
            <pc:docMk/>
            <pc:sldMk cId="109857222" sldId="256"/>
            <ac:inkMk id="7" creationId="{1ED12EEA-892F-D821-3A33-443EFA7EE3C9}"/>
          </ac:inkMkLst>
        </pc:inkChg>
        <pc:inkChg chg="add del">
          <ac:chgData name="Andleeb Madeha (2239506)" userId="S::2239506@student.uwtsd.ac.uk::df8ca251-d4f8-4250-9741-dba5519528aa" providerId="AD" clId="Web-{0B5738D3-337A-40BF-8A0D-16748875364E}" dt="2024-02-21T10:06:20.668" v="161"/>
          <ac:inkMkLst>
            <pc:docMk/>
            <pc:sldMk cId="109857222" sldId="256"/>
            <ac:inkMk id="8" creationId="{0634D74F-DE95-79D6-03EE-AA13F86221B2}"/>
          </ac:inkMkLst>
        </pc:inkChg>
        <pc:cxnChg chg="add del">
          <ac:chgData name="Andleeb Madeha (2239506)" userId="S::2239506@student.uwtsd.ac.uk::df8ca251-d4f8-4250-9741-dba5519528aa" providerId="AD" clId="Web-{0B5738D3-337A-40BF-8A0D-16748875364E}" dt="2024-02-21T10:11:05.348" v="194"/>
          <ac:cxnSpMkLst>
            <pc:docMk/>
            <pc:sldMk cId="109857222" sldId="256"/>
            <ac:cxnSpMk id="24" creationId="{8231D73A-BA91-794F-8C09-4F4B41A6D08B}"/>
          </ac:cxnSpMkLst>
        </pc:cxnChg>
        <pc:cxnChg chg="add del">
          <ac:chgData name="Andleeb Madeha (2239506)" userId="S::2239506@student.uwtsd.ac.uk::df8ca251-d4f8-4250-9741-dba5519528aa" providerId="AD" clId="Web-{0B5738D3-337A-40BF-8A0D-16748875364E}" dt="2024-02-21T10:11:05.348" v="194"/>
          <ac:cxnSpMkLst>
            <pc:docMk/>
            <pc:sldMk cId="109857222" sldId="256"/>
            <ac:cxnSpMk id="34" creationId="{BF3CF3DF-4809-5B42-9F22-981391379297}"/>
          </ac:cxnSpMkLst>
        </pc:cxnChg>
      </pc:sldChg>
      <pc:sldChg chg="addSp delSp modSp new mod setBg modClrScheme setClrOvrMap delDesignElem chgLayout">
        <pc:chgData name="Andleeb Madeha (2239506)" userId="S::2239506@student.uwtsd.ac.uk::df8ca251-d4f8-4250-9741-dba5519528aa" providerId="AD" clId="Web-{0B5738D3-337A-40BF-8A0D-16748875364E}" dt="2024-02-21T10:33:09.012" v="263"/>
        <pc:sldMkLst>
          <pc:docMk/>
          <pc:sldMk cId="1754446515" sldId="257"/>
        </pc:sldMkLst>
        <pc:spChg chg="mod ord">
          <ac:chgData name="Andleeb Madeha (2239506)" userId="S::2239506@student.uwtsd.ac.uk::df8ca251-d4f8-4250-9741-dba5519528aa" providerId="AD" clId="Web-{0B5738D3-337A-40BF-8A0D-16748875364E}" dt="2024-02-21T10:33:09.012" v="263"/>
          <ac:spMkLst>
            <pc:docMk/>
            <pc:sldMk cId="1754446515" sldId="257"/>
            <ac:spMk id="2" creationId="{099A9BD8-478E-EA6C-71D1-427F127E1D5E}"/>
          </ac:spMkLst>
        </pc:spChg>
        <pc:spChg chg="mod ord">
          <ac:chgData name="Andleeb Madeha (2239506)" userId="S::2239506@student.uwtsd.ac.uk::df8ca251-d4f8-4250-9741-dba5519528aa" providerId="AD" clId="Web-{0B5738D3-337A-40BF-8A0D-16748875364E}" dt="2024-02-21T10:33:09.012" v="263"/>
          <ac:spMkLst>
            <pc:docMk/>
            <pc:sldMk cId="1754446515" sldId="257"/>
            <ac:spMk id="3" creationId="{92D60D05-AEDA-C7D8-83D6-5EB5239A00A0}"/>
          </ac:spMkLst>
        </pc:spChg>
        <pc:spChg chg="add del">
          <ac:chgData name="Andleeb Madeha (2239506)" userId="S::2239506@student.uwtsd.ac.uk::df8ca251-d4f8-4250-9741-dba5519528aa" providerId="AD" clId="Web-{0B5738D3-337A-40BF-8A0D-16748875364E}" dt="2024-02-21T10:12:31.053" v="198"/>
          <ac:spMkLst>
            <pc:docMk/>
            <pc:sldMk cId="1754446515" sldId="257"/>
            <ac:spMk id="9" creationId="{4D60F200-5EB0-B223-2439-C96C67F0FEE1}"/>
          </ac:spMkLst>
        </pc:spChg>
        <pc:spChg chg="add del">
          <ac:chgData name="Andleeb Madeha (2239506)" userId="S::2239506@student.uwtsd.ac.uk::df8ca251-d4f8-4250-9741-dba5519528aa" providerId="AD" clId="Web-{0B5738D3-337A-40BF-8A0D-16748875364E}" dt="2024-02-21T10:12:31.053" v="198"/>
          <ac:spMkLst>
            <pc:docMk/>
            <pc:sldMk cId="1754446515" sldId="257"/>
            <ac:spMk id="11" creationId="{A6567EA8-C72D-4B9B-D23F-6B2E9F9C9F47}"/>
          </ac:spMkLst>
        </pc:spChg>
        <pc:spChg chg="add del">
          <ac:chgData name="Andleeb Madeha (2239506)" userId="S::2239506@student.uwtsd.ac.uk::df8ca251-d4f8-4250-9741-dba5519528aa" providerId="AD" clId="Web-{0B5738D3-337A-40BF-8A0D-16748875364E}" dt="2024-02-21T10:12:31.053" v="198"/>
          <ac:spMkLst>
            <pc:docMk/>
            <pc:sldMk cId="1754446515" sldId="257"/>
            <ac:spMk id="13" creationId="{FEFBFA78-9360-1E01-5448-6D5AE0A32601}"/>
          </ac:spMkLst>
        </pc:spChg>
        <pc:spChg chg="add del">
          <ac:chgData name="Andleeb Madeha (2239506)" userId="S::2239506@student.uwtsd.ac.uk::df8ca251-d4f8-4250-9741-dba5519528aa" providerId="AD" clId="Web-{0B5738D3-337A-40BF-8A0D-16748875364E}" dt="2024-02-21T10:12:31.053" v="198"/>
          <ac:spMkLst>
            <pc:docMk/>
            <pc:sldMk cId="1754446515" sldId="257"/>
            <ac:spMk id="15" creationId="{1740453C-744F-DB3A-47EC-15EACE1DC117}"/>
          </ac:spMkLst>
        </pc:spChg>
        <pc:spChg chg="add del">
          <ac:chgData name="Andleeb Madeha (2239506)" userId="S::2239506@student.uwtsd.ac.uk::df8ca251-d4f8-4250-9741-dba5519528aa" providerId="AD" clId="Web-{0B5738D3-337A-40BF-8A0D-16748875364E}" dt="2024-02-21T10:12:31.053" v="198"/>
          <ac:spMkLst>
            <pc:docMk/>
            <pc:sldMk cId="1754446515" sldId="257"/>
            <ac:spMk id="17" creationId="{B6924B03-77BD-EAE3-2854-43363FF8E6BB}"/>
          </ac:spMkLst>
        </pc:spChg>
        <pc:spChg chg="add del">
          <ac:chgData name="Andleeb Madeha (2239506)" userId="S::2239506@student.uwtsd.ac.uk::df8ca251-d4f8-4250-9741-dba5519528aa" providerId="AD" clId="Web-{0B5738D3-337A-40BF-8A0D-16748875364E}" dt="2024-02-21T10:11:05.348" v="194"/>
          <ac:spMkLst>
            <pc:docMk/>
            <pc:sldMk cId="1754446515" sldId="257"/>
            <ac:spMk id="36" creationId="{4EFE82FE-7465-AE46-88DF-34D347E83B84}"/>
          </ac:spMkLst>
        </pc:spChg>
        <pc:grpChg chg="add del">
          <ac:chgData name="Andleeb Madeha (2239506)" userId="S::2239506@student.uwtsd.ac.uk::df8ca251-d4f8-4250-9741-dba5519528aa" providerId="AD" clId="Web-{0B5738D3-337A-40BF-8A0D-16748875364E}" dt="2024-02-21T10:11:05.348" v="194"/>
          <ac:grpSpMkLst>
            <pc:docMk/>
            <pc:sldMk cId="1754446515" sldId="257"/>
            <ac:grpSpMk id="8" creationId="{EB46B8FB-F6A2-5F47-A6CD-A7E17E69270F}"/>
          </ac:grpSpMkLst>
        </pc:grpChg>
        <pc:grpChg chg="add del">
          <ac:chgData name="Andleeb Madeha (2239506)" userId="S::2239506@student.uwtsd.ac.uk::df8ca251-d4f8-4250-9741-dba5519528aa" providerId="AD" clId="Web-{0B5738D3-337A-40BF-8A0D-16748875364E}" dt="2024-02-21T10:11:05.348" v="194"/>
          <ac:grpSpMkLst>
            <pc:docMk/>
            <pc:sldMk cId="1754446515" sldId="257"/>
            <ac:grpSpMk id="40" creationId="{E63AF7E2-A240-C246-AFB8-2AD8FF4621DB}"/>
          </ac:grpSpMkLst>
        </pc:grpChg>
        <pc:picChg chg="add mod">
          <ac:chgData name="Andleeb Madeha (2239506)" userId="S::2239506@student.uwtsd.ac.uk::df8ca251-d4f8-4250-9741-dba5519528aa" providerId="AD" clId="Web-{0B5738D3-337A-40BF-8A0D-16748875364E}" dt="2024-02-21T10:12:31.053" v="198"/>
          <ac:picMkLst>
            <pc:docMk/>
            <pc:sldMk cId="1754446515" sldId="257"/>
            <ac:picMk id="5" creationId="{3420AF13-3BBF-C735-FFF2-D1AB6975F19A}"/>
          </ac:picMkLst>
        </pc:picChg>
        <pc:cxnChg chg="add del">
          <ac:chgData name="Andleeb Madeha (2239506)" userId="S::2239506@student.uwtsd.ac.uk::df8ca251-d4f8-4250-9741-dba5519528aa" providerId="AD" clId="Web-{0B5738D3-337A-40BF-8A0D-16748875364E}" dt="2024-02-21T10:11:05.348" v="194"/>
          <ac:cxnSpMkLst>
            <pc:docMk/>
            <pc:sldMk cId="1754446515" sldId="257"/>
            <ac:cxnSpMk id="34" creationId="{D33A3282-0389-C547-8CA6-7F3E7F27B34D}"/>
          </ac:cxnSpMkLst>
        </pc:cxnChg>
        <pc:cxnChg chg="add del">
          <ac:chgData name="Andleeb Madeha (2239506)" userId="S::2239506@student.uwtsd.ac.uk::df8ca251-d4f8-4250-9741-dba5519528aa" providerId="AD" clId="Web-{0B5738D3-337A-40BF-8A0D-16748875364E}" dt="2024-02-21T10:11:05.348" v="194"/>
          <ac:cxnSpMkLst>
            <pc:docMk/>
            <pc:sldMk cId="1754446515" sldId="257"/>
            <ac:cxnSpMk id="38" creationId="{2DDDFCEF-D5C9-BE40-9979-57040F021F96}"/>
          </ac:cxnSpMkLst>
        </pc:cxnChg>
      </pc:sldChg>
      <pc:sldChg chg="addSp delSp modSp new mod setBg modClrScheme delDesignElem chgLayout">
        <pc:chgData name="Andleeb Madeha (2239506)" userId="S::2239506@student.uwtsd.ac.uk::df8ca251-d4f8-4250-9741-dba5519528aa" providerId="AD" clId="Web-{0B5738D3-337A-40BF-8A0D-16748875364E}" dt="2024-02-21T12:32:21.832" v="623" actId="14100"/>
        <pc:sldMkLst>
          <pc:docMk/>
          <pc:sldMk cId="2366548810" sldId="258"/>
        </pc:sldMkLst>
        <pc:spChg chg="mod ord">
          <ac:chgData name="Andleeb Madeha (2239506)" userId="S::2239506@student.uwtsd.ac.uk::df8ca251-d4f8-4250-9741-dba5519528aa" providerId="AD" clId="Web-{0B5738D3-337A-40BF-8A0D-16748875364E}" dt="2024-02-21T10:33:09.012" v="263"/>
          <ac:spMkLst>
            <pc:docMk/>
            <pc:sldMk cId="2366548810" sldId="258"/>
            <ac:spMk id="2" creationId="{B17ED6FB-5734-7526-756B-6B71BC89164F}"/>
          </ac:spMkLst>
        </pc:spChg>
        <pc:spChg chg="del">
          <ac:chgData name="Andleeb Madeha (2239506)" userId="S::2239506@student.uwtsd.ac.uk::df8ca251-d4f8-4250-9741-dba5519528aa" providerId="AD" clId="Web-{0B5738D3-337A-40BF-8A0D-16748875364E}" dt="2024-02-21T10:14:14.775" v="202"/>
          <ac:spMkLst>
            <pc:docMk/>
            <pc:sldMk cId="2366548810" sldId="258"/>
            <ac:spMk id="3" creationId="{945EA278-5450-ADA7-41D1-AD862181DD3A}"/>
          </ac:spMkLst>
        </pc:spChg>
        <pc:spChg chg="add mod">
          <ac:chgData name="Andleeb Madeha (2239506)" userId="S::2239506@student.uwtsd.ac.uk::df8ca251-d4f8-4250-9741-dba5519528aa" providerId="AD" clId="Web-{0B5738D3-337A-40BF-8A0D-16748875364E}" dt="2024-02-21T12:32:21.832" v="623" actId="14100"/>
          <ac:spMkLst>
            <pc:docMk/>
            <pc:sldMk cId="2366548810" sldId="258"/>
            <ac:spMk id="4" creationId="{4E7CF3BB-48A4-7F9F-13BA-EAA984BE959E}"/>
          </ac:spMkLst>
        </pc:spChg>
        <pc:spChg chg="add del">
          <ac:chgData name="Andleeb Madeha (2239506)" userId="S::2239506@student.uwtsd.ac.uk::df8ca251-d4f8-4250-9741-dba5519528aa" providerId="AD" clId="Web-{0B5738D3-337A-40BF-8A0D-16748875364E}" dt="2024-02-21T10:14:59.355" v="206"/>
          <ac:spMkLst>
            <pc:docMk/>
            <pc:sldMk cId="2366548810" sldId="258"/>
            <ac:spMk id="8" creationId="{1A3C89F8-0D2F-47FF-B903-151248265F47}"/>
          </ac:spMkLst>
        </pc:spChg>
        <pc:spChg chg="add del">
          <ac:chgData name="Andleeb Madeha (2239506)" userId="S::2239506@student.uwtsd.ac.uk::df8ca251-d4f8-4250-9741-dba5519528aa" providerId="AD" clId="Web-{0B5738D3-337A-40BF-8A0D-16748875364E}" dt="2024-02-21T10:14:59.355" v="206"/>
          <ac:spMkLst>
            <pc:docMk/>
            <pc:sldMk cId="2366548810" sldId="258"/>
            <ac:spMk id="10" creationId="{C5CB530E-515E-412C-9DF1-5F8FFBD6F383}"/>
          </ac:spMkLst>
        </pc:spChg>
        <pc:spChg chg="add del">
          <ac:chgData name="Andleeb Madeha (2239506)" userId="S::2239506@student.uwtsd.ac.uk::df8ca251-d4f8-4250-9741-dba5519528aa" providerId="AD" clId="Web-{0B5738D3-337A-40BF-8A0D-16748875364E}" dt="2024-02-21T10:14:59.355" v="206"/>
          <ac:spMkLst>
            <pc:docMk/>
            <pc:sldMk cId="2366548810" sldId="258"/>
            <ac:spMk id="12" creationId="{712D4376-A578-4FF1-94FC-245E7A6A489F}"/>
          </ac:spMkLst>
        </pc:spChg>
        <pc:spChg chg="add del">
          <ac:chgData name="Andleeb Madeha (2239506)" userId="S::2239506@student.uwtsd.ac.uk::df8ca251-d4f8-4250-9741-dba5519528aa" providerId="AD" clId="Web-{0B5738D3-337A-40BF-8A0D-16748875364E}" dt="2024-02-21T10:14:59.355" v="206"/>
          <ac:spMkLst>
            <pc:docMk/>
            <pc:sldMk cId="2366548810" sldId="258"/>
            <ac:spMk id="14" creationId="{AEA7509D-F04F-40CB-A0B3-EEF16499CC9F}"/>
          </ac:spMkLst>
        </pc:spChg>
        <pc:spChg chg="add del">
          <ac:chgData name="Andleeb Madeha (2239506)" userId="S::2239506@student.uwtsd.ac.uk::df8ca251-d4f8-4250-9741-dba5519528aa" providerId="AD" clId="Web-{0B5738D3-337A-40BF-8A0D-16748875364E}" dt="2024-02-21T10:14:59.355" v="206"/>
          <ac:spMkLst>
            <pc:docMk/>
            <pc:sldMk cId="2366548810" sldId="258"/>
            <ac:spMk id="18" creationId="{508BEF50-7B1E-49A4-BC19-5F4F1D755E64}"/>
          </ac:spMkLst>
        </pc:spChg>
        <pc:spChg chg="add del">
          <ac:chgData name="Andleeb Madeha (2239506)" userId="S::2239506@student.uwtsd.ac.uk::df8ca251-d4f8-4250-9741-dba5519528aa" providerId="AD" clId="Web-{0B5738D3-337A-40BF-8A0D-16748875364E}" dt="2024-02-21T10:14:59.355" v="206"/>
          <ac:spMkLst>
            <pc:docMk/>
            <pc:sldMk cId="2366548810" sldId="258"/>
            <ac:spMk id="20" creationId="{3FBAD350-5664-4811-A208-657FB882D350}"/>
          </ac:spMkLst>
        </pc:spChg>
        <pc:spChg chg="add del">
          <ac:chgData name="Andleeb Madeha (2239506)" userId="S::2239506@student.uwtsd.ac.uk::df8ca251-d4f8-4250-9741-dba5519528aa" providerId="AD" clId="Web-{0B5738D3-337A-40BF-8A0D-16748875364E}" dt="2024-02-21T10:14:59.355" v="206"/>
          <ac:spMkLst>
            <pc:docMk/>
            <pc:sldMk cId="2366548810" sldId="258"/>
            <ac:spMk id="22" creationId="{C39ADB8F-D187-49D7-BDCF-C1B6DC727068}"/>
          </ac:spMkLst>
        </pc:spChg>
        <pc:spChg chg="add del">
          <ac:chgData name="Andleeb Madeha (2239506)" userId="S::2239506@student.uwtsd.ac.uk::df8ca251-d4f8-4250-9741-dba5519528aa" providerId="AD" clId="Web-{0B5738D3-337A-40BF-8A0D-16748875364E}" dt="2024-02-21T10:15:45.340" v="208"/>
          <ac:spMkLst>
            <pc:docMk/>
            <pc:sldMk cId="2366548810" sldId="258"/>
            <ac:spMk id="27" creationId="{0E30439A-8A5B-46EC-8283-9B6B031D40D0}"/>
          </ac:spMkLst>
        </pc:spChg>
        <pc:spChg chg="add del">
          <ac:chgData name="Andleeb Madeha (2239506)" userId="S::2239506@student.uwtsd.ac.uk::df8ca251-d4f8-4250-9741-dba5519528aa" providerId="AD" clId="Web-{0B5738D3-337A-40BF-8A0D-16748875364E}" dt="2024-02-21T10:14:59.339" v="205"/>
          <ac:spMkLst>
            <pc:docMk/>
            <pc:sldMk cId="2366548810" sldId="258"/>
            <ac:spMk id="28" creationId="{4D60F200-5EB0-B223-2439-C96C67F0FEE1}"/>
          </ac:spMkLst>
        </pc:spChg>
        <pc:spChg chg="add del">
          <ac:chgData name="Andleeb Madeha (2239506)" userId="S::2239506@student.uwtsd.ac.uk::df8ca251-d4f8-4250-9741-dba5519528aa" providerId="AD" clId="Web-{0B5738D3-337A-40BF-8A0D-16748875364E}" dt="2024-02-21T10:15:45.340" v="208"/>
          <ac:spMkLst>
            <pc:docMk/>
            <pc:sldMk cId="2366548810" sldId="258"/>
            <ac:spMk id="29" creationId="{5CEAD642-85CF-4750-8432-7C80C901F001}"/>
          </ac:spMkLst>
        </pc:spChg>
        <pc:spChg chg="add del">
          <ac:chgData name="Andleeb Madeha (2239506)" userId="S::2239506@student.uwtsd.ac.uk::df8ca251-d4f8-4250-9741-dba5519528aa" providerId="AD" clId="Web-{0B5738D3-337A-40BF-8A0D-16748875364E}" dt="2024-02-21T10:14:59.339" v="205"/>
          <ac:spMkLst>
            <pc:docMk/>
            <pc:sldMk cId="2366548810" sldId="258"/>
            <ac:spMk id="30" creationId="{F92CB243-67C5-E304-31A0-4D7D607BAFBA}"/>
          </ac:spMkLst>
        </pc:spChg>
        <pc:spChg chg="add del">
          <ac:chgData name="Andleeb Madeha (2239506)" userId="S::2239506@student.uwtsd.ac.uk::df8ca251-d4f8-4250-9741-dba5519528aa" providerId="AD" clId="Web-{0B5738D3-337A-40BF-8A0D-16748875364E}" dt="2024-02-21T10:15:45.340" v="208"/>
          <ac:spMkLst>
            <pc:docMk/>
            <pc:sldMk cId="2366548810" sldId="258"/>
            <ac:spMk id="31" creationId="{FA33EEAE-15D5-4119-8C1E-89D943F911EF}"/>
          </ac:spMkLst>
        </pc:spChg>
        <pc:spChg chg="add del">
          <ac:chgData name="Andleeb Madeha (2239506)" userId="S::2239506@student.uwtsd.ac.uk::df8ca251-d4f8-4250-9741-dba5519528aa" providerId="AD" clId="Web-{0B5738D3-337A-40BF-8A0D-16748875364E}" dt="2024-02-21T10:14:59.339" v="205"/>
          <ac:spMkLst>
            <pc:docMk/>
            <pc:sldMk cId="2366548810" sldId="258"/>
            <ac:spMk id="32" creationId="{11A95761-C93E-94BF-087D-D2A823789EAB}"/>
          </ac:spMkLst>
        </pc:spChg>
        <pc:spChg chg="add del">
          <ac:chgData name="Andleeb Madeha (2239506)" userId="S::2239506@student.uwtsd.ac.uk::df8ca251-d4f8-4250-9741-dba5519528aa" providerId="AD" clId="Web-{0B5738D3-337A-40BF-8A0D-16748875364E}" dt="2024-02-21T10:15:45.340" v="208"/>
          <ac:spMkLst>
            <pc:docMk/>
            <pc:sldMk cId="2366548810" sldId="258"/>
            <ac:spMk id="33" creationId="{730D8B3B-9B80-4025-B934-26DC7D7CD231}"/>
          </ac:spMkLst>
        </pc:spChg>
        <pc:spChg chg="add del">
          <ac:chgData name="Andleeb Madeha (2239506)" userId="S::2239506@student.uwtsd.ac.uk::df8ca251-d4f8-4250-9741-dba5519528aa" providerId="AD" clId="Web-{0B5738D3-337A-40BF-8A0D-16748875364E}" dt="2024-02-21T10:14:59.339" v="205"/>
          <ac:spMkLst>
            <pc:docMk/>
            <pc:sldMk cId="2366548810" sldId="258"/>
            <ac:spMk id="34" creationId="{6E63D1A5-FD49-4756-F62E-786C34E631EF}"/>
          </ac:spMkLst>
        </pc:spChg>
        <pc:spChg chg="add del">
          <ac:chgData name="Andleeb Madeha (2239506)" userId="S::2239506@student.uwtsd.ac.uk::df8ca251-d4f8-4250-9741-dba5519528aa" providerId="AD" clId="Web-{0B5738D3-337A-40BF-8A0D-16748875364E}" dt="2024-02-21T10:15:45.340" v="208"/>
          <ac:spMkLst>
            <pc:docMk/>
            <pc:sldMk cId="2366548810" sldId="258"/>
            <ac:spMk id="35" creationId="{B5A1B09C-1565-46F8-B70F-621C5EB48A09}"/>
          </ac:spMkLst>
        </pc:spChg>
        <pc:spChg chg="add del">
          <ac:chgData name="Andleeb Madeha (2239506)" userId="S::2239506@student.uwtsd.ac.uk::df8ca251-d4f8-4250-9741-dba5519528aa" providerId="AD" clId="Web-{0B5738D3-337A-40BF-8A0D-16748875364E}" dt="2024-02-21T10:15:45.340" v="208"/>
          <ac:spMkLst>
            <pc:docMk/>
            <pc:sldMk cId="2366548810" sldId="258"/>
            <ac:spMk id="37" creationId="{8C516CC8-80AC-446C-A56E-9F54B7210402}"/>
          </ac:spMkLst>
        </pc:spChg>
        <pc:spChg chg="add del">
          <ac:chgData name="Andleeb Madeha (2239506)" userId="S::2239506@student.uwtsd.ac.uk::df8ca251-d4f8-4250-9741-dba5519528aa" providerId="AD" clId="Web-{0B5738D3-337A-40BF-8A0D-16748875364E}" dt="2024-02-21T10:15:45.340" v="208"/>
          <ac:spMkLst>
            <pc:docMk/>
            <pc:sldMk cId="2366548810" sldId="258"/>
            <ac:spMk id="39" creationId="{53947E58-F088-49F1-A3D1-DEA690192E84}"/>
          </ac:spMkLst>
        </pc:spChg>
        <pc:spChg chg="add del">
          <ac:chgData name="Andleeb Madeha (2239506)" userId="S::2239506@student.uwtsd.ac.uk::df8ca251-d4f8-4250-9741-dba5519528aa" providerId="AD" clId="Web-{0B5738D3-337A-40BF-8A0D-16748875364E}" dt="2024-02-21T10:18:07.329" v="226"/>
          <ac:spMkLst>
            <pc:docMk/>
            <pc:sldMk cId="2366548810" sldId="258"/>
            <ac:spMk id="45" creationId="{ECC07320-C2CA-4E29-8481-9D9E143C7788}"/>
          </ac:spMkLst>
        </pc:spChg>
        <pc:spChg chg="add del">
          <ac:chgData name="Andleeb Madeha (2239506)" userId="S::2239506@student.uwtsd.ac.uk::df8ca251-d4f8-4250-9741-dba5519528aa" providerId="AD" clId="Web-{0B5738D3-337A-40BF-8A0D-16748875364E}" dt="2024-02-21T10:18:07.329" v="226"/>
          <ac:spMkLst>
            <pc:docMk/>
            <pc:sldMk cId="2366548810" sldId="258"/>
            <ac:spMk id="47" creationId="{178FB36B-5BFE-42CA-BC60-1115E0D95EEC}"/>
          </ac:spMkLst>
        </pc:spChg>
        <pc:spChg chg="add del">
          <ac:chgData name="Andleeb Madeha (2239506)" userId="S::2239506@student.uwtsd.ac.uk::df8ca251-d4f8-4250-9741-dba5519528aa" providerId="AD" clId="Web-{0B5738D3-337A-40BF-8A0D-16748875364E}" dt="2024-02-21T10:32:59.074" v="262"/>
          <ac:spMkLst>
            <pc:docMk/>
            <pc:sldMk cId="2366548810" sldId="258"/>
            <ac:spMk id="52" creationId="{F13C74B1-5B17-4795-BED0-7140497B445A}"/>
          </ac:spMkLst>
        </pc:spChg>
        <pc:spChg chg="add del">
          <ac:chgData name="Andleeb Madeha (2239506)" userId="S::2239506@student.uwtsd.ac.uk::df8ca251-d4f8-4250-9741-dba5519528aa" providerId="AD" clId="Web-{0B5738D3-337A-40BF-8A0D-16748875364E}" dt="2024-02-21T10:32:59.074" v="262"/>
          <ac:spMkLst>
            <pc:docMk/>
            <pc:sldMk cId="2366548810" sldId="258"/>
            <ac:spMk id="54" creationId="{D4974D33-8DC5-464E-8C6D-BE58F0669C17}"/>
          </ac:spMkLst>
        </pc:spChg>
        <pc:picChg chg="add del">
          <ac:chgData name="Andleeb Madeha (2239506)" userId="S::2239506@student.uwtsd.ac.uk::df8ca251-d4f8-4250-9741-dba5519528aa" providerId="AD" clId="Web-{0B5738D3-337A-40BF-8A0D-16748875364E}" dt="2024-02-21T10:14:59.339" v="205"/>
          <ac:picMkLst>
            <pc:docMk/>
            <pc:sldMk cId="2366548810" sldId="258"/>
            <ac:picMk id="24" creationId="{14BB852D-078B-9575-A822-7E7CEE20912C}"/>
          </ac:picMkLst>
        </pc:picChg>
        <pc:picChg chg="add mod ord">
          <ac:chgData name="Andleeb Madeha (2239506)" userId="S::2239506@student.uwtsd.ac.uk::df8ca251-d4f8-4250-9741-dba5519528aa" providerId="AD" clId="Web-{0B5738D3-337A-40BF-8A0D-16748875364E}" dt="2024-02-21T10:18:07.329" v="226"/>
          <ac:picMkLst>
            <pc:docMk/>
            <pc:sldMk cId="2366548810" sldId="258"/>
            <ac:picMk id="41" creationId="{F31A649D-9129-3529-2FFB-1CDA2D102C9E}"/>
          </ac:picMkLst>
        </pc:picChg>
        <pc:cxnChg chg="add del">
          <ac:chgData name="Andleeb Madeha (2239506)" userId="S::2239506@student.uwtsd.ac.uk::df8ca251-d4f8-4250-9741-dba5519528aa" providerId="AD" clId="Web-{0B5738D3-337A-40BF-8A0D-16748875364E}" dt="2024-02-21T10:14:59.355" v="206"/>
          <ac:cxnSpMkLst>
            <pc:docMk/>
            <pc:sldMk cId="2366548810" sldId="258"/>
            <ac:cxnSpMk id="16" creationId="{56020367-4FD5-4596-8E10-C5F095CD8DBF}"/>
          </ac:cxnSpMkLst>
        </pc:cxnChg>
      </pc:sldChg>
      <pc:sldChg chg="addSp delSp modSp new mod setBg modClrScheme delDesignElem chgLayout">
        <pc:chgData name="Andleeb Madeha (2239506)" userId="S::2239506@student.uwtsd.ac.uk::df8ca251-d4f8-4250-9741-dba5519528aa" providerId="AD" clId="Web-{0B5738D3-337A-40BF-8A0D-16748875364E}" dt="2024-02-21T10:34:17.748" v="270" actId="14100"/>
        <pc:sldMkLst>
          <pc:docMk/>
          <pc:sldMk cId="3078928721" sldId="259"/>
        </pc:sldMkLst>
        <pc:spChg chg="mod ord">
          <ac:chgData name="Andleeb Madeha (2239506)" userId="S::2239506@student.uwtsd.ac.uk::df8ca251-d4f8-4250-9741-dba5519528aa" providerId="AD" clId="Web-{0B5738D3-337A-40BF-8A0D-16748875364E}" dt="2024-02-21T10:33:09.012" v="263"/>
          <ac:spMkLst>
            <pc:docMk/>
            <pc:sldMk cId="3078928721" sldId="259"/>
            <ac:spMk id="2" creationId="{7C550EB7-B68A-8DFE-86B5-057007229D8E}"/>
          </ac:spMkLst>
        </pc:spChg>
        <pc:spChg chg="mod ord">
          <ac:chgData name="Andleeb Madeha (2239506)" userId="S::2239506@student.uwtsd.ac.uk::df8ca251-d4f8-4250-9741-dba5519528aa" providerId="AD" clId="Web-{0B5738D3-337A-40BF-8A0D-16748875364E}" dt="2024-02-21T10:34:17.748" v="270" actId="14100"/>
          <ac:spMkLst>
            <pc:docMk/>
            <pc:sldMk cId="3078928721" sldId="259"/>
            <ac:spMk id="3" creationId="{4F993B20-F16C-8931-665C-F0681F7BD3E8}"/>
          </ac:spMkLst>
        </pc:spChg>
        <pc:spChg chg="add">
          <ac:chgData name="Andleeb Madeha (2239506)" userId="S::2239506@student.uwtsd.ac.uk::df8ca251-d4f8-4250-9741-dba5519528aa" providerId="AD" clId="Web-{0B5738D3-337A-40BF-8A0D-16748875364E}" dt="2024-02-21T10:33:14.325" v="264"/>
          <ac:spMkLst>
            <pc:docMk/>
            <pc:sldMk cId="3078928721" sldId="259"/>
            <ac:spMk id="5" creationId="{09588DA8-065E-4F6F-8EFD-43104AB2E0CF}"/>
          </ac:spMkLst>
        </pc:spChg>
        <pc:spChg chg="add">
          <ac:chgData name="Andleeb Madeha (2239506)" userId="S::2239506@student.uwtsd.ac.uk::df8ca251-d4f8-4250-9741-dba5519528aa" providerId="AD" clId="Web-{0B5738D3-337A-40BF-8A0D-16748875364E}" dt="2024-02-21T10:33:14.325" v="264"/>
          <ac:spMkLst>
            <pc:docMk/>
            <pc:sldMk cId="3078928721" sldId="259"/>
            <ac:spMk id="6" creationId="{C4285719-470E-454C-AF62-8323075F1F5B}"/>
          </ac:spMkLst>
        </pc:spChg>
        <pc:spChg chg="add">
          <ac:chgData name="Andleeb Madeha (2239506)" userId="S::2239506@student.uwtsd.ac.uk::df8ca251-d4f8-4250-9741-dba5519528aa" providerId="AD" clId="Web-{0B5738D3-337A-40BF-8A0D-16748875364E}" dt="2024-02-21T10:33:14.325" v="264"/>
          <ac:spMkLst>
            <pc:docMk/>
            <pc:sldMk cId="3078928721" sldId="259"/>
            <ac:spMk id="7" creationId="{CD9FE4EF-C4D8-49A0-B2FF-81D8DB7D8A24}"/>
          </ac:spMkLst>
        </pc:spChg>
        <pc:spChg chg="add del">
          <ac:chgData name="Andleeb Madeha (2239506)" userId="S::2239506@student.uwtsd.ac.uk::df8ca251-d4f8-4250-9741-dba5519528aa" providerId="AD" clId="Web-{0B5738D3-337A-40BF-8A0D-16748875364E}" dt="2024-02-21T10:32:59.074" v="262"/>
          <ac:spMkLst>
            <pc:docMk/>
            <pc:sldMk cId="3078928721" sldId="259"/>
            <ac:spMk id="8" creationId="{09588DA8-065E-4F6F-8EFD-43104AB2E0CF}"/>
          </ac:spMkLst>
        </pc:spChg>
        <pc:spChg chg="add">
          <ac:chgData name="Andleeb Madeha (2239506)" userId="S::2239506@student.uwtsd.ac.uk::df8ca251-d4f8-4250-9741-dba5519528aa" providerId="AD" clId="Web-{0B5738D3-337A-40BF-8A0D-16748875364E}" dt="2024-02-21T10:33:14.325" v="264"/>
          <ac:spMkLst>
            <pc:docMk/>
            <pc:sldMk cId="3078928721" sldId="259"/>
            <ac:spMk id="9" creationId="{4300840D-0A0B-4512-BACA-B439D5B9C57C}"/>
          </ac:spMkLst>
        </pc:spChg>
        <pc:spChg chg="add del">
          <ac:chgData name="Andleeb Madeha (2239506)" userId="S::2239506@student.uwtsd.ac.uk::df8ca251-d4f8-4250-9741-dba5519528aa" providerId="AD" clId="Web-{0B5738D3-337A-40BF-8A0D-16748875364E}" dt="2024-02-21T10:32:59.074" v="262"/>
          <ac:spMkLst>
            <pc:docMk/>
            <pc:sldMk cId="3078928721" sldId="259"/>
            <ac:spMk id="10" creationId="{C4285719-470E-454C-AF62-8323075F1F5B}"/>
          </ac:spMkLst>
        </pc:spChg>
        <pc:spChg chg="add">
          <ac:chgData name="Andleeb Madeha (2239506)" userId="S::2239506@student.uwtsd.ac.uk::df8ca251-d4f8-4250-9741-dba5519528aa" providerId="AD" clId="Web-{0B5738D3-337A-40BF-8A0D-16748875364E}" dt="2024-02-21T10:33:14.325" v="264"/>
          <ac:spMkLst>
            <pc:docMk/>
            <pc:sldMk cId="3078928721" sldId="259"/>
            <ac:spMk id="11" creationId="{D2B78728-A580-49A7-84F9-6EF6F583ADE0}"/>
          </ac:spMkLst>
        </pc:spChg>
        <pc:spChg chg="add del">
          <ac:chgData name="Andleeb Madeha (2239506)" userId="S::2239506@student.uwtsd.ac.uk::df8ca251-d4f8-4250-9741-dba5519528aa" providerId="AD" clId="Web-{0B5738D3-337A-40BF-8A0D-16748875364E}" dt="2024-02-21T10:32:59.074" v="262"/>
          <ac:spMkLst>
            <pc:docMk/>
            <pc:sldMk cId="3078928721" sldId="259"/>
            <ac:spMk id="12" creationId="{CD9FE4EF-C4D8-49A0-B2FF-81D8DB7D8A24}"/>
          </ac:spMkLst>
        </pc:spChg>
        <pc:spChg chg="add">
          <ac:chgData name="Andleeb Madeha (2239506)" userId="S::2239506@student.uwtsd.ac.uk::df8ca251-d4f8-4250-9741-dba5519528aa" providerId="AD" clId="Web-{0B5738D3-337A-40BF-8A0D-16748875364E}" dt="2024-02-21T10:33:14.325" v="264"/>
          <ac:spMkLst>
            <pc:docMk/>
            <pc:sldMk cId="3078928721" sldId="259"/>
            <ac:spMk id="13" creationId="{38FAA1A1-D861-433F-88FA-1E9D6FD31D11}"/>
          </ac:spMkLst>
        </pc:spChg>
        <pc:spChg chg="add del">
          <ac:chgData name="Andleeb Madeha (2239506)" userId="S::2239506@student.uwtsd.ac.uk::df8ca251-d4f8-4250-9741-dba5519528aa" providerId="AD" clId="Web-{0B5738D3-337A-40BF-8A0D-16748875364E}" dt="2024-02-21T10:32:59.074" v="262"/>
          <ac:spMkLst>
            <pc:docMk/>
            <pc:sldMk cId="3078928721" sldId="259"/>
            <ac:spMk id="14" creationId="{4300840D-0A0B-4512-BACA-B439D5B9C57C}"/>
          </ac:spMkLst>
        </pc:spChg>
        <pc:spChg chg="add">
          <ac:chgData name="Andleeb Madeha (2239506)" userId="S::2239506@student.uwtsd.ac.uk::df8ca251-d4f8-4250-9741-dba5519528aa" providerId="AD" clId="Web-{0B5738D3-337A-40BF-8A0D-16748875364E}" dt="2024-02-21T10:33:14.325" v="264"/>
          <ac:spMkLst>
            <pc:docMk/>
            <pc:sldMk cId="3078928721" sldId="259"/>
            <ac:spMk id="15" creationId="{8D71EDA1-87BF-4D5D-AB79-F346FD19278A}"/>
          </ac:spMkLst>
        </pc:spChg>
        <pc:spChg chg="add del">
          <ac:chgData name="Andleeb Madeha (2239506)" userId="S::2239506@student.uwtsd.ac.uk::df8ca251-d4f8-4250-9741-dba5519528aa" providerId="AD" clId="Web-{0B5738D3-337A-40BF-8A0D-16748875364E}" dt="2024-02-21T10:32:59.074" v="262"/>
          <ac:spMkLst>
            <pc:docMk/>
            <pc:sldMk cId="3078928721" sldId="259"/>
            <ac:spMk id="16" creationId="{D2B78728-A580-49A7-84F9-6EF6F583ADE0}"/>
          </ac:spMkLst>
        </pc:spChg>
        <pc:spChg chg="add del">
          <ac:chgData name="Andleeb Madeha (2239506)" userId="S::2239506@student.uwtsd.ac.uk::df8ca251-d4f8-4250-9741-dba5519528aa" providerId="AD" clId="Web-{0B5738D3-337A-40BF-8A0D-16748875364E}" dt="2024-02-21T10:32:59.074" v="262"/>
          <ac:spMkLst>
            <pc:docMk/>
            <pc:sldMk cId="3078928721" sldId="259"/>
            <ac:spMk id="18" creationId="{38FAA1A1-D861-433F-88FA-1E9D6FD31D11}"/>
          </ac:spMkLst>
        </pc:spChg>
        <pc:spChg chg="add del">
          <ac:chgData name="Andleeb Madeha (2239506)" userId="S::2239506@student.uwtsd.ac.uk::df8ca251-d4f8-4250-9741-dba5519528aa" providerId="AD" clId="Web-{0B5738D3-337A-40BF-8A0D-16748875364E}" dt="2024-02-21T10:32:59.074" v="262"/>
          <ac:spMkLst>
            <pc:docMk/>
            <pc:sldMk cId="3078928721" sldId="259"/>
            <ac:spMk id="20" creationId="{8D71EDA1-87BF-4D5D-AB79-F346FD19278A}"/>
          </ac:spMkLst>
        </pc:spChg>
      </pc:sldChg>
      <pc:sldChg chg="addSp modSp new mod setBg">
        <pc:chgData name="Andleeb Madeha (2239506)" userId="S::2239506@student.uwtsd.ac.uk::df8ca251-d4f8-4250-9741-dba5519528aa" providerId="AD" clId="Web-{0B5738D3-337A-40BF-8A0D-16748875364E}" dt="2024-02-21T12:28:44.808" v="612" actId="14100"/>
        <pc:sldMkLst>
          <pc:docMk/>
          <pc:sldMk cId="3278947197" sldId="260"/>
        </pc:sldMkLst>
        <pc:spChg chg="mod">
          <ac:chgData name="Andleeb Madeha (2239506)" userId="S::2239506@student.uwtsd.ac.uk::df8ca251-d4f8-4250-9741-dba5519528aa" providerId="AD" clId="Web-{0B5738D3-337A-40BF-8A0D-16748875364E}" dt="2024-02-21T12:28:44.808" v="612" actId="14100"/>
          <ac:spMkLst>
            <pc:docMk/>
            <pc:sldMk cId="3278947197" sldId="260"/>
            <ac:spMk id="2" creationId="{BD35D78B-B5F7-9457-3BF3-165A3BF53E13}"/>
          </ac:spMkLst>
        </pc:spChg>
        <pc:spChg chg="mod">
          <ac:chgData name="Andleeb Madeha (2239506)" userId="S::2239506@student.uwtsd.ac.uk::df8ca251-d4f8-4250-9741-dba5519528aa" providerId="AD" clId="Web-{0B5738D3-337A-40BF-8A0D-16748875364E}" dt="2024-02-21T10:45:52.831" v="294" actId="20577"/>
          <ac:spMkLst>
            <pc:docMk/>
            <pc:sldMk cId="3278947197" sldId="260"/>
            <ac:spMk id="3" creationId="{3BC97D76-79D0-82FA-C81C-A88DE7185D1B}"/>
          </ac:spMkLst>
        </pc:spChg>
        <pc:spChg chg="add">
          <ac:chgData name="Andleeb Madeha (2239506)" userId="S::2239506@student.uwtsd.ac.uk::df8ca251-d4f8-4250-9741-dba5519528aa" providerId="AD" clId="Web-{0B5738D3-337A-40BF-8A0D-16748875364E}" dt="2024-02-21T10:44:48.314" v="293"/>
          <ac:spMkLst>
            <pc:docMk/>
            <pc:sldMk cId="3278947197" sldId="260"/>
            <ac:spMk id="10" creationId="{B14C2221-2B8C-494D-9442-F812DF4E8794}"/>
          </ac:spMkLst>
        </pc:spChg>
        <pc:picChg chg="add mod">
          <ac:chgData name="Andleeb Madeha (2239506)" userId="S::2239506@student.uwtsd.ac.uk::df8ca251-d4f8-4250-9741-dba5519528aa" providerId="AD" clId="Web-{0B5738D3-337A-40BF-8A0D-16748875364E}" dt="2024-02-21T12:28:40.902" v="611" actId="14100"/>
          <ac:picMkLst>
            <pc:docMk/>
            <pc:sldMk cId="3278947197" sldId="260"/>
            <ac:picMk id="7" creationId="{0DA01391-F66C-5224-34FD-5D6081B3CF0E}"/>
          </ac:picMkLst>
        </pc:picChg>
      </pc:sldChg>
      <pc:sldChg chg="addSp delSp modSp new mod setBg">
        <pc:chgData name="Andleeb Madeha (2239506)" userId="S::2239506@student.uwtsd.ac.uk::df8ca251-d4f8-4250-9741-dba5519528aa" providerId="AD" clId="Web-{0B5738D3-337A-40BF-8A0D-16748875364E}" dt="2024-02-21T12:29:36.795" v="614" actId="20577"/>
        <pc:sldMkLst>
          <pc:docMk/>
          <pc:sldMk cId="4168117318" sldId="261"/>
        </pc:sldMkLst>
        <pc:spChg chg="mod">
          <ac:chgData name="Andleeb Madeha (2239506)" userId="S::2239506@student.uwtsd.ac.uk::df8ca251-d4f8-4250-9741-dba5519528aa" providerId="AD" clId="Web-{0B5738D3-337A-40BF-8A0D-16748875364E}" dt="2024-02-21T12:29:36.795" v="614" actId="20577"/>
          <ac:spMkLst>
            <pc:docMk/>
            <pc:sldMk cId="4168117318" sldId="261"/>
            <ac:spMk id="2" creationId="{F13318BF-BF66-045A-EDE2-B93B148311E1}"/>
          </ac:spMkLst>
        </pc:spChg>
        <pc:spChg chg="mod">
          <ac:chgData name="Andleeb Madeha (2239506)" userId="S::2239506@student.uwtsd.ac.uk::df8ca251-d4f8-4250-9741-dba5519528aa" providerId="AD" clId="Web-{0B5738D3-337A-40BF-8A0D-16748875364E}" dt="2024-02-21T11:03:36.316" v="359" actId="20577"/>
          <ac:spMkLst>
            <pc:docMk/>
            <pc:sldMk cId="4168117318" sldId="261"/>
            <ac:spMk id="3" creationId="{2959997B-1EFB-E23F-86D0-EC7A58EF2FC3}"/>
          </ac:spMkLst>
        </pc:spChg>
        <pc:spChg chg="add del">
          <ac:chgData name="Andleeb Madeha (2239506)" userId="S::2239506@student.uwtsd.ac.uk::df8ca251-d4f8-4250-9741-dba5519528aa" providerId="AD" clId="Web-{0B5738D3-337A-40BF-8A0D-16748875364E}" dt="2024-02-21T11:02:03.782" v="347"/>
          <ac:spMkLst>
            <pc:docMk/>
            <pc:sldMk cId="4168117318" sldId="261"/>
            <ac:spMk id="8" creationId="{18873D23-2DCF-4B31-A009-95721C06E8E1}"/>
          </ac:spMkLst>
        </pc:spChg>
        <pc:spChg chg="add del">
          <ac:chgData name="Andleeb Madeha (2239506)" userId="S::2239506@student.uwtsd.ac.uk::df8ca251-d4f8-4250-9741-dba5519528aa" providerId="AD" clId="Web-{0B5738D3-337A-40BF-8A0D-16748875364E}" dt="2024-02-21T11:02:03.782" v="347"/>
          <ac:spMkLst>
            <pc:docMk/>
            <pc:sldMk cId="4168117318" sldId="261"/>
            <ac:spMk id="10" creationId="{C13EF075-D4EF-4929-ADBC-91B27DA19955}"/>
          </ac:spMkLst>
        </pc:spChg>
        <pc:spChg chg="add del">
          <ac:chgData name="Andleeb Madeha (2239506)" userId="S::2239506@student.uwtsd.ac.uk::df8ca251-d4f8-4250-9741-dba5519528aa" providerId="AD" clId="Web-{0B5738D3-337A-40BF-8A0D-16748875364E}" dt="2024-02-21T11:01:57.750" v="344"/>
          <ac:spMkLst>
            <pc:docMk/>
            <pc:sldMk cId="4168117318" sldId="261"/>
            <ac:spMk id="21" creationId="{17718681-A12E-49D6-9925-DD7C68176D61}"/>
          </ac:spMkLst>
        </pc:spChg>
        <pc:spChg chg="add del">
          <ac:chgData name="Andleeb Madeha (2239506)" userId="S::2239506@student.uwtsd.ac.uk::df8ca251-d4f8-4250-9741-dba5519528aa" providerId="AD" clId="Web-{0B5738D3-337A-40BF-8A0D-16748875364E}" dt="2024-02-21T11:01:57.750" v="344"/>
          <ac:spMkLst>
            <pc:docMk/>
            <pc:sldMk cId="4168117318" sldId="261"/>
            <ac:spMk id="23" creationId="{FBD77573-9EF2-4C35-8285-A1CF6FBB0EA5}"/>
          </ac:spMkLst>
        </pc:spChg>
        <pc:spChg chg="add del">
          <ac:chgData name="Andleeb Madeha (2239506)" userId="S::2239506@student.uwtsd.ac.uk::df8ca251-d4f8-4250-9741-dba5519528aa" providerId="AD" clId="Web-{0B5738D3-337A-40BF-8A0D-16748875364E}" dt="2024-02-21T11:02:43.798" v="352"/>
          <ac:spMkLst>
            <pc:docMk/>
            <pc:sldMk cId="4168117318" sldId="261"/>
            <ac:spMk id="25" creationId="{5B7778FC-632E-4DCA-A7CB-0D7731CCF970}"/>
          </ac:spMkLst>
        </pc:spChg>
        <pc:spChg chg="add del">
          <ac:chgData name="Andleeb Madeha (2239506)" userId="S::2239506@student.uwtsd.ac.uk::df8ca251-d4f8-4250-9741-dba5519528aa" providerId="AD" clId="Web-{0B5738D3-337A-40BF-8A0D-16748875364E}" dt="2024-02-21T11:02:03.766" v="346"/>
          <ac:spMkLst>
            <pc:docMk/>
            <pc:sldMk cId="4168117318" sldId="261"/>
            <ac:spMk id="26" creationId="{5C8908E2-EE49-44D2-9428-A28D2312A8D5}"/>
          </ac:spMkLst>
        </pc:spChg>
        <pc:spChg chg="add del">
          <ac:chgData name="Andleeb Madeha (2239506)" userId="S::2239506@student.uwtsd.ac.uk::df8ca251-d4f8-4250-9741-dba5519528aa" providerId="AD" clId="Web-{0B5738D3-337A-40BF-8A0D-16748875364E}" dt="2024-02-21T11:02:03.766" v="346"/>
          <ac:spMkLst>
            <pc:docMk/>
            <pc:sldMk cId="4168117318" sldId="261"/>
            <ac:spMk id="27" creationId="{BD92035A-AA2F-4CD8-A556-1CE8BDEC75BD}"/>
          </ac:spMkLst>
        </pc:spChg>
        <pc:spChg chg="add del">
          <ac:chgData name="Andleeb Madeha (2239506)" userId="S::2239506@student.uwtsd.ac.uk::df8ca251-d4f8-4250-9741-dba5519528aa" providerId="AD" clId="Web-{0B5738D3-337A-40BF-8A0D-16748875364E}" dt="2024-02-21T11:02:03.766" v="346"/>
          <ac:spMkLst>
            <pc:docMk/>
            <pc:sldMk cId="4168117318" sldId="261"/>
            <ac:spMk id="29" creationId="{ED888B23-07FA-482A-96DF-47E31AF1A603}"/>
          </ac:spMkLst>
        </pc:spChg>
        <pc:spChg chg="add del">
          <ac:chgData name="Andleeb Madeha (2239506)" userId="S::2239506@student.uwtsd.ac.uk::df8ca251-d4f8-4250-9741-dba5519528aa" providerId="AD" clId="Web-{0B5738D3-337A-40BF-8A0D-16748875364E}" dt="2024-02-21T11:02:43.798" v="353"/>
          <ac:spMkLst>
            <pc:docMk/>
            <pc:sldMk cId="4168117318" sldId="261"/>
            <ac:spMk id="31" creationId="{C2554CA6-288E-4202-BC52-2E5A8F0C0AED}"/>
          </ac:spMkLst>
        </pc:spChg>
        <pc:spChg chg="add">
          <ac:chgData name="Andleeb Madeha (2239506)" userId="S::2239506@student.uwtsd.ac.uk::df8ca251-d4f8-4250-9741-dba5519528aa" providerId="AD" clId="Web-{0B5738D3-337A-40BF-8A0D-16748875364E}" dt="2024-02-21T11:02:03.782" v="347"/>
          <ac:spMkLst>
            <pc:docMk/>
            <pc:sldMk cId="4168117318" sldId="261"/>
            <ac:spMk id="32" creationId="{B10BB131-AC8E-4A8E-A5D1-36260F720C3B}"/>
          </ac:spMkLst>
        </pc:spChg>
        <pc:spChg chg="add">
          <ac:chgData name="Andleeb Madeha (2239506)" userId="S::2239506@student.uwtsd.ac.uk::df8ca251-d4f8-4250-9741-dba5519528aa" providerId="AD" clId="Web-{0B5738D3-337A-40BF-8A0D-16748875364E}" dt="2024-02-21T11:02:03.782" v="347"/>
          <ac:spMkLst>
            <pc:docMk/>
            <pc:sldMk cId="4168117318" sldId="261"/>
            <ac:spMk id="33" creationId="{FA23A907-97FB-4A8F-880A-DD77401C4296}"/>
          </ac:spMkLst>
        </pc:spChg>
        <pc:grpChg chg="add del">
          <ac:chgData name="Andleeb Madeha (2239506)" userId="S::2239506@student.uwtsd.ac.uk::df8ca251-d4f8-4250-9741-dba5519528aa" providerId="AD" clId="Web-{0B5738D3-337A-40BF-8A0D-16748875364E}" dt="2024-02-21T11:02:03.782" v="347"/>
          <ac:grpSpMkLst>
            <pc:docMk/>
            <pc:sldMk cId="4168117318" sldId="261"/>
            <ac:grpSpMk id="12" creationId="{DAA26DFA-AAB2-4973-9C17-16D587C7B198}"/>
          </ac:grpSpMkLst>
        </pc:grpChg>
        <pc:grpChg chg="add del">
          <ac:chgData name="Andleeb Madeha (2239506)" userId="S::2239506@student.uwtsd.ac.uk::df8ca251-d4f8-4250-9741-dba5519528aa" providerId="AD" clId="Web-{0B5738D3-337A-40BF-8A0D-16748875364E}" dt="2024-02-21T11:02:03.766" v="346"/>
          <ac:grpSpMkLst>
            <pc:docMk/>
            <pc:sldMk cId="4168117318" sldId="261"/>
            <ac:grpSpMk id="28" creationId="{5D1A9D8B-3117-4D9D-BDA4-DD81895098B0}"/>
          </ac:grpSpMkLst>
        </pc:grpChg>
      </pc:sldChg>
      <pc:sldChg chg="addSp delSp modSp new mod setBg">
        <pc:chgData name="Andleeb Madeha (2239506)" userId="S::2239506@student.uwtsd.ac.uk::df8ca251-d4f8-4250-9741-dba5519528aa" providerId="AD" clId="Web-{0B5738D3-337A-40BF-8A0D-16748875364E}" dt="2024-02-21T11:06:11.930" v="375" actId="20577"/>
        <pc:sldMkLst>
          <pc:docMk/>
          <pc:sldMk cId="2408371974" sldId="262"/>
        </pc:sldMkLst>
        <pc:spChg chg="del mod">
          <ac:chgData name="Andleeb Madeha (2239506)" userId="S::2239506@student.uwtsd.ac.uk::df8ca251-d4f8-4250-9741-dba5519528aa" providerId="AD" clId="Web-{0B5738D3-337A-40BF-8A0D-16748875364E}" dt="2024-02-21T11:04:35.864" v="362"/>
          <ac:spMkLst>
            <pc:docMk/>
            <pc:sldMk cId="2408371974" sldId="262"/>
            <ac:spMk id="2" creationId="{0499DFD4-02E9-B714-072F-A182A40701D1}"/>
          </ac:spMkLst>
        </pc:spChg>
        <pc:spChg chg="mod">
          <ac:chgData name="Andleeb Madeha (2239506)" userId="S::2239506@student.uwtsd.ac.uk::df8ca251-d4f8-4250-9741-dba5519528aa" providerId="AD" clId="Web-{0B5738D3-337A-40BF-8A0D-16748875364E}" dt="2024-02-21T11:06:11.930" v="375" actId="20577"/>
          <ac:spMkLst>
            <pc:docMk/>
            <pc:sldMk cId="2408371974" sldId="262"/>
            <ac:spMk id="3" creationId="{DF168B6F-CCE6-15E1-73BC-215C3A61EB32}"/>
          </ac:spMkLst>
        </pc:spChg>
        <pc:spChg chg="add">
          <ac:chgData name="Andleeb Madeha (2239506)" userId="S::2239506@student.uwtsd.ac.uk::df8ca251-d4f8-4250-9741-dba5519528aa" providerId="AD" clId="Web-{0B5738D3-337A-40BF-8A0D-16748875364E}" dt="2024-02-21T11:05:34.569" v="368"/>
          <ac:spMkLst>
            <pc:docMk/>
            <pc:sldMk cId="2408371974" sldId="262"/>
            <ac:spMk id="8" creationId="{907EF6B7-1338-4443-8C46-6A318D952DFD}"/>
          </ac:spMkLst>
        </pc:spChg>
        <pc:spChg chg="add">
          <ac:chgData name="Andleeb Madeha (2239506)" userId="S::2239506@student.uwtsd.ac.uk::df8ca251-d4f8-4250-9741-dba5519528aa" providerId="AD" clId="Web-{0B5738D3-337A-40BF-8A0D-16748875364E}" dt="2024-02-21T11:05:34.569" v="368"/>
          <ac:spMkLst>
            <pc:docMk/>
            <pc:sldMk cId="2408371974" sldId="262"/>
            <ac:spMk id="10" creationId="{DAAE4CDD-124C-4DCF-9584-B6033B545DD5}"/>
          </ac:spMkLst>
        </pc:spChg>
        <pc:spChg chg="add">
          <ac:chgData name="Andleeb Madeha (2239506)" userId="S::2239506@student.uwtsd.ac.uk::df8ca251-d4f8-4250-9741-dba5519528aa" providerId="AD" clId="Web-{0B5738D3-337A-40BF-8A0D-16748875364E}" dt="2024-02-21T11:05:34.569" v="368"/>
          <ac:spMkLst>
            <pc:docMk/>
            <pc:sldMk cId="2408371974" sldId="262"/>
            <ac:spMk id="12" creationId="{081E4A58-353D-44AE-B2FC-2A74E2E400F7}"/>
          </ac:spMkLst>
        </pc:spChg>
      </pc:sldChg>
      <pc:sldChg chg="addSp modSp new mod setBg">
        <pc:chgData name="Andleeb Madeha (2239506)" userId="S::2239506@student.uwtsd.ac.uk::df8ca251-d4f8-4250-9741-dba5519528aa" providerId="AD" clId="Web-{0B5738D3-337A-40BF-8A0D-16748875364E}" dt="2024-02-21T11:51:24.947" v="405" actId="20577"/>
        <pc:sldMkLst>
          <pc:docMk/>
          <pc:sldMk cId="3875949664" sldId="263"/>
        </pc:sldMkLst>
        <pc:spChg chg="mod">
          <ac:chgData name="Andleeb Madeha (2239506)" userId="S::2239506@student.uwtsd.ac.uk::df8ca251-d4f8-4250-9741-dba5519528aa" providerId="AD" clId="Web-{0B5738D3-337A-40BF-8A0D-16748875364E}" dt="2024-02-21T11:50:37.664" v="399" actId="14100"/>
          <ac:spMkLst>
            <pc:docMk/>
            <pc:sldMk cId="3875949664" sldId="263"/>
            <ac:spMk id="2" creationId="{1295429A-F3CE-640D-EE80-53ACA68777D2}"/>
          </ac:spMkLst>
        </pc:spChg>
        <pc:spChg chg="mod">
          <ac:chgData name="Andleeb Madeha (2239506)" userId="S::2239506@student.uwtsd.ac.uk::df8ca251-d4f8-4250-9741-dba5519528aa" providerId="AD" clId="Web-{0B5738D3-337A-40BF-8A0D-16748875364E}" dt="2024-02-21T11:51:24.947" v="405" actId="20577"/>
          <ac:spMkLst>
            <pc:docMk/>
            <pc:sldMk cId="3875949664" sldId="263"/>
            <ac:spMk id="3" creationId="{64FAD66B-A279-53A1-B90C-04053747F80A}"/>
          </ac:spMkLst>
        </pc:spChg>
        <pc:spChg chg="add">
          <ac:chgData name="Andleeb Madeha (2239506)" userId="S::2239506@student.uwtsd.ac.uk::df8ca251-d4f8-4250-9741-dba5519528aa" providerId="AD" clId="Web-{0B5738D3-337A-40BF-8A0D-16748875364E}" dt="2024-02-21T11:49:46.412" v="389"/>
          <ac:spMkLst>
            <pc:docMk/>
            <pc:sldMk cId="3875949664" sldId="263"/>
            <ac:spMk id="9" creationId="{9F7D5CDA-D291-4307-BF55-1381FED29634}"/>
          </ac:spMkLst>
        </pc:spChg>
        <pc:picChg chg="add">
          <ac:chgData name="Andleeb Madeha (2239506)" userId="S::2239506@student.uwtsd.ac.uk::df8ca251-d4f8-4250-9741-dba5519528aa" providerId="AD" clId="Web-{0B5738D3-337A-40BF-8A0D-16748875364E}" dt="2024-02-21T11:49:46.412" v="389"/>
          <ac:picMkLst>
            <pc:docMk/>
            <pc:sldMk cId="3875949664" sldId="263"/>
            <ac:picMk id="5" creationId="{7B7FC6BA-2AA6-8FC9-760C-A0C5C1962B6C}"/>
          </ac:picMkLst>
        </pc:picChg>
      </pc:sldChg>
      <pc:sldChg chg="addSp delSp modSp new mod setBg">
        <pc:chgData name="Andleeb Madeha (2239506)" userId="S::2239506@student.uwtsd.ac.uk::df8ca251-d4f8-4250-9741-dba5519528aa" providerId="AD" clId="Web-{0B5738D3-337A-40BF-8A0D-16748875364E}" dt="2024-02-21T11:59:15.354" v="429" actId="14100"/>
        <pc:sldMkLst>
          <pc:docMk/>
          <pc:sldMk cId="1700540695" sldId="264"/>
        </pc:sldMkLst>
        <pc:spChg chg="del mod">
          <ac:chgData name="Andleeb Madeha (2239506)" userId="S::2239506@student.uwtsd.ac.uk::df8ca251-d4f8-4250-9741-dba5519528aa" providerId="AD" clId="Web-{0B5738D3-337A-40BF-8A0D-16748875364E}" dt="2024-02-21T11:51:54.245" v="408"/>
          <ac:spMkLst>
            <pc:docMk/>
            <pc:sldMk cId="1700540695" sldId="264"/>
            <ac:spMk id="2" creationId="{B2B13715-0915-6C23-A969-2C78DBAFA78D}"/>
          </ac:spMkLst>
        </pc:spChg>
        <pc:spChg chg="add del mod">
          <ac:chgData name="Andleeb Madeha (2239506)" userId="S::2239506@student.uwtsd.ac.uk::df8ca251-d4f8-4250-9741-dba5519528aa" providerId="AD" clId="Web-{0B5738D3-337A-40BF-8A0D-16748875364E}" dt="2024-02-21T11:58:55.369" v="426"/>
          <ac:spMkLst>
            <pc:docMk/>
            <pc:sldMk cId="1700540695" sldId="264"/>
            <ac:spMk id="3" creationId="{179E652F-55B9-59AE-392E-EE8D19F755B6}"/>
          </ac:spMkLst>
        </pc:spChg>
        <pc:spChg chg="add del">
          <ac:chgData name="Andleeb Madeha (2239506)" userId="S::2239506@student.uwtsd.ac.uk::df8ca251-d4f8-4250-9741-dba5519528aa" providerId="AD" clId="Web-{0B5738D3-337A-40BF-8A0D-16748875364E}" dt="2024-02-21T11:58:55.369" v="426"/>
          <ac:spMkLst>
            <pc:docMk/>
            <pc:sldMk cId="1700540695" sldId="264"/>
            <ac:spMk id="10" creationId="{AF6CB648-9554-488A-B457-99CAAD1DA528}"/>
          </ac:spMkLst>
        </pc:spChg>
        <pc:spChg chg="add del">
          <ac:chgData name="Andleeb Madeha (2239506)" userId="S::2239506@student.uwtsd.ac.uk::df8ca251-d4f8-4250-9741-dba5519528aa" providerId="AD" clId="Web-{0B5738D3-337A-40BF-8A0D-16748875364E}" dt="2024-02-21T11:58:55.369" v="426"/>
          <ac:spMkLst>
            <pc:docMk/>
            <pc:sldMk cId="1700540695" sldId="264"/>
            <ac:spMk id="12" creationId="{E3ADCBE7-9330-1CDA-00EB-CDD12DB722FF}"/>
          </ac:spMkLst>
        </pc:spChg>
        <pc:spChg chg="add">
          <ac:chgData name="Andleeb Madeha (2239506)" userId="S::2239506@student.uwtsd.ac.uk::df8ca251-d4f8-4250-9741-dba5519528aa" providerId="AD" clId="Web-{0B5738D3-337A-40BF-8A0D-16748875364E}" dt="2024-02-21T11:58:55.369" v="426"/>
          <ac:spMkLst>
            <pc:docMk/>
            <pc:sldMk cId="1700540695" sldId="264"/>
            <ac:spMk id="17" creationId="{3346177D-ADC4-4968-B747-5CFCD390B5B9}"/>
          </ac:spMkLst>
        </pc:spChg>
        <pc:spChg chg="add mod">
          <ac:chgData name="Andleeb Madeha (2239506)" userId="S::2239506@student.uwtsd.ac.uk::df8ca251-d4f8-4250-9741-dba5519528aa" providerId="AD" clId="Web-{0B5738D3-337A-40BF-8A0D-16748875364E}" dt="2024-02-21T11:59:15.354" v="429" actId="14100"/>
          <ac:spMkLst>
            <pc:docMk/>
            <pc:sldMk cId="1700540695" sldId="264"/>
            <ac:spMk id="18" creationId="{179E652F-55B9-59AE-392E-EE8D19F755B6}"/>
          </ac:spMkLst>
        </pc:spChg>
        <pc:spChg chg="add">
          <ac:chgData name="Andleeb Madeha (2239506)" userId="S::2239506@student.uwtsd.ac.uk::df8ca251-d4f8-4250-9741-dba5519528aa" providerId="AD" clId="Web-{0B5738D3-337A-40BF-8A0D-16748875364E}" dt="2024-02-21T11:58:55.369" v="426"/>
          <ac:spMkLst>
            <pc:docMk/>
            <pc:sldMk cId="1700540695" sldId="264"/>
            <ac:spMk id="19" creationId="{0844A943-BF79-4FEA-ABB1-3BD54D236606}"/>
          </ac:spMkLst>
        </pc:spChg>
        <pc:spChg chg="add">
          <ac:chgData name="Andleeb Madeha (2239506)" userId="S::2239506@student.uwtsd.ac.uk::df8ca251-d4f8-4250-9741-dba5519528aa" providerId="AD" clId="Web-{0B5738D3-337A-40BF-8A0D-16748875364E}" dt="2024-02-21T11:58:55.369" v="426"/>
          <ac:spMkLst>
            <pc:docMk/>
            <pc:sldMk cId="1700540695" sldId="264"/>
            <ac:spMk id="21" creationId="{6437CC72-F4A8-4DC3-AFAB-D22C482C8100}"/>
          </ac:spMkLst>
        </pc:spChg>
        <pc:graphicFrameChg chg="add del">
          <ac:chgData name="Andleeb Madeha (2239506)" userId="S::2239506@student.uwtsd.ac.uk::df8ca251-d4f8-4250-9741-dba5519528aa" providerId="AD" clId="Web-{0B5738D3-337A-40BF-8A0D-16748875364E}" dt="2024-02-21T11:58:40.025" v="423"/>
          <ac:graphicFrameMkLst>
            <pc:docMk/>
            <pc:sldMk cId="1700540695" sldId="264"/>
            <ac:graphicFrameMk id="14" creationId="{5495F68E-0F0A-6F66-5E1A-21936E43E098}"/>
          </ac:graphicFrameMkLst>
        </pc:graphicFrameChg>
        <pc:graphicFrameChg chg="add del">
          <ac:chgData name="Andleeb Madeha (2239506)" userId="S::2239506@student.uwtsd.ac.uk::df8ca251-d4f8-4250-9741-dba5519528aa" providerId="AD" clId="Web-{0B5738D3-337A-40BF-8A0D-16748875364E}" dt="2024-02-21T11:58:55.354" v="425"/>
          <ac:graphicFrameMkLst>
            <pc:docMk/>
            <pc:sldMk cId="1700540695" sldId="264"/>
            <ac:graphicFrameMk id="16" creationId="{67648BBD-50D2-EBD2-7797-7F901AC4281A}"/>
          </ac:graphicFrameMkLst>
        </pc:graphicFrameChg>
        <pc:picChg chg="add mod">
          <ac:chgData name="Andleeb Madeha (2239506)" userId="S::2239506@student.uwtsd.ac.uk::df8ca251-d4f8-4250-9741-dba5519528aa" providerId="AD" clId="Web-{0B5738D3-337A-40BF-8A0D-16748875364E}" dt="2024-02-21T11:58:55.369" v="426"/>
          <ac:picMkLst>
            <pc:docMk/>
            <pc:sldMk cId="1700540695" sldId="264"/>
            <ac:picMk id="7" creationId="{044970AD-C15B-A7BF-87A7-361D701B9F0E}"/>
          </ac:picMkLst>
        </pc:picChg>
      </pc:sldChg>
      <pc:sldChg chg="addSp modSp new mod setBg">
        <pc:chgData name="Andleeb Madeha (2239506)" userId="S::2239506@student.uwtsd.ac.uk::df8ca251-d4f8-4250-9741-dba5519528aa" providerId="AD" clId="Web-{0B5738D3-337A-40BF-8A0D-16748875364E}" dt="2024-02-21T12:15:26.561" v="513" actId="20577"/>
        <pc:sldMkLst>
          <pc:docMk/>
          <pc:sldMk cId="2883406199" sldId="265"/>
        </pc:sldMkLst>
        <pc:spChg chg="mod">
          <ac:chgData name="Andleeb Madeha (2239506)" userId="S::2239506@student.uwtsd.ac.uk::df8ca251-d4f8-4250-9741-dba5519528aa" providerId="AD" clId="Web-{0B5738D3-337A-40BF-8A0D-16748875364E}" dt="2024-02-21T12:14:00.105" v="504" actId="14100"/>
          <ac:spMkLst>
            <pc:docMk/>
            <pc:sldMk cId="2883406199" sldId="265"/>
            <ac:spMk id="2" creationId="{2DC80146-7F31-38E3-D22F-06004B27C90F}"/>
          </ac:spMkLst>
        </pc:spChg>
        <pc:spChg chg="mod">
          <ac:chgData name="Andleeb Madeha (2239506)" userId="S::2239506@student.uwtsd.ac.uk::df8ca251-d4f8-4250-9741-dba5519528aa" providerId="AD" clId="Web-{0B5738D3-337A-40BF-8A0D-16748875364E}" dt="2024-02-21T12:15:26.561" v="513" actId="20577"/>
          <ac:spMkLst>
            <pc:docMk/>
            <pc:sldMk cId="2883406199" sldId="265"/>
            <ac:spMk id="3" creationId="{AD45A7E2-4FF8-2E5F-0A9E-44D2D4642728}"/>
          </ac:spMkLst>
        </pc:spChg>
        <pc:spChg chg="add">
          <ac:chgData name="Andleeb Madeha (2239506)" userId="S::2239506@student.uwtsd.ac.uk::df8ca251-d4f8-4250-9741-dba5519528aa" providerId="AD" clId="Web-{0B5738D3-337A-40BF-8A0D-16748875364E}" dt="2024-02-21T12:13:25.947" v="499"/>
          <ac:spMkLst>
            <pc:docMk/>
            <pc:sldMk cId="2883406199" sldId="265"/>
            <ac:spMk id="9" creationId="{AE3A741D-C19B-960A-5803-1C5887147820}"/>
          </ac:spMkLst>
        </pc:spChg>
        <pc:spChg chg="add">
          <ac:chgData name="Andleeb Madeha (2239506)" userId="S::2239506@student.uwtsd.ac.uk::df8ca251-d4f8-4250-9741-dba5519528aa" providerId="AD" clId="Web-{0B5738D3-337A-40BF-8A0D-16748875364E}" dt="2024-02-21T12:13:25.947" v="499"/>
          <ac:spMkLst>
            <pc:docMk/>
            <pc:sldMk cId="2883406199" sldId="265"/>
            <ac:spMk id="11" creationId="{9C3A50E9-9119-7BC3-083B-2D84CCC78E47}"/>
          </ac:spMkLst>
        </pc:spChg>
        <pc:spChg chg="add">
          <ac:chgData name="Andleeb Madeha (2239506)" userId="S::2239506@student.uwtsd.ac.uk::df8ca251-d4f8-4250-9741-dba5519528aa" providerId="AD" clId="Web-{0B5738D3-337A-40BF-8A0D-16748875364E}" dt="2024-02-21T12:13:25.947" v="499"/>
          <ac:spMkLst>
            <pc:docMk/>
            <pc:sldMk cId="2883406199" sldId="265"/>
            <ac:spMk id="13" creationId="{DC39DE25-0E4E-0AA7-0932-1D78C2372786}"/>
          </ac:spMkLst>
        </pc:spChg>
        <pc:spChg chg="add">
          <ac:chgData name="Andleeb Madeha (2239506)" userId="S::2239506@student.uwtsd.ac.uk::df8ca251-d4f8-4250-9741-dba5519528aa" providerId="AD" clId="Web-{0B5738D3-337A-40BF-8A0D-16748875364E}" dt="2024-02-21T12:13:25.947" v="499"/>
          <ac:spMkLst>
            <pc:docMk/>
            <pc:sldMk cId="2883406199" sldId="265"/>
            <ac:spMk id="15" creationId="{8D6EA299-0840-6DEA-E670-C49AEBC87E89}"/>
          </ac:spMkLst>
        </pc:spChg>
        <pc:picChg chg="add">
          <ac:chgData name="Andleeb Madeha (2239506)" userId="S::2239506@student.uwtsd.ac.uk::df8ca251-d4f8-4250-9741-dba5519528aa" providerId="AD" clId="Web-{0B5738D3-337A-40BF-8A0D-16748875364E}" dt="2024-02-21T12:13:25.947" v="499"/>
          <ac:picMkLst>
            <pc:docMk/>
            <pc:sldMk cId="2883406199" sldId="265"/>
            <ac:picMk id="5" creationId="{7664B434-3A71-EF17-449F-619D54DB6CF4}"/>
          </ac:picMkLst>
        </pc:picChg>
      </pc:sldChg>
      <pc:sldChg chg="modSp new">
        <pc:chgData name="Andleeb Madeha (2239506)" userId="S::2239506@student.uwtsd.ac.uk::df8ca251-d4f8-4250-9741-dba5519528aa" providerId="AD" clId="Web-{0B5738D3-337A-40BF-8A0D-16748875364E}" dt="2024-02-21T12:21:22.527" v="560" actId="20577"/>
        <pc:sldMkLst>
          <pc:docMk/>
          <pc:sldMk cId="3289099498" sldId="266"/>
        </pc:sldMkLst>
        <pc:spChg chg="mod">
          <ac:chgData name="Andleeb Madeha (2239506)" userId="S::2239506@student.uwtsd.ac.uk::df8ca251-d4f8-4250-9741-dba5519528aa" providerId="AD" clId="Web-{0B5738D3-337A-40BF-8A0D-16748875364E}" dt="2024-02-21T12:20:49.916" v="556" actId="14100"/>
          <ac:spMkLst>
            <pc:docMk/>
            <pc:sldMk cId="3289099498" sldId="266"/>
            <ac:spMk id="2" creationId="{BE52D458-9699-74E6-F044-75A910642467}"/>
          </ac:spMkLst>
        </pc:spChg>
        <pc:spChg chg="mod">
          <ac:chgData name="Andleeb Madeha (2239506)" userId="S::2239506@student.uwtsd.ac.uk::df8ca251-d4f8-4250-9741-dba5519528aa" providerId="AD" clId="Web-{0B5738D3-337A-40BF-8A0D-16748875364E}" dt="2024-02-21T12:21:22.527" v="560" actId="20577"/>
          <ac:spMkLst>
            <pc:docMk/>
            <pc:sldMk cId="3289099498" sldId="266"/>
            <ac:spMk id="3" creationId="{D1813332-B258-4C64-287A-E8EC3946B915}"/>
          </ac:spMkLst>
        </pc:spChg>
      </pc:sldChg>
      <pc:sldChg chg="addSp delSp modSp new del mod setBg">
        <pc:chgData name="Andleeb Madeha (2239506)" userId="S::2239506@student.uwtsd.ac.uk::df8ca251-d4f8-4250-9741-dba5519528aa" providerId="AD" clId="Web-{0B5738D3-337A-40BF-8A0D-16748875364E}" dt="2024-02-21T12:20:30.509" v="551"/>
        <pc:sldMkLst>
          <pc:docMk/>
          <pc:sldMk cId="3383795045" sldId="266"/>
        </pc:sldMkLst>
        <pc:spChg chg="mod">
          <ac:chgData name="Andleeb Madeha (2239506)" userId="S::2239506@student.uwtsd.ac.uk::df8ca251-d4f8-4250-9741-dba5519528aa" providerId="AD" clId="Web-{0B5738D3-337A-40BF-8A0D-16748875364E}" dt="2024-02-21T12:19:07.850" v="544"/>
          <ac:spMkLst>
            <pc:docMk/>
            <pc:sldMk cId="3383795045" sldId="266"/>
            <ac:spMk id="2" creationId="{A696CE11-2A3C-84CD-5FE9-F7C9195CC0AC}"/>
          </ac:spMkLst>
        </pc:spChg>
        <pc:spChg chg="mod">
          <ac:chgData name="Andleeb Madeha (2239506)" userId="S::2239506@student.uwtsd.ac.uk::df8ca251-d4f8-4250-9741-dba5519528aa" providerId="AD" clId="Web-{0B5738D3-337A-40BF-8A0D-16748875364E}" dt="2024-02-21T12:20:03.962" v="550" actId="14100"/>
          <ac:spMkLst>
            <pc:docMk/>
            <pc:sldMk cId="3383795045" sldId="266"/>
            <ac:spMk id="3" creationId="{2647D645-66B8-BFC1-98E3-B431EE89E4F8}"/>
          </ac:spMkLst>
        </pc:spChg>
        <pc:spChg chg="add del">
          <ac:chgData name="Andleeb Madeha (2239506)" userId="S::2239506@student.uwtsd.ac.uk::df8ca251-d4f8-4250-9741-dba5519528aa" providerId="AD" clId="Web-{0B5738D3-337A-40BF-8A0D-16748875364E}" dt="2024-02-21T12:19:07.850" v="544"/>
          <ac:spMkLst>
            <pc:docMk/>
            <pc:sldMk cId="3383795045" sldId="266"/>
            <ac:spMk id="8" creationId="{3B1FBD85-8991-2A31-6956-1A07186D5C91}"/>
          </ac:spMkLst>
        </pc:spChg>
        <pc:spChg chg="add del">
          <ac:chgData name="Andleeb Madeha (2239506)" userId="S::2239506@student.uwtsd.ac.uk::df8ca251-d4f8-4250-9741-dba5519528aa" providerId="AD" clId="Web-{0B5738D3-337A-40BF-8A0D-16748875364E}" dt="2024-02-21T12:18:34.755" v="540"/>
          <ac:spMkLst>
            <pc:docMk/>
            <pc:sldMk cId="3383795045" sldId="266"/>
            <ac:spMk id="9" creationId="{AE3A741D-C19B-960A-5803-1C5887147820}"/>
          </ac:spMkLst>
        </pc:spChg>
        <pc:spChg chg="add del">
          <ac:chgData name="Andleeb Madeha (2239506)" userId="S::2239506@student.uwtsd.ac.uk::df8ca251-d4f8-4250-9741-dba5519528aa" providerId="AD" clId="Web-{0B5738D3-337A-40BF-8A0D-16748875364E}" dt="2024-02-21T12:18:24.552" v="536"/>
          <ac:spMkLst>
            <pc:docMk/>
            <pc:sldMk cId="3383795045" sldId="266"/>
            <ac:spMk id="10" creationId="{3346177D-ADC4-4968-B747-5CFCD390B5B9}"/>
          </ac:spMkLst>
        </pc:spChg>
        <pc:spChg chg="add del">
          <ac:chgData name="Andleeb Madeha (2239506)" userId="S::2239506@student.uwtsd.ac.uk::df8ca251-d4f8-4250-9741-dba5519528aa" providerId="AD" clId="Web-{0B5738D3-337A-40BF-8A0D-16748875364E}" dt="2024-02-21T12:18:34.755" v="540"/>
          <ac:spMkLst>
            <pc:docMk/>
            <pc:sldMk cId="3383795045" sldId="266"/>
            <ac:spMk id="11" creationId="{9C3A50E9-9119-7BC3-083B-2D84CCC78E47}"/>
          </ac:spMkLst>
        </pc:spChg>
        <pc:spChg chg="add del">
          <ac:chgData name="Andleeb Madeha (2239506)" userId="S::2239506@student.uwtsd.ac.uk::df8ca251-d4f8-4250-9741-dba5519528aa" providerId="AD" clId="Web-{0B5738D3-337A-40BF-8A0D-16748875364E}" dt="2024-02-21T12:18:24.552" v="536"/>
          <ac:spMkLst>
            <pc:docMk/>
            <pc:sldMk cId="3383795045" sldId="266"/>
            <ac:spMk id="12" creationId="{0844A943-BF79-4FEA-ABB1-3BD54D236606}"/>
          </ac:spMkLst>
        </pc:spChg>
        <pc:spChg chg="add del">
          <ac:chgData name="Andleeb Madeha (2239506)" userId="S::2239506@student.uwtsd.ac.uk::df8ca251-d4f8-4250-9741-dba5519528aa" providerId="AD" clId="Web-{0B5738D3-337A-40BF-8A0D-16748875364E}" dt="2024-02-21T12:18:34.755" v="540"/>
          <ac:spMkLst>
            <pc:docMk/>
            <pc:sldMk cId="3383795045" sldId="266"/>
            <ac:spMk id="13" creationId="{DC39DE25-0E4E-0AA7-0932-1D78C2372786}"/>
          </ac:spMkLst>
        </pc:spChg>
        <pc:spChg chg="add del">
          <ac:chgData name="Andleeb Madeha (2239506)" userId="S::2239506@student.uwtsd.ac.uk::df8ca251-d4f8-4250-9741-dba5519528aa" providerId="AD" clId="Web-{0B5738D3-337A-40BF-8A0D-16748875364E}" dt="2024-02-21T12:18:24.552" v="536"/>
          <ac:spMkLst>
            <pc:docMk/>
            <pc:sldMk cId="3383795045" sldId="266"/>
            <ac:spMk id="14" creationId="{6437CC72-F4A8-4DC3-AFAB-D22C482C8100}"/>
          </ac:spMkLst>
        </pc:spChg>
        <pc:spChg chg="add del">
          <ac:chgData name="Andleeb Madeha (2239506)" userId="S::2239506@student.uwtsd.ac.uk::df8ca251-d4f8-4250-9741-dba5519528aa" providerId="AD" clId="Web-{0B5738D3-337A-40BF-8A0D-16748875364E}" dt="2024-02-21T12:18:34.755" v="540"/>
          <ac:spMkLst>
            <pc:docMk/>
            <pc:sldMk cId="3383795045" sldId="266"/>
            <ac:spMk id="15" creationId="{8D6EA299-0840-6DEA-E670-C49AEBC87E89}"/>
          </ac:spMkLst>
        </pc:spChg>
        <pc:spChg chg="add del">
          <ac:chgData name="Andleeb Madeha (2239506)" userId="S::2239506@student.uwtsd.ac.uk::df8ca251-d4f8-4250-9741-dba5519528aa" providerId="AD" clId="Web-{0B5738D3-337A-40BF-8A0D-16748875364E}" dt="2024-02-21T12:18:30.943" v="538"/>
          <ac:spMkLst>
            <pc:docMk/>
            <pc:sldMk cId="3383795045" sldId="266"/>
            <ac:spMk id="16" creationId="{3346177D-ADC4-4968-B747-5CFCD390B5B9}"/>
          </ac:spMkLst>
        </pc:spChg>
        <pc:spChg chg="add del">
          <ac:chgData name="Andleeb Madeha (2239506)" userId="S::2239506@student.uwtsd.ac.uk::df8ca251-d4f8-4250-9741-dba5519528aa" providerId="AD" clId="Web-{0B5738D3-337A-40BF-8A0D-16748875364E}" dt="2024-02-21T12:18:30.943" v="538"/>
          <ac:spMkLst>
            <pc:docMk/>
            <pc:sldMk cId="3383795045" sldId="266"/>
            <ac:spMk id="18" creationId="{0844A943-BF79-4FEA-ABB1-3BD54D236606}"/>
          </ac:spMkLst>
        </pc:spChg>
        <pc:spChg chg="add del">
          <ac:chgData name="Andleeb Madeha (2239506)" userId="S::2239506@student.uwtsd.ac.uk::df8ca251-d4f8-4250-9741-dba5519528aa" providerId="AD" clId="Web-{0B5738D3-337A-40BF-8A0D-16748875364E}" dt="2024-02-21T12:18:30.943" v="538"/>
          <ac:spMkLst>
            <pc:docMk/>
            <pc:sldMk cId="3383795045" sldId="266"/>
            <ac:spMk id="19" creationId="{6437CC72-F4A8-4DC3-AFAB-D22C482C8100}"/>
          </ac:spMkLst>
        </pc:spChg>
        <pc:spChg chg="add del">
          <ac:chgData name="Andleeb Madeha (2239506)" userId="S::2239506@student.uwtsd.ac.uk::df8ca251-d4f8-4250-9741-dba5519528aa" providerId="AD" clId="Web-{0B5738D3-337A-40BF-8A0D-16748875364E}" dt="2024-02-21T12:19:07.850" v="544"/>
          <ac:spMkLst>
            <pc:docMk/>
            <pc:sldMk cId="3383795045" sldId="266"/>
            <ac:spMk id="23" creationId="{D252BC7B-4F7B-6E34-71DB-D06EFE32DC26}"/>
          </ac:spMkLst>
        </pc:spChg>
        <pc:spChg chg="add del">
          <ac:chgData name="Andleeb Madeha (2239506)" userId="S::2239506@student.uwtsd.ac.uk::df8ca251-d4f8-4250-9741-dba5519528aa" providerId="AD" clId="Web-{0B5738D3-337A-40BF-8A0D-16748875364E}" dt="2024-02-21T12:19:07.850" v="544"/>
          <ac:spMkLst>
            <pc:docMk/>
            <pc:sldMk cId="3383795045" sldId="266"/>
            <ac:spMk id="24" creationId="{12F97F52-C578-5AB2-B699-50008FCBA822}"/>
          </ac:spMkLst>
        </pc:spChg>
        <pc:spChg chg="add">
          <ac:chgData name="Andleeb Madeha (2239506)" userId="S::2239506@student.uwtsd.ac.uk::df8ca251-d4f8-4250-9741-dba5519528aa" providerId="AD" clId="Web-{0B5738D3-337A-40BF-8A0D-16748875364E}" dt="2024-02-21T12:19:07.850" v="544"/>
          <ac:spMkLst>
            <pc:docMk/>
            <pc:sldMk cId="3383795045" sldId="266"/>
            <ac:spMk id="29" creationId="{C2554CA6-288E-4202-BC52-2E5A8F0C0AED}"/>
          </ac:spMkLst>
        </pc:spChg>
        <pc:spChg chg="add">
          <ac:chgData name="Andleeb Madeha (2239506)" userId="S::2239506@student.uwtsd.ac.uk::df8ca251-d4f8-4250-9741-dba5519528aa" providerId="AD" clId="Web-{0B5738D3-337A-40BF-8A0D-16748875364E}" dt="2024-02-21T12:19:07.850" v="544"/>
          <ac:spMkLst>
            <pc:docMk/>
            <pc:sldMk cId="3383795045" sldId="266"/>
            <ac:spMk id="31" creationId="{B10BB131-AC8E-4A8E-A5D1-36260F720C3B}"/>
          </ac:spMkLst>
        </pc:spChg>
        <pc:spChg chg="add">
          <ac:chgData name="Andleeb Madeha (2239506)" userId="S::2239506@student.uwtsd.ac.uk::df8ca251-d4f8-4250-9741-dba5519528aa" providerId="AD" clId="Web-{0B5738D3-337A-40BF-8A0D-16748875364E}" dt="2024-02-21T12:19:07.850" v="544"/>
          <ac:spMkLst>
            <pc:docMk/>
            <pc:sldMk cId="3383795045" sldId="266"/>
            <ac:spMk id="33" creationId="{5B7778FC-632E-4DCA-A7CB-0D7731CCF970}"/>
          </ac:spMkLst>
        </pc:spChg>
        <pc:spChg chg="add">
          <ac:chgData name="Andleeb Madeha (2239506)" userId="S::2239506@student.uwtsd.ac.uk::df8ca251-d4f8-4250-9741-dba5519528aa" providerId="AD" clId="Web-{0B5738D3-337A-40BF-8A0D-16748875364E}" dt="2024-02-21T12:19:07.850" v="544"/>
          <ac:spMkLst>
            <pc:docMk/>
            <pc:sldMk cId="3383795045" sldId="266"/>
            <ac:spMk id="35" creationId="{FA23A907-97FB-4A8F-880A-DD77401C4296}"/>
          </ac:spMkLst>
        </pc:spChg>
        <pc:picChg chg="add del">
          <ac:chgData name="Andleeb Madeha (2239506)" userId="S::2239506@student.uwtsd.ac.uk::df8ca251-d4f8-4250-9741-dba5519528aa" providerId="AD" clId="Web-{0B5738D3-337A-40BF-8A0D-16748875364E}" dt="2024-02-21T12:18:34.755" v="540"/>
          <ac:picMkLst>
            <pc:docMk/>
            <pc:sldMk cId="3383795045" sldId="266"/>
            <ac:picMk id="5" creationId="{0DFCAFF8-A2E0-B273-3954-F8430DCB9A3C}"/>
          </ac:picMkLst>
        </pc:picChg>
        <pc:picChg chg="add del">
          <ac:chgData name="Andleeb Madeha (2239506)" userId="S::2239506@student.uwtsd.ac.uk::df8ca251-d4f8-4250-9741-dba5519528aa" providerId="AD" clId="Web-{0B5738D3-337A-40BF-8A0D-16748875364E}" dt="2024-02-21T12:18:24.552" v="536"/>
          <ac:picMkLst>
            <pc:docMk/>
            <pc:sldMk cId="3383795045" sldId="266"/>
            <ac:picMk id="7" creationId="{CCEB0D1B-0E7C-A8D1-7E6D-13F8B74AB52D}"/>
          </ac:picMkLst>
        </pc:picChg>
        <pc:picChg chg="add del">
          <ac:chgData name="Andleeb Madeha (2239506)" userId="S::2239506@student.uwtsd.ac.uk::df8ca251-d4f8-4250-9741-dba5519528aa" providerId="AD" clId="Web-{0B5738D3-337A-40BF-8A0D-16748875364E}" dt="2024-02-21T12:18:30.943" v="538"/>
          <ac:picMkLst>
            <pc:docMk/>
            <pc:sldMk cId="3383795045" sldId="266"/>
            <ac:picMk id="17" creationId="{B8DB69EA-B6D2-29FA-CC3B-49DE2866D7C4}"/>
          </ac:picMkLst>
        </pc:picChg>
        <pc:picChg chg="add del">
          <ac:chgData name="Andleeb Madeha (2239506)" userId="S::2239506@student.uwtsd.ac.uk::df8ca251-d4f8-4250-9741-dba5519528aa" providerId="AD" clId="Web-{0B5738D3-337A-40BF-8A0D-16748875364E}" dt="2024-02-21T12:18:47.224" v="542"/>
          <ac:picMkLst>
            <pc:docMk/>
            <pc:sldMk cId="3383795045" sldId="266"/>
            <ac:picMk id="20" creationId="{70C3B7E6-74D8-EE97-514D-C00CE98C1BF7}"/>
          </ac:picMkLst>
        </pc:picChg>
        <pc:cxnChg chg="add del">
          <ac:chgData name="Andleeb Madeha (2239506)" userId="S::2239506@student.uwtsd.ac.uk::df8ca251-d4f8-4250-9741-dba5519528aa" providerId="AD" clId="Web-{0B5738D3-337A-40BF-8A0D-16748875364E}" dt="2024-02-21T12:18:47.224" v="542"/>
          <ac:cxnSpMkLst>
            <pc:docMk/>
            <pc:sldMk cId="3383795045" sldId="266"/>
            <ac:cxnSpMk id="21" creationId="{1503BFE4-729B-D9D0-C17B-501E6AF1127A}"/>
          </ac:cxnSpMkLst>
        </pc:cxnChg>
      </pc:sldChg>
      <pc:sldChg chg="addSp delSp modSp new mod setBg">
        <pc:chgData name="Andleeb Madeha (2239506)" userId="S::2239506@student.uwtsd.ac.uk::df8ca251-d4f8-4250-9741-dba5519528aa" providerId="AD" clId="Web-{0B5738D3-337A-40BF-8A0D-16748875364E}" dt="2024-02-21T12:27:06.367" v="599" actId="20577"/>
        <pc:sldMkLst>
          <pc:docMk/>
          <pc:sldMk cId="2545402301" sldId="267"/>
        </pc:sldMkLst>
        <pc:spChg chg="del mod">
          <ac:chgData name="Andleeb Madeha (2239506)" userId="S::2239506@student.uwtsd.ac.uk::df8ca251-d4f8-4250-9741-dba5519528aa" providerId="AD" clId="Web-{0B5738D3-337A-40BF-8A0D-16748875364E}" dt="2024-02-21T12:21:51.731" v="563"/>
          <ac:spMkLst>
            <pc:docMk/>
            <pc:sldMk cId="2545402301" sldId="267"/>
            <ac:spMk id="2" creationId="{7ED683E2-2693-73BD-CD70-39407EEEE5DB}"/>
          </ac:spMkLst>
        </pc:spChg>
        <pc:spChg chg="del mod">
          <ac:chgData name="Andleeb Madeha (2239506)" userId="S::2239506@student.uwtsd.ac.uk::df8ca251-d4f8-4250-9741-dba5519528aa" providerId="AD" clId="Web-{0B5738D3-337A-40BF-8A0D-16748875364E}" dt="2024-02-21T12:24:44.519" v="583"/>
          <ac:spMkLst>
            <pc:docMk/>
            <pc:sldMk cId="2545402301" sldId="267"/>
            <ac:spMk id="3" creationId="{7010B102-82FE-E03B-B06D-D70776BDA918}"/>
          </ac:spMkLst>
        </pc:spChg>
        <pc:spChg chg="add mod">
          <ac:chgData name="Andleeb Madeha (2239506)" userId="S::2239506@student.uwtsd.ac.uk::df8ca251-d4f8-4250-9741-dba5519528aa" providerId="AD" clId="Web-{0B5738D3-337A-40BF-8A0D-16748875364E}" dt="2024-02-21T12:27:06.367" v="599" actId="20577"/>
          <ac:spMkLst>
            <pc:docMk/>
            <pc:sldMk cId="2545402301" sldId="267"/>
            <ac:spMk id="6" creationId="{863475DC-6082-840C-C80B-2859EB22A4C0}"/>
          </ac:spMkLst>
        </pc:spChg>
        <pc:spChg chg="add">
          <ac:chgData name="Andleeb Madeha (2239506)" userId="S::2239506@student.uwtsd.ac.uk::df8ca251-d4f8-4250-9741-dba5519528aa" providerId="AD" clId="Web-{0B5738D3-337A-40BF-8A0D-16748875364E}" dt="2024-02-21T12:26:16.256" v="588"/>
          <ac:spMkLst>
            <pc:docMk/>
            <pc:sldMk cId="2545402301" sldId="267"/>
            <ac:spMk id="13" creationId="{245A9F99-D9B1-4094-A2E2-B90AC1DB7B9C}"/>
          </ac:spMkLst>
        </pc:spChg>
        <pc:spChg chg="add">
          <ac:chgData name="Andleeb Madeha (2239506)" userId="S::2239506@student.uwtsd.ac.uk::df8ca251-d4f8-4250-9741-dba5519528aa" providerId="AD" clId="Web-{0B5738D3-337A-40BF-8A0D-16748875364E}" dt="2024-02-21T12:26:16.256" v="588"/>
          <ac:spMkLst>
            <pc:docMk/>
            <pc:sldMk cId="2545402301" sldId="267"/>
            <ac:spMk id="15" creationId="{B7FAF607-473A-4A43-A23D-BBFF5C4117BB}"/>
          </ac:spMkLst>
        </pc:spChg>
        <pc:grpChg chg="add">
          <ac:chgData name="Andleeb Madeha (2239506)" userId="S::2239506@student.uwtsd.ac.uk::df8ca251-d4f8-4250-9741-dba5519528aa" providerId="AD" clId="Web-{0B5738D3-337A-40BF-8A0D-16748875364E}" dt="2024-02-21T12:26:16.256" v="588"/>
          <ac:grpSpMkLst>
            <pc:docMk/>
            <pc:sldMk cId="2545402301" sldId="267"/>
            <ac:grpSpMk id="17" creationId="{C5F6476F-D303-44D3-B30F-1BA348F0F64A}"/>
          </ac:grpSpMkLst>
        </pc:grpChg>
        <pc:picChg chg="add del mod">
          <ac:chgData name="Andleeb Madeha (2239506)" userId="S::2239506@student.uwtsd.ac.uk::df8ca251-d4f8-4250-9741-dba5519528aa" providerId="AD" clId="Web-{0B5738D3-337A-40BF-8A0D-16748875364E}" dt="2024-02-21T12:24:39.737" v="582"/>
          <ac:picMkLst>
            <pc:docMk/>
            <pc:sldMk cId="2545402301" sldId="267"/>
            <ac:picMk id="4" creationId="{755B833E-24C6-46C0-AADE-8FFA5E087B1C}"/>
          </ac:picMkLst>
        </pc:picChg>
        <pc:picChg chg="add">
          <ac:chgData name="Andleeb Madeha (2239506)" userId="S::2239506@student.uwtsd.ac.uk::df8ca251-d4f8-4250-9741-dba5519528aa" providerId="AD" clId="Web-{0B5738D3-337A-40BF-8A0D-16748875364E}" dt="2024-02-21T12:26:16.256" v="588"/>
          <ac:picMkLst>
            <pc:docMk/>
            <pc:sldMk cId="2545402301" sldId="267"/>
            <ac:picMk id="10" creationId="{56DAD05E-8775-2DAA-0950-A57D741D9EB1}"/>
          </ac:picMkLst>
        </pc:picChg>
      </pc:sldChg>
      <pc:sldMasterChg chg="del delSldLayout">
        <pc:chgData name="Andleeb Madeha (2239506)" userId="S::2239506@student.uwtsd.ac.uk::df8ca251-d4f8-4250-9741-dba5519528aa" providerId="AD" clId="Web-{0B5738D3-337A-40BF-8A0D-16748875364E}" dt="2024-02-21T09:58:34.795" v="41"/>
        <pc:sldMasterMkLst>
          <pc:docMk/>
          <pc:sldMasterMk cId="2460954070" sldId="2147483660"/>
        </pc:sldMasterMkLst>
        <pc:sldLayoutChg chg="del">
          <pc:chgData name="Andleeb Madeha (2239506)" userId="S::2239506@student.uwtsd.ac.uk::df8ca251-d4f8-4250-9741-dba5519528aa" providerId="AD" clId="Web-{0B5738D3-337A-40BF-8A0D-16748875364E}" dt="2024-02-21T09:58:34.795" v="41"/>
          <pc:sldLayoutMkLst>
            <pc:docMk/>
            <pc:sldMasterMk cId="2460954070" sldId="2147483660"/>
            <pc:sldLayoutMk cId="2385387890" sldId="2147483661"/>
          </pc:sldLayoutMkLst>
        </pc:sldLayoutChg>
        <pc:sldLayoutChg chg="del">
          <pc:chgData name="Andleeb Madeha (2239506)" userId="S::2239506@student.uwtsd.ac.uk::df8ca251-d4f8-4250-9741-dba5519528aa" providerId="AD" clId="Web-{0B5738D3-337A-40BF-8A0D-16748875364E}" dt="2024-02-21T09:58:34.795" v="41"/>
          <pc:sldLayoutMkLst>
            <pc:docMk/>
            <pc:sldMasterMk cId="2460954070" sldId="2147483660"/>
            <pc:sldLayoutMk cId="949138452" sldId="2147483662"/>
          </pc:sldLayoutMkLst>
        </pc:sldLayoutChg>
        <pc:sldLayoutChg chg="del">
          <pc:chgData name="Andleeb Madeha (2239506)" userId="S::2239506@student.uwtsd.ac.uk::df8ca251-d4f8-4250-9741-dba5519528aa" providerId="AD" clId="Web-{0B5738D3-337A-40BF-8A0D-16748875364E}" dt="2024-02-21T09:58:34.795" v="41"/>
          <pc:sldLayoutMkLst>
            <pc:docMk/>
            <pc:sldMasterMk cId="2460954070" sldId="2147483660"/>
            <pc:sldLayoutMk cId="2591524520" sldId="2147483663"/>
          </pc:sldLayoutMkLst>
        </pc:sldLayoutChg>
        <pc:sldLayoutChg chg="del">
          <pc:chgData name="Andleeb Madeha (2239506)" userId="S::2239506@student.uwtsd.ac.uk::df8ca251-d4f8-4250-9741-dba5519528aa" providerId="AD" clId="Web-{0B5738D3-337A-40BF-8A0D-16748875364E}" dt="2024-02-21T09:58:34.795" v="41"/>
          <pc:sldLayoutMkLst>
            <pc:docMk/>
            <pc:sldMasterMk cId="2460954070" sldId="2147483660"/>
            <pc:sldLayoutMk cId="1203092039" sldId="2147483664"/>
          </pc:sldLayoutMkLst>
        </pc:sldLayoutChg>
        <pc:sldLayoutChg chg="del">
          <pc:chgData name="Andleeb Madeha (2239506)" userId="S::2239506@student.uwtsd.ac.uk::df8ca251-d4f8-4250-9741-dba5519528aa" providerId="AD" clId="Web-{0B5738D3-337A-40BF-8A0D-16748875364E}" dt="2024-02-21T09:58:34.795" v="41"/>
          <pc:sldLayoutMkLst>
            <pc:docMk/>
            <pc:sldMasterMk cId="2460954070" sldId="2147483660"/>
            <pc:sldLayoutMk cId="3733172339" sldId="2147483665"/>
          </pc:sldLayoutMkLst>
        </pc:sldLayoutChg>
        <pc:sldLayoutChg chg="del">
          <pc:chgData name="Andleeb Madeha (2239506)" userId="S::2239506@student.uwtsd.ac.uk::df8ca251-d4f8-4250-9741-dba5519528aa" providerId="AD" clId="Web-{0B5738D3-337A-40BF-8A0D-16748875364E}" dt="2024-02-21T09:58:34.795" v="41"/>
          <pc:sldLayoutMkLst>
            <pc:docMk/>
            <pc:sldMasterMk cId="2460954070" sldId="2147483660"/>
            <pc:sldLayoutMk cId="3210312558" sldId="2147483666"/>
          </pc:sldLayoutMkLst>
        </pc:sldLayoutChg>
        <pc:sldLayoutChg chg="del">
          <pc:chgData name="Andleeb Madeha (2239506)" userId="S::2239506@student.uwtsd.ac.uk::df8ca251-d4f8-4250-9741-dba5519528aa" providerId="AD" clId="Web-{0B5738D3-337A-40BF-8A0D-16748875364E}" dt="2024-02-21T09:58:34.795" v="41"/>
          <pc:sldLayoutMkLst>
            <pc:docMk/>
            <pc:sldMasterMk cId="2460954070" sldId="2147483660"/>
            <pc:sldLayoutMk cId="3146388984" sldId="2147483667"/>
          </pc:sldLayoutMkLst>
        </pc:sldLayoutChg>
        <pc:sldLayoutChg chg="del">
          <pc:chgData name="Andleeb Madeha (2239506)" userId="S::2239506@student.uwtsd.ac.uk::df8ca251-d4f8-4250-9741-dba5519528aa" providerId="AD" clId="Web-{0B5738D3-337A-40BF-8A0D-16748875364E}" dt="2024-02-21T09:58:34.795" v="41"/>
          <pc:sldLayoutMkLst>
            <pc:docMk/>
            <pc:sldMasterMk cId="2460954070" sldId="2147483660"/>
            <pc:sldLayoutMk cId="3171841454" sldId="2147483668"/>
          </pc:sldLayoutMkLst>
        </pc:sldLayoutChg>
        <pc:sldLayoutChg chg="del">
          <pc:chgData name="Andleeb Madeha (2239506)" userId="S::2239506@student.uwtsd.ac.uk::df8ca251-d4f8-4250-9741-dba5519528aa" providerId="AD" clId="Web-{0B5738D3-337A-40BF-8A0D-16748875364E}" dt="2024-02-21T09:58:34.795" v="41"/>
          <pc:sldLayoutMkLst>
            <pc:docMk/>
            <pc:sldMasterMk cId="2460954070" sldId="2147483660"/>
            <pc:sldLayoutMk cId="1718958274" sldId="2147483669"/>
          </pc:sldLayoutMkLst>
        </pc:sldLayoutChg>
        <pc:sldLayoutChg chg="del">
          <pc:chgData name="Andleeb Madeha (2239506)" userId="S::2239506@student.uwtsd.ac.uk::df8ca251-d4f8-4250-9741-dba5519528aa" providerId="AD" clId="Web-{0B5738D3-337A-40BF-8A0D-16748875364E}" dt="2024-02-21T09:58:34.795" v="41"/>
          <pc:sldLayoutMkLst>
            <pc:docMk/>
            <pc:sldMasterMk cId="2460954070" sldId="2147483660"/>
            <pc:sldLayoutMk cId="2202905451" sldId="2147483670"/>
          </pc:sldLayoutMkLst>
        </pc:sldLayoutChg>
        <pc:sldLayoutChg chg="del">
          <pc:chgData name="Andleeb Madeha (2239506)" userId="S::2239506@student.uwtsd.ac.uk::df8ca251-d4f8-4250-9741-dba5519528aa" providerId="AD" clId="Web-{0B5738D3-337A-40BF-8A0D-16748875364E}" dt="2024-02-21T09:58:34.795" v="41"/>
          <pc:sldLayoutMkLst>
            <pc:docMk/>
            <pc:sldMasterMk cId="2460954070" sldId="2147483660"/>
            <pc:sldLayoutMk cId="3479445657" sldId="2147483671"/>
          </pc:sldLayoutMkLst>
        </pc:sldLayoutChg>
      </pc:sldMasterChg>
      <pc:sldMasterChg chg="add del addSldLayout delSldLayout">
        <pc:chgData name="Andleeb Madeha (2239506)" userId="S::2239506@student.uwtsd.ac.uk::df8ca251-d4f8-4250-9741-dba5519528aa" providerId="AD" clId="Web-{0B5738D3-337A-40BF-8A0D-16748875364E}" dt="2024-02-21T10:11:05.348" v="194"/>
        <pc:sldMasterMkLst>
          <pc:docMk/>
          <pc:sldMasterMk cId="3875887509" sldId="2147483685"/>
        </pc:sldMasterMkLst>
        <pc:sldLayoutChg chg="add del">
          <pc:chgData name="Andleeb Madeha (2239506)" userId="S::2239506@student.uwtsd.ac.uk::df8ca251-d4f8-4250-9741-dba5519528aa" providerId="AD" clId="Web-{0B5738D3-337A-40BF-8A0D-16748875364E}" dt="2024-02-21T10:11:05.348" v="194"/>
          <pc:sldLayoutMkLst>
            <pc:docMk/>
            <pc:sldMasterMk cId="3875887509" sldId="2147483685"/>
            <pc:sldLayoutMk cId="3117060213" sldId="2147483674"/>
          </pc:sldLayoutMkLst>
        </pc:sldLayoutChg>
        <pc:sldLayoutChg chg="add del">
          <pc:chgData name="Andleeb Madeha (2239506)" userId="S::2239506@student.uwtsd.ac.uk::df8ca251-d4f8-4250-9741-dba5519528aa" providerId="AD" clId="Web-{0B5738D3-337A-40BF-8A0D-16748875364E}" dt="2024-02-21T10:11:05.348" v="194"/>
          <pc:sldLayoutMkLst>
            <pc:docMk/>
            <pc:sldMasterMk cId="3875887509" sldId="2147483685"/>
            <pc:sldLayoutMk cId="1586359093" sldId="2147483675"/>
          </pc:sldLayoutMkLst>
        </pc:sldLayoutChg>
        <pc:sldLayoutChg chg="add del">
          <pc:chgData name="Andleeb Madeha (2239506)" userId="S::2239506@student.uwtsd.ac.uk::df8ca251-d4f8-4250-9741-dba5519528aa" providerId="AD" clId="Web-{0B5738D3-337A-40BF-8A0D-16748875364E}" dt="2024-02-21T10:11:05.348" v="194"/>
          <pc:sldLayoutMkLst>
            <pc:docMk/>
            <pc:sldMasterMk cId="3875887509" sldId="2147483685"/>
            <pc:sldLayoutMk cId="105433007" sldId="2147483676"/>
          </pc:sldLayoutMkLst>
        </pc:sldLayoutChg>
        <pc:sldLayoutChg chg="add del">
          <pc:chgData name="Andleeb Madeha (2239506)" userId="S::2239506@student.uwtsd.ac.uk::df8ca251-d4f8-4250-9741-dba5519528aa" providerId="AD" clId="Web-{0B5738D3-337A-40BF-8A0D-16748875364E}" dt="2024-02-21T10:11:05.348" v="194"/>
          <pc:sldLayoutMkLst>
            <pc:docMk/>
            <pc:sldMasterMk cId="3875887509" sldId="2147483685"/>
            <pc:sldLayoutMk cId="2385165101" sldId="2147483677"/>
          </pc:sldLayoutMkLst>
        </pc:sldLayoutChg>
        <pc:sldLayoutChg chg="add del">
          <pc:chgData name="Andleeb Madeha (2239506)" userId="S::2239506@student.uwtsd.ac.uk::df8ca251-d4f8-4250-9741-dba5519528aa" providerId="AD" clId="Web-{0B5738D3-337A-40BF-8A0D-16748875364E}" dt="2024-02-21T10:11:05.348" v="194"/>
          <pc:sldLayoutMkLst>
            <pc:docMk/>
            <pc:sldMasterMk cId="3875887509" sldId="2147483685"/>
            <pc:sldLayoutMk cId="320089249" sldId="2147483678"/>
          </pc:sldLayoutMkLst>
        </pc:sldLayoutChg>
        <pc:sldLayoutChg chg="add del">
          <pc:chgData name="Andleeb Madeha (2239506)" userId="S::2239506@student.uwtsd.ac.uk::df8ca251-d4f8-4250-9741-dba5519528aa" providerId="AD" clId="Web-{0B5738D3-337A-40BF-8A0D-16748875364E}" dt="2024-02-21T10:11:05.348" v="194"/>
          <pc:sldLayoutMkLst>
            <pc:docMk/>
            <pc:sldMasterMk cId="3875887509" sldId="2147483685"/>
            <pc:sldLayoutMk cId="1419129412" sldId="2147483679"/>
          </pc:sldLayoutMkLst>
        </pc:sldLayoutChg>
        <pc:sldLayoutChg chg="add del">
          <pc:chgData name="Andleeb Madeha (2239506)" userId="S::2239506@student.uwtsd.ac.uk::df8ca251-d4f8-4250-9741-dba5519528aa" providerId="AD" clId="Web-{0B5738D3-337A-40BF-8A0D-16748875364E}" dt="2024-02-21T10:11:05.348" v="194"/>
          <pc:sldLayoutMkLst>
            <pc:docMk/>
            <pc:sldMasterMk cId="3875887509" sldId="2147483685"/>
            <pc:sldLayoutMk cId="552596856" sldId="2147483680"/>
          </pc:sldLayoutMkLst>
        </pc:sldLayoutChg>
        <pc:sldLayoutChg chg="add del">
          <pc:chgData name="Andleeb Madeha (2239506)" userId="S::2239506@student.uwtsd.ac.uk::df8ca251-d4f8-4250-9741-dba5519528aa" providerId="AD" clId="Web-{0B5738D3-337A-40BF-8A0D-16748875364E}" dt="2024-02-21T10:11:05.348" v="194"/>
          <pc:sldLayoutMkLst>
            <pc:docMk/>
            <pc:sldMasterMk cId="3875887509" sldId="2147483685"/>
            <pc:sldLayoutMk cId="2820835116" sldId="2147483681"/>
          </pc:sldLayoutMkLst>
        </pc:sldLayoutChg>
        <pc:sldLayoutChg chg="add del">
          <pc:chgData name="Andleeb Madeha (2239506)" userId="S::2239506@student.uwtsd.ac.uk::df8ca251-d4f8-4250-9741-dba5519528aa" providerId="AD" clId="Web-{0B5738D3-337A-40BF-8A0D-16748875364E}" dt="2024-02-21T10:11:05.348" v="194"/>
          <pc:sldLayoutMkLst>
            <pc:docMk/>
            <pc:sldMasterMk cId="3875887509" sldId="2147483685"/>
            <pc:sldLayoutMk cId="2230582554" sldId="2147483682"/>
          </pc:sldLayoutMkLst>
        </pc:sldLayoutChg>
        <pc:sldLayoutChg chg="add del">
          <pc:chgData name="Andleeb Madeha (2239506)" userId="S::2239506@student.uwtsd.ac.uk::df8ca251-d4f8-4250-9741-dba5519528aa" providerId="AD" clId="Web-{0B5738D3-337A-40BF-8A0D-16748875364E}" dt="2024-02-21T10:11:05.348" v="194"/>
          <pc:sldLayoutMkLst>
            <pc:docMk/>
            <pc:sldMasterMk cId="3875887509" sldId="2147483685"/>
            <pc:sldLayoutMk cId="4273931376" sldId="2147483683"/>
          </pc:sldLayoutMkLst>
        </pc:sldLayoutChg>
        <pc:sldLayoutChg chg="add del">
          <pc:chgData name="Andleeb Madeha (2239506)" userId="S::2239506@student.uwtsd.ac.uk::df8ca251-d4f8-4250-9741-dba5519528aa" providerId="AD" clId="Web-{0B5738D3-337A-40BF-8A0D-16748875364E}" dt="2024-02-21T10:11:05.348" v="194"/>
          <pc:sldLayoutMkLst>
            <pc:docMk/>
            <pc:sldMasterMk cId="3875887509" sldId="2147483685"/>
            <pc:sldLayoutMk cId="2833618773" sldId="2147483684"/>
          </pc:sldLayoutMkLst>
        </pc:sldLayoutChg>
      </pc:sldMasterChg>
      <pc:sldMasterChg chg="add del addSldLayout delSldLayout modSldLayout">
        <pc:chgData name="Andleeb Madeha (2239506)" userId="S::2239506@student.uwtsd.ac.uk::df8ca251-d4f8-4250-9741-dba5519528aa" providerId="AD" clId="Web-{0B5738D3-337A-40BF-8A0D-16748875364E}" dt="2024-02-21T10:11:13.536" v="195"/>
        <pc:sldMasterMkLst>
          <pc:docMk/>
          <pc:sldMasterMk cId="1912450605" sldId="2147483686"/>
        </pc:sldMasterMkLst>
        <pc:sldLayoutChg chg="add del mod replId">
          <pc:chgData name="Andleeb Madeha (2239506)" userId="S::2239506@student.uwtsd.ac.uk::df8ca251-d4f8-4250-9741-dba5519528aa" providerId="AD" clId="Web-{0B5738D3-337A-40BF-8A0D-16748875364E}" dt="2024-02-21T10:11:13.536" v="195"/>
          <pc:sldLayoutMkLst>
            <pc:docMk/>
            <pc:sldMasterMk cId="1912450605" sldId="2147483686"/>
            <pc:sldLayoutMk cId="1154406269" sldId="2147483687"/>
          </pc:sldLayoutMkLst>
        </pc:sldLayoutChg>
        <pc:sldLayoutChg chg="add del mod replId">
          <pc:chgData name="Andleeb Madeha (2239506)" userId="S::2239506@student.uwtsd.ac.uk::df8ca251-d4f8-4250-9741-dba5519528aa" providerId="AD" clId="Web-{0B5738D3-337A-40BF-8A0D-16748875364E}" dt="2024-02-21T10:11:13.536" v="195"/>
          <pc:sldLayoutMkLst>
            <pc:docMk/>
            <pc:sldMasterMk cId="1912450605" sldId="2147483686"/>
            <pc:sldLayoutMk cId="554394660" sldId="2147483688"/>
          </pc:sldLayoutMkLst>
        </pc:sldLayoutChg>
        <pc:sldLayoutChg chg="add del mod replId">
          <pc:chgData name="Andleeb Madeha (2239506)" userId="S::2239506@student.uwtsd.ac.uk::df8ca251-d4f8-4250-9741-dba5519528aa" providerId="AD" clId="Web-{0B5738D3-337A-40BF-8A0D-16748875364E}" dt="2024-02-21T10:11:13.536" v="195"/>
          <pc:sldLayoutMkLst>
            <pc:docMk/>
            <pc:sldMasterMk cId="1912450605" sldId="2147483686"/>
            <pc:sldLayoutMk cId="1325337813" sldId="2147483689"/>
          </pc:sldLayoutMkLst>
        </pc:sldLayoutChg>
        <pc:sldLayoutChg chg="add del mod replId">
          <pc:chgData name="Andleeb Madeha (2239506)" userId="S::2239506@student.uwtsd.ac.uk::df8ca251-d4f8-4250-9741-dba5519528aa" providerId="AD" clId="Web-{0B5738D3-337A-40BF-8A0D-16748875364E}" dt="2024-02-21T10:11:13.536" v="195"/>
          <pc:sldLayoutMkLst>
            <pc:docMk/>
            <pc:sldMasterMk cId="1912450605" sldId="2147483686"/>
            <pc:sldLayoutMk cId="3478826899" sldId="2147483690"/>
          </pc:sldLayoutMkLst>
        </pc:sldLayoutChg>
        <pc:sldLayoutChg chg="add del mod replId">
          <pc:chgData name="Andleeb Madeha (2239506)" userId="S::2239506@student.uwtsd.ac.uk::df8ca251-d4f8-4250-9741-dba5519528aa" providerId="AD" clId="Web-{0B5738D3-337A-40BF-8A0D-16748875364E}" dt="2024-02-21T10:11:13.536" v="195"/>
          <pc:sldLayoutMkLst>
            <pc:docMk/>
            <pc:sldMasterMk cId="1912450605" sldId="2147483686"/>
            <pc:sldLayoutMk cId="2624616659" sldId="2147483691"/>
          </pc:sldLayoutMkLst>
        </pc:sldLayoutChg>
        <pc:sldLayoutChg chg="add del mod replId">
          <pc:chgData name="Andleeb Madeha (2239506)" userId="S::2239506@student.uwtsd.ac.uk::df8ca251-d4f8-4250-9741-dba5519528aa" providerId="AD" clId="Web-{0B5738D3-337A-40BF-8A0D-16748875364E}" dt="2024-02-21T10:11:13.536" v="195"/>
          <pc:sldLayoutMkLst>
            <pc:docMk/>
            <pc:sldMasterMk cId="1912450605" sldId="2147483686"/>
            <pc:sldLayoutMk cId="3977088824" sldId="2147483692"/>
          </pc:sldLayoutMkLst>
        </pc:sldLayoutChg>
        <pc:sldLayoutChg chg="add del mod replId">
          <pc:chgData name="Andleeb Madeha (2239506)" userId="S::2239506@student.uwtsd.ac.uk::df8ca251-d4f8-4250-9741-dba5519528aa" providerId="AD" clId="Web-{0B5738D3-337A-40BF-8A0D-16748875364E}" dt="2024-02-21T10:11:13.536" v="195"/>
          <pc:sldLayoutMkLst>
            <pc:docMk/>
            <pc:sldMasterMk cId="1912450605" sldId="2147483686"/>
            <pc:sldLayoutMk cId="3724895421" sldId="2147483693"/>
          </pc:sldLayoutMkLst>
        </pc:sldLayoutChg>
        <pc:sldLayoutChg chg="add del mod replId">
          <pc:chgData name="Andleeb Madeha (2239506)" userId="S::2239506@student.uwtsd.ac.uk::df8ca251-d4f8-4250-9741-dba5519528aa" providerId="AD" clId="Web-{0B5738D3-337A-40BF-8A0D-16748875364E}" dt="2024-02-21T10:11:13.536" v="195"/>
          <pc:sldLayoutMkLst>
            <pc:docMk/>
            <pc:sldMasterMk cId="1912450605" sldId="2147483686"/>
            <pc:sldLayoutMk cId="3344438178" sldId="2147483694"/>
          </pc:sldLayoutMkLst>
        </pc:sldLayoutChg>
        <pc:sldLayoutChg chg="add del mod replId">
          <pc:chgData name="Andleeb Madeha (2239506)" userId="S::2239506@student.uwtsd.ac.uk::df8ca251-d4f8-4250-9741-dba5519528aa" providerId="AD" clId="Web-{0B5738D3-337A-40BF-8A0D-16748875364E}" dt="2024-02-21T10:11:13.536" v="195"/>
          <pc:sldLayoutMkLst>
            <pc:docMk/>
            <pc:sldMasterMk cId="1912450605" sldId="2147483686"/>
            <pc:sldLayoutMk cId="19606764" sldId="2147483695"/>
          </pc:sldLayoutMkLst>
        </pc:sldLayoutChg>
        <pc:sldLayoutChg chg="add del mod replId">
          <pc:chgData name="Andleeb Madeha (2239506)" userId="S::2239506@student.uwtsd.ac.uk::df8ca251-d4f8-4250-9741-dba5519528aa" providerId="AD" clId="Web-{0B5738D3-337A-40BF-8A0D-16748875364E}" dt="2024-02-21T10:11:13.536" v="195"/>
          <pc:sldLayoutMkLst>
            <pc:docMk/>
            <pc:sldMasterMk cId="1912450605" sldId="2147483686"/>
            <pc:sldLayoutMk cId="2017389564" sldId="2147483696"/>
          </pc:sldLayoutMkLst>
        </pc:sldLayoutChg>
        <pc:sldLayoutChg chg="add del mod replId">
          <pc:chgData name="Andleeb Madeha (2239506)" userId="S::2239506@student.uwtsd.ac.uk::df8ca251-d4f8-4250-9741-dba5519528aa" providerId="AD" clId="Web-{0B5738D3-337A-40BF-8A0D-16748875364E}" dt="2024-02-21T10:11:13.536" v="195"/>
          <pc:sldLayoutMkLst>
            <pc:docMk/>
            <pc:sldMasterMk cId="1912450605" sldId="2147483686"/>
            <pc:sldLayoutMk cId="3972770747" sldId="2147483697"/>
          </pc:sldLayoutMkLst>
        </pc:sldLayoutChg>
      </pc:sldMasterChg>
      <pc:sldMasterChg chg="add del addSldLayout delSldLayout modSldLayout">
        <pc:chgData name="Andleeb Madeha (2239506)" userId="S::2239506@student.uwtsd.ac.uk::df8ca251-d4f8-4250-9741-dba5519528aa" providerId="AD" clId="Web-{0B5738D3-337A-40BF-8A0D-16748875364E}" dt="2024-02-21T10:32:59.074" v="262"/>
        <pc:sldMasterMkLst>
          <pc:docMk/>
          <pc:sldMasterMk cId="3865895217" sldId="2147483698"/>
        </pc:sldMasterMkLst>
        <pc:sldLayoutChg chg="add del mod replId">
          <pc:chgData name="Andleeb Madeha (2239506)" userId="S::2239506@student.uwtsd.ac.uk::df8ca251-d4f8-4250-9741-dba5519528aa" providerId="AD" clId="Web-{0B5738D3-337A-40BF-8A0D-16748875364E}" dt="2024-02-21T10:32:59.074" v="262"/>
          <pc:sldLayoutMkLst>
            <pc:docMk/>
            <pc:sldMasterMk cId="3865895217" sldId="2147483698"/>
            <pc:sldLayoutMk cId="1554732317" sldId="2147483699"/>
          </pc:sldLayoutMkLst>
        </pc:sldLayoutChg>
        <pc:sldLayoutChg chg="add del mod replId">
          <pc:chgData name="Andleeb Madeha (2239506)" userId="S::2239506@student.uwtsd.ac.uk::df8ca251-d4f8-4250-9741-dba5519528aa" providerId="AD" clId="Web-{0B5738D3-337A-40BF-8A0D-16748875364E}" dt="2024-02-21T10:32:59.074" v="262"/>
          <pc:sldLayoutMkLst>
            <pc:docMk/>
            <pc:sldMasterMk cId="3865895217" sldId="2147483698"/>
            <pc:sldLayoutMk cId="2232756846" sldId="2147483700"/>
          </pc:sldLayoutMkLst>
        </pc:sldLayoutChg>
        <pc:sldLayoutChg chg="add del mod replId">
          <pc:chgData name="Andleeb Madeha (2239506)" userId="S::2239506@student.uwtsd.ac.uk::df8ca251-d4f8-4250-9741-dba5519528aa" providerId="AD" clId="Web-{0B5738D3-337A-40BF-8A0D-16748875364E}" dt="2024-02-21T10:32:59.074" v="262"/>
          <pc:sldLayoutMkLst>
            <pc:docMk/>
            <pc:sldMasterMk cId="3865895217" sldId="2147483698"/>
            <pc:sldLayoutMk cId="1977420995" sldId="2147483701"/>
          </pc:sldLayoutMkLst>
        </pc:sldLayoutChg>
        <pc:sldLayoutChg chg="add del mod replId">
          <pc:chgData name="Andleeb Madeha (2239506)" userId="S::2239506@student.uwtsd.ac.uk::df8ca251-d4f8-4250-9741-dba5519528aa" providerId="AD" clId="Web-{0B5738D3-337A-40BF-8A0D-16748875364E}" dt="2024-02-21T10:32:59.074" v="262"/>
          <pc:sldLayoutMkLst>
            <pc:docMk/>
            <pc:sldMasterMk cId="3865895217" sldId="2147483698"/>
            <pc:sldLayoutMk cId="2777422612" sldId="2147483702"/>
          </pc:sldLayoutMkLst>
        </pc:sldLayoutChg>
        <pc:sldLayoutChg chg="add del mod replId">
          <pc:chgData name="Andleeb Madeha (2239506)" userId="S::2239506@student.uwtsd.ac.uk::df8ca251-d4f8-4250-9741-dba5519528aa" providerId="AD" clId="Web-{0B5738D3-337A-40BF-8A0D-16748875364E}" dt="2024-02-21T10:32:59.074" v="262"/>
          <pc:sldLayoutMkLst>
            <pc:docMk/>
            <pc:sldMasterMk cId="3865895217" sldId="2147483698"/>
            <pc:sldLayoutMk cId="211440721" sldId="2147483703"/>
          </pc:sldLayoutMkLst>
        </pc:sldLayoutChg>
        <pc:sldLayoutChg chg="add del mod replId">
          <pc:chgData name="Andleeb Madeha (2239506)" userId="S::2239506@student.uwtsd.ac.uk::df8ca251-d4f8-4250-9741-dba5519528aa" providerId="AD" clId="Web-{0B5738D3-337A-40BF-8A0D-16748875364E}" dt="2024-02-21T10:32:59.074" v="262"/>
          <pc:sldLayoutMkLst>
            <pc:docMk/>
            <pc:sldMasterMk cId="3865895217" sldId="2147483698"/>
            <pc:sldLayoutMk cId="694589722" sldId="2147483704"/>
          </pc:sldLayoutMkLst>
        </pc:sldLayoutChg>
        <pc:sldLayoutChg chg="add del mod replId">
          <pc:chgData name="Andleeb Madeha (2239506)" userId="S::2239506@student.uwtsd.ac.uk::df8ca251-d4f8-4250-9741-dba5519528aa" providerId="AD" clId="Web-{0B5738D3-337A-40BF-8A0D-16748875364E}" dt="2024-02-21T10:32:59.074" v="262"/>
          <pc:sldLayoutMkLst>
            <pc:docMk/>
            <pc:sldMasterMk cId="3865895217" sldId="2147483698"/>
            <pc:sldLayoutMk cId="1668514267" sldId="2147483705"/>
          </pc:sldLayoutMkLst>
        </pc:sldLayoutChg>
        <pc:sldLayoutChg chg="add del mod replId">
          <pc:chgData name="Andleeb Madeha (2239506)" userId="S::2239506@student.uwtsd.ac.uk::df8ca251-d4f8-4250-9741-dba5519528aa" providerId="AD" clId="Web-{0B5738D3-337A-40BF-8A0D-16748875364E}" dt="2024-02-21T10:32:59.074" v="262"/>
          <pc:sldLayoutMkLst>
            <pc:docMk/>
            <pc:sldMasterMk cId="3865895217" sldId="2147483698"/>
            <pc:sldLayoutMk cId="2515603577" sldId="2147483706"/>
          </pc:sldLayoutMkLst>
        </pc:sldLayoutChg>
        <pc:sldLayoutChg chg="add del mod replId">
          <pc:chgData name="Andleeb Madeha (2239506)" userId="S::2239506@student.uwtsd.ac.uk::df8ca251-d4f8-4250-9741-dba5519528aa" providerId="AD" clId="Web-{0B5738D3-337A-40BF-8A0D-16748875364E}" dt="2024-02-21T10:32:59.074" v="262"/>
          <pc:sldLayoutMkLst>
            <pc:docMk/>
            <pc:sldMasterMk cId="3865895217" sldId="2147483698"/>
            <pc:sldLayoutMk cId="3392683293" sldId="2147483707"/>
          </pc:sldLayoutMkLst>
        </pc:sldLayoutChg>
        <pc:sldLayoutChg chg="add del mod replId">
          <pc:chgData name="Andleeb Madeha (2239506)" userId="S::2239506@student.uwtsd.ac.uk::df8ca251-d4f8-4250-9741-dba5519528aa" providerId="AD" clId="Web-{0B5738D3-337A-40BF-8A0D-16748875364E}" dt="2024-02-21T10:32:59.074" v="262"/>
          <pc:sldLayoutMkLst>
            <pc:docMk/>
            <pc:sldMasterMk cId="3865895217" sldId="2147483698"/>
            <pc:sldLayoutMk cId="2675070188" sldId="2147483708"/>
          </pc:sldLayoutMkLst>
        </pc:sldLayoutChg>
        <pc:sldLayoutChg chg="add del mod replId">
          <pc:chgData name="Andleeb Madeha (2239506)" userId="S::2239506@student.uwtsd.ac.uk::df8ca251-d4f8-4250-9741-dba5519528aa" providerId="AD" clId="Web-{0B5738D3-337A-40BF-8A0D-16748875364E}" dt="2024-02-21T10:32:59.074" v="262"/>
          <pc:sldLayoutMkLst>
            <pc:docMk/>
            <pc:sldMasterMk cId="3865895217" sldId="2147483698"/>
            <pc:sldLayoutMk cId="740262619" sldId="2147483709"/>
          </pc:sldLayoutMkLst>
        </pc:sldLayoutChg>
      </pc:sldMasterChg>
      <pc:sldMasterChg chg="add del addSldLayout delSldLayout modSldLayout">
        <pc:chgData name="Andleeb Madeha (2239506)" userId="S::2239506@student.uwtsd.ac.uk::df8ca251-d4f8-4250-9741-dba5519528aa" providerId="AD" clId="Web-{0B5738D3-337A-40BF-8A0D-16748875364E}" dt="2024-02-21T10:33:09.012" v="263"/>
        <pc:sldMasterMkLst>
          <pc:docMk/>
          <pc:sldMasterMk cId="3040050825" sldId="2147483710"/>
        </pc:sldMasterMkLst>
        <pc:sldLayoutChg chg="add del mod replId">
          <pc:chgData name="Andleeb Madeha (2239506)" userId="S::2239506@student.uwtsd.ac.uk::df8ca251-d4f8-4250-9741-dba5519528aa" providerId="AD" clId="Web-{0B5738D3-337A-40BF-8A0D-16748875364E}" dt="2024-02-21T10:33:09.012" v="263"/>
          <pc:sldLayoutMkLst>
            <pc:docMk/>
            <pc:sldMasterMk cId="3040050825" sldId="2147483710"/>
            <pc:sldLayoutMk cId="500947809" sldId="2147483711"/>
          </pc:sldLayoutMkLst>
        </pc:sldLayoutChg>
        <pc:sldLayoutChg chg="add del mod replId">
          <pc:chgData name="Andleeb Madeha (2239506)" userId="S::2239506@student.uwtsd.ac.uk::df8ca251-d4f8-4250-9741-dba5519528aa" providerId="AD" clId="Web-{0B5738D3-337A-40BF-8A0D-16748875364E}" dt="2024-02-21T10:33:09.012" v="263"/>
          <pc:sldLayoutMkLst>
            <pc:docMk/>
            <pc:sldMasterMk cId="3040050825" sldId="2147483710"/>
            <pc:sldLayoutMk cId="4066563782" sldId="2147483712"/>
          </pc:sldLayoutMkLst>
        </pc:sldLayoutChg>
        <pc:sldLayoutChg chg="add del mod replId">
          <pc:chgData name="Andleeb Madeha (2239506)" userId="S::2239506@student.uwtsd.ac.uk::df8ca251-d4f8-4250-9741-dba5519528aa" providerId="AD" clId="Web-{0B5738D3-337A-40BF-8A0D-16748875364E}" dt="2024-02-21T10:33:09.012" v="263"/>
          <pc:sldLayoutMkLst>
            <pc:docMk/>
            <pc:sldMasterMk cId="3040050825" sldId="2147483710"/>
            <pc:sldLayoutMk cId="3803398395" sldId="2147483713"/>
          </pc:sldLayoutMkLst>
        </pc:sldLayoutChg>
        <pc:sldLayoutChg chg="add del mod replId">
          <pc:chgData name="Andleeb Madeha (2239506)" userId="S::2239506@student.uwtsd.ac.uk::df8ca251-d4f8-4250-9741-dba5519528aa" providerId="AD" clId="Web-{0B5738D3-337A-40BF-8A0D-16748875364E}" dt="2024-02-21T10:33:09.012" v="263"/>
          <pc:sldLayoutMkLst>
            <pc:docMk/>
            <pc:sldMasterMk cId="3040050825" sldId="2147483710"/>
            <pc:sldLayoutMk cId="436267388" sldId="2147483714"/>
          </pc:sldLayoutMkLst>
        </pc:sldLayoutChg>
        <pc:sldLayoutChg chg="add del mod replId">
          <pc:chgData name="Andleeb Madeha (2239506)" userId="S::2239506@student.uwtsd.ac.uk::df8ca251-d4f8-4250-9741-dba5519528aa" providerId="AD" clId="Web-{0B5738D3-337A-40BF-8A0D-16748875364E}" dt="2024-02-21T10:33:09.012" v="263"/>
          <pc:sldLayoutMkLst>
            <pc:docMk/>
            <pc:sldMasterMk cId="3040050825" sldId="2147483710"/>
            <pc:sldLayoutMk cId="4188840874" sldId="2147483715"/>
          </pc:sldLayoutMkLst>
        </pc:sldLayoutChg>
        <pc:sldLayoutChg chg="add del mod replId">
          <pc:chgData name="Andleeb Madeha (2239506)" userId="S::2239506@student.uwtsd.ac.uk::df8ca251-d4f8-4250-9741-dba5519528aa" providerId="AD" clId="Web-{0B5738D3-337A-40BF-8A0D-16748875364E}" dt="2024-02-21T10:33:09.012" v="263"/>
          <pc:sldLayoutMkLst>
            <pc:docMk/>
            <pc:sldMasterMk cId="3040050825" sldId="2147483710"/>
            <pc:sldLayoutMk cId="2189611852" sldId="2147483716"/>
          </pc:sldLayoutMkLst>
        </pc:sldLayoutChg>
        <pc:sldLayoutChg chg="add del mod replId">
          <pc:chgData name="Andleeb Madeha (2239506)" userId="S::2239506@student.uwtsd.ac.uk::df8ca251-d4f8-4250-9741-dba5519528aa" providerId="AD" clId="Web-{0B5738D3-337A-40BF-8A0D-16748875364E}" dt="2024-02-21T10:33:09.012" v="263"/>
          <pc:sldLayoutMkLst>
            <pc:docMk/>
            <pc:sldMasterMk cId="3040050825" sldId="2147483710"/>
            <pc:sldLayoutMk cId="2319151154" sldId="2147483717"/>
          </pc:sldLayoutMkLst>
        </pc:sldLayoutChg>
        <pc:sldLayoutChg chg="add del mod replId">
          <pc:chgData name="Andleeb Madeha (2239506)" userId="S::2239506@student.uwtsd.ac.uk::df8ca251-d4f8-4250-9741-dba5519528aa" providerId="AD" clId="Web-{0B5738D3-337A-40BF-8A0D-16748875364E}" dt="2024-02-21T10:33:09.012" v="263"/>
          <pc:sldLayoutMkLst>
            <pc:docMk/>
            <pc:sldMasterMk cId="3040050825" sldId="2147483710"/>
            <pc:sldLayoutMk cId="1256150727" sldId="2147483718"/>
          </pc:sldLayoutMkLst>
        </pc:sldLayoutChg>
        <pc:sldLayoutChg chg="add del mod replId">
          <pc:chgData name="Andleeb Madeha (2239506)" userId="S::2239506@student.uwtsd.ac.uk::df8ca251-d4f8-4250-9741-dba5519528aa" providerId="AD" clId="Web-{0B5738D3-337A-40BF-8A0D-16748875364E}" dt="2024-02-21T10:33:09.012" v="263"/>
          <pc:sldLayoutMkLst>
            <pc:docMk/>
            <pc:sldMasterMk cId="3040050825" sldId="2147483710"/>
            <pc:sldLayoutMk cId="3088118425" sldId="2147483719"/>
          </pc:sldLayoutMkLst>
        </pc:sldLayoutChg>
        <pc:sldLayoutChg chg="add del mod replId">
          <pc:chgData name="Andleeb Madeha (2239506)" userId="S::2239506@student.uwtsd.ac.uk::df8ca251-d4f8-4250-9741-dba5519528aa" providerId="AD" clId="Web-{0B5738D3-337A-40BF-8A0D-16748875364E}" dt="2024-02-21T10:33:09.012" v="263"/>
          <pc:sldLayoutMkLst>
            <pc:docMk/>
            <pc:sldMasterMk cId="3040050825" sldId="2147483710"/>
            <pc:sldLayoutMk cId="741170323" sldId="2147483720"/>
          </pc:sldLayoutMkLst>
        </pc:sldLayoutChg>
        <pc:sldLayoutChg chg="add del mod replId">
          <pc:chgData name="Andleeb Madeha (2239506)" userId="S::2239506@student.uwtsd.ac.uk::df8ca251-d4f8-4250-9741-dba5519528aa" providerId="AD" clId="Web-{0B5738D3-337A-40BF-8A0D-16748875364E}" dt="2024-02-21T10:33:09.012" v="263"/>
          <pc:sldLayoutMkLst>
            <pc:docMk/>
            <pc:sldMasterMk cId="3040050825" sldId="2147483710"/>
            <pc:sldLayoutMk cId="1754327079" sldId="2147483721"/>
          </pc:sldLayoutMkLst>
        </pc:sldLayoutChg>
      </pc:sldMasterChg>
      <pc:sldMasterChg chg="add addSldLayout modSldLayout">
        <pc:chgData name="Andleeb Madeha (2239506)" userId="S::2239506@student.uwtsd.ac.uk::df8ca251-d4f8-4250-9741-dba5519528aa" providerId="AD" clId="Web-{0B5738D3-337A-40BF-8A0D-16748875364E}" dt="2024-02-21T10:33:09.012" v="263"/>
        <pc:sldMasterMkLst>
          <pc:docMk/>
          <pc:sldMasterMk cId="1433340620" sldId="2147483722"/>
        </pc:sldMasterMkLst>
        <pc:sldLayoutChg chg="add mod replId">
          <pc:chgData name="Andleeb Madeha (2239506)" userId="S::2239506@student.uwtsd.ac.uk::df8ca251-d4f8-4250-9741-dba5519528aa" providerId="AD" clId="Web-{0B5738D3-337A-40BF-8A0D-16748875364E}" dt="2024-02-21T10:33:09.012" v="263"/>
          <pc:sldLayoutMkLst>
            <pc:docMk/>
            <pc:sldMasterMk cId="1433340620" sldId="2147483722"/>
            <pc:sldLayoutMk cId="2063726658" sldId="2147483723"/>
          </pc:sldLayoutMkLst>
        </pc:sldLayoutChg>
        <pc:sldLayoutChg chg="add mod replId">
          <pc:chgData name="Andleeb Madeha (2239506)" userId="S::2239506@student.uwtsd.ac.uk::df8ca251-d4f8-4250-9741-dba5519528aa" providerId="AD" clId="Web-{0B5738D3-337A-40BF-8A0D-16748875364E}" dt="2024-02-21T10:33:09.012" v="263"/>
          <pc:sldLayoutMkLst>
            <pc:docMk/>
            <pc:sldMasterMk cId="1433340620" sldId="2147483722"/>
            <pc:sldLayoutMk cId="2336883365" sldId="2147483724"/>
          </pc:sldLayoutMkLst>
        </pc:sldLayoutChg>
        <pc:sldLayoutChg chg="add mod replId">
          <pc:chgData name="Andleeb Madeha (2239506)" userId="S::2239506@student.uwtsd.ac.uk::df8ca251-d4f8-4250-9741-dba5519528aa" providerId="AD" clId="Web-{0B5738D3-337A-40BF-8A0D-16748875364E}" dt="2024-02-21T10:33:09.012" v="263"/>
          <pc:sldLayoutMkLst>
            <pc:docMk/>
            <pc:sldMasterMk cId="1433340620" sldId="2147483722"/>
            <pc:sldLayoutMk cId="816038860" sldId="2147483725"/>
          </pc:sldLayoutMkLst>
        </pc:sldLayoutChg>
        <pc:sldLayoutChg chg="add mod replId">
          <pc:chgData name="Andleeb Madeha (2239506)" userId="S::2239506@student.uwtsd.ac.uk::df8ca251-d4f8-4250-9741-dba5519528aa" providerId="AD" clId="Web-{0B5738D3-337A-40BF-8A0D-16748875364E}" dt="2024-02-21T10:33:09.012" v="263"/>
          <pc:sldLayoutMkLst>
            <pc:docMk/>
            <pc:sldMasterMk cId="1433340620" sldId="2147483722"/>
            <pc:sldLayoutMk cId="173933283" sldId="2147483726"/>
          </pc:sldLayoutMkLst>
        </pc:sldLayoutChg>
        <pc:sldLayoutChg chg="add mod replId">
          <pc:chgData name="Andleeb Madeha (2239506)" userId="S::2239506@student.uwtsd.ac.uk::df8ca251-d4f8-4250-9741-dba5519528aa" providerId="AD" clId="Web-{0B5738D3-337A-40BF-8A0D-16748875364E}" dt="2024-02-21T10:33:09.012" v="263"/>
          <pc:sldLayoutMkLst>
            <pc:docMk/>
            <pc:sldMasterMk cId="1433340620" sldId="2147483722"/>
            <pc:sldLayoutMk cId="2307583742" sldId="2147483727"/>
          </pc:sldLayoutMkLst>
        </pc:sldLayoutChg>
        <pc:sldLayoutChg chg="add mod replId">
          <pc:chgData name="Andleeb Madeha (2239506)" userId="S::2239506@student.uwtsd.ac.uk::df8ca251-d4f8-4250-9741-dba5519528aa" providerId="AD" clId="Web-{0B5738D3-337A-40BF-8A0D-16748875364E}" dt="2024-02-21T10:33:09.012" v="263"/>
          <pc:sldLayoutMkLst>
            <pc:docMk/>
            <pc:sldMasterMk cId="1433340620" sldId="2147483722"/>
            <pc:sldLayoutMk cId="4121269975" sldId="2147483728"/>
          </pc:sldLayoutMkLst>
        </pc:sldLayoutChg>
        <pc:sldLayoutChg chg="add mod replId">
          <pc:chgData name="Andleeb Madeha (2239506)" userId="S::2239506@student.uwtsd.ac.uk::df8ca251-d4f8-4250-9741-dba5519528aa" providerId="AD" clId="Web-{0B5738D3-337A-40BF-8A0D-16748875364E}" dt="2024-02-21T10:33:09.012" v="263"/>
          <pc:sldLayoutMkLst>
            <pc:docMk/>
            <pc:sldMasterMk cId="1433340620" sldId="2147483722"/>
            <pc:sldLayoutMk cId="1054479448" sldId="2147483729"/>
          </pc:sldLayoutMkLst>
        </pc:sldLayoutChg>
        <pc:sldLayoutChg chg="add mod replId">
          <pc:chgData name="Andleeb Madeha (2239506)" userId="S::2239506@student.uwtsd.ac.uk::df8ca251-d4f8-4250-9741-dba5519528aa" providerId="AD" clId="Web-{0B5738D3-337A-40BF-8A0D-16748875364E}" dt="2024-02-21T10:33:09.012" v="263"/>
          <pc:sldLayoutMkLst>
            <pc:docMk/>
            <pc:sldMasterMk cId="1433340620" sldId="2147483722"/>
            <pc:sldLayoutMk cId="3652594045" sldId="2147483730"/>
          </pc:sldLayoutMkLst>
        </pc:sldLayoutChg>
        <pc:sldLayoutChg chg="add mod replId">
          <pc:chgData name="Andleeb Madeha (2239506)" userId="S::2239506@student.uwtsd.ac.uk::df8ca251-d4f8-4250-9741-dba5519528aa" providerId="AD" clId="Web-{0B5738D3-337A-40BF-8A0D-16748875364E}" dt="2024-02-21T10:33:09.012" v="263"/>
          <pc:sldLayoutMkLst>
            <pc:docMk/>
            <pc:sldMasterMk cId="1433340620" sldId="2147483722"/>
            <pc:sldLayoutMk cId="4059758980" sldId="2147483731"/>
          </pc:sldLayoutMkLst>
        </pc:sldLayoutChg>
        <pc:sldLayoutChg chg="add mod replId">
          <pc:chgData name="Andleeb Madeha (2239506)" userId="S::2239506@student.uwtsd.ac.uk::df8ca251-d4f8-4250-9741-dba5519528aa" providerId="AD" clId="Web-{0B5738D3-337A-40BF-8A0D-16748875364E}" dt="2024-02-21T10:33:09.012" v="263"/>
          <pc:sldLayoutMkLst>
            <pc:docMk/>
            <pc:sldMasterMk cId="1433340620" sldId="2147483722"/>
            <pc:sldLayoutMk cId="1613603308" sldId="2147483732"/>
          </pc:sldLayoutMkLst>
        </pc:sldLayoutChg>
        <pc:sldLayoutChg chg="add mod replId">
          <pc:chgData name="Andleeb Madeha (2239506)" userId="S::2239506@student.uwtsd.ac.uk::df8ca251-d4f8-4250-9741-dba5519528aa" providerId="AD" clId="Web-{0B5738D3-337A-40BF-8A0D-16748875364E}" dt="2024-02-21T10:33:09.012" v="263"/>
          <pc:sldLayoutMkLst>
            <pc:docMk/>
            <pc:sldMasterMk cId="1433340620" sldId="2147483722"/>
            <pc:sldLayoutMk cId="1090174324" sldId="214748373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637266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36883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160388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39332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2/21/2024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07583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2/21/2024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212699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2/21/2024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544794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525940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59758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13603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901743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2/21/2024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433340620"/>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ncbi.nlm.nih.gov/pmc/articles/PMC7286366/" TargetMode="External"/><Relationship Id="rId3" Type="http://schemas.openxmlformats.org/officeDocument/2006/relationships/hyperlink" Target="https://www.the-cleaning-company.co.uk/5-essential-health-safety-tips-for-cleaners/" TargetMode="External"/><Relationship Id="rId7" Type="http://schemas.openxmlformats.org/officeDocument/2006/relationships/hyperlink" Target="https://cpdonline.co.uk/knowledge-base/health-and-safety/coshh-training-for-cleaners/" TargetMode="External"/><Relationship Id="rId2" Type="http://schemas.openxmlformats.org/officeDocument/2006/relationships/hyperlink" Target="https://content.myteamsafe.com/health-safety-in-cleaning-operations/" TargetMode="External"/><Relationship Id="rId1" Type="http://schemas.openxmlformats.org/officeDocument/2006/relationships/slideLayout" Target="../slideLayouts/slideLayout2.xml"/><Relationship Id="rId6" Type="http://schemas.openxmlformats.org/officeDocument/2006/relationships/hyperlink" Target="https://glenn-group.co.uk/how-cleaning-can-prevent-health-safety-risks/" TargetMode="External"/><Relationship Id="rId5" Type="http://schemas.openxmlformats.org/officeDocument/2006/relationships/hyperlink" Target="https://www.hfmmagazine.com/articles/2735-researchers-explore-ways-to-improve-room-cleaning" TargetMode="External"/><Relationship Id="rId10" Type="http://schemas.openxmlformats.org/officeDocument/2006/relationships/hyperlink" Target="https://www.idealcleaningcentre.co.uk/blog/health-safety-in-cleaning-what-are-the-risks/" TargetMode="External"/><Relationship Id="rId4" Type="http://schemas.openxmlformats.org/officeDocument/2006/relationships/hyperlink" Target="https://poloandtweed.com/blog/housekeeping-safety-training-and-tips" TargetMode="External"/><Relationship Id="rId9" Type="http://schemas.openxmlformats.org/officeDocument/2006/relationships/hyperlink" Target="https://lohp.berkeley.edu/wp-content/uploads/2013/10/vegasrpt.pdf"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493280" y="770890"/>
            <a:ext cx="4133560" cy="1268984"/>
          </a:xfrm>
        </p:spPr>
        <p:txBody>
          <a:bodyPr vert="horz" lIns="91440" tIns="45720" rIns="91440" bIns="45720" rtlCol="0" anchor="t">
            <a:normAutofit fontScale="90000"/>
          </a:bodyPr>
          <a:lstStyle/>
          <a:p>
            <a:r>
              <a:rPr lang="en-US" sz="4000" dirty="0"/>
              <a:t>Presentation on health and safety </a:t>
            </a:r>
          </a:p>
        </p:txBody>
      </p:sp>
      <p:sp>
        <p:nvSpPr>
          <p:cNvPr id="3" name="Subtitle 2"/>
          <p:cNvSpPr>
            <a:spLocks noGrp="1"/>
          </p:cNvSpPr>
          <p:nvPr>
            <p:ph type="subTitle" idx="1"/>
          </p:nvPr>
        </p:nvSpPr>
        <p:spPr>
          <a:xfrm>
            <a:off x="7493280" y="2160016"/>
            <a:ext cx="4133560" cy="3601212"/>
          </a:xfrm>
        </p:spPr>
        <p:txBody>
          <a:bodyPr vert="horz" lIns="91440" tIns="45720" rIns="91440" bIns="45720" rtlCol="0">
            <a:normAutofit/>
          </a:bodyPr>
          <a:lstStyle/>
          <a:p>
            <a:pPr indent="-228600">
              <a:buFont typeface="Arial" panose="020B0604020202020204" pitchFamily="34" charset="0"/>
              <a:buChar char="•"/>
            </a:pPr>
            <a:endParaRPr lang="en-US"/>
          </a:p>
          <a:p>
            <a:pPr indent="-228600">
              <a:buFont typeface="Arial" panose="020B0604020202020204" pitchFamily="34" charset="0"/>
              <a:buChar char="•"/>
            </a:pPr>
            <a:endParaRPr lang="en-US"/>
          </a:p>
          <a:p>
            <a:pPr indent="-228600">
              <a:buFont typeface="Arial" panose="020B0604020202020204" pitchFamily="34" charset="0"/>
              <a:buChar char="•"/>
            </a:pPr>
            <a:endParaRPr lang="en-US"/>
          </a:p>
          <a:p>
            <a:pPr indent="-228600">
              <a:buFont typeface="Arial" panose="020B0604020202020204" pitchFamily="34" charset="0"/>
              <a:buChar char="•"/>
            </a:pPr>
            <a:endParaRPr lang="en-US"/>
          </a:p>
          <a:p>
            <a:pPr indent="-228600">
              <a:buFont typeface="Arial" panose="020B0604020202020204" pitchFamily="34" charset="0"/>
              <a:buChar char="•"/>
            </a:pPr>
            <a:endParaRPr lang="en-US"/>
          </a:p>
        </p:txBody>
      </p:sp>
      <p:pic>
        <p:nvPicPr>
          <p:cNvPr id="4" name="Picture 3" descr="School desk with books and pencils with chalkboard in background">
            <a:extLst>
              <a:ext uri="{FF2B5EF4-FFF2-40B4-BE49-F238E27FC236}">
                <a16:creationId xmlns:a16="http://schemas.microsoft.com/office/drawing/2014/main" id="{0086521F-03E5-1A84-1637-650583A1B585}"/>
              </a:ext>
            </a:extLst>
          </p:cNvPr>
          <p:cNvPicPr>
            <a:picLocks noChangeAspect="1"/>
          </p:cNvPicPr>
          <p:nvPr/>
        </p:nvPicPr>
        <p:blipFill rotWithShape="1">
          <a:blip r:embed="rId2"/>
          <a:srcRect l="32632" r="-10" b="-10"/>
          <a:stretch/>
        </p:blipFill>
        <p:spPr>
          <a:xfrm>
            <a:off x="20" y="1"/>
            <a:ext cx="6927143" cy="6857999"/>
          </a:xfrm>
          <a:prstGeom prst="rect">
            <a:avLst/>
          </a:prstGeom>
        </p:spPr>
      </p:pic>
      <p:sp>
        <p:nvSpPr>
          <p:cNvPr id="5" name="TextBox 4">
            <a:extLst>
              <a:ext uri="{FF2B5EF4-FFF2-40B4-BE49-F238E27FC236}">
                <a16:creationId xmlns:a16="http://schemas.microsoft.com/office/drawing/2014/main" id="{3290D45A-30C4-B5E4-864B-5AFB44153692}"/>
              </a:ext>
            </a:extLst>
          </p:cNvPr>
          <p:cNvSpPr txBox="1"/>
          <p:nvPr/>
        </p:nvSpPr>
        <p:spPr>
          <a:xfrm>
            <a:off x="7492537" y="3664065"/>
            <a:ext cx="4477789"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cs typeface="Arial"/>
              </a:rPr>
              <a:t>Name                ANDLEEB MADEHA</a:t>
            </a:r>
          </a:p>
          <a:p>
            <a:r>
              <a:rPr lang="en-GB" sz="1600" dirty="0">
                <a:latin typeface="Arial"/>
                <a:cs typeface="Arial"/>
              </a:rPr>
              <a:t> number            2239506</a:t>
            </a:r>
          </a:p>
          <a:p>
            <a:r>
              <a:rPr lang="en-GB" sz="1600" dirty="0">
                <a:ea typeface="+mn-lt"/>
                <a:cs typeface="+mn-lt"/>
              </a:rPr>
              <a:t>Module:             Operating Hotel Facilities</a:t>
            </a:r>
          </a:p>
          <a:p>
            <a:r>
              <a:rPr lang="en-GB" sz="1600" dirty="0">
                <a:ea typeface="+mn-lt"/>
                <a:cs typeface="+mn-lt"/>
              </a:rPr>
              <a:t>Module code:   BMIH4006  </a:t>
            </a:r>
          </a:p>
          <a:p>
            <a:r>
              <a:rPr lang="en-GB" sz="1600" dirty="0">
                <a:ea typeface="+mn-lt"/>
                <a:cs typeface="+mn-lt"/>
              </a:rPr>
              <a:t>Lecturer:            Lisa Bassler</a:t>
            </a:r>
          </a:p>
          <a:p>
            <a:endParaRPr lang="en-GB" sz="1600"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Fire extinguisher and hose reel in hotel corridor">
            <a:extLst>
              <a:ext uri="{FF2B5EF4-FFF2-40B4-BE49-F238E27FC236}">
                <a16:creationId xmlns:a16="http://schemas.microsoft.com/office/drawing/2014/main" id="{3420AF13-3BBF-C735-FFF2-D1AB6975F19A}"/>
              </a:ext>
            </a:extLst>
          </p:cNvPr>
          <p:cNvPicPr>
            <a:picLocks noChangeAspect="1"/>
          </p:cNvPicPr>
          <p:nvPr/>
        </p:nvPicPr>
        <p:blipFill rotWithShape="1">
          <a:blip r:embed="rId2">
            <a:alphaModFix amt="40000"/>
          </a:blip>
          <a:srcRect t="6850" b="8880"/>
          <a:stretch/>
        </p:blipFill>
        <p:spPr>
          <a:xfrm>
            <a:off x="20" y="10"/>
            <a:ext cx="12191980" cy="6857990"/>
          </a:xfrm>
          <a:prstGeom prst="rect">
            <a:avLst/>
          </a:prstGeom>
        </p:spPr>
      </p:pic>
      <p:sp>
        <p:nvSpPr>
          <p:cNvPr id="2" name="Title 1">
            <a:extLst>
              <a:ext uri="{FF2B5EF4-FFF2-40B4-BE49-F238E27FC236}">
                <a16:creationId xmlns:a16="http://schemas.microsoft.com/office/drawing/2014/main" id="{099A9BD8-478E-EA6C-71D1-427F127E1D5E}"/>
              </a:ext>
            </a:extLst>
          </p:cNvPr>
          <p:cNvSpPr>
            <a:spLocks noGrp="1"/>
          </p:cNvSpPr>
          <p:nvPr>
            <p:ph type="title"/>
          </p:nvPr>
        </p:nvSpPr>
        <p:spPr>
          <a:xfrm>
            <a:off x="965200" y="965200"/>
            <a:ext cx="10261600" cy="3564869"/>
          </a:xfrm>
        </p:spPr>
        <p:txBody>
          <a:bodyPr vert="horz" lIns="91440" tIns="45720" rIns="91440" bIns="45720" rtlCol="0" anchor="b">
            <a:normAutofit/>
          </a:bodyPr>
          <a:lstStyle/>
          <a:p>
            <a:r>
              <a:rPr lang="en-US" sz="11500">
                <a:ln w="22225">
                  <a:solidFill>
                    <a:schemeClr val="tx1"/>
                  </a:solidFill>
                  <a:miter lim="800000"/>
                </a:ln>
                <a:noFill/>
              </a:rPr>
              <a:t>Health and safety </a:t>
            </a:r>
          </a:p>
        </p:txBody>
      </p:sp>
      <p:sp>
        <p:nvSpPr>
          <p:cNvPr id="3" name="Content Placeholder 2">
            <a:extLst>
              <a:ext uri="{FF2B5EF4-FFF2-40B4-BE49-F238E27FC236}">
                <a16:creationId xmlns:a16="http://schemas.microsoft.com/office/drawing/2014/main" id="{92D60D05-AEDA-C7D8-83D6-5EB5239A00A0}"/>
              </a:ext>
            </a:extLst>
          </p:cNvPr>
          <p:cNvSpPr>
            <a:spLocks noGrp="1"/>
          </p:cNvSpPr>
          <p:nvPr>
            <p:ph idx="1"/>
          </p:nvPr>
        </p:nvSpPr>
        <p:spPr>
          <a:xfrm>
            <a:off x="965200" y="4572002"/>
            <a:ext cx="10261600" cy="1202995"/>
          </a:xfrm>
        </p:spPr>
        <p:txBody>
          <a:bodyPr vert="horz" lIns="91440" tIns="45720" rIns="91440" bIns="45720" rtlCol="0">
            <a:normAutofit/>
          </a:bodyPr>
          <a:lstStyle/>
          <a:p>
            <a:pPr marL="0" indent="0">
              <a:buNone/>
            </a:pPr>
            <a:r>
              <a:rPr lang="en-US" sz="3200"/>
              <a:t>For holiday inn room cleaning</a:t>
            </a:r>
          </a:p>
        </p:txBody>
      </p:sp>
    </p:spTree>
    <p:extLst>
      <p:ext uri="{BB962C8B-B14F-4D97-AF65-F5344CB8AC3E}">
        <p14:creationId xmlns:p14="http://schemas.microsoft.com/office/powerpoint/2010/main" val="175444651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ED6FB-5734-7526-756B-6B71BC89164F}"/>
              </a:ext>
            </a:extLst>
          </p:cNvPr>
          <p:cNvSpPr>
            <a:spLocks noGrp="1"/>
          </p:cNvSpPr>
          <p:nvPr>
            <p:ph type="title"/>
          </p:nvPr>
        </p:nvSpPr>
        <p:spPr>
          <a:xfrm>
            <a:off x="640080" y="325369"/>
            <a:ext cx="4368602" cy="1956841"/>
          </a:xfrm>
        </p:spPr>
        <p:txBody>
          <a:bodyPr vert="horz" lIns="91440" tIns="45720" rIns="91440" bIns="45720" rtlCol="0" anchor="b">
            <a:normAutofit/>
          </a:bodyPr>
          <a:lstStyle/>
          <a:p>
            <a:endParaRPr lang="en-US" sz="4200"/>
          </a:p>
          <a:p>
            <a:r>
              <a:rPr lang="en-US" sz="4200"/>
              <a:t>contents table and summary</a:t>
            </a:r>
          </a:p>
        </p:txBody>
      </p:sp>
      <p:sp>
        <p:nvSpPr>
          <p:cNvPr id="4" name="TextBox 3">
            <a:extLst>
              <a:ext uri="{FF2B5EF4-FFF2-40B4-BE49-F238E27FC236}">
                <a16:creationId xmlns:a16="http://schemas.microsoft.com/office/drawing/2014/main" id="{4E7CF3BB-48A4-7F9F-13BA-EAA984BE959E}"/>
              </a:ext>
            </a:extLst>
          </p:cNvPr>
          <p:cNvSpPr txBox="1"/>
          <p:nvPr/>
        </p:nvSpPr>
        <p:spPr>
          <a:xfrm>
            <a:off x="640080" y="2429554"/>
            <a:ext cx="4243589" cy="376401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200" dirty="0"/>
              <a:t>Introduction</a:t>
            </a:r>
            <a:endParaRPr lang="en-US" sz="2200"/>
          </a:p>
          <a:p>
            <a:pPr marL="342900" indent="-342900">
              <a:buFont typeface="Arial"/>
              <a:buChar char="•"/>
            </a:pPr>
            <a:r>
              <a:rPr lang="en-US" sz="2200" dirty="0">
                <a:ea typeface="+mn-lt"/>
                <a:cs typeface="+mn-lt"/>
              </a:rPr>
              <a:t>Housekeeping Responsibilities</a:t>
            </a:r>
            <a:endParaRPr lang="en-US" dirty="0"/>
          </a:p>
          <a:p>
            <a:pPr marL="342900" indent="-342900">
              <a:buFont typeface="Arial"/>
              <a:buChar char="•"/>
            </a:pPr>
            <a:r>
              <a:rPr lang="en-US" sz="2200" dirty="0">
                <a:ea typeface="+mn-lt"/>
                <a:cs typeface="+mn-lt"/>
              </a:rPr>
              <a:t>Potential Hazards and Safety Procedures and Protocols in room cleaning</a:t>
            </a:r>
            <a:endParaRPr lang="en-US" dirty="0"/>
          </a:p>
          <a:p>
            <a:pPr marL="342900" indent="-342900">
              <a:buFont typeface="Arial"/>
              <a:buChar char="•"/>
            </a:pPr>
            <a:r>
              <a:rPr lang="en-US" sz="2200" dirty="0">
                <a:ea typeface="+mn-lt"/>
                <a:cs typeface="+mn-lt"/>
              </a:rPr>
              <a:t>Importance of comprehensive training for housekeeping staff</a:t>
            </a:r>
            <a:endParaRPr lang="en-US" dirty="0"/>
          </a:p>
          <a:p>
            <a:pPr marL="342900" indent="-342900">
              <a:buFont typeface="Arial"/>
              <a:buChar char="•"/>
            </a:pPr>
            <a:r>
              <a:rPr lang="en-US" sz="2200" dirty="0">
                <a:ea typeface="+mn-lt"/>
                <a:cs typeface="+mn-lt"/>
              </a:rPr>
              <a:t>Conclusion</a:t>
            </a:r>
            <a:endParaRPr lang="en-US" dirty="0"/>
          </a:p>
          <a:p>
            <a:pPr marL="400050" indent="-342900">
              <a:lnSpc>
                <a:spcPct val="90000"/>
              </a:lnSpc>
              <a:spcAft>
                <a:spcPts val="600"/>
              </a:spcAft>
              <a:buFont typeface="Arial"/>
              <a:buChar char="•"/>
            </a:pPr>
            <a:r>
              <a:rPr lang="en-US" sz="2200" dirty="0">
                <a:ea typeface="+mn-lt"/>
                <a:cs typeface="+mn-lt"/>
              </a:rPr>
              <a:t>reference </a:t>
            </a:r>
            <a:endParaRPr lang="en-US"/>
          </a:p>
        </p:txBody>
      </p:sp>
      <p:pic>
        <p:nvPicPr>
          <p:cNvPr id="41" name="Picture 40" descr="Navigational compass on a blue background">
            <a:extLst>
              <a:ext uri="{FF2B5EF4-FFF2-40B4-BE49-F238E27FC236}">
                <a16:creationId xmlns:a16="http://schemas.microsoft.com/office/drawing/2014/main" id="{F31A649D-9129-3529-2FFB-1CDA2D102C9E}"/>
              </a:ext>
            </a:extLst>
          </p:cNvPr>
          <p:cNvPicPr>
            <a:picLocks noChangeAspect="1"/>
          </p:cNvPicPr>
          <p:nvPr/>
        </p:nvPicPr>
        <p:blipFill rotWithShape="1">
          <a:blip r:embed="rId2"/>
          <a:srcRect l="17018" r="1402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66548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Rectangle 1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550EB7-B68A-8DFE-86B5-057007229D8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introduction</a:t>
            </a:r>
          </a:p>
        </p:txBody>
      </p:sp>
      <p:sp>
        <p:nvSpPr>
          <p:cNvPr id="3" name="Content Placeholder 2">
            <a:extLst>
              <a:ext uri="{FF2B5EF4-FFF2-40B4-BE49-F238E27FC236}">
                <a16:creationId xmlns:a16="http://schemas.microsoft.com/office/drawing/2014/main" id="{4F993B20-F16C-8931-665C-F0681F7BD3E8}"/>
              </a:ext>
            </a:extLst>
          </p:cNvPr>
          <p:cNvSpPr>
            <a:spLocks noGrp="1"/>
          </p:cNvSpPr>
          <p:nvPr>
            <p:ph idx="1"/>
          </p:nvPr>
        </p:nvSpPr>
        <p:spPr>
          <a:xfrm>
            <a:off x="4769619" y="334520"/>
            <a:ext cx="6595987" cy="5861007"/>
          </a:xfrm>
        </p:spPr>
        <p:txBody>
          <a:bodyPr vert="horz" lIns="91440" tIns="45720" rIns="91440" bIns="45720" rtlCol="0" anchor="ctr">
            <a:noAutofit/>
          </a:bodyPr>
          <a:lstStyle/>
          <a:p>
            <a:r>
              <a:rPr lang="en-GB" sz="1400" b="1" dirty="0">
                <a:latin typeface="Arial"/>
                <a:ea typeface="+mn-lt"/>
                <a:cs typeface="+mn-lt"/>
              </a:rPr>
              <a:t>The purpose of this presentation is to delve into the significance of health and safety measures, their impact on individuals and organizations, and how prioritizing them can foster a culture of care and excellence.</a:t>
            </a:r>
            <a:endParaRPr lang="en-GB" sz="1400" b="1">
              <a:latin typeface="Arial"/>
              <a:cs typeface="Arial"/>
            </a:endParaRPr>
          </a:p>
          <a:p>
            <a:r>
              <a:rPr lang="en-GB" sz="1400" b="1" dirty="0">
                <a:latin typeface="Arial"/>
                <a:ea typeface="+mn-lt"/>
                <a:cs typeface="+mn-lt"/>
              </a:rPr>
              <a:t>Health and safety encompass a wide spectrum of considerations, ranging from physical well-being to mental health, from workplace protocols to environmental sustainability. It's about safeguarding lives, preventing injuries, and promoting overall wellness.</a:t>
            </a:r>
            <a:endParaRPr lang="en-GB" sz="1400" b="1">
              <a:latin typeface="Arial"/>
              <a:cs typeface="Arial"/>
            </a:endParaRPr>
          </a:p>
          <a:p>
            <a:r>
              <a:rPr lang="en-GB" sz="1400" b="1" dirty="0">
                <a:latin typeface="Arial"/>
                <a:ea typeface="+mn-lt"/>
                <a:cs typeface="+mn-lt"/>
              </a:rPr>
              <a:t>Why is this topic so crucial? The answer lies in its far-reaching implications. When health and safety are overlooked, the consequences can be dire. From workplace accidents that result in injuries or even fatalities to the long-term effects of neglecting mental health, the toll is substantial, both personally and professionally.</a:t>
            </a:r>
            <a:endParaRPr lang="en-GB" sz="1400" b="1">
              <a:latin typeface="Arial"/>
              <a:cs typeface="Arial"/>
            </a:endParaRPr>
          </a:p>
          <a:p>
            <a:r>
              <a:rPr lang="en-GB" sz="1400" b="1" dirty="0">
                <a:latin typeface="Arial"/>
                <a:ea typeface="+mn-lt"/>
                <a:cs typeface="+mn-lt"/>
              </a:rPr>
              <a:t>Moreover, investing in health and safety isn't just a moral obligation—it's also a sound business decision. Organizations that prioritize the well-being of their employees tend to experience higher productivity, lower absenteeism, and greater employee satisfaction. Furthermore, they build a reputation as responsible entities that value not only their bottom line but also the people who contribute to their success.</a:t>
            </a:r>
            <a:endParaRPr lang="en-GB" sz="1400" b="1">
              <a:latin typeface="Arial"/>
              <a:cs typeface="Arial"/>
            </a:endParaRPr>
          </a:p>
          <a:p>
            <a:r>
              <a:rPr lang="en-GB" sz="1400" b="1" dirty="0">
                <a:latin typeface="Arial"/>
                <a:ea typeface="+mn-lt"/>
                <a:cs typeface="+mn-lt"/>
              </a:rPr>
              <a:t>As we navigate through this presentation, we'll explore practical strategies for implementing robust health and safety measures, examine case studies that highlight the benefits of such initiatives, and discuss how each of us can play a role in promoting a culture of health and safety in our respective spheres of influence.</a:t>
            </a:r>
            <a:endParaRPr lang="en-GB" sz="1400" b="1" dirty="0">
              <a:latin typeface="Arial"/>
            </a:endParaRPr>
          </a:p>
          <a:p>
            <a:endParaRPr lang="en-GB" sz="1400"/>
          </a:p>
        </p:txBody>
      </p:sp>
    </p:spTree>
    <p:extLst>
      <p:ext uri="{BB962C8B-B14F-4D97-AF65-F5344CB8AC3E}">
        <p14:creationId xmlns:p14="http://schemas.microsoft.com/office/powerpoint/2010/main" val="3078928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14C2221-2B8C-494D-9442-F812DF4E8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35D78B-B5F7-9457-3BF3-165A3BF53E13}"/>
              </a:ext>
            </a:extLst>
          </p:cNvPr>
          <p:cNvSpPr>
            <a:spLocks noGrp="1"/>
          </p:cNvSpPr>
          <p:nvPr>
            <p:ph type="title"/>
          </p:nvPr>
        </p:nvSpPr>
        <p:spPr>
          <a:xfrm>
            <a:off x="608163" y="2895705"/>
            <a:ext cx="3588947" cy="3219345"/>
          </a:xfrm>
        </p:spPr>
        <p:txBody>
          <a:bodyPr anchor="t">
            <a:normAutofit/>
          </a:bodyPr>
          <a:lstStyle/>
          <a:p>
            <a:pPr algn="ctr"/>
            <a:r>
              <a:rPr lang="en-GB" sz="1300" b="1" dirty="0">
                <a:latin typeface="Arial"/>
                <a:ea typeface="+mj-lt"/>
                <a:cs typeface="+mj-lt"/>
              </a:rPr>
              <a:t> Housekeeping Responsibilities</a:t>
            </a:r>
            <a:br>
              <a:rPr lang="en-GB" sz="1300" b="1" dirty="0">
                <a:latin typeface="Arial"/>
                <a:ea typeface="+mj-lt"/>
                <a:cs typeface="+mj-lt"/>
              </a:rPr>
            </a:br>
            <a:r>
              <a:rPr lang="en-GB" sz="1300" dirty="0">
                <a:latin typeface="Arial"/>
                <a:ea typeface="+mj-lt"/>
                <a:cs typeface="+mj-lt"/>
              </a:rPr>
              <a:t>Housekeeping responsibilities encompass a range of tasks aimed at maintaining cleanliness, order, and tidiness within a space, typically a residence, hotel, or other similar establishments. The specific duties can vary depending on the setting, but generally include:</a:t>
            </a:r>
            <a:endParaRPr lang="en-US" sz="1300" b="1" dirty="0">
              <a:latin typeface="Arial"/>
              <a:cs typeface="Arial"/>
            </a:endParaRPr>
          </a:p>
        </p:txBody>
      </p:sp>
      <p:pic>
        <p:nvPicPr>
          <p:cNvPr id="7" name="Graphic 6" descr="Mop and bucket">
            <a:extLst>
              <a:ext uri="{FF2B5EF4-FFF2-40B4-BE49-F238E27FC236}">
                <a16:creationId xmlns:a16="http://schemas.microsoft.com/office/drawing/2014/main" id="{0DA01391-F66C-5224-34FD-5D6081B3CF0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32936" y="747520"/>
            <a:ext cx="1762664" cy="1963947"/>
          </a:xfrm>
          <a:prstGeom prst="rect">
            <a:avLst/>
          </a:prstGeom>
        </p:spPr>
      </p:pic>
      <p:sp>
        <p:nvSpPr>
          <p:cNvPr id="3" name="Content Placeholder 2">
            <a:extLst>
              <a:ext uri="{FF2B5EF4-FFF2-40B4-BE49-F238E27FC236}">
                <a16:creationId xmlns:a16="http://schemas.microsoft.com/office/drawing/2014/main" id="{3BC97D76-79D0-82FA-C81C-A88DE7185D1B}"/>
              </a:ext>
            </a:extLst>
          </p:cNvPr>
          <p:cNvSpPr>
            <a:spLocks noGrp="1"/>
          </p:cNvSpPr>
          <p:nvPr>
            <p:ph idx="1"/>
          </p:nvPr>
        </p:nvSpPr>
        <p:spPr>
          <a:xfrm>
            <a:off x="4200652" y="730249"/>
            <a:ext cx="7153147" cy="5384801"/>
          </a:xfrm>
        </p:spPr>
        <p:txBody>
          <a:bodyPr vert="horz" lIns="91440" tIns="45720" rIns="91440" bIns="45720" rtlCol="0" anchor="ctr">
            <a:normAutofit/>
          </a:bodyPr>
          <a:lstStyle/>
          <a:p>
            <a:r>
              <a:rPr lang="en-GB" sz="1200" b="1" dirty="0">
                <a:latin typeface="Arial"/>
                <a:ea typeface="+mn-lt"/>
                <a:cs typeface="+mn-lt"/>
              </a:rPr>
              <a:t>Cleaning</a:t>
            </a:r>
            <a:r>
              <a:rPr lang="en-GB" sz="1200" dirty="0">
                <a:latin typeface="Arial"/>
                <a:ea typeface="+mn-lt"/>
                <a:cs typeface="+mn-lt"/>
              </a:rPr>
              <a:t>: This involves dusting, vacuuming, sweeping, and mopping floors, as well as wiping down surfaces such as countertops, tables, and appliances. Cleaning also extends to fixtures like mirrors, windows, and glass doors.</a:t>
            </a:r>
            <a:endParaRPr lang="en-GB" sz="1200" dirty="0">
              <a:latin typeface="Arial"/>
              <a:cs typeface="Arial"/>
            </a:endParaRPr>
          </a:p>
          <a:p>
            <a:r>
              <a:rPr lang="en-GB" sz="1200" b="1" dirty="0">
                <a:latin typeface="Arial"/>
                <a:ea typeface="+mn-lt"/>
                <a:cs typeface="+mn-lt"/>
              </a:rPr>
              <a:t>Bed Making</a:t>
            </a:r>
            <a:r>
              <a:rPr lang="en-GB" sz="1200" dirty="0">
                <a:latin typeface="Arial"/>
                <a:ea typeface="+mn-lt"/>
                <a:cs typeface="+mn-lt"/>
              </a:rPr>
              <a:t>: Housekeepers are often responsible for making beds with fresh linens, ensuring they are neat and inviting for guests or occupants.</a:t>
            </a:r>
            <a:endParaRPr lang="en-GB" sz="1200" dirty="0">
              <a:latin typeface="Arial"/>
              <a:cs typeface="Arial"/>
            </a:endParaRPr>
          </a:p>
          <a:p>
            <a:r>
              <a:rPr lang="en-GB" sz="1200" b="1" dirty="0">
                <a:latin typeface="Arial"/>
                <a:ea typeface="+mn-lt"/>
                <a:cs typeface="+mn-lt"/>
              </a:rPr>
              <a:t>Laundry</a:t>
            </a:r>
            <a:r>
              <a:rPr lang="en-GB" sz="1200" dirty="0">
                <a:latin typeface="Arial"/>
                <a:ea typeface="+mn-lt"/>
                <a:cs typeface="+mn-lt"/>
              </a:rPr>
              <a:t>: Washing, drying, folding, and ironing clothes, linens, and towels may be part of the housekeeping duties, particularly in hotels or larger residences.</a:t>
            </a:r>
            <a:endParaRPr lang="en-GB" sz="1200" dirty="0">
              <a:latin typeface="Arial"/>
              <a:cs typeface="Arial"/>
            </a:endParaRPr>
          </a:p>
          <a:p>
            <a:r>
              <a:rPr lang="en-GB" sz="1200" b="1" dirty="0">
                <a:latin typeface="Arial"/>
                <a:ea typeface="+mn-lt"/>
                <a:cs typeface="+mn-lt"/>
              </a:rPr>
              <a:t>Bathroom Maintenance</a:t>
            </a:r>
            <a:r>
              <a:rPr lang="en-GB" sz="1200" dirty="0">
                <a:latin typeface="Arial"/>
                <a:ea typeface="+mn-lt"/>
                <a:cs typeface="+mn-lt"/>
              </a:rPr>
              <a:t>: Cleaning and sanitizing toilets, sinks, showers, tubs, and other bathroom fixtures. Restocking toiletries like toilet paper, soap, and towels may also be necessary.</a:t>
            </a:r>
            <a:endParaRPr lang="en-GB" sz="1200" dirty="0">
              <a:latin typeface="Arial"/>
              <a:cs typeface="Arial"/>
            </a:endParaRPr>
          </a:p>
          <a:p>
            <a:r>
              <a:rPr lang="en-GB" sz="1200" b="1" dirty="0">
                <a:latin typeface="Arial"/>
                <a:ea typeface="+mn-lt"/>
                <a:cs typeface="+mn-lt"/>
              </a:rPr>
              <a:t>Trash Removal</a:t>
            </a:r>
            <a:r>
              <a:rPr lang="en-GB" sz="1200" dirty="0">
                <a:latin typeface="Arial"/>
                <a:ea typeface="+mn-lt"/>
                <a:cs typeface="+mn-lt"/>
              </a:rPr>
              <a:t>: Emptying waste bins and disposing of trash appropriately. This includes recycling and ensuring compliance with waste management regulations.</a:t>
            </a:r>
            <a:endParaRPr lang="en-GB" sz="1200" dirty="0">
              <a:latin typeface="Arial"/>
              <a:cs typeface="Arial"/>
            </a:endParaRPr>
          </a:p>
          <a:p>
            <a:r>
              <a:rPr lang="en-GB" sz="1200" b="1" dirty="0">
                <a:latin typeface="Arial"/>
                <a:ea typeface="+mn-lt"/>
                <a:cs typeface="+mn-lt"/>
              </a:rPr>
              <a:t>Organization</a:t>
            </a:r>
            <a:r>
              <a:rPr lang="en-GB" sz="1200" dirty="0">
                <a:latin typeface="Arial"/>
                <a:ea typeface="+mn-lt"/>
                <a:cs typeface="+mn-lt"/>
              </a:rPr>
              <a:t>: Arranging items in an orderly manner, such as arranging furniture, straightening up shelves, and organizing closets or storage spaces.</a:t>
            </a:r>
            <a:endParaRPr lang="en-GB" sz="1200" dirty="0">
              <a:latin typeface="Arial"/>
              <a:cs typeface="Arial"/>
            </a:endParaRPr>
          </a:p>
          <a:p>
            <a:r>
              <a:rPr lang="en-GB" sz="1200" b="1" dirty="0">
                <a:latin typeface="Arial"/>
                <a:ea typeface="+mn-lt"/>
                <a:cs typeface="+mn-lt"/>
              </a:rPr>
              <a:t>Inventory Management</a:t>
            </a:r>
            <a:r>
              <a:rPr lang="en-GB" sz="1200" dirty="0">
                <a:latin typeface="Arial"/>
                <a:ea typeface="+mn-lt"/>
                <a:cs typeface="+mn-lt"/>
              </a:rPr>
              <a:t>: Keeping track of cleaning supplies, toiletries, and other items necessary for housekeeping tasks. This may involve restocking supplies as needed and reporting inventory levels.</a:t>
            </a:r>
            <a:endParaRPr lang="en-GB" sz="1200" dirty="0">
              <a:latin typeface="Arial"/>
              <a:cs typeface="Arial"/>
            </a:endParaRPr>
          </a:p>
          <a:p>
            <a:r>
              <a:rPr lang="en-GB" sz="1200" b="1" dirty="0">
                <a:latin typeface="Arial"/>
                <a:ea typeface="+mn-lt"/>
                <a:cs typeface="+mn-lt"/>
              </a:rPr>
              <a:t>Maintenance Reporting</a:t>
            </a:r>
            <a:r>
              <a:rPr lang="en-GB" sz="1200" dirty="0">
                <a:latin typeface="Arial"/>
                <a:ea typeface="+mn-lt"/>
                <a:cs typeface="+mn-lt"/>
              </a:rPr>
              <a:t>: Noting any maintenance issues or damages encountered during cleaning and reporting them to the appropriate personnel for repairs</a:t>
            </a:r>
          </a:p>
          <a:p>
            <a:r>
              <a:rPr lang="en-GB" sz="1200" b="1" dirty="0">
                <a:latin typeface="Arial"/>
                <a:ea typeface="+mn-lt"/>
                <a:cs typeface="+mn-lt"/>
              </a:rPr>
              <a:t>Adherence to Safety and Health Standards</a:t>
            </a:r>
            <a:r>
              <a:rPr lang="en-GB" sz="1200" dirty="0">
                <a:latin typeface="Arial"/>
                <a:ea typeface="+mn-lt"/>
                <a:cs typeface="+mn-lt"/>
              </a:rPr>
              <a:t>: Following established protocols for handling cleaning chemicals safely, using appropriate personal protective equipment, and maintaining a hygienic environment to prevent the spread of germs and infections.</a:t>
            </a:r>
            <a:endParaRPr lang="en-GB" sz="1200" dirty="0">
              <a:latin typeface="Arial"/>
              <a:cs typeface="Arial"/>
            </a:endParaRPr>
          </a:p>
          <a:p>
            <a:r>
              <a:rPr lang="en-GB" sz="1200" b="1" dirty="0">
                <a:latin typeface="Arial"/>
                <a:ea typeface="+mn-lt"/>
                <a:cs typeface="+mn-lt"/>
              </a:rPr>
              <a:t>Time Management</a:t>
            </a:r>
            <a:r>
              <a:rPr lang="en-GB" sz="1200" dirty="0">
                <a:latin typeface="Arial"/>
                <a:ea typeface="+mn-lt"/>
                <a:cs typeface="+mn-lt"/>
              </a:rPr>
              <a:t>: Effectively managing time to ensure that all tasks are completed within designated timeframes, especially in settings with high turnover or tight schedules.</a:t>
            </a:r>
            <a:endParaRPr lang="en-GB" sz="1200" dirty="0">
              <a:latin typeface="Arial"/>
            </a:endParaRPr>
          </a:p>
          <a:p>
            <a:endParaRPr lang="en-GB" sz="1100"/>
          </a:p>
        </p:txBody>
      </p:sp>
    </p:spTree>
    <p:extLst>
      <p:ext uri="{BB962C8B-B14F-4D97-AF65-F5344CB8AC3E}">
        <p14:creationId xmlns:p14="http://schemas.microsoft.com/office/powerpoint/2010/main" val="3278947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Oval 3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3318BF-BF66-045A-EDE2-B93B148311E1}"/>
              </a:ext>
            </a:extLst>
          </p:cNvPr>
          <p:cNvSpPr>
            <a:spLocks noGrp="1"/>
          </p:cNvSpPr>
          <p:nvPr>
            <p:ph type="title"/>
          </p:nvPr>
        </p:nvSpPr>
        <p:spPr>
          <a:xfrm>
            <a:off x="1171074" y="1396686"/>
            <a:ext cx="3240506" cy="4064628"/>
          </a:xfrm>
        </p:spPr>
        <p:txBody>
          <a:bodyPr>
            <a:normAutofit fontScale="90000"/>
          </a:bodyPr>
          <a:lstStyle/>
          <a:p>
            <a:r>
              <a:rPr lang="en-GB" sz="4100" dirty="0">
                <a:solidFill>
                  <a:srgbClr val="FFFFFF"/>
                </a:solidFill>
                <a:latin typeface="Arial"/>
                <a:ea typeface="+mj-lt"/>
                <a:cs typeface="+mj-lt"/>
              </a:rPr>
              <a:t>Potential Hazards and Safety Procedures and Protocols in room cleaning</a:t>
            </a:r>
            <a:endParaRPr lang="en-US" sz="4100" dirty="0">
              <a:solidFill>
                <a:srgbClr val="FFFFFF"/>
              </a:solidFill>
              <a:latin typeface="Arial"/>
            </a:endParaRPr>
          </a:p>
        </p:txBody>
      </p:sp>
      <p:sp>
        <p:nvSpPr>
          <p:cNvPr id="33" name="Oval 32">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959997B-1EFB-E23F-86D0-EC7A58EF2FC3}"/>
              </a:ext>
            </a:extLst>
          </p:cNvPr>
          <p:cNvSpPr>
            <a:spLocks noGrp="1"/>
          </p:cNvSpPr>
          <p:nvPr>
            <p:ph idx="1"/>
          </p:nvPr>
        </p:nvSpPr>
        <p:spPr>
          <a:xfrm>
            <a:off x="5176190" y="775116"/>
            <a:ext cx="7018832" cy="5767775"/>
          </a:xfrm>
        </p:spPr>
        <p:txBody>
          <a:bodyPr vert="horz" lIns="91440" tIns="45720" rIns="91440" bIns="45720" rtlCol="0" anchor="t">
            <a:noAutofit/>
          </a:bodyPr>
          <a:lstStyle/>
          <a:p>
            <a:pPr>
              <a:buFont typeface="Arial"/>
              <a:buChar char="•"/>
            </a:pPr>
            <a:r>
              <a:rPr lang="en-GB" sz="1200" b="1" dirty="0">
                <a:latin typeface="Arial"/>
                <a:ea typeface="+mn-lt"/>
                <a:cs typeface="+mn-lt"/>
              </a:rPr>
              <a:t>Slips, Trips, and Falls</a:t>
            </a:r>
            <a:r>
              <a:rPr lang="en-GB" sz="1200" dirty="0">
                <a:latin typeface="Arial"/>
                <a:ea typeface="+mn-lt"/>
                <a:cs typeface="+mn-lt"/>
              </a:rPr>
              <a:t>:</a:t>
            </a:r>
            <a:endParaRPr lang="en-US" sz="1200">
              <a:latin typeface="Arial"/>
              <a:cs typeface="Arial"/>
            </a:endParaRPr>
          </a:p>
          <a:p>
            <a:pPr marL="971550" lvl="1" indent="-285750">
              <a:buFont typeface="Arial"/>
              <a:buChar char="•"/>
            </a:pPr>
            <a:r>
              <a:rPr lang="en-GB" sz="1200" dirty="0">
                <a:latin typeface="Arial"/>
                <a:ea typeface="+mn-lt"/>
                <a:cs typeface="+mn-lt"/>
              </a:rPr>
              <a:t>Hazard: Wet or slippery floors from mopping or spills.</a:t>
            </a:r>
            <a:endParaRPr lang="en-GB" sz="1200">
              <a:latin typeface="Arial"/>
              <a:cs typeface="Arial"/>
            </a:endParaRPr>
          </a:p>
          <a:p>
            <a:pPr marL="971550" lvl="1" indent="-285750">
              <a:buFont typeface="Arial"/>
              <a:buChar char="•"/>
            </a:pPr>
            <a:r>
              <a:rPr lang="en-GB" sz="1200" dirty="0">
                <a:latin typeface="Arial"/>
                <a:ea typeface="+mn-lt"/>
                <a:cs typeface="+mn-lt"/>
              </a:rPr>
              <a:t>Safety Procedures:</a:t>
            </a:r>
            <a:endParaRPr lang="en-GB" sz="1200">
              <a:latin typeface="Arial"/>
              <a:cs typeface="Arial"/>
            </a:endParaRPr>
          </a:p>
          <a:p>
            <a:pPr marL="1428750" lvl="2" indent="-285750">
              <a:buFont typeface="Arial"/>
              <a:buChar char="•"/>
            </a:pPr>
            <a:r>
              <a:rPr lang="en-GB" sz="1200" dirty="0">
                <a:latin typeface="Arial"/>
                <a:ea typeface="+mn-lt"/>
                <a:cs typeface="+mn-lt"/>
              </a:rPr>
              <a:t>Use "Wet Floor" signs to alert others.</a:t>
            </a:r>
            <a:endParaRPr lang="en-GB" sz="1200">
              <a:latin typeface="Arial"/>
              <a:cs typeface="Arial"/>
            </a:endParaRPr>
          </a:p>
          <a:p>
            <a:pPr marL="1428750" lvl="2" indent="-285750">
              <a:buFont typeface="Arial"/>
              <a:buChar char="•"/>
            </a:pPr>
            <a:r>
              <a:rPr lang="en-GB" sz="1200" dirty="0">
                <a:latin typeface="Arial"/>
                <a:ea typeface="+mn-lt"/>
                <a:cs typeface="+mn-lt"/>
              </a:rPr>
              <a:t>Wear slip-resistant shoes.</a:t>
            </a:r>
            <a:endParaRPr lang="en-GB" sz="1200">
              <a:latin typeface="Arial"/>
              <a:cs typeface="Arial"/>
            </a:endParaRPr>
          </a:p>
          <a:p>
            <a:pPr marL="1428750" lvl="2" indent="-285750">
              <a:buFont typeface="Arial"/>
              <a:buChar char="•"/>
            </a:pPr>
            <a:r>
              <a:rPr lang="en-GB" sz="1200" dirty="0">
                <a:latin typeface="Arial"/>
                <a:ea typeface="+mn-lt"/>
                <a:cs typeface="+mn-lt"/>
              </a:rPr>
              <a:t>Clean up spills promptly.</a:t>
            </a:r>
            <a:endParaRPr lang="en-GB" sz="1200">
              <a:latin typeface="Arial"/>
              <a:cs typeface="Arial"/>
            </a:endParaRPr>
          </a:p>
          <a:p>
            <a:pPr marL="1428750" lvl="2" indent="-285750">
              <a:buFont typeface="Arial"/>
              <a:buChar char="•"/>
            </a:pPr>
            <a:r>
              <a:rPr lang="en-GB" sz="1200" dirty="0">
                <a:latin typeface="Arial"/>
                <a:ea typeface="+mn-lt"/>
                <a:cs typeface="+mn-lt"/>
              </a:rPr>
              <a:t>Use caution when working on ladders or step stools.</a:t>
            </a:r>
            <a:endParaRPr lang="en-GB" sz="1200">
              <a:latin typeface="Arial"/>
              <a:cs typeface="Arial"/>
            </a:endParaRPr>
          </a:p>
          <a:p>
            <a:pPr>
              <a:buFont typeface="Arial"/>
              <a:buChar char="•"/>
            </a:pPr>
            <a:r>
              <a:rPr lang="en-GB" sz="1200" b="1" dirty="0">
                <a:latin typeface="Arial"/>
                <a:ea typeface="+mn-lt"/>
                <a:cs typeface="+mn-lt"/>
              </a:rPr>
              <a:t>Chemical Exposure</a:t>
            </a:r>
            <a:r>
              <a:rPr lang="en-GB" sz="1200" dirty="0">
                <a:latin typeface="Arial"/>
                <a:ea typeface="+mn-lt"/>
                <a:cs typeface="+mn-lt"/>
              </a:rPr>
              <a:t>:</a:t>
            </a:r>
            <a:endParaRPr lang="en-GB" sz="1200">
              <a:latin typeface="Arial"/>
              <a:cs typeface="Arial"/>
            </a:endParaRPr>
          </a:p>
          <a:p>
            <a:pPr marL="971550" lvl="1" indent="-285750">
              <a:buFont typeface="Arial"/>
              <a:buChar char="•"/>
            </a:pPr>
            <a:r>
              <a:rPr lang="en-GB" sz="1200" dirty="0">
                <a:latin typeface="Arial"/>
                <a:ea typeface="+mn-lt"/>
                <a:cs typeface="+mn-lt"/>
              </a:rPr>
              <a:t>Hazard: Exposure to cleaning chemicals, which can irritate the skin, eyes, or respiratory system.</a:t>
            </a:r>
            <a:endParaRPr lang="en-GB" sz="1200">
              <a:latin typeface="Arial"/>
              <a:cs typeface="Arial"/>
            </a:endParaRPr>
          </a:p>
          <a:p>
            <a:pPr marL="971550" lvl="1" indent="-285750">
              <a:buFont typeface="Arial"/>
              <a:buChar char="•"/>
            </a:pPr>
            <a:r>
              <a:rPr lang="en-GB" sz="1200" dirty="0">
                <a:latin typeface="Arial"/>
                <a:ea typeface="+mn-lt"/>
                <a:cs typeface="+mn-lt"/>
              </a:rPr>
              <a:t>Safety Procedures:</a:t>
            </a:r>
            <a:endParaRPr lang="en-GB" sz="1200">
              <a:latin typeface="Arial"/>
              <a:cs typeface="Arial"/>
            </a:endParaRPr>
          </a:p>
          <a:p>
            <a:pPr marL="1428750" lvl="2" indent="-285750">
              <a:buFont typeface="Arial"/>
              <a:buChar char="•"/>
            </a:pPr>
            <a:r>
              <a:rPr lang="en-GB" sz="1200" dirty="0">
                <a:latin typeface="Arial"/>
                <a:ea typeface="+mn-lt"/>
                <a:cs typeface="+mn-lt"/>
              </a:rPr>
              <a:t>Wear appropriate personal protective equipment (PPE), such as gloves, goggles, and masks.</a:t>
            </a:r>
            <a:endParaRPr lang="en-GB" sz="1200">
              <a:latin typeface="Arial"/>
              <a:cs typeface="Arial"/>
            </a:endParaRPr>
          </a:p>
          <a:p>
            <a:pPr marL="1428750" lvl="2" indent="-285750">
              <a:buFont typeface="Arial"/>
              <a:buChar char="•"/>
            </a:pPr>
            <a:r>
              <a:rPr lang="en-GB" sz="1200" dirty="0">
                <a:latin typeface="Arial"/>
                <a:ea typeface="+mn-lt"/>
                <a:cs typeface="+mn-lt"/>
              </a:rPr>
              <a:t>Ensure adequate ventilation when using chemicals.</a:t>
            </a:r>
            <a:endParaRPr lang="en-GB" sz="1200">
              <a:latin typeface="Arial"/>
              <a:cs typeface="Arial"/>
            </a:endParaRPr>
          </a:p>
          <a:p>
            <a:pPr marL="1428750" lvl="2" indent="-285750">
              <a:buFont typeface="Arial"/>
              <a:buChar char="•"/>
            </a:pPr>
            <a:r>
              <a:rPr lang="en-GB" sz="1200" dirty="0">
                <a:latin typeface="Arial"/>
                <a:ea typeface="+mn-lt"/>
                <a:cs typeface="+mn-lt"/>
              </a:rPr>
              <a:t>Follow manufacturer instructions for dilution and application.</a:t>
            </a:r>
            <a:endParaRPr lang="en-GB" sz="1200">
              <a:latin typeface="Arial"/>
              <a:cs typeface="Arial"/>
            </a:endParaRPr>
          </a:p>
          <a:p>
            <a:pPr marL="1428750" lvl="2" indent="-285750">
              <a:buFont typeface="Arial"/>
              <a:buChar char="•"/>
            </a:pPr>
            <a:r>
              <a:rPr lang="en-GB" sz="1200" dirty="0">
                <a:latin typeface="Arial"/>
                <a:ea typeface="+mn-lt"/>
                <a:cs typeface="+mn-lt"/>
              </a:rPr>
              <a:t>Store chemicals properly and securely.</a:t>
            </a:r>
            <a:endParaRPr lang="en-GB" sz="1200">
              <a:latin typeface="Arial"/>
              <a:cs typeface="Arial"/>
            </a:endParaRPr>
          </a:p>
          <a:p>
            <a:pPr>
              <a:buFont typeface="Arial"/>
              <a:buChar char="•"/>
            </a:pPr>
            <a:r>
              <a:rPr lang="en-GB" sz="1200" b="1" dirty="0">
                <a:latin typeface="Arial"/>
                <a:ea typeface="+mn-lt"/>
                <a:cs typeface="+mn-lt"/>
              </a:rPr>
              <a:t>Musculoskeletal Injuries</a:t>
            </a:r>
            <a:r>
              <a:rPr lang="en-GB" sz="1200" dirty="0">
                <a:latin typeface="Arial"/>
                <a:ea typeface="+mn-lt"/>
                <a:cs typeface="+mn-lt"/>
              </a:rPr>
              <a:t>:</a:t>
            </a:r>
            <a:endParaRPr lang="en-GB" sz="1200">
              <a:latin typeface="Arial"/>
              <a:cs typeface="Arial"/>
            </a:endParaRPr>
          </a:p>
          <a:p>
            <a:pPr marL="971550" lvl="1" indent="-285750">
              <a:buFont typeface="Arial"/>
              <a:buChar char="•"/>
            </a:pPr>
            <a:r>
              <a:rPr lang="en-GB" sz="1200" dirty="0">
                <a:latin typeface="Arial"/>
                <a:ea typeface="+mn-lt"/>
                <a:cs typeface="+mn-lt"/>
              </a:rPr>
              <a:t>Hazard: Lifting heavy objects, repetitive motions, and awkward postures can lead to strains and injuries.</a:t>
            </a:r>
            <a:endParaRPr lang="en-GB" sz="1200">
              <a:latin typeface="Arial"/>
              <a:cs typeface="Arial"/>
            </a:endParaRPr>
          </a:p>
          <a:p>
            <a:pPr marL="971550" lvl="1" indent="-285750">
              <a:buFont typeface="Arial"/>
              <a:buChar char="•"/>
            </a:pPr>
            <a:r>
              <a:rPr lang="en-GB" sz="1200" dirty="0">
                <a:latin typeface="Arial"/>
                <a:ea typeface="+mn-lt"/>
                <a:cs typeface="+mn-lt"/>
              </a:rPr>
              <a:t>Safety Procedures:</a:t>
            </a:r>
            <a:endParaRPr lang="en-GB" sz="1200">
              <a:latin typeface="Arial"/>
              <a:cs typeface="Arial"/>
            </a:endParaRPr>
          </a:p>
          <a:p>
            <a:pPr marL="1428750" lvl="2" indent="-285750">
              <a:buFont typeface="Arial"/>
              <a:buChar char="•"/>
            </a:pPr>
            <a:r>
              <a:rPr lang="en-GB" sz="1200" dirty="0">
                <a:latin typeface="Arial"/>
                <a:ea typeface="+mn-lt"/>
                <a:cs typeface="+mn-lt"/>
              </a:rPr>
              <a:t>Use proper lifting techniques, such as bending the knees and keeping the back straight.</a:t>
            </a:r>
            <a:endParaRPr lang="en-GB" sz="1200">
              <a:latin typeface="Arial"/>
              <a:cs typeface="Arial"/>
            </a:endParaRPr>
          </a:p>
          <a:p>
            <a:pPr marL="1428750" lvl="2" indent="-285750">
              <a:buFont typeface="Arial"/>
              <a:buChar char="•"/>
            </a:pPr>
            <a:r>
              <a:rPr lang="en-GB" sz="1200" dirty="0">
                <a:latin typeface="Arial"/>
                <a:ea typeface="+mn-lt"/>
                <a:cs typeface="+mn-lt"/>
              </a:rPr>
              <a:t>Use mechanical aids like carts or dollies for transporting heavy loads.</a:t>
            </a:r>
            <a:endParaRPr lang="en-GB" sz="1200">
              <a:latin typeface="Arial"/>
              <a:cs typeface="Arial"/>
            </a:endParaRPr>
          </a:p>
          <a:p>
            <a:pPr marL="1428750" lvl="2" indent="-285750">
              <a:buFont typeface="Arial"/>
              <a:buChar char="•"/>
            </a:pPr>
            <a:r>
              <a:rPr lang="en-GB" sz="1200" dirty="0">
                <a:latin typeface="Arial"/>
                <a:ea typeface="+mn-lt"/>
                <a:cs typeface="+mn-lt"/>
              </a:rPr>
              <a:t>Take regular breaks and stretch to relieve muscle tension.</a:t>
            </a:r>
            <a:endParaRPr lang="en-GB" sz="1200">
              <a:latin typeface="Arial"/>
              <a:cs typeface="Arial"/>
            </a:endParaRPr>
          </a:p>
          <a:p>
            <a:pPr marL="1428750" lvl="2" indent="-285750">
              <a:buFont typeface="Arial"/>
              <a:buChar char="•"/>
            </a:pPr>
            <a:r>
              <a:rPr lang="en-GB" sz="1200" dirty="0">
                <a:latin typeface="Arial"/>
                <a:ea typeface="+mn-lt"/>
                <a:cs typeface="+mn-lt"/>
              </a:rPr>
              <a:t>Rotate tasks to minimize repetitive motions.</a:t>
            </a:r>
            <a:endParaRPr lang="en-GB" sz="1200">
              <a:latin typeface="Arial"/>
              <a:cs typeface="Arial"/>
            </a:endParaRPr>
          </a:p>
          <a:p>
            <a:pPr>
              <a:buFont typeface="Arial"/>
              <a:buChar char="•"/>
            </a:pPr>
            <a:endParaRPr lang="en-GB" sz="1050" dirty="0">
              <a:latin typeface="Arial"/>
              <a:cs typeface="Arial"/>
            </a:endParaRPr>
          </a:p>
          <a:p>
            <a:pPr marL="0" indent="0">
              <a:buNone/>
            </a:pPr>
            <a:endParaRPr lang="en-GB" sz="500" b="1"/>
          </a:p>
          <a:p>
            <a:endParaRPr lang="en-GB" sz="500"/>
          </a:p>
        </p:txBody>
      </p:sp>
    </p:spTree>
    <p:extLst>
      <p:ext uri="{BB962C8B-B14F-4D97-AF65-F5344CB8AC3E}">
        <p14:creationId xmlns:p14="http://schemas.microsoft.com/office/powerpoint/2010/main" val="41681173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F168B6F-CCE6-15E1-73BC-215C3A61EB32}"/>
              </a:ext>
            </a:extLst>
          </p:cNvPr>
          <p:cNvSpPr>
            <a:spLocks noGrp="1"/>
          </p:cNvSpPr>
          <p:nvPr>
            <p:ph idx="1"/>
          </p:nvPr>
        </p:nvSpPr>
        <p:spPr>
          <a:xfrm>
            <a:off x="4447308" y="591344"/>
            <a:ext cx="6906491" cy="5585619"/>
          </a:xfrm>
        </p:spPr>
        <p:txBody>
          <a:bodyPr vert="horz" lIns="91440" tIns="45720" rIns="91440" bIns="45720" rtlCol="0" anchor="ctr">
            <a:normAutofit fontScale="92500" lnSpcReduction="20000"/>
          </a:bodyPr>
          <a:lstStyle/>
          <a:p>
            <a:r>
              <a:rPr lang="en-GB" sz="1200" b="1" dirty="0">
                <a:latin typeface="Arial"/>
                <a:ea typeface="+mn-lt"/>
                <a:cs typeface="+mn-lt"/>
              </a:rPr>
              <a:t>electrical Hazards</a:t>
            </a:r>
            <a:r>
              <a:rPr lang="en-GB" sz="1200" dirty="0">
                <a:latin typeface="Arial"/>
                <a:ea typeface="+mn-lt"/>
                <a:cs typeface="+mn-lt"/>
              </a:rPr>
              <a:t>:</a:t>
            </a:r>
            <a:endParaRPr lang="en-GB" sz="1200" dirty="0">
              <a:latin typeface="Arial"/>
              <a:cs typeface="Arial"/>
            </a:endParaRPr>
          </a:p>
          <a:p>
            <a:pPr lvl="1"/>
            <a:r>
              <a:rPr lang="en-GB" sz="1200" dirty="0">
                <a:latin typeface="Arial"/>
                <a:ea typeface="+mn-lt"/>
                <a:cs typeface="+mn-lt"/>
              </a:rPr>
              <a:t>Hazard: Risk of electric shock from contact with electrical outlets, appliances, or equipment.</a:t>
            </a:r>
            <a:endParaRPr lang="en-GB" sz="1200" dirty="0">
              <a:latin typeface="Arial"/>
              <a:cs typeface="Arial"/>
            </a:endParaRPr>
          </a:p>
          <a:p>
            <a:pPr lvl="1"/>
            <a:r>
              <a:rPr lang="en-GB" sz="1200" dirty="0">
                <a:latin typeface="Arial"/>
                <a:ea typeface="+mn-lt"/>
                <a:cs typeface="+mn-lt"/>
              </a:rPr>
              <a:t>Safety Procedures:</a:t>
            </a:r>
            <a:endParaRPr lang="en-GB" sz="1200" dirty="0">
              <a:latin typeface="Arial"/>
              <a:cs typeface="Arial"/>
            </a:endParaRPr>
          </a:p>
          <a:p>
            <a:pPr lvl="2"/>
            <a:r>
              <a:rPr lang="en-GB" sz="1200" dirty="0">
                <a:latin typeface="Arial"/>
                <a:ea typeface="+mn-lt"/>
                <a:cs typeface="+mn-lt"/>
              </a:rPr>
              <a:t>Inspect cords and plugs for damage before use.</a:t>
            </a:r>
            <a:endParaRPr lang="en-GB" sz="1200" dirty="0">
              <a:latin typeface="Arial"/>
              <a:cs typeface="Arial"/>
            </a:endParaRPr>
          </a:p>
          <a:p>
            <a:pPr lvl="2"/>
            <a:r>
              <a:rPr lang="en-GB" sz="1200" dirty="0">
                <a:latin typeface="Arial"/>
                <a:ea typeface="+mn-lt"/>
                <a:cs typeface="+mn-lt"/>
              </a:rPr>
              <a:t>Do not overload outlets or use damaged electrical equipment.</a:t>
            </a:r>
            <a:endParaRPr lang="en-GB" sz="1200" dirty="0">
              <a:latin typeface="Arial"/>
              <a:cs typeface="Arial"/>
            </a:endParaRPr>
          </a:p>
          <a:p>
            <a:pPr lvl="2"/>
            <a:r>
              <a:rPr lang="en-GB" sz="1200" dirty="0">
                <a:latin typeface="Arial"/>
                <a:ea typeface="+mn-lt"/>
                <a:cs typeface="+mn-lt"/>
              </a:rPr>
              <a:t>Use ground fault circuit interrupters (GFCIs) in areas where water is present.</a:t>
            </a:r>
            <a:endParaRPr lang="en-GB" sz="1200" dirty="0">
              <a:latin typeface="Arial"/>
              <a:cs typeface="Arial"/>
            </a:endParaRPr>
          </a:p>
          <a:p>
            <a:pPr lvl="2"/>
            <a:r>
              <a:rPr lang="en-GB" sz="1200" dirty="0">
                <a:latin typeface="Arial"/>
                <a:ea typeface="+mn-lt"/>
                <a:cs typeface="+mn-lt"/>
              </a:rPr>
              <a:t>Keep electrical cords away from water and heat sources.</a:t>
            </a:r>
            <a:endParaRPr lang="en-GB" sz="1200" dirty="0">
              <a:latin typeface="Arial"/>
              <a:cs typeface="Arial"/>
            </a:endParaRPr>
          </a:p>
          <a:p>
            <a:r>
              <a:rPr lang="en-GB" sz="1200" b="1" dirty="0">
                <a:latin typeface="Arial"/>
                <a:ea typeface="+mn-lt"/>
                <a:cs typeface="+mn-lt"/>
              </a:rPr>
              <a:t>Biohazards</a:t>
            </a:r>
            <a:r>
              <a:rPr lang="en-GB" sz="1200" dirty="0">
                <a:latin typeface="Arial"/>
                <a:ea typeface="+mn-lt"/>
                <a:cs typeface="+mn-lt"/>
              </a:rPr>
              <a:t>:</a:t>
            </a:r>
            <a:endParaRPr lang="en-GB" sz="1200" dirty="0">
              <a:latin typeface="Arial"/>
              <a:cs typeface="Arial"/>
            </a:endParaRPr>
          </a:p>
          <a:p>
            <a:pPr lvl="1"/>
            <a:r>
              <a:rPr lang="en-GB" sz="1200" dirty="0">
                <a:latin typeface="Arial"/>
                <a:ea typeface="+mn-lt"/>
                <a:cs typeface="+mn-lt"/>
              </a:rPr>
              <a:t>Hazard: Exposure to bodily fluids, bloodborne pathogens, or infectious materials.</a:t>
            </a:r>
            <a:endParaRPr lang="en-GB" sz="1200" dirty="0">
              <a:latin typeface="Arial"/>
              <a:cs typeface="Arial"/>
            </a:endParaRPr>
          </a:p>
          <a:p>
            <a:pPr lvl="1"/>
            <a:r>
              <a:rPr lang="en-GB" sz="1200" dirty="0">
                <a:latin typeface="Arial"/>
                <a:ea typeface="+mn-lt"/>
                <a:cs typeface="+mn-lt"/>
              </a:rPr>
              <a:t>Safety Procedures:</a:t>
            </a:r>
            <a:endParaRPr lang="en-GB" sz="1200" dirty="0">
              <a:latin typeface="Arial"/>
              <a:cs typeface="Arial"/>
            </a:endParaRPr>
          </a:p>
          <a:p>
            <a:pPr lvl="2"/>
            <a:r>
              <a:rPr lang="en-GB" sz="1200" dirty="0">
                <a:latin typeface="Arial"/>
                <a:ea typeface="+mn-lt"/>
                <a:cs typeface="+mn-lt"/>
              </a:rPr>
              <a:t>Wear appropriate PPE, including gloves and protective clothing.</a:t>
            </a:r>
            <a:endParaRPr lang="en-GB" sz="1200" dirty="0">
              <a:latin typeface="Arial"/>
              <a:cs typeface="Arial"/>
            </a:endParaRPr>
          </a:p>
          <a:p>
            <a:pPr lvl="2"/>
            <a:r>
              <a:rPr lang="en-GB" sz="1200" dirty="0">
                <a:latin typeface="Arial"/>
                <a:ea typeface="+mn-lt"/>
                <a:cs typeface="+mn-lt"/>
              </a:rPr>
              <a:t>Use biohazard disposal containers for soiled linens and waste.</a:t>
            </a:r>
            <a:endParaRPr lang="en-GB" sz="1200" dirty="0">
              <a:latin typeface="Arial"/>
              <a:cs typeface="Arial"/>
            </a:endParaRPr>
          </a:p>
          <a:p>
            <a:pPr lvl="2"/>
            <a:r>
              <a:rPr lang="en-GB" sz="1200" dirty="0">
                <a:latin typeface="Arial"/>
                <a:ea typeface="+mn-lt"/>
                <a:cs typeface="+mn-lt"/>
              </a:rPr>
              <a:t>Follow proper hand hygiene protocols, including washing hands thoroughly after handling soiled materials.</a:t>
            </a:r>
            <a:endParaRPr lang="en-GB" sz="1200" dirty="0">
              <a:latin typeface="Arial"/>
              <a:cs typeface="Arial"/>
            </a:endParaRPr>
          </a:p>
          <a:p>
            <a:pPr lvl="2"/>
            <a:r>
              <a:rPr lang="en-GB" sz="1200" dirty="0">
                <a:latin typeface="Arial"/>
                <a:ea typeface="+mn-lt"/>
                <a:cs typeface="+mn-lt"/>
              </a:rPr>
              <a:t>Follow established protocols for cleaning and disinfecting surfaces contaminated with bodily fluids.</a:t>
            </a:r>
            <a:endParaRPr lang="en-GB" sz="1200" dirty="0">
              <a:latin typeface="Arial"/>
              <a:cs typeface="Arial"/>
            </a:endParaRPr>
          </a:p>
          <a:p>
            <a:r>
              <a:rPr lang="en-GB" sz="1200" b="1" dirty="0">
                <a:latin typeface="Arial"/>
                <a:ea typeface="+mn-lt"/>
                <a:cs typeface="+mn-lt"/>
              </a:rPr>
              <a:t>Sharp Objects</a:t>
            </a:r>
            <a:r>
              <a:rPr lang="en-GB" sz="1200" dirty="0">
                <a:latin typeface="Arial"/>
                <a:ea typeface="+mn-lt"/>
                <a:cs typeface="+mn-lt"/>
              </a:rPr>
              <a:t>:</a:t>
            </a:r>
            <a:endParaRPr lang="en-GB" sz="1200" dirty="0">
              <a:latin typeface="Arial"/>
              <a:cs typeface="Arial"/>
            </a:endParaRPr>
          </a:p>
          <a:p>
            <a:pPr lvl="1"/>
            <a:r>
              <a:rPr lang="en-GB" sz="1200" dirty="0">
                <a:latin typeface="Arial"/>
                <a:ea typeface="+mn-lt"/>
                <a:cs typeface="+mn-lt"/>
              </a:rPr>
              <a:t>Hazard: Risk of cuts or puncture wounds from broken glass, needles, or sharp edges.</a:t>
            </a:r>
            <a:endParaRPr lang="en-GB" sz="1200" dirty="0">
              <a:latin typeface="Arial"/>
              <a:cs typeface="Arial"/>
            </a:endParaRPr>
          </a:p>
          <a:p>
            <a:pPr lvl="1"/>
            <a:r>
              <a:rPr lang="en-GB" sz="1200" dirty="0">
                <a:latin typeface="Arial"/>
                <a:ea typeface="+mn-lt"/>
                <a:cs typeface="+mn-lt"/>
              </a:rPr>
              <a:t>Safety Procedures:</a:t>
            </a:r>
            <a:endParaRPr lang="en-GB" sz="1200" dirty="0">
              <a:latin typeface="Arial"/>
              <a:cs typeface="Arial"/>
            </a:endParaRPr>
          </a:p>
          <a:p>
            <a:pPr lvl="2"/>
            <a:r>
              <a:rPr lang="en-GB" sz="1200" dirty="0">
                <a:latin typeface="Arial"/>
                <a:ea typeface="+mn-lt"/>
                <a:cs typeface="+mn-lt"/>
              </a:rPr>
              <a:t>Handle glassware and sharp objects with care.</a:t>
            </a:r>
            <a:endParaRPr lang="en-GB" sz="1200" dirty="0">
              <a:latin typeface="Arial"/>
              <a:cs typeface="Arial"/>
            </a:endParaRPr>
          </a:p>
          <a:p>
            <a:pPr lvl="2"/>
            <a:r>
              <a:rPr lang="en-GB" sz="1200" dirty="0">
                <a:latin typeface="Arial"/>
                <a:ea typeface="+mn-lt"/>
                <a:cs typeface="+mn-lt"/>
              </a:rPr>
              <a:t>Use caution when disposing of broken glass or sharp items.</a:t>
            </a:r>
            <a:endParaRPr lang="en-GB" sz="1200" dirty="0">
              <a:latin typeface="Arial"/>
              <a:cs typeface="Arial"/>
            </a:endParaRPr>
          </a:p>
          <a:p>
            <a:pPr lvl="2"/>
            <a:r>
              <a:rPr lang="en-GB" sz="1200" dirty="0">
                <a:latin typeface="Arial"/>
                <a:ea typeface="+mn-lt"/>
                <a:cs typeface="+mn-lt"/>
              </a:rPr>
              <a:t>Properly store and secure sharp objects when not in use.</a:t>
            </a:r>
            <a:endParaRPr lang="en-GB" sz="1200" dirty="0">
              <a:latin typeface="Arial"/>
              <a:cs typeface="Arial"/>
            </a:endParaRPr>
          </a:p>
          <a:p>
            <a:r>
              <a:rPr lang="en-GB" sz="1200" b="1" dirty="0">
                <a:latin typeface="Arial"/>
                <a:ea typeface="+mn-lt"/>
                <a:cs typeface="+mn-lt"/>
              </a:rPr>
              <a:t>Allergens</a:t>
            </a:r>
            <a:r>
              <a:rPr lang="en-GB" sz="1200" dirty="0">
                <a:latin typeface="Arial"/>
                <a:ea typeface="+mn-lt"/>
                <a:cs typeface="+mn-lt"/>
              </a:rPr>
              <a:t>:</a:t>
            </a:r>
            <a:endParaRPr lang="en-GB" sz="1200" dirty="0">
              <a:latin typeface="Arial"/>
              <a:cs typeface="Arial"/>
            </a:endParaRPr>
          </a:p>
          <a:p>
            <a:pPr lvl="1"/>
            <a:r>
              <a:rPr lang="en-GB" sz="1200" dirty="0">
                <a:latin typeface="Arial"/>
                <a:ea typeface="+mn-lt"/>
                <a:cs typeface="+mn-lt"/>
              </a:rPr>
              <a:t>Hazard: Exposure to allergens such as dust, pet dander, or </a:t>
            </a:r>
            <a:r>
              <a:rPr lang="en-GB" sz="1200" dirty="0" err="1">
                <a:latin typeface="Arial"/>
                <a:ea typeface="+mn-lt"/>
                <a:cs typeface="+mn-lt"/>
              </a:rPr>
              <a:t>mold</a:t>
            </a:r>
            <a:r>
              <a:rPr lang="en-GB" sz="1200" dirty="0">
                <a:latin typeface="Arial"/>
                <a:ea typeface="+mn-lt"/>
                <a:cs typeface="+mn-lt"/>
              </a:rPr>
              <a:t> spores.</a:t>
            </a:r>
            <a:endParaRPr lang="en-GB" sz="1200" dirty="0">
              <a:latin typeface="Arial"/>
              <a:cs typeface="Arial"/>
            </a:endParaRPr>
          </a:p>
          <a:p>
            <a:pPr lvl="1"/>
            <a:r>
              <a:rPr lang="en-GB" sz="1200" dirty="0">
                <a:latin typeface="Arial"/>
                <a:ea typeface="+mn-lt"/>
                <a:cs typeface="+mn-lt"/>
              </a:rPr>
              <a:t>Safety Procedures:</a:t>
            </a:r>
            <a:endParaRPr lang="en-GB" sz="1200" dirty="0">
              <a:latin typeface="Arial"/>
              <a:cs typeface="Arial"/>
            </a:endParaRPr>
          </a:p>
          <a:p>
            <a:pPr lvl="2"/>
            <a:r>
              <a:rPr lang="en-GB" sz="1200" dirty="0">
                <a:latin typeface="Arial"/>
                <a:ea typeface="+mn-lt"/>
                <a:cs typeface="+mn-lt"/>
              </a:rPr>
              <a:t>Wear a mask to reduce inhalation of airborne allergens.</a:t>
            </a:r>
            <a:endParaRPr lang="en-GB" sz="1200" dirty="0">
              <a:latin typeface="Arial"/>
              <a:cs typeface="Arial"/>
            </a:endParaRPr>
          </a:p>
          <a:p>
            <a:pPr lvl="2"/>
            <a:r>
              <a:rPr lang="en-GB" sz="1200" dirty="0">
                <a:latin typeface="Arial"/>
                <a:ea typeface="+mn-lt"/>
                <a:cs typeface="+mn-lt"/>
              </a:rPr>
              <a:t>Use vacuum cleaners with HEPA filters to trap fine particles.</a:t>
            </a:r>
            <a:endParaRPr lang="en-GB" sz="1200" dirty="0">
              <a:latin typeface="Arial"/>
              <a:cs typeface="Arial"/>
            </a:endParaRPr>
          </a:p>
          <a:p>
            <a:pPr lvl="2"/>
            <a:r>
              <a:rPr lang="en-GB" sz="1200" dirty="0">
                <a:latin typeface="Arial"/>
                <a:ea typeface="+mn-lt"/>
                <a:cs typeface="+mn-lt"/>
              </a:rPr>
              <a:t>Keep cleaning tools and equipment clean to prevent the spread of allergens.</a:t>
            </a:r>
            <a:endParaRPr lang="en-GB" sz="1200" dirty="0">
              <a:latin typeface="Arial"/>
              <a:cs typeface="Arial"/>
            </a:endParaRPr>
          </a:p>
          <a:p>
            <a:pPr lvl="2"/>
            <a:r>
              <a:rPr lang="en-GB" sz="1200" dirty="0">
                <a:latin typeface="Arial"/>
                <a:ea typeface="+mn-lt"/>
                <a:cs typeface="+mn-lt"/>
              </a:rPr>
              <a:t>Use hypoallergenic cleaning products when possible.</a:t>
            </a:r>
            <a:endParaRPr lang="en-GB" sz="1200" dirty="0">
              <a:latin typeface="Arial"/>
              <a:cs typeface="Arial"/>
            </a:endParaRPr>
          </a:p>
          <a:p>
            <a:endParaRPr lang="en-GB" sz="700"/>
          </a:p>
        </p:txBody>
      </p:sp>
    </p:spTree>
    <p:extLst>
      <p:ext uri="{BB962C8B-B14F-4D97-AF65-F5344CB8AC3E}">
        <p14:creationId xmlns:p14="http://schemas.microsoft.com/office/powerpoint/2010/main" val="24083719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95429A-F3CE-640D-EE80-53ACA68777D2}"/>
              </a:ext>
            </a:extLst>
          </p:cNvPr>
          <p:cNvSpPr>
            <a:spLocks noGrp="1"/>
          </p:cNvSpPr>
          <p:nvPr>
            <p:ph type="title"/>
          </p:nvPr>
        </p:nvSpPr>
        <p:spPr>
          <a:xfrm>
            <a:off x="761800" y="243841"/>
            <a:ext cx="5334197" cy="885282"/>
          </a:xfrm>
        </p:spPr>
        <p:txBody>
          <a:bodyPr anchor="ctr">
            <a:normAutofit/>
          </a:bodyPr>
          <a:lstStyle/>
          <a:p>
            <a:r>
              <a:rPr lang="en-GB" sz="1800" b="1" dirty="0">
                <a:latin typeface="Arial"/>
                <a:ea typeface="+mj-lt"/>
                <a:cs typeface="+mj-lt"/>
              </a:rPr>
              <a:t>Importance of comprehensive training for housekeeping staff</a:t>
            </a:r>
            <a:endParaRPr lang="en-US" sz="1800" b="1" dirty="0">
              <a:latin typeface="Arial"/>
              <a:cs typeface="Arial"/>
            </a:endParaRPr>
          </a:p>
        </p:txBody>
      </p:sp>
      <p:sp>
        <p:nvSpPr>
          <p:cNvPr id="3" name="Content Placeholder 2">
            <a:extLst>
              <a:ext uri="{FF2B5EF4-FFF2-40B4-BE49-F238E27FC236}">
                <a16:creationId xmlns:a16="http://schemas.microsoft.com/office/drawing/2014/main" id="{64FAD66B-A279-53A1-B90C-04053747F80A}"/>
              </a:ext>
            </a:extLst>
          </p:cNvPr>
          <p:cNvSpPr>
            <a:spLocks noGrp="1"/>
          </p:cNvSpPr>
          <p:nvPr>
            <p:ph idx="1"/>
          </p:nvPr>
        </p:nvSpPr>
        <p:spPr>
          <a:xfrm>
            <a:off x="761800" y="1118964"/>
            <a:ext cx="5334197" cy="5121115"/>
          </a:xfrm>
        </p:spPr>
        <p:txBody>
          <a:bodyPr vert="horz" lIns="91440" tIns="45720" rIns="91440" bIns="45720" rtlCol="0" anchor="ctr">
            <a:normAutofit lnSpcReduction="10000"/>
          </a:bodyPr>
          <a:lstStyle/>
          <a:p>
            <a:r>
              <a:rPr lang="en-GB" sz="1400" b="1" dirty="0">
                <a:latin typeface="Arial"/>
                <a:ea typeface="+mn-lt"/>
                <a:cs typeface="+mn-lt"/>
              </a:rPr>
              <a:t>Quality Standards</a:t>
            </a:r>
            <a:r>
              <a:rPr lang="en-GB" sz="1400" dirty="0">
                <a:latin typeface="Arial"/>
                <a:ea typeface="+mn-lt"/>
                <a:cs typeface="+mn-lt"/>
              </a:rPr>
              <a:t>: Training ensures that housekeeping staff understand and adhere to established quality standards for cleanliness, hygiene, and overall service. Consistent training helps maintain a high level of quality in room cleaning, which is essential for guest satisfaction in hospitality settings.</a:t>
            </a:r>
            <a:endParaRPr lang="en-GB" sz="1400">
              <a:latin typeface="Arial"/>
              <a:cs typeface="Arial"/>
            </a:endParaRPr>
          </a:p>
          <a:p>
            <a:r>
              <a:rPr lang="en-GB" sz="1400" b="1" dirty="0">
                <a:latin typeface="Arial"/>
                <a:ea typeface="+mn-lt"/>
                <a:cs typeface="+mn-lt"/>
              </a:rPr>
              <a:t>Efficiency and Productivity</a:t>
            </a:r>
            <a:r>
              <a:rPr lang="en-GB" sz="1400" dirty="0">
                <a:latin typeface="Arial"/>
                <a:ea typeface="+mn-lt"/>
                <a:cs typeface="+mn-lt"/>
              </a:rPr>
              <a:t>: Proper training equips staff with the skills and techniques needed to perform their duties efficiently. This includes time-saving methods for cleaning, organization, and task prioritization. Improved efficiency leads to higher productivity and allows staff to complete their responsibilities within designated timeframes.</a:t>
            </a:r>
            <a:endParaRPr lang="en-GB" sz="1400">
              <a:latin typeface="Arial"/>
              <a:cs typeface="Arial"/>
            </a:endParaRPr>
          </a:p>
          <a:p>
            <a:r>
              <a:rPr lang="en-GB" sz="1400" b="1" dirty="0">
                <a:latin typeface="Arial"/>
                <a:ea typeface="+mn-lt"/>
                <a:cs typeface="+mn-lt"/>
              </a:rPr>
              <a:t>Safety</a:t>
            </a:r>
            <a:r>
              <a:rPr lang="en-GB" sz="1400" dirty="0">
                <a:latin typeface="Arial"/>
                <a:ea typeface="+mn-lt"/>
                <a:cs typeface="+mn-lt"/>
              </a:rPr>
              <a:t>: Training provides essential knowledge about potential hazards and safety protocols, reducing the risk of accidents and injuries. Staff learn how to handle cleaning chemicals safely, use equipment properly, and identify and address safety hazards in the workplace.</a:t>
            </a:r>
            <a:endParaRPr lang="en-GB" sz="1400">
              <a:latin typeface="Arial"/>
              <a:cs typeface="Arial"/>
            </a:endParaRPr>
          </a:p>
          <a:p>
            <a:r>
              <a:rPr lang="en-GB" sz="1400" b="1" dirty="0">
                <a:latin typeface="Arial"/>
                <a:ea typeface="+mn-lt"/>
                <a:cs typeface="+mn-lt"/>
              </a:rPr>
              <a:t>Customer Service</a:t>
            </a:r>
            <a:r>
              <a:rPr lang="en-GB" sz="1400" dirty="0">
                <a:latin typeface="Arial"/>
                <a:ea typeface="+mn-lt"/>
                <a:cs typeface="+mn-lt"/>
              </a:rPr>
              <a:t>: Housekeeping staff often interact with guests, either directly or indirectly. Training in customer service skills helps staff communicate effectively, respond to guest requests or concerns professionally, and uphold a positive image of the establishment.</a:t>
            </a:r>
            <a:endParaRPr lang="en-GB" sz="1400">
              <a:latin typeface="Arial"/>
              <a:cs typeface="Arial"/>
            </a:endParaRPr>
          </a:p>
          <a:p>
            <a:r>
              <a:rPr lang="en-GB" sz="1400" b="1" dirty="0">
                <a:latin typeface="Arial"/>
                <a:ea typeface="+mn-lt"/>
                <a:cs typeface="+mn-lt"/>
              </a:rPr>
              <a:t>Equipment and Technology</a:t>
            </a:r>
            <a:r>
              <a:rPr lang="en-GB" sz="1400" dirty="0">
                <a:latin typeface="Arial"/>
                <a:ea typeface="+mn-lt"/>
                <a:cs typeface="+mn-lt"/>
              </a:rPr>
              <a:t>: Training ensures that staff are proficient in using cleaning equipment, tools, and technology effectively. This includes vacuum cleaners, floor scrubbers, cleaning solutions, and computerized systems for inventory management and task assignment</a:t>
            </a:r>
            <a:r>
              <a:rPr lang="en-GB" sz="1200" dirty="0">
                <a:latin typeface="Arial"/>
                <a:ea typeface="+mn-lt"/>
                <a:cs typeface="+mn-lt"/>
              </a:rPr>
              <a:t>.</a:t>
            </a:r>
            <a:endParaRPr lang="en-GB" sz="1200" dirty="0">
              <a:latin typeface="Arial"/>
              <a:cs typeface="Arial"/>
            </a:endParaRPr>
          </a:p>
          <a:p>
            <a:endParaRPr lang="en-GB" sz="1200" dirty="0"/>
          </a:p>
        </p:txBody>
      </p:sp>
      <p:pic>
        <p:nvPicPr>
          <p:cNvPr id="5" name="Picture 4">
            <a:extLst>
              <a:ext uri="{FF2B5EF4-FFF2-40B4-BE49-F238E27FC236}">
                <a16:creationId xmlns:a16="http://schemas.microsoft.com/office/drawing/2014/main" id="{7B7FC6BA-2AA6-8FC9-760C-A0C5C1962B6C}"/>
              </a:ext>
            </a:extLst>
          </p:cNvPr>
          <p:cNvPicPr>
            <a:picLocks noChangeAspect="1"/>
          </p:cNvPicPr>
          <p:nvPr/>
        </p:nvPicPr>
        <p:blipFill rotWithShape="1">
          <a:blip r:embed="rId2"/>
          <a:srcRect l="35832" r="23215" b="6249"/>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875949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Onboarding">
            <a:extLst>
              <a:ext uri="{FF2B5EF4-FFF2-40B4-BE49-F238E27FC236}">
                <a16:creationId xmlns:a16="http://schemas.microsoft.com/office/drawing/2014/main" id="{044970AD-C15B-A7BF-87A7-361D701B9F0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68130" y="1275070"/>
            <a:ext cx="3876165" cy="3876165"/>
          </a:xfrm>
          <a:prstGeom prst="rect">
            <a:avLst/>
          </a:prstGeom>
        </p:spPr>
      </p:pic>
      <p:sp>
        <p:nvSpPr>
          <p:cNvPr id="18" name="Content Placeholder 2">
            <a:extLst>
              <a:ext uri="{FF2B5EF4-FFF2-40B4-BE49-F238E27FC236}">
                <a16:creationId xmlns:a16="http://schemas.microsoft.com/office/drawing/2014/main" id="{179E652F-55B9-59AE-392E-EE8D19F755B6}"/>
              </a:ext>
            </a:extLst>
          </p:cNvPr>
          <p:cNvSpPr>
            <a:spLocks noGrp="1"/>
          </p:cNvSpPr>
          <p:nvPr>
            <p:ph idx="1"/>
          </p:nvPr>
        </p:nvSpPr>
        <p:spPr>
          <a:xfrm>
            <a:off x="5596502" y="1369574"/>
            <a:ext cx="5754896" cy="4233784"/>
          </a:xfrm>
        </p:spPr>
        <p:txBody>
          <a:bodyPr vert="horz" lIns="91440" tIns="45720" rIns="91440" bIns="45720" rtlCol="0" anchor="t">
            <a:noAutofit/>
          </a:bodyPr>
          <a:lstStyle/>
          <a:p>
            <a:r>
              <a:rPr lang="en-GB" sz="1200" b="1" dirty="0">
                <a:latin typeface="Arial"/>
                <a:ea typeface="+mn-lt"/>
                <a:cs typeface="+mn-lt"/>
              </a:rPr>
              <a:t>Adaptability</a:t>
            </a:r>
            <a:r>
              <a:rPr lang="en-GB" sz="1200" dirty="0">
                <a:latin typeface="Arial"/>
                <a:ea typeface="+mn-lt"/>
                <a:cs typeface="+mn-lt"/>
              </a:rPr>
              <a:t>: Comprehensive training prepares housekeeping staff to adapt to changing circumstances, such as different room layouts, guest preferences, or unexpected challenges. Staff learn problem-solving skills and flexible approaches to address various situations effectively.</a:t>
            </a:r>
            <a:endParaRPr lang="en-GB" sz="1200" dirty="0">
              <a:latin typeface="Arial"/>
              <a:cs typeface="Arial"/>
            </a:endParaRPr>
          </a:p>
          <a:p>
            <a:r>
              <a:rPr lang="en-GB" sz="1200" b="1" dirty="0">
                <a:latin typeface="Arial"/>
                <a:ea typeface="+mn-lt"/>
                <a:cs typeface="+mn-lt"/>
              </a:rPr>
              <a:t>Teamwork and Collaboration</a:t>
            </a:r>
            <a:r>
              <a:rPr lang="en-GB" sz="1200" dirty="0">
                <a:latin typeface="Arial"/>
                <a:ea typeface="+mn-lt"/>
                <a:cs typeface="+mn-lt"/>
              </a:rPr>
              <a:t>: Training fosters a sense of teamwork and collaboration among housekeeping staff. They learn how to work together efficiently, coordinate tasks, and support each other to achieve common goals.</a:t>
            </a:r>
            <a:endParaRPr lang="en-GB" sz="1200" dirty="0">
              <a:latin typeface="Arial"/>
              <a:cs typeface="Arial"/>
            </a:endParaRPr>
          </a:p>
          <a:p>
            <a:r>
              <a:rPr lang="en-GB" sz="1200" b="1" dirty="0">
                <a:latin typeface="Arial"/>
                <a:ea typeface="+mn-lt"/>
                <a:cs typeface="+mn-lt"/>
              </a:rPr>
              <a:t>Employee Morale and Satisfaction</a:t>
            </a:r>
            <a:r>
              <a:rPr lang="en-GB" sz="1200" dirty="0">
                <a:latin typeface="Arial"/>
                <a:ea typeface="+mn-lt"/>
                <a:cs typeface="+mn-lt"/>
              </a:rPr>
              <a:t>: Investing in training demonstrates that the employer values the development and well-being of their staff. Well-trained employees are more confident in their abilities, experience greater job satisfaction, and are more likely to remain loyal to the organization.</a:t>
            </a:r>
            <a:endParaRPr lang="en-GB" sz="1200" dirty="0">
              <a:latin typeface="Arial"/>
              <a:cs typeface="Arial"/>
            </a:endParaRPr>
          </a:p>
          <a:p>
            <a:r>
              <a:rPr lang="en-GB" sz="1200" b="1" dirty="0">
                <a:latin typeface="Arial"/>
                <a:ea typeface="+mn-lt"/>
                <a:cs typeface="+mn-lt"/>
              </a:rPr>
              <a:t>Consistency and Standardization</a:t>
            </a:r>
            <a:r>
              <a:rPr lang="en-GB" sz="1200" dirty="0">
                <a:latin typeface="Arial"/>
                <a:ea typeface="+mn-lt"/>
                <a:cs typeface="+mn-lt"/>
              </a:rPr>
              <a:t>: Training ensures that all staff members follow consistent procedures and adhere to standard operating protocols. This consistency is essential for maintaining cleanliness and order across different rooms and areas within the establishment.</a:t>
            </a:r>
            <a:endParaRPr lang="en-GB" sz="1200" dirty="0">
              <a:latin typeface="Arial"/>
              <a:cs typeface="Arial"/>
            </a:endParaRPr>
          </a:p>
          <a:p>
            <a:r>
              <a:rPr lang="en-GB" sz="1200" b="1" dirty="0">
                <a:latin typeface="Arial"/>
                <a:ea typeface="+mn-lt"/>
                <a:cs typeface="+mn-lt"/>
              </a:rPr>
              <a:t>Compliance and Regulation</a:t>
            </a:r>
            <a:r>
              <a:rPr lang="en-GB" sz="1200" dirty="0">
                <a:latin typeface="Arial"/>
                <a:ea typeface="+mn-lt"/>
                <a:cs typeface="+mn-lt"/>
              </a:rPr>
              <a:t>: Training ensures that staff are aware of relevant regulations, standards, and best practices in the industry. This includes compliance with health and safety regulations, environmental sustainability practices, and industry-specific guidelin</a:t>
            </a:r>
            <a:r>
              <a:rPr lang="en-GB" sz="1200" dirty="0">
                <a:ea typeface="+mn-lt"/>
                <a:cs typeface="+mn-lt"/>
              </a:rPr>
              <a:t>es.</a:t>
            </a:r>
            <a:endParaRPr lang="en-GB" sz="1200" dirty="0"/>
          </a:p>
          <a:p>
            <a:endParaRPr lang="en-GB" sz="1000"/>
          </a:p>
        </p:txBody>
      </p:sp>
      <p:sp>
        <p:nvSpPr>
          <p:cNvPr id="19" name="Rectangle 18">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00540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80146-7F31-38E3-D22F-06004B27C90F}"/>
              </a:ext>
            </a:extLst>
          </p:cNvPr>
          <p:cNvSpPr>
            <a:spLocks noGrp="1"/>
          </p:cNvSpPr>
          <p:nvPr>
            <p:ph type="title"/>
          </p:nvPr>
        </p:nvSpPr>
        <p:spPr>
          <a:xfrm>
            <a:off x="1874220" y="741391"/>
            <a:ext cx="3357738" cy="386843"/>
          </a:xfrm>
        </p:spPr>
        <p:txBody>
          <a:bodyPr anchor="b">
            <a:normAutofit fontScale="90000"/>
          </a:bodyPr>
          <a:lstStyle/>
          <a:p>
            <a:r>
              <a:rPr lang="en-GB" sz="3200" dirty="0"/>
              <a:t>Conclusion</a:t>
            </a:r>
          </a:p>
        </p:txBody>
      </p:sp>
      <p:sp>
        <p:nvSpPr>
          <p:cNvPr id="3" name="Content Placeholder 2">
            <a:extLst>
              <a:ext uri="{FF2B5EF4-FFF2-40B4-BE49-F238E27FC236}">
                <a16:creationId xmlns:a16="http://schemas.microsoft.com/office/drawing/2014/main" id="{AD45A7E2-4FF8-2E5F-0A9E-44D2D4642728}"/>
              </a:ext>
            </a:extLst>
          </p:cNvPr>
          <p:cNvSpPr>
            <a:spLocks noGrp="1"/>
          </p:cNvSpPr>
          <p:nvPr>
            <p:ph idx="1"/>
          </p:nvPr>
        </p:nvSpPr>
        <p:spPr>
          <a:xfrm>
            <a:off x="876692" y="1222836"/>
            <a:ext cx="4355265" cy="4758472"/>
          </a:xfrm>
        </p:spPr>
        <p:txBody>
          <a:bodyPr vert="horz" lIns="91440" tIns="45720" rIns="91440" bIns="45720" rtlCol="0" anchor="t">
            <a:noAutofit/>
          </a:bodyPr>
          <a:lstStyle/>
          <a:p>
            <a:r>
              <a:rPr lang="en-GB" sz="1200" dirty="0">
                <a:latin typeface="Arial"/>
                <a:ea typeface="+mn-lt"/>
                <a:cs typeface="+mn-lt"/>
              </a:rPr>
              <a:t>In conclusion, the health and safety  has underscored the paramount importance of prioritizing the well-being of our housekeeping staff. By emphasizing comprehensive training, we equip our team with the knowledge, skills, and awareness necessary to navigate potential hazards effectively and maintain a safe working environment.</a:t>
            </a:r>
          </a:p>
          <a:p>
            <a:r>
              <a:rPr lang="en-GB" sz="1200" dirty="0">
                <a:latin typeface="Arial"/>
                <a:ea typeface="+mn-lt"/>
                <a:cs typeface="+mn-lt"/>
              </a:rPr>
              <a:t>Through this presentation, we have highlighted the critical areas of concern, including slips, trips, and falls, chemical exposure, musculoskeletal injuries, electrical hazards, biohazards, sharp objects, and allergens. Each of these hazards presents unique risks that require proactive measures and adherence to safety protocols to mitigate.</a:t>
            </a:r>
            <a:endParaRPr lang="en-GB" sz="1200" dirty="0">
              <a:latin typeface="Arial"/>
              <a:cs typeface="Arial"/>
            </a:endParaRPr>
          </a:p>
          <a:p>
            <a:r>
              <a:rPr lang="en-GB" sz="1200" dirty="0">
                <a:latin typeface="Arial"/>
                <a:ea typeface="+mn-lt"/>
                <a:cs typeface="+mn-lt"/>
              </a:rPr>
              <a:t>Furthermore, we have emphasized the significance of investing in ongoing training to ensure staff proficiency, efficiency, and adaptability. Proper training not only enhances the quality of our services but also contributes to employee morale, satisfaction, and retention.</a:t>
            </a:r>
            <a:endParaRPr lang="en-GB" sz="1200" dirty="0">
              <a:latin typeface="Arial"/>
              <a:cs typeface="Arial"/>
            </a:endParaRPr>
          </a:p>
          <a:p>
            <a:r>
              <a:rPr lang="en-GB" sz="1200" dirty="0">
                <a:latin typeface="Arial"/>
                <a:ea typeface="+mn-lt"/>
                <a:cs typeface="Arial"/>
              </a:rPr>
              <a:t> By prioritizing health and safety in our housekeeping operations, we not only protect our staff from harm but also uphold our commitment to providing a clean, safe, and welcoming environment for our guests or occupants. Moving forward, let us remain vigilant, proactive, and committed to implementing the recommendations outlined in this presentation to safeguard the well-being of our valued team members. Together, we can create a culture of safety and excellence that benefits everyone involved. Thank you.</a:t>
            </a:r>
          </a:p>
          <a:p>
            <a:endParaRPr lang="en-GB" sz="1200" dirty="0">
              <a:latin typeface="Aptos"/>
              <a:ea typeface="+mn-lt"/>
              <a:cs typeface="+mn-lt"/>
            </a:endParaRPr>
          </a:p>
          <a:p>
            <a:endParaRPr lang="en-GB" sz="800">
              <a:latin typeface="Arial"/>
              <a:ea typeface="+mn-lt"/>
              <a:cs typeface="+mn-lt"/>
            </a:endParaRPr>
          </a:p>
          <a:p>
            <a:endParaRPr lang="en-GB" sz="800">
              <a:latin typeface="Arial"/>
              <a:ea typeface="+mn-lt"/>
              <a:cs typeface="+mn-lt"/>
            </a:endParaRPr>
          </a:p>
          <a:p>
            <a:endParaRPr lang="en-GB" sz="800">
              <a:latin typeface="Arial"/>
              <a:ea typeface="+mn-lt"/>
              <a:cs typeface="+mn-lt"/>
            </a:endParaRPr>
          </a:p>
          <a:p>
            <a:endParaRPr lang="en-GB" sz="800">
              <a:latin typeface="Arial"/>
              <a:ea typeface="+mn-lt"/>
              <a:cs typeface="+mn-lt"/>
            </a:endParaRPr>
          </a:p>
          <a:p>
            <a:endParaRPr lang="en-GB" sz="800">
              <a:latin typeface="Arial"/>
              <a:ea typeface="+mn-lt"/>
              <a:cs typeface="+mn-lt"/>
            </a:endParaRPr>
          </a:p>
          <a:p>
            <a:endParaRPr lang="en-GB" sz="800">
              <a:latin typeface="Arial"/>
              <a:ea typeface="+mn-lt"/>
              <a:cs typeface="+mn-lt"/>
            </a:endParaRPr>
          </a:p>
          <a:p>
            <a:endParaRPr lang="en-GB" sz="800">
              <a:latin typeface="Arial"/>
              <a:ea typeface="+mn-lt"/>
              <a:cs typeface="+mn-lt"/>
            </a:endParaRPr>
          </a:p>
          <a:p>
            <a:endParaRPr lang="en-GB" sz="800">
              <a:latin typeface="Arial"/>
              <a:ea typeface="+mn-lt"/>
              <a:cs typeface="+mn-lt"/>
            </a:endParaRPr>
          </a:p>
          <a:p>
            <a:endParaRPr lang="en-GB" sz="800">
              <a:latin typeface="Arial"/>
              <a:ea typeface="+mn-lt"/>
              <a:cs typeface="+mn-lt"/>
            </a:endParaRPr>
          </a:p>
          <a:p>
            <a:endParaRPr lang="en-GB" sz="800">
              <a:latin typeface="Arial"/>
              <a:ea typeface="+mn-lt"/>
              <a:cs typeface="+mn-lt"/>
            </a:endParaRPr>
          </a:p>
          <a:p>
            <a:endParaRPr lang="en-GB" sz="800">
              <a:latin typeface="Arial"/>
              <a:ea typeface="+mn-lt"/>
              <a:cs typeface="+mn-lt"/>
            </a:endParaRPr>
          </a:p>
          <a:p>
            <a:endParaRPr lang="en-GB" sz="800">
              <a:latin typeface="Arial"/>
              <a:ea typeface="+mn-lt"/>
              <a:cs typeface="+mn-lt"/>
            </a:endParaRPr>
          </a:p>
          <a:p>
            <a:endParaRPr lang="en-GB" sz="800">
              <a:latin typeface="Arial"/>
              <a:ea typeface="+mn-lt"/>
              <a:cs typeface="+mn-lt"/>
            </a:endParaRPr>
          </a:p>
          <a:p>
            <a:endParaRPr lang="en-GB" sz="800">
              <a:latin typeface="Arial"/>
              <a:ea typeface="+mn-lt"/>
              <a:cs typeface="Arial"/>
            </a:endParaRPr>
          </a:p>
          <a:p>
            <a:endParaRPr lang="en-GB" sz="800"/>
          </a:p>
        </p:txBody>
      </p:sp>
      <p:pic>
        <p:nvPicPr>
          <p:cNvPr id="5" name="Picture 4" descr="Large skydiving group mid-air">
            <a:extLst>
              <a:ext uri="{FF2B5EF4-FFF2-40B4-BE49-F238E27FC236}">
                <a16:creationId xmlns:a16="http://schemas.microsoft.com/office/drawing/2014/main" id="{7664B434-3A71-EF17-449F-619D54DB6CF4}"/>
              </a:ext>
            </a:extLst>
          </p:cNvPr>
          <p:cNvPicPr>
            <a:picLocks noChangeAspect="1"/>
          </p:cNvPicPr>
          <p:nvPr/>
        </p:nvPicPr>
        <p:blipFill rotWithShape="1">
          <a:blip r:embed="rId2"/>
          <a:srcRect l="21239" r="19561" b="3"/>
          <a:stretch/>
        </p:blipFill>
        <p:spPr>
          <a:xfrm>
            <a:off x="6096000" y="10"/>
            <a:ext cx="6095999"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28834061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2D458-9699-74E6-F044-75A910642467}"/>
              </a:ext>
            </a:extLst>
          </p:cNvPr>
          <p:cNvSpPr>
            <a:spLocks noGrp="1"/>
          </p:cNvSpPr>
          <p:nvPr>
            <p:ph type="title"/>
          </p:nvPr>
        </p:nvSpPr>
        <p:spPr>
          <a:xfrm>
            <a:off x="4099560" y="365125"/>
            <a:ext cx="7254240" cy="522923"/>
          </a:xfrm>
        </p:spPr>
        <p:txBody>
          <a:bodyPr>
            <a:normAutofit fontScale="90000"/>
          </a:bodyPr>
          <a:lstStyle/>
          <a:p>
            <a:r>
              <a:rPr lang="en-GB" dirty="0"/>
              <a:t>Reference </a:t>
            </a:r>
          </a:p>
        </p:txBody>
      </p:sp>
      <p:sp>
        <p:nvSpPr>
          <p:cNvPr id="3" name="Content Placeholder 2">
            <a:extLst>
              <a:ext uri="{FF2B5EF4-FFF2-40B4-BE49-F238E27FC236}">
                <a16:creationId xmlns:a16="http://schemas.microsoft.com/office/drawing/2014/main" id="{D1813332-B258-4C64-287A-E8EC3946B915}"/>
              </a:ext>
            </a:extLst>
          </p:cNvPr>
          <p:cNvSpPr>
            <a:spLocks noGrp="1"/>
          </p:cNvSpPr>
          <p:nvPr>
            <p:ph idx="1"/>
          </p:nvPr>
        </p:nvSpPr>
        <p:spPr>
          <a:xfrm>
            <a:off x="838200" y="890905"/>
            <a:ext cx="10505440" cy="5855018"/>
          </a:xfrm>
        </p:spPr>
        <p:txBody>
          <a:bodyPr vert="horz" lIns="91440" tIns="45720" rIns="91440" bIns="45720" rtlCol="0" anchor="t">
            <a:normAutofit/>
          </a:bodyPr>
          <a:lstStyle/>
          <a:p>
            <a:r>
              <a:rPr lang="en-US" sz="1200">
                <a:latin typeface="Arial"/>
                <a:cs typeface="Arial"/>
              </a:rPr>
              <a:t>1.    (By Jamie Wilson) (11/02/2019)</a:t>
            </a:r>
            <a:endParaRPr lang="en-US" sz="1200">
              <a:solidFill>
                <a:srgbClr val="808080"/>
              </a:solidFill>
              <a:latin typeface="Arial"/>
              <a:cs typeface="Arial"/>
            </a:endParaRPr>
          </a:p>
          <a:p>
            <a:r>
              <a:rPr lang="en-US" sz="1200" dirty="0">
                <a:latin typeface="Arial"/>
                <a:cs typeface="Arial"/>
              </a:rPr>
              <a:t>       </a:t>
            </a:r>
            <a:r>
              <a:rPr lang="en-US" sz="1200" dirty="0">
                <a:latin typeface="Arial"/>
                <a:cs typeface="Arial"/>
                <a:hlinkClick r:id="rId2"/>
              </a:rPr>
              <a:t>https://content.myteamsafe.com/health-safety-in-cleaning-operations/</a:t>
            </a:r>
            <a:endParaRPr lang="en-US" sz="1200">
              <a:solidFill>
                <a:srgbClr val="808080"/>
              </a:solidFill>
              <a:latin typeface="Arial"/>
              <a:cs typeface="Arial"/>
            </a:endParaRPr>
          </a:p>
          <a:p>
            <a:r>
              <a:rPr lang="en-US" sz="1200">
                <a:latin typeface="Arial"/>
                <a:cs typeface="Arial"/>
              </a:rPr>
              <a:t>2.    (By: LCS )(2022)</a:t>
            </a:r>
            <a:endParaRPr lang="en-US" sz="1200">
              <a:solidFill>
                <a:srgbClr val="808080"/>
              </a:solidFill>
              <a:latin typeface="Arial"/>
              <a:cs typeface="Arial"/>
            </a:endParaRPr>
          </a:p>
          <a:p>
            <a:r>
              <a:rPr lang="en-US" sz="1200" dirty="0">
                <a:latin typeface="Arial"/>
                <a:cs typeface="Arial"/>
                <a:hlinkClick r:id="rId3"/>
              </a:rPr>
              <a:t>https://www.the-cleaning-company.co.uk/5-essential-health-safety-tips-for-cleaners/</a:t>
            </a:r>
            <a:endParaRPr lang="en-US" sz="1200">
              <a:solidFill>
                <a:srgbClr val="808080"/>
              </a:solidFill>
              <a:latin typeface="Arial"/>
              <a:cs typeface="Arial"/>
            </a:endParaRPr>
          </a:p>
          <a:p>
            <a:r>
              <a:rPr lang="en-US" sz="1200">
                <a:latin typeface="Arial"/>
                <a:cs typeface="Arial"/>
              </a:rPr>
              <a:t>3.    Published on September 19, 2018</a:t>
            </a:r>
            <a:endParaRPr lang="en-US" sz="1200">
              <a:solidFill>
                <a:srgbClr val="808080"/>
              </a:solidFill>
              <a:latin typeface="Arial"/>
              <a:cs typeface="Arial"/>
            </a:endParaRPr>
          </a:p>
          <a:p>
            <a:r>
              <a:rPr lang="en-US" sz="1200" dirty="0">
                <a:latin typeface="Arial"/>
                <a:cs typeface="Arial"/>
                <a:hlinkClick r:id="rId4"/>
              </a:rPr>
              <a:t>https://poloandtweed.com/blog/housekeeping-safety-training-and-tips</a:t>
            </a:r>
            <a:endParaRPr lang="en-US" sz="1200">
              <a:solidFill>
                <a:srgbClr val="808080"/>
              </a:solidFill>
              <a:latin typeface="Arial"/>
              <a:cs typeface="Arial"/>
            </a:endParaRPr>
          </a:p>
          <a:p>
            <a:r>
              <a:rPr lang="en-US" sz="1200" dirty="0">
                <a:latin typeface="Arial"/>
                <a:cs typeface="Arial"/>
              </a:rPr>
              <a:t>4.    Bob Kehoe February 16, 2017</a:t>
            </a:r>
            <a:endParaRPr lang="en-US" sz="1200" dirty="0">
              <a:solidFill>
                <a:srgbClr val="808080"/>
              </a:solidFill>
              <a:latin typeface="Arial"/>
              <a:cs typeface="Arial"/>
            </a:endParaRPr>
          </a:p>
          <a:p>
            <a:r>
              <a:rPr lang="en-US" sz="1200" dirty="0">
                <a:latin typeface="Arial"/>
                <a:cs typeface="Arial"/>
                <a:hlinkClick r:id="rId5"/>
              </a:rPr>
              <a:t>https://www.hfmmagazine.com/articles/2735-researchers-explore-ways-to-improve-room-cleaning</a:t>
            </a:r>
            <a:endParaRPr lang="en-US" sz="1200">
              <a:solidFill>
                <a:srgbClr val="808080"/>
              </a:solidFill>
              <a:latin typeface="Arial"/>
              <a:cs typeface="Arial"/>
            </a:endParaRPr>
          </a:p>
          <a:p>
            <a:r>
              <a:rPr lang="en-US" sz="1200" dirty="0">
                <a:latin typeface="Arial"/>
                <a:cs typeface="Arial"/>
              </a:rPr>
              <a:t>5.    Posted by Glenn Cleaning, May 23, 2018 </a:t>
            </a:r>
            <a:endParaRPr lang="en-US" sz="1200" dirty="0">
              <a:solidFill>
                <a:srgbClr val="808080"/>
              </a:solidFill>
              <a:latin typeface="Arial"/>
              <a:cs typeface="Arial"/>
            </a:endParaRPr>
          </a:p>
          <a:p>
            <a:r>
              <a:rPr lang="en-US" sz="1200" dirty="0">
                <a:latin typeface="Arial"/>
                <a:cs typeface="Arial"/>
                <a:hlinkClick r:id="rId6"/>
              </a:rPr>
              <a:t>https://glenn-group.co.uk/how-cleaning-can-prevent-health-safety-risks/</a:t>
            </a:r>
            <a:endParaRPr lang="en-US" sz="1200">
              <a:solidFill>
                <a:srgbClr val="808080"/>
              </a:solidFill>
              <a:latin typeface="Arial"/>
              <a:cs typeface="Arial"/>
            </a:endParaRPr>
          </a:p>
          <a:p>
            <a:r>
              <a:rPr lang="en-US" sz="1200" dirty="0">
                <a:latin typeface="Arial"/>
                <a:cs typeface="Arial"/>
              </a:rPr>
              <a:t>6.    (by Evie Lee)(2021)</a:t>
            </a:r>
            <a:endParaRPr lang="en-US" sz="1200" dirty="0">
              <a:solidFill>
                <a:srgbClr val="808080"/>
              </a:solidFill>
              <a:latin typeface="Arial"/>
              <a:cs typeface="Arial"/>
            </a:endParaRPr>
          </a:p>
          <a:p>
            <a:r>
              <a:rPr lang="en-US" sz="1200" dirty="0">
                <a:latin typeface="Arial"/>
                <a:cs typeface="Arial"/>
                <a:hlinkClick r:id="rId7"/>
              </a:rPr>
              <a:t>https://cpdonline.co.uk/knowledge-base/health-and-safety/coshh-training-for-cleaners/</a:t>
            </a:r>
            <a:endParaRPr lang="en-US" sz="1200">
              <a:solidFill>
                <a:srgbClr val="808080"/>
              </a:solidFill>
              <a:latin typeface="Arial"/>
              <a:cs typeface="Arial"/>
            </a:endParaRPr>
          </a:p>
          <a:p>
            <a:r>
              <a:rPr lang="en-US" sz="1200" dirty="0">
                <a:latin typeface="Arial"/>
                <a:cs typeface="Arial"/>
              </a:rPr>
              <a:t>7.    Published online( 2019 Jul 30)</a:t>
            </a:r>
            <a:endParaRPr lang="en-US" sz="1200" dirty="0">
              <a:solidFill>
                <a:srgbClr val="808080"/>
              </a:solidFill>
              <a:latin typeface="Arial"/>
              <a:cs typeface="Arial"/>
            </a:endParaRPr>
          </a:p>
          <a:p>
            <a:r>
              <a:rPr lang="en-US" sz="1200" dirty="0">
                <a:latin typeface="Arial"/>
                <a:cs typeface="Arial"/>
                <a:hlinkClick r:id="rId8"/>
              </a:rPr>
              <a:t>https://www.ncbi.nlm.nih.gov/pmc/articles/PMC7286366/</a:t>
            </a:r>
            <a:endParaRPr lang="en-US" sz="1200">
              <a:solidFill>
                <a:srgbClr val="808080"/>
              </a:solidFill>
              <a:latin typeface="Arial"/>
              <a:cs typeface="Arial"/>
            </a:endParaRPr>
          </a:p>
          <a:p>
            <a:r>
              <a:rPr lang="en-US" sz="1200" dirty="0">
                <a:latin typeface="Arial"/>
                <a:cs typeface="Arial"/>
              </a:rPr>
              <a:t>8.    by Niklas Krause, M.D., Ph.D., M.P.H.( June 15, 2002)</a:t>
            </a:r>
            <a:endParaRPr lang="en-US" sz="1200" dirty="0">
              <a:solidFill>
                <a:srgbClr val="808080"/>
              </a:solidFill>
              <a:latin typeface="Arial"/>
              <a:cs typeface="Arial"/>
            </a:endParaRPr>
          </a:p>
          <a:p>
            <a:r>
              <a:rPr lang="en-US" sz="1200" dirty="0">
                <a:latin typeface="Arial"/>
                <a:cs typeface="Arial"/>
                <a:hlinkClick r:id="rId9"/>
              </a:rPr>
              <a:t>https://lohp.berkeley.edu/wp-content/uploads/2013/10/vegasrpt.pdf</a:t>
            </a:r>
            <a:endParaRPr lang="en-US" sz="1200">
              <a:solidFill>
                <a:srgbClr val="808080"/>
              </a:solidFill>
              <a:latin typeface="Arial"/>
              <a:cs typeface="Arial"/>
            </a:endParaRPr>
          </a:p>
          <a:p>
            <a:r>
              <a:rPr lang="en-US" sz="1200" dirty="0">
                <a:latin typeface="Arial"/>
                <a:cs typeface="Arial"/>
              </a:rPr>
              <a:t>9.    (by site manager )(2022) </a:t>
            </a:r>
            <a:r>
              <a:rPr lang="en-US" sz="1200" dirty="0">
                <a:latin typeface="Arial"/>
                <a:cs typeface="Arial"/>
                <a:hlinkClick r:id="rId10"/>
              </a:rPr>
              <a:t>https://www.idealcleaningcentre.co.uk/blog/health-safety-in-cleaning-what-are-the-risks/</a:t>
            </a:r>
            <a:endParaRPr lang="en-US" sz="1200">
              <a:solidFill>
                <a:srgbClr val="808080"/>
              </a:solidFill>
              <a:latin typeface="Arial"/>
              <a:cs typeface="Arial"/>
            </a:endParaRPr>
          </a:p>
          <a:p>
            <a:r>
              <a:rPr lang="en-US" sz="1200" dirty="0">
                <a:latin typeface="Arial"/>
                <a:cs typeface="Arial"/>
              </a:rPr>
              <a:t>10.    Posted: 5 Aug, 20</a:t>
            </a:r>
            <a:endParaRPr lang="en-GB" dirty="0"/>
          </a:p>
        </p:txBody>
      </p:sp>
    </p:spTree>
    <p:extLst>
      <p:ext uri="{BB962C8B-B14F-4D97-AF65-F5344CB8AC3E}">
        <p14:creationId xmlns:p14="http://schemas.microsoft.com/office/powerpoint/2010/main" val="32890994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9" descr="Smiling Face with No Fill">
            <a:extLst>
              <a:ext uri="{FF2B5EF4-FFF2-40B4-BE49-F238E27FC236}">
                <a16:creationId xmlns:a16="http://schemas.microsoft.com/office/drawing/2014/main" id="{56DAD05E-8775-2DAA-0950-A57D741D9EB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6" name="Content Placeholder 5">
            <a:extLst>
              <a:ext uri="{FF2B5EF4-FFF2-40B4-BE49-F238E27FC236}">
                <a16:creationId xmlns:a16="http://schemas.microsoft.com/office/drawing/2014/main" id="{863475DC-6082-840C-C80B-2859EB22A4C0}"/>
              </a:ext>
            </a:extLst>
          </p:cNvPr>
          <p:cNvSpPr>
            <a:spLocks noGrp="1"/>
          </p:cNvSpPr>
          <p:nvPr>
            <p:ph idx="1"/>
          </p:nvPr>
        </p:nvSpPr>
        <p:spPr>
          <a:xfrm>
            <a:off x="6090574" y="2421682"/>
            <a:ext cx="4977578" cy="3639289"/>
          </a:xfrm>
        </p:spPr>
        <p:txBody>
          <a:bodyPr vert="horz" lIns="91440" tIns="45720" rIns="91440" bIns="45720" rtlCol="0" anchor="ctr">
            <a:normAutofit/>
          </a:bodyPr>
          <a:lstStyle/>
          <a:p>
            <a:r>
              <a:rPr lang="en-GB" sz="6600" b="1" dirty="0">
                <a:solidFill>
                  <a:srgbClr val="FFC000"/>
                </a:solidFill>
                <a:latin typeface="Arial"/>
                <a:cs typeface="Arial"/>
              </a:rPr>
              <a:t>Thank you</a:t>
            </a:r>
          </a:p>
        </p:txBody>
      </p:sp>
      <p:grpSp>
        <p:nvGrpSpPr>
          <p:cNvPr id="17" name="Group 16">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8" name="Freeform: Shape 17">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54540230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Presentation on health and safety </vt:lpstr>
      <vt:lpstr>Health and safety </vt:lpstr>
      <vt:lpstr> contents table and summary</vt:lpstr>
      <vt:lpstr>introduction</vt:lpstr>
      <vt:lpstr> Housekeeping Responsibilities Housekeeping responsibilities encompass a range of tasks aimed at maintaining cleanliness, order, and tidiness within a space, typically a residence, hotel, or other similar establishments. The specific duties can vary depending on the setting, but generally include:</vt:lpstr>
      <vt:lpstr>Potential Hazards and Safety Procedures and Protocols in room cleaning</vt:lpstr>
      <vt:lpstr>PowerPoint Presentation</vt:lpstr>
      <vt:lpstr>Importance of comprehensive training for housekeeping staff</vt:lpstr>
      <vt:lpstr>PowerPoint Presentation</vt:lpstr>
      <vt:lpstr>Conclusion</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358</cp:revision>
  <dcterms:created xsi:type="dcterms:W3CDTF">2024-02-21T09:50:31Z</dcterms:created>
  <dcterms:modified xsi:type="dcterms:W3CDTF">2024-02-21T12:32:29Z</dcterms:modified>
</cp:coreProperties>
</file>