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6" r:id="rId5"/>
    <p:sldId id="265" r:id="rId6"/>
    <p:sldId id="264" r:id="rId7"/>
    <p:sldId id="268" r:id="rId8"/>
    <p:sldId id="267" r:id="rId9"/>
    <p:sldId id="262" r:id="rId10"/>
    <p:sldId id="261" r:id="rId11"/>
    <p:sldId id="260" r:id="rId12"/>
    <p:sldId id="259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88" autoAdjust="0"/>
    <p:restoredTop sz="94660"/>
  </p:normalViewPr>
  <p:slideViewPr>
    <p:cSldViewPr snapToGrid="0">
      <p:cViewPr>
        <p:scale>
          <a:sx n="58" d="100"/>
          <a:sy n="58" d="100"/>
        </p:scale>
        <p:origin x="4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921011-BDA8-439B-B1A0-1D3ECC541635}" type="doc">
      <dgm:prSet loTypeId="urn:microsoft.com/office/officeart/2005/8/layout/list1" loCatId="list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en-GB"/>
        </a:p>
      </dgm:t>
    </dgm:pt>
    <dgm:pt modelId="{F8A866F8-3D40-46A6-8EC2-74C0684A5DA6}">
      <dgm:prSet custT="1"/>
      <dgm:spPr/>
      <dgm:t>
        <a:bodyPr/>
        <a:lstStyle/>
        <a:p>
          <a:r>
            <a:rPr lang="en-US" sz="1400" b="1"/>
            <a:t>Biological basis:</a:t>
          </a:r>
          <a:endParaRPr lang="en-GB" sz="1400"/>
        </a:p>
      </dgm:t>
    </dgm:pt>
    <dgm:pt modelId="{7FA94677-7668-492C-AC91-A17730276CCB}" type="parTrans" cxnId="{67C67C70-9804-47DA-8E2D-7C6779768FAD}">
      <dgm:prSet/>
      <dgm:spPr/>
      <dgm:t>
        <a:bodyPr/>
        <a:lstStyle/>
        <a:p>
          <a:endParaRPr lang="en-GB" sz="2400"/>
        </a:p>
      </dgm:t>
    </dgm:pt>
    <dgm:pt modelId="{307AFB32-BB10-474B-A59E-3963B3E3C95A}" type="sibTrans" cxnId="{67C67C70-9804-47DA-8E2D-7C6779768FAD}">
      <dgm:prSet/>
      <dgm:spPr/>
      <dgm:t>
        <a:bodyPr/>
        <a:lstStyle/>
        <a:p>
          <a:endParaRPr lang="en-GB" sz="2400"/>
        </a:p>
      </dgm:t>
    </dgm:pt>
    <dgm:pt modelId="{D79091C5-6EED-4EAC-8EB9-0D1871068B12}">
      <dgm:prSet custT="1"/>
      <dgm:spPr/>
      <dgm:t>
        <a:bodyPr/>
        <a:lstStyle/>
        <a:p>
          <a:r>
            <a:rPr lang="en-US" sz="1400" dirty="0"/>
            <a:t>Attachment is innate; evolved for survival and protection.</a:t>
          </a:r>
          <a:endParaRPr lang="en-GB" sz="1400" dirty="0"/>
        </a:p>
      </dgm:t>
    </dgm:pt>
    <dgm:pt modelId="{7D38402A-7EA1-4BC0-BBDC-4822ADD03DFB}" type="parTrans" cxnId="{EBBD0DA9-1678-404F-ACE4-E2923E538710}">
      <dgm:prSet/>
      <dgm:spPr/>
      <dgm:t>
        <a:bodyPr/>
        <a:lstStyle/>
        <a:p>
          <a:endParaRPr lang="en-GB" sz="2400"/>
        </a:p>
      </dgm:t>
    </dgm:pt>
    <dgm:pt modelId="{F62A1789-E177-4399-A7BD-8C6388A42830}" type="sibTrans" cxnId="{EBBD0DA9-1678-404F-ACE4-E2923E538710}">
      <dgm:prSet/>
      <dgm:spPr/>
      <dgm:t>
        <a:bodyPr/>
        <a:lstStyle/>
        <a:p>
          <a:endParaRPr lang="en-GB" sz="2400"/>
        </a:p>
      </dgm:t>
    </dgm:pt>
    <dgm:pt modelId="{C2713FFF-FF61-489F-955A-4DE87D94AC3D}">
      <dgm:prSet custT="1"/>
      <dgm:spPr/>
      <dgm:t>
        <a:bodyPr/>
        <a:lstStyle/>
        <a:p>
          <a:r>
            <a:rPr lang="en-US" sz="1400" b="1"/>
            <a:t>Monotropy:</a:t>
          </a:r>
          <a:endParaRPr lang="en-GB" sz="1400"/>
        </a:p>
      </dgm:t>
    </dgm:pt>
    <dgm:pt modelId="{E5215B26-B47C-4F12-B445-33B79B7200C2}" type="parTrans" cxnId="{7A73171D-1E9D-41E2-80B6-89056BE363E0}">
      <dgm:prSet/>
      <dgm:spPr/>
      <dgm:t>
        <a:bodyPr/>
        <a:lstStyle/>
        <a:p>
          <a:endParaRPr lang="en-GB" sz="2400"/>
        </a:p>
      </dgm:t>
    </dgm:pt>
    <dgm:pt modelId="{F654E86C-E11E-46B0-916C-E43CC76F489E}" type="sibTrans" cxnId="{7A73171D-1E9D-41E2-80B6-89056BE363E0}">
      <dgm:prSet/>
      <dgm:spPr/>
      <dgm:t>
        <a:bodyPr/>
        <a:lstStyle/>
        <a:p>
          <a:endParaRPr lang="en-GB" sz="2400"/>
        </a:p>
      </dgm:t>
    </dgm:pt>
    <dgm:pt modelId="{B06158EF-3CDD-4B10-9E1E-D3328FC1C85E}">
      <dgm:prSet custT="1"/>
      <dgm:spPr/>
      <dgm:t>
        <a:bodyPr/>
        <a:lstStyle/>
        <a:p>
          <a:r>
            <a:rPr lang="en-US" sz="1400" dirty="0"/>
            <a:t>Preference for one main caregiver (usually the mother or consistent figure).</a:t>
          </a:r>
          <a:endParaRPr lang="en-GB" sz="1400" dirty="0"/>
        </a:p>
      </dgm:t>
    </dgm:pt>
    <dgm:pt modelId="{4049D535-9D60-4789-A3D2-3931CC752FC1}" type="parTrans" cxnId="{67E41B8E-ADB3-4D95-8DC9-CD193EA04F75}">
      <dgm:prSet/>
      <dgm:spPr/>
      <dgm:t>
        <a:bodyPr/>
        <a:lstStyle/>
        <a:p>
          <a:endParaRPr lang="en-GB" sz="2400"/>
        </a:p>
      </dgm:t>
    </dgm:pt>
    <dgm:pt modelId="{8032BAD6-8A29-4781-96D7-72B5A769EE22}" type="sibTrans" cxnId="{67E41B8E-ADB3-4D95-8DC9-CD193EA04F75}">
      <dgm:prSet/>
      <dgm:spPr/>
      <dgm:t>
        <a:bodyPr/>
        <a:lstStyle/>
        <a:p>
          <a:endParaRPr lang="en-GB" sz="2400"/>
        </a:p>
      </dgm:t>
    </dgm:pt>
    <dgm:pt modelId="{3E4FF350-D482-4ACB-890B-4F713233841F}">
      <dgm:prSet custT="1"/>
      <dgm:spPr/>
      <dgm:t>
        <a:bodyPr/>
        <a:lstStyle/>
        <a:p>
          <a:r>
            <a:rPr lang="en-US" sz="1400" b="1"/>
            <a:t>Critical period:</a:t>
          </a:r>
          <a:endParaRPr lang="en-GB" sz="1400"/>
        </a:p>
      </dgm:t>
    </dgm:pt>
    <dgm:pt modelId="{4307D394-9E9C-46F8-BF06-9103ABEFCCAE}" type="parTrans" cxnId="{31572D90-BE2F-44CA-A09B-BD1C02CD524C}">
      <dgm:prSet/>
      <dgm:spPr/>
      <dgm:t>
        <a:bodyPr/>
        <a:lstStyle/>
        <a:p>
          <a:endParaRPr lang="en-GB" sz="2400"/>
        </a:p>
      </dgm:t>
    </dgm:pt>
    <dgm:pt modelId="{152C9F94-DE97-4E8F-88C4-F86EA4237AF1}" type="sibTrans" cxnId="{31572D90-BE2F-44CA-A09B-BD1C02CD524C}">
      <dgm:prSet/>
      <dgm:spPr/>
      <dgm:t>
        <a:bodyPr/>
        <a:lstStyle/>
        <a:p>
          <a:endParaRPr lang="en-GB" sz="2400"/>
        </a:p>
      </dgm:t>
    </dgm:pt>
    <dgm:pt modelId="{449CBAC1-D41F-426F-9D5D-7A3C2A5C5E3B}">
      <dgm:prSet custT="1"/>
      <dgm:spPr/>
      <dgm:t>
        <a:bodyPr/>
        <a:lstStyle/>
        <a:p>
          <a:r>
            <a:rPr lang="en-US" sz="1400"/>
            <a:t>First 2–3 years are vital for forming stable attachment.</a:t>
          </a:r>
          <a:endParaRPr lang="en-GB" sz="1400"/>
        </a:p>
      </dgm:t>
    </dgm:pt>
    <dgm:pt modelId="{D6BC7BDE-921A-478A-8284-52481CDCCA6C}" type="parTrans" cxnId="{21016529-1460-4612-B417-A5711AEA5CC5}">
      <dgm:prSet/>
      <dgm:spPr/>
      <dgm:t>
        <a:bodyPr/>
        <a:lstStyle/>
        <a:p>
          <a:endParaRPr lang="en-GB" sz="2400"/>
        </a:p>
      </dgm:t>
    </dgm:pt>
    <dgm:pt modelId="{C82F0C27-3C35-4222-9DD0-DA1AAA492D2A}" type="sibTrans" cxnId="{21016529-1460-4612-B417-A5711AEA5CC5}">
      <dgm:prSet/>
      <dgm:spPr/>
      <dgm:t>
        <a:bodyPr/>
        <a:lstStyle/>
        <a:p>
          <a:endParaRPr lang="en-GB" sz="2400"/>
        </a:p>
      </dgm:t>
    </dgm:pt>
    <dgm:pt modelId="{C0C68204-C415-4A95-B437-375F8439AC10}">
      <dgm:prSet custT="1"/>
      <dgm:spPr/>
      <dgm:t>
        <a:bodyPr/>
        <a:lstStyle/>
        <a:p>
          <a:r>
            <a:rPr lang="en-US" sz="1400" b="1"/>
            <a:t>Internal Working Model (IWM):</a:t>
          </a:r>
          <a:endParaRPr lang="en-GB" sz="1400"/>
        </a:p>
      </dgm:t>
    </dgm:pt>
    <dgm:pt modelId="{17DF9ECB-CED9-422E-844E-0673F79524A4}" type="parTrans" cxnId="{364AE8A4-FBDA-44AC-8EB5-B042E27B6981}">
      <dgm:prSet/>
      <dgm:spPr/>
      <dgm:t>
        <a:bodyPr/>
        <a:lstStyle/>
        <a:p>
          <a:endParaRPr lang="en-GB" sz="2400"/>
        </a:p>
      </dgm:t>
    </dgm:pt>
    <dgm:pt modelId="{C39A61C4-C52E-46E4-85EA-E1A74E4F9A0F}" type="sibTrans" cxnId="{364AE8A4-FBDA-44AC-8EB5-B042E27B6981}">
      <dgm:prSet/>
      <dgm:spPr/>
      <dgm:t>
        <a:bodyPr/>
        <a:lstStyle/>
        <a:p>
          <a:endParaRPr lang="en-GB" sz="2400"/>
        </a:p>
      </dgm:t>
    </dgm:pt>
    <dgm:pt modelId="{61A867F5-EF8C-4432-9972-46217AD84B25}">
      <dgm:prSet custT="1"/>
      <dgm:spPr/>
      <dgm:t>
        <a:bodyPr/>
        <a:lstStyle/>
        <a:p>
          <a:r>
            <a:rPr lang="en-US" sz="1400"/>
            <a:t>Mental representation of self and others shaped by early experiences.</a:t>
          </a:r>
          <a:endParaRPr lang="en-GB" sz="1400"/>
        </a:p>
      </dgm:t>
    </dgm:pt>
    <dgm:pt modelId="{8E61A81F-EC47-4FEC-B8CC-06D2E7FD0260}" type="parTrans" cxnId="{D75260DF-A393-4689-B727-7FB6FDEA767C}">
      <dgm:prSet/>
      <dgm:spPr/>
      <dgm:t>
        <a:bodyPr/>
        <a:lstStyle/>
        <a:p>
          <a:endParaRPr lang="en-GB" sz="2400"/>
        </a:p>
      </dgm:t>
    </dgm:pt>
    <dgm:pt modelId="{49DFBAF6-AA05-4E64-83C3-6D5DE8970494}" type="sibTrans" cxnId="{D75260DF-A393-4689-B727-7FB6FDEA767C}">
      <dgm:prSet/>
      <dgm:spPr/>
      <dgm:t>
        <a:bodyPr/>
        <a:lstStyle/>
        <a:p>
          <a:endParaRPr lang="en-GB" sz="2400"/>
        </a:p>
      </dgm:t>
    </dgm:pt>
    <dgm:pt modelId="{765D1C33-0518-465E-842D-0D5B631A6E82}">
      <dgm:prSet custT="1"/>
      <dgm:spPr/>
      <dgm:t>
        <a:bodyPr/>
        <a:lstStyle/>
        <a:p>
          <a:r>
            <a:rPr lang="en-US" sz="1400"/>
            <a:t>Positive IWM → trust and confidence.</a:t>
          </a:r>
          <a:endParaRPr lang="en-GB" sz="1400"/>
        </a:p>
      </dgm:t>
    </dgm:pt>
    <dgm:pt modelId="{3E6A2A07-9C1C-4BD0-AC04-B8E78DC0ABD6}" type="parTrans" cxnId="{A988720A-B9EE-434E-ADC8-37455714770B}">
      <dgm:prSet/>
      <dgm:spPr/>
      <dgm:t>
        <a:bodyPr/>
        <a:lstStyle/>
        <a:p>
          <a:endParaRPr lang="en-GB" sz="2400"/>
        </a:p>
      </dgm:t>
    </dgm:pt>
    <dgm:pt modelId="{0F7D5D00-6089-4412-963C-56814B80C75F}" type="sibTrans" cxnId="{A988720A-B9EE-434E-ADC8-37455714770B}">
      <dgm:prSet/>
      <dgm:spPr/>
      <dgm:t>
        <a:bodyPr/>
        <a:lstStyle/>
        <a:p>
          <a:endParaRPr lang="en-GB" sz="2400"/>
        </a:p>
      </dgm:t>
    </dgm:pt>
    <dgm:pt modelId="{D4E4DD85-4799-4686-80CD-0E62880C2142}">
      <dgm:prSet custT="1"/>
      <dgm:spPr/>
      <dgm:t>
        <a:bodyPr/>
        <a:lstStyle/>
        <a:p>
          <a:r>
            <a:rPr lang="en-US" sz="1400"/>
            <a:t>Negative IWM → fear, avoidance, and low self-esteem.</a:t>
          </a:r>
          <a:endParaRPr lang="en-GB" sz="1400"/>
        </a:p>
      </dgm:t>
    </dgm:pt>
    <dgm:pt modelId="{FC6C84F5-0A81-4115-B462-521D84E3C0FE}" type="parTrans" cxnId="{117ABD3C-8913-4ACB-B941-D44BAB76D27B}">
      <dgm:prSet/>
      <dgm:spPr/>
      <dgm:t>
        <a:bodyPr/>
        <a:lstStyle/>
        <a:p>
          <a:endParaRPr lang="en-GB" sz="2400"/>
        </a:p>
      </dgm:t>
    </dgm:pt>
    <dgm:pt modelId="{AA85F3CE-23DF-4668-96C2-13ABB6CABEBF}" type="sibTrans" cxnId="{117ABD3C-8913-4ACB-B941-D44BAB76D27B}">
      <dgm:prSet/>
      <dgm:spPr/>
      <dgm:t>
        <a:bodyPr/>
        <a:lstStyle/>
        <a:p>
          <a:endParaRPr lang="en-GB" sz="2400"/>
        </a:p>
      </dgm:t>
    </dgm:pt>
    <dgm:pt modelId="{AF05FF21-2A5B-4BA5-B6A6-A85A999FE631}">
      <dgm:prSet custT="1"/>
      <dgm:spPr/>
      <dgm:t>
        <a:bodyPr/>
        <a:lstStyle/>
        <a:p>
          <a:r>
            <a:rPr lang="en-US" sz="1400" b="1"/>
            <a:t>Separation anxiety:</a:t>
          </a:r>
          <a:endParaRPr lang="en-GB" sz="1400"/>
        </a:p>
      </dgm:t>
    </dgm:pt>
    <dgm:pt modelId="{7746347D-6758-48A4-ADEC-23F5EFDC2E5A}" type="parTrans" cxnId="{95599408-8A45-49C0-A8D4-528F722A2E0F}">
      <dgm:prSet/>
      <dgm:spPr/>
      <dgm:t>
        <a:bodyPr/>
        <a:lstStyle/>
        <a:p>
          <a:endParaRPr lang="en-GB" sz="2400"/>
        </a:p>
      </dgm:t>
    </dgm:pt>
    <dgm:pt modelId="{9582B27C-A0A6-4364-8BA0-E789B907D154}" type="sibTrans" cxnId="{95599408-8A45-49C0-A8D4-528F722A2E0F}">
      <dgm:prSet/>
      <dgm:spPr/>
      <dgm:t>
        <a:bodyPr/>
        <a:lstStyle/>
        <a:p>
          <a:endParaRPr lang="en-GB" sz="2400"/>
        </a:p>
      </dgm:t>
    </dgm:pt>
    <dgm:pt modelId="{A0F4B6ED-04A8-4399-8AF7-ADEE8F158BBF}">
      <dgm:prSet custT="1"/>
      <dgm:spPr/>
      <dgm:t>
        <a:bodyPr/>
        <a:lstStyle/>
        <a:p>
          <a:r>
            <a:rPr lang="en-US" sz="1400"/>
            <a:t>Normal between 1–4 years, but persistent anxiety indicates insecurity.</a:t>
          </a:r>
          <a:endParaRPr lang="en-GB" sz="1400"/>
        </a:p>
      </dgm:t>
    </dgm:pt>
    <dgm:pt modelId="{94584411-B076-4F43-A610-ECED465914D3}" type="parTrans" cxnId="{1CEDEEB6-7712-4CBD-A705-53CC6063A91C}">
      <dgm:prSet/>
      <dgm:spPr/>
      <dgm:t>
        <a:bodyPr/>
        <a:lstStyle/>
        <a:p>
          <a:endParaRPr lang="en-GB" sz="2400"/>
        </a:p>
      </dgm:t>
    </dgm:pt>
    <dgm:pt modelId="{BCB4868D-834E-44DA-A980-A25717148D11}" type="sibTrans" cxnId="{1CEDEEB6-7712-4CBD-A705-53CC6063A91C}">
      <dgm:prSet/>
      <dgm:spPr/>
      <dgm:t>
        <a:bodyPr/>
        <a:lstStyle/>
        <a:p>
          <a:endParaRPr lang="en-GB" sz="2400"/>
        </a:p>
      </dgm:t>
    </dgm:pt>
    <dgm:pt modelId="{38F8ACD9-54AA-4A8A-A2F4-A7F363723A8B}" type="pres">
      <dgm:prSet presAssocID="{C0921011-BDA8-439B-B1A0-1D3ECC541635}" presName="linear" presStyleCnt="0">
        <dgm:presLayoutVars>
          <dgm:dir/>
          <dgm:animLvl val="lvl"/>
          <dgm:resizeHandles val="exact"/>
        </dgm:presLayoutVars>
      </dgm:prSet>
      <dgm:spPr/>
    </dgm:pt>
    <dgm:pt modelId="{2A6C5496-9AB2-42A9-AFA7-69E5B313B25D}" type="pres">
      <dgm:prSet presAssocID="{F8A866F8-3D40-46A6-8EC2-74C0684A5DA6}" presName="parentLin" presStyleCnt="0"/>
      <dgm:spPr/>
    </dgm:pt>
    <dgm:pt modelId="{8532A4F3-0A87-4BBC-9FB5-9F2F9EBCAECD}" type="pres">
      <dgm:prSet presAssocID="{F8A866F8-3D40-46A6-8EC2-74C0684A5DA6}" presName="parentLeftMargin" presStyleLbl="node1" presStyleIdx="0" presStyleCnt="5"/>
      <dgm:spPr/>
    </dgm:pt>
    <dgm:pt modelId="{28CE1088-C1FC-4D1B-8E06-27D973742808}" type="pres">
      <dgm:prSet presAssocID="{F8A866F8-3D40-46A6-8EC2-74C0684A5DA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B69C609-006D-420A-9343-BC17CB145169}" type="pres">
      <dgm:prSet presAssocID="{F8A866F8-3D40-46A6-8EC2-74C0684A5DA6}" presName="negativeSpace" presStyleCnt="0"/>
      <dgm:spPr/>
    </dgm:pt>
    <dgm:pt modelId="{0A1CC506-56DF-43E5-A46B-04D2C4F7F57B}" type="pres">
      <dgm:prSet presAssocID="{F8A866F8-3D40-46A6-8EC2-74C0684A5DA6}" presName="childText" presStyleLbl="conFgAcc1" presStyleIdx="0" presStyleCnt="5" custLinFactNeighborX="186">
        <dgm:presLayoutVars>
          <dgm:bulletEnabled val="1"/>
        </dgm:presLayoutVars>
      </dgm:prSet>
      <dgm:spPr/>
    </dgm:pt>
    <dgm:pt modelId="{D93BAFF5-420E-44FB-A639-20BC808F517F}" type="pres">
      <dgm:prSet presAssocID="{307AFB32-BB10-474B-A59E-3963B3E3C95A}" presName="spaceBetweenRectangles" presStyleCnt="0"/>
      <dgm:spPr/>
    </dgm:pt>
    <dgm:pt modelId="{62194A6D-CC5A-4F71-A8DA-BC230F7171B5}" type="pres">
      <dgm:prSet presAssocID="{C2713FFF-FF61-489F-955A-4DE87D94AC3D}" presName="parentLin" presStyleCnt="0"/>
      <dgm:spPr/>
    </dgm:pt>
    <dgm:pt modelId="{3A35CD0C-8D20-4E44-BD74-9CACD049D2BE}" type="pres">
      <dgm:prSet presAssocID="{C2713FFF-FF61-489F-955A-4DE87D94AC3D}" presName="parentLeftMargin" presStyleLbl="node1" presStyleIdx="0" presStyleCnt="5"/>
      <dgm:spPr/>
    </dgm:pt>
    <dgm:pt modelId="{B6A24A50-1BA7-4AA9-A853-5921154F082C}" type="pres">
      <dgm:prSet presAssocID="{C2713FFF-FF61-489F-955A-4DE87D94AC3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18B667-CEDE-411C-8620-7BF1D3B06499}" type="pres">
      <dgm:prSet presAssocID="{C2713FFF-FF61-489F-955A-4DE87D94AC3D}" presName="negativeSpace" presStyleCnt="0"/>
      <dgm:spPr/>
    </dgm:pt>
    <dgm:pt modelId="{E77E25C1-FBFD-4E37-AF38-909B4FA46311}" type="pres">
      <dgm:prSet presAssocID="{C2713FFF-FF61-489F-955A-4DE87D94AC3D}" presName="childText" presStyleLbl="conFgAcc1" presStyleIdx="1" presStyleCnt="5">
        <dgm:presLayoutVars>
          <dgm:bulletEnabled val="1"/>
        </dgm:presLayoutVars>
      </dgm:prSet>
      <dgm:spPr/>
    </dgm:pt>
    <dgm:pt modelId="{F224F5B8-F130-4F8B-BD6D-B5877F63F2A6}" type="pres">
      <dgm:prSet presAssocID="{F654E86C-E11E-46B0-916C-E43CC76F489E}" presName="spaceBetweenRectangles" presStyleCnt="0"/>
      <dgm:spPr/>
    </dgm:pt>
    <dgm:pt modelId="{69291D88-F4D4-44F4-9EEE-5688CE7128D9}" type="pres">
      <dgm:prSet presAssocID="{3E4FF350-D482-4ACB-890B-4F713233841F}" presName="parentLin" presStyleCnt="0"/>
      <dgm:spPr/>
    </dgm:pt>
    <dgm:pt modelId="{C58E548D-E2FD-4F37-B0AE-E4C9F57A9073}" type="pres">
      <dgm:prSet presAssocID="{3E4FF350-D482-4ACB-890B-4F713233841F}" presName="parentLeftMargin" presStyleLbl="node1" presStyleIdx="1" presStyleCnt="5"/>
      <dgm:spPr/>
    </dgm:pt>
    <dgm:pt modelId="{6BB7CBED-79AE-4539-A97B-05C985298E60}" type="pres">
      <dgm:prSet presAssocID="{3E4FF350-D482-4ACB-890B-4F713233841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E2D4DE7-2097-4732-94EE-B1A1D2244DF5}" type="pres">
      <dgm:prSet presAssocID="{3E4FF350-D482-4ACB-890B-4F713233841F}" presName="negativeSpace" presStyleCnt="0"/>
      <dgm:spPr/>
    </dgm:pt>
    <dgm:pt modelId="{00C20685-DE16-45DA-80BB-1E824D77717A}" type="pres">
      <dgm:prSet presAssocID="{3E4FF350-D482-4ACB-890B-4F713233841F}" presName="childText" presStyleLbl="conFgAcc1" presStyleIdx="2" presStyleCnt="5">
        <dgm:presLayoutVars>
          <dgm:bulletEnabled val="1"/>
        </dgm:presLayoutVars>
      </dgm:prSet>
      <dgm:spPr/>
    </dgm:pt>
    <dgm:pt modelId="{4EAA2B86-B89D-4184-BF1C-0E6DD1C53176}" type="pres">
      <dgm:prSet presAssocID="{152C9F94-DE97-4E8F-88C4-F86EA4237AF1}" presName="spaceBetweenRectangles" presStyleCnt="0"/>
      <dgm:spPr/>
    </dgm:pt>
    <dgm:pt modelId="{ACB13AC5-F8EA-429A-AE87-360F83FCC6D9}" type="pres">
      <dgm:prSet presAssocID="{C0C68204-C415-4A95-B437-375F8439AC10}" presName="parentLin" presStyleCnt="0"/>
      <dgm:spPr/>
    </dgm:pt>
    <dgm:pt modelId="{010E890D-B7F8-4DB8-A834-C9EDC080D25F}" type="pres">
      <dgm:prSet presAssocID="{C0C68204-C415-4A95-B437-375F8439AC10}" presName="parentLeftMargin" presStyleLbl="node1" presStyleIdx="2" presStyleCnt="5"/>
      <dgm:spPr/>
    </dgm:pt>
    <dgm:pt modelId="{7ED15A0B-6D86-4686-ABCE-85DB7874D620}" type="pres">
      <dgm:prSet presAssocID="{C0C68204-C415-4A95-B437-375F8439AC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5B379E0-1F0F-4BDF-B6DD-BB621ADFE9B7}" type="pres">
      <dgm:prSet presAssocID="{C0C68204-C415-4A95-B437-375F8439AC10}" presName="negativeSpace" presStyleCnt="0"/>
      <dgm:spPr/>
    </dgm:pt>
    <dgm:pt modelId="{7BEEFEF8-0C8A-44B9-9C1F-220433A0C944}" type="pres">
      <dgm:prSet presAssocID="{C0C68204-C415-4A95-B437-375F8439AC10}" presName="childText" presStyleLbl="conFgAcc1" presStyleIdx="3" presStyleCnt="5">
        <dgm:presLayoutVars>
          <dgm:bulletEnabled val="1"/>
        </dgm:presLayoutVars>
      </dgm:prSet>
      <dgm:spPr/>
    </dgm:pt>
    <dgm:pt modelId="{0F8F7C91-FEFD-44BD-9E9F-E8404D98D498}" type="pres">
      <dgm:prSet presAssocID="{C39A61C4-C52E-46E4-85EA-E1A74E4F9A0F}" presName="spaceBetweenRectangles" presStyleCnt="0"/>
      <dgm:spPr/>
    </dgm:pt>
    <dgm:pt modelId="{835FBA8D-6D2F-434A-A3D3-E76FD1645F51}" type="pres">
      <dgm:prSet presAssocID="{AF05FF21-2A5B-4BA5-B6A6-A85A999FE631}" presName="parentLin" presStyleCnt="0"/>
      <dgm:spPr/>
    </dgm:pt>
    <dgm:pt modelId="{7AF209FA-E6C8-4EEC-9CCA-E27FF4F506D7}" type="pres">
      <dgm:prSet presAssocID="{AF05FF21-2A5B-4BA5-B6A6-A85A999FE631}" presName="parentLeftMargin" presStyleLbl="node1" presStyleIdx="3" presStyleCnt="5"/>
      <dgm:spPr/>
    </dgm:pt>
    <dgm:pt modelId="{373258F8-7576-45F3-8591-19AAA4323ADD}" type="pres">
      <dgm:prSet presAssocID="{AF05FF21-2A5B-4BA5-B6A6-A85A999FE631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06348C7-4701-4F34-A0D2-59C480CA5323}" type="pres">
      <dgm:prSet presAssocID="{AF05FF21-2A5B-4BA5-B6A6-A85A999FE631}" presName="negativeSpace" presStyleCnt="0"/>
      <dgm:spPr/>
    </dgm:pt>
    <dgm:pt modelId="{63D296AF-888E-4BBE-ABC2-B9625788A8DD}" type="pres">
      <dgm:prSet presAssocID="{AF05FF21-2A5B-4BA5-B6A6-A85A999FE631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243EB00-582A-423A-993C-27CCE9EA3C34}" type="presOf" srcId="{F8A866F8-3D40-46A6-8EC2-74C0684A5DA6}" destId="{8532A4F3-0A87-4BBC-9FB5-9F2F9EBCAECD}" srcOrd="0" destOrd="0" presId="urn:microsoft.com/office/officeart/2005/8/layout/list1"/>
    <dgm:cxn modelId="{95599408-8A45-49C0-A8D4-528F722A2E0F}" srcId="{C0921011-BDA8-439B-B1A0-1D3ECC541635}" destId="{AF05FF21-2A5B-4BA5-B6A6-A85A999FE631}" srcOrd="4" destOrd="0" parTransId="{7746347D-6758-48A4-ADEC-23F5EFDC2E5A}" sibTransId="{9582B27C-A0A6-4364-8BA0-E789B907D154}"/>
    <dgm:cxn modelId="{A988720A-B9EE-434E-ADC8-37455714770B}" srcId="{C0C68204-C415-4A95-B437-375F8439AC10}" destId="{765D1C33-0518-465E-842D-0D5B631A6E82}" srcOrd="1" destOrd="0" parTransId="{3E6A2A07-9C1C-4BD0-AC04-B8E78DC0ABD6}" sibTransId="{0F7D5D00-6089-4412-963C-56814B80C75F}"/>
    <dgm:cxn modelId="{7A73171D-1E9D-41E2-80B6-89056BE363E0}" srcId="{C0921011-BDA8-439B-B1A0-1D3ECC541635}" destId="{C2713FFF-FF61-489F-955A-4DE87D94AC3D}" srcOrd="1" destOrd="0" parTransId="{E5215B26-B47C-4F12-B445-33B79B7200C2}" sibTransId="{F654E86C-E11E-46B0-916C-E43CC76F489E}"/>
    <dgm:cxn modelId="{21016529-1460-4612-B417-A5711AEA5CC5}" srcId="{3E4FF350-D482-4ACB-890B-4F713233841F}" destId="{449CBAC1-D41F-426F-9D5D-7A3C2A5C5E3B}" srcOrd="0" destOrd="0" parTransId="{D6BC7BDE-921A-478A-8284-52481CDCCA6C}" sibTransId="{C82F0C27-3C35-4222-9DD0-DA1AAA492D2A}"/>
    <dgm:cxn modelId="{A787003A-609B-4378-872D-E01DB33CA530}" type="presOf" srcId="{3E4FF350-D482-4ACB-890B-4F713233841F}" destId="{6BB7CBED-79AE-4539-A97B-05C985298E60}" srcOrd="1" destOrd="0" presId="urn:microsoft.com/office/officeart/2005/8/layout/list1"/>
    <dgm:cxn modelId="{117ABD3C-8913-4ACB-B941-D44BAB76D27B}" srcId="{C0C68204-C415-4A95-B437-375F8439AC10}" destId="{D4E4DD85-4799-4686-80CD-0E62880C2142}" srcOrd="2" destOrd="0" parTransId="{FC6C84F5-0A81-4115-B462-521D84E3C0FE}" sibTransId="{AA85F3CE-23DF-4668-96C2-13ABB6CABEBF}"/>
    <dgm:cxn modelId="{1365B86A-D217-4964-8A15-27FEB194DE57}" type="presOf" srcId="{C0C68204-C415-4A95-B437-375F8439AC10}" destId="{010E890D-B7F8-4DB8-A834-C9EDC080D25F}" srcOrd="0" destOrd="0" presId="urn:microsoft.com/office/officeart/2005/8/layout/list1"/>
    <dgm:cxn modelId="{67C67C70-9804-47DA-8E2D-7C6779768FAD}" srcId="{C0921011-BDA8-439B-B1A0-1D3ECC541635}" destId="{F8A866F8-3D40-46A6-8EC2-74C0684A5DA6}" srcOrd="0" destOrd="0" parTransId="{7FA94677-7668-492C-AC91-A17730276CCB}" sibTransId="{307AFB32-BB10-474B-A59E-3963B3E3C95A}"/>
    <dgm:cxn modelId="{59928953-5632-4A6B-AF6E-F206AB4543AC}" type="presOf" srcId="{3E4FF350-D482-4ACB-890B-4F713233841F}" destId="{C58E548D-E2FD-4F37-B0AE-E4C9F57A9073}" srcOrd="0" destOrd="0" presId="urn:microsoft.com/office/officeart/2005/8/layout/list1"/>
    <dgm:cxn modelId="{CDBFFA54-9F40-446F-B4C1-2ED409B8449A}" type="presOf" srcId="{F8A866F8-3D40-46A6-8EC2-74C0684A5DA6}" destId="{28CE1088-C1FC-4D1B-8E06-27D973742808}" srcOrd="1" destOrd="0" presId="urn:microsoft.com/office/officeart/2005/8/layout/list1"/>
    <dgm:cxn modelId="{18811C55-9FBE-4749-AAEE-49DCEDD38E4A}" type="presOf" srcId="{B06158EF-3CDD-4B10-9E1E-D3328FC1C85E}" destId="{E77E25C1-FBFD-4E37-AF38-909B4FA46311}" srcOrd="0" destOrd="0" presId="urn:microsoft.com/office/officeart/2005/8/layout/list1"/>
    <dgm:cxn modelId="{3EBDDB77-0D6B-4D8C-8F32-AFD825DCEFD0}" type="presOf" srcId="{61A867F5-EF8C-4432-9972-46217AD84B25}" destId="{7BEEFEF8-0C8A-44B9-9C1F-220433A0C944}" srcOrd="0" destOrd="0" presId="urn:microsoft.com/office/officeart/2005/8/layout/list1"/>
    <dgm:cxn modelId="{7AE5047A-5BA3-4671-B3EF-77793A3579CB}" type="presOf" srcId="{AF05FF21-2A5B-4BA5-B6A6-A85A999FE631}" destId="{373258F8-7576-45F3-8591-19AAA4323ADD}" srcOrd="1" destOrd="0" presId="urn:microsoft.com/office/officeart/2005/8/layout/list1"/>
    <dgm:cxn modelId="{FF9E5F8B-F726-4C08-A0BE-C472EC44417B}" type="presOf" srcId="{AF05FF21-2A5B-4BA5-B6A6-A85A999FE631}" destId="{7AF209FA-E6C8-4EEC-9CCA-E27FF4F506D7}" srcOrd="0" destOrd="0" presId="urn:microsoft.com/office/officeart/2005/8/layout/list1"/>
    <dgm:cxn modelId="{67E41B8E-ADB3-4D95-8DC9-CD193EA04F75}" srcId="{C2713FFF-FF61-489F-955A-4DE87D94AC3D}" destId="{B06158EF-3CDD-4B10-9E1E-D3328FC1C85E}" srcOrd="0" destOrd="0" parTransId="{4049D535-9D60-4789-A3D2-3931CC752FC1}" sibTransId="{8032BAD6-8A29-4781-96D7-72B5A769EE22}"/>
    <dgm:cxn modelId="{7D188F8F-75F5-4D92-8702-715FB06BBDC9}" type="presOf" srcId="{C2713FFF-FF61-489F-955A-4DE87D94AC3D}" destId="{3A35CD0C-8D20-4E44-BD74-9CACD049D2BE}" srcOrd="0" destOrd="0" presId="urn:microsoft.com/office/officeart/2005/8/layout/list1"/>
    <dgm:cxn modelId="{31572D90-BE2F-44CA-A09B-BD1C02CD524C}" srcId="{C0921011-BDA8-439B-B1A0-1D3ECC541635}" destId="{3E4FF350-D482-4ACB-890B-4F713233841F}" srcOrd="2" destOrd="0" parTransId="{4307D394-9E9C-46F8-BF06-9103ABEFCCAE}" sibTransId="{152C9F94-DE97-4E8F-88C4-F86EA4237AF1}"/>
    <dgm:cxn modelId="{6700B997-4B7F-4F15-BEFF-E57F90C82228}" type="presOf" srcId="{C0C68204-C415-4A95-B437-375F8439AC10}" destId="{7ED15A0B-6D86-4686-ABCE-85DB7874D620}" srcOrd="1" destOrd="0" presId="urn:microsoft.com/office/officeart/2005/8/layout/list1"/>
    <dgm:cxn modelId="{364AE8A4-FBDA-44AC-8EB5-B042E27B6981}" srcId="{C0921011-BDA8-439B-B1A0-1D3ECC541635}" destId="{C0C68204-C415-4A95-B437-375F8439AC10}" srcOrd="3" destOrd="0" parTransId="{17DF9ECB-CED9-422E-844E-0673F79524A4}" sibTransId="{C39A61C4-C52E-46E4-85EA-E1A74E4F9A0F}"/>
    <dgm:cxn modelId="{652BE1A8-7E32-45D3-9D6D-33B75C760DB8}" type="presOf" srcId="{C0921011-BDA8-439B-B1A0-1D3ECC541635}" destId="{38F8ACD9-54AA-4A8A-A2F4-A7F363723A8B}" srcOrd="0" destOrd="0" presId="urn:microsoft.com/office/officeart/2005/8/layout/list1"/>
    <dgm:cxn modelId="{EBBD0DA9-1678-404F-ACE4-E2923E538710}" srcId="{F8A866F8-3D40-46A6-8EC2-74C0684A5DA6}" destId="{D79091C5-6EED-4EAC-8EB9-0D1871068B12}" srcOrd="0" destOrd="0" parTransId="{7D38402A-7EA1-4BC0-BBDC-4822ADD03DFB}" sibTransId="{F62A1789-E177-4399-A7BD-8C6388A42830}"/>
    <dgm:cxn modelId="{981DDCAC-BEAB-4A00-A84F-CCA9A6FE820A}" type="presOf" srcId="{C2713FFF-FF61-489F-955A-4DE87D94AC3D}" destId="{B6A24A50-1BA7-4AA9-A853-5921154F082C}" srcOrd="1" destOrd="0" presId="urn:microsoft.com/office/officeart/2005/8/layout/list1"/>
    <dgm:cxn modelId="{0F9B04AE-D542-477A-8325-366FCE3C884B}" type="presOf" srcId="{449CBAC1-D41F-426F-9D5D-7A3C2A5C5E3B}" destId="{00C20685-DE16-45DA-80BB-1E824D77717A}" srcOrd="0" destOrd="0" presId="urn:microsoft.com/office/officeart/2005/8/layout/list1"/>
    <dgm:cxn modelId="{1CEDEEB6-7712-4CBD-A705-53CC6063A91C}" srcId="{AF05FF21-2A5B-4BA5-B6A6-A85A999FE631}" destId="{A0F4B6ED-04A8-4399-8AF7-ADEE8F158BBF}" srcOrd="0" destOrd="0" parTransId="{94584411-B076-4F43-A610-ECED465914D3}" sibTransId="{BCB4868D-834E-44DA-A980-A25717148D11}"/>
    <dgm:cxn modelId="{5576FCC0-2D73-4FCB-9589-50E71E14A136}" type="presOf" srcId="{765D1C33-0518-465E-842D-0D5B631A6E82}" destId="{7BEEFEF8-0C8A-44B9-9C1F-220433A0C944}" srcOrd="0" destOrd="1" presId="urn:microsoft.com/office/officeart/2005/8/layout/list1"/>
    <dgm:cxn modelId="{131FF1CF-7319-4FE5-AC01-EC3FC09B5235}" type="presOf" srcId="{A0F4B6ED-04A8-4399-8AF7-ADEE8F158BBF}" destId="{63D296AF-888E-4BBE-ABC2-B9625788A8DD}" srcOrd="0" destOrd="0" presId="urn:microsoft.com/office/officeart/2005/8/layout/list1"/>
    <dgm:cxn modelId="{33304DDD-DDC6-40CE-BD9F-25669EE2477A}" type="presOf" srcId="{D79091C5-6EED-4EAC-8EB9-0D1871068B12}" destId="{0A1CC506-56DF-43E5-A46B-04D2C4F7F57B}" srcOrd="0" destOrd="0" presId="urn:microsoft.com/office/officeart/2005/8/layout/list1"/>
    <dgm:cxn modelId="{D75260DF-A393-4689-B727-7FB6FDEA767C}" srcId="{C0C68204-C415-4A95-B437-375F8439AC10}" destId="{61A867F5-EF8C-4432-9972-46217AD84B25}" srcOrd="0" destOrd="0" parTransId="{8E61A81F-EC47-4FEC-B8CC-06D2E7FD0260}" sibTransId="{49DFBAF6-AA05-4E64-83C3-6D5DE8970494}"/>
    <dgm:cxn modelId="{E96234E3-3E5F-4050-8E43-FD93AE7CF19A}" type="presOf" srcId="{D4E4DD85-4799-4686-80CD-0E62880C2142}" destId="{7BEEFEF8-0C8A-44B9-9C1F-220433A0C944}" srcOrd="0" destOrd="2" presId="urn:microsoft.com/office/officeart/2005/8/layout/list1"/>
    <dgm:cxn modelId="{74C8F17F-DB12-40A3-9F5A-1709EF43EFDA}" type="presParOf" srcId="{38F8ACD9-54AA-4A8A-A2F4-A7F363723A8B}" destId="{2A6C5496-9AB2-42A9-AFA7-69E5B313B25D}" srcOrd="0" destOrd="0" presId="urn:microsoft.com/office/officeart/2005/8/layout/list1"/>
    <dgm:cxn modelId="{972E9714-985E-48E8-807A-ACF59D7B0D4F}" type="presParOf" srcId="{2A6C5496-9AB2-42A9-AFA7-69E5B313B25D}" destId="{8532A4F3-0A87-4BBC-9FB5-9F2F9EBCAECD}" srcOrd="0" destOrd="0" presId="urn:microsoft.com/office/officeart/2005/8/layout/list1"/>
    <dgm:cxn modelId="{FBEA4073-67AE-4568-9321-4FE967B19128}" type="presParOf" srcId="{2A6C5496-9AB2-42A9-AFA7-69E5B313B25D}" destId="{28CE1088-C1FC-4D1B-8E06-27D973742808}" srcOrd="1" destOrd="0" presId="urn:microsoft.com/office/officeart/2005/8/layout/list1"/>
    <dgm:cxn modelId="{9DA03736-B314-4841-8E16-5C70270FDBA7}" type="presParOf" srcId="{38F8ACD9-54AA-4A8A-A2F4-A7F363723A8B}" destId="{3B69C609-006D-420A-9343-BC17CB145169}" srcOrd="1" destOrd="0" presId="urn:microsoft.com/office/officeart/2005/8/layout/list1"/>
    <dgm:cxn modelId="{514D878A-2CD1-41C7-8DF1-2DDA87325231}" type="presParOf" srcId="{38F8ACD9-54AA-4A8A-A2F4-A7F363723A8B}" destId="{0A1CC506-56DF-43E5-A46B-04D2C4F7F57B}" srcOrd="2" destOrd="0" presId="urn:microsoft.com/office/officeart/2005/8/layout/list1"/>
    <dgm:cxn modelId="{BC257418-6267-4875-B281-0E9F87092E05}" type="presParOf" srcId="{38F8ACD9-54AA-4A8A-A2F4-A7F363723A8B}" destId="{D93BAFF5-420E-44FB-A639-20BC808F517F}" srcOrd="3" destOrd="0" presId="urn:microsoft.com/office/officeart/2005/8/layout/list1"/>
    <dgm:cxn modelId="{43E3703F-7FD9-4639-88D1-646DA4DAA0D0}" type="presParOf" srcId="{38F8ACD9-54AA-4A8A-A2F4-A7F363723A8B}" destId="{62194A6D-CC5A-4F71-A8DA-BC230F7171B5}" srcOrd="4" destOrd="0" presId="urn:microsoft.com/office/officeart/2005/8/layout/list1"/>
    <dgm:cxn modelId="{AE80FC06-8740-41A2-810F-0B24FA27FEAD}" type="presParOf" srcId="{62194A6D-CC5A-4F71-A8DA-BC230F7171B5}" destId="{3A35CD0C-8D20-4E44-BD74-9CACD049D2BE}" srcOrd="0" destOrd="0" presId="urn:microsoft.com/office/officeart/2005/8/layout/list1"/>
    <dgm:cxn modelId="{F66E8919-8718-4C38-B2A1-4CD7599A4E95}" type="presParOf" srcId="{62194A6D-CC5A-4F71-A8DA-BC230F7171B5}" destId="{B6A24A50-1BA7-4AA9-A853-5921154F082C}" srcOrd="1" destOrd="0" presId="urn:microsoft.com/office/officeart/2005/8/layout/list1"/>
    <dgm:cxn modelId="{E49CCC3F-A832-474A-B970-01BAE43B6496}" type="presParOf" srcId="{38F8ACD9-54AA-4A8A-A2F4-A7F363723A8B}" destId="{7518B667-CEDE-411C-8620-7BF1D3B06499}" srcOrd="5" destOrd="0" presId="urn:microsoft.com/office/officeart/2005/8/layout/list1"/>
    <dgm:cxn modelId="{47DF0DF7-027C-4D84-95EF-BF7CA5F1FFCD}" type="presParOf" srcId="{38F8ACD9-54AA-4A8A-A2F4-A7F363723A8B}" destId="{E77E25C1-FBFD-4E37-AF38-909B4FA46311}" srcOrd="6" destOrd="0" presId="urn:microsoft.com/office/officeart/2005/8/layout/list1"/>
    <dgm:cxn modelId="{CF465465-9F92-4566-B6D2-6D98A9FF171F}" type="presParOf" srcId="{38F8ACD9-54AA-4A8A-A2F4-A7F363723A8B}" destId="{F224F5B8-F130-4F8B-BD6D-B5877F63F2A6}" srcOrd="7" destOrd="0" presId="urn:microsoft.com/office/officeart/2005/8/layout/list1"/>
    <dgm:cxn modelId="{0AAFE188-8BD8-4C7A-B6DB-5F64BBC4F270}" type="presParOf" srcId="{38F8ACD9-54AA-4A8A-A2F4-A7F363723A8B}" destId="{69291D88-F4D4-44F4-9EEE-5688CE7128D9}" srcOrd="8" destOrd="0" presId="urn:microsoft.com/office/officeart/2005/8/layout/list1"/>
    <dgm:cxn modelId="{18119062-51A4-49A8-9608-117D1E6C6A53}" type="presParOf" srcId="{69291D88-F4D4-44F4-9EEE-5688CE7128D9}" destId="{C58E548D-E2FD-4F37-B0AE-E4C9F57A9073}" srcOrd="0" destOrd="0" presId="urn:microsoft.com/office/officeart/2005/8/layout/list1"/>
    <dgm:cxn modelId="{3E666D2C-2F56-4EAF-B186-8FF775C93E1D}" type="presParOf" srcId="{69291D88-F4D4-44F4-9EEE-5688CE7128D9}" destId="{6BB7CBED-79AE-4539-A97B-05C985298E60}" srcOrd="1" destOrd="0" presId="urn:microsoft.com/office/officeart/2005/8/layout/list1"/>
    <dgm:cxn modelId="{284F2953-E515-4178-AB86-CF6FA2FD5E77}" type="presParOf" srcId="{38F8ACD9-54AA-4A8A-A2F4-A7F363723A8B}" destId="{3E2D4DE7-2097-4732-94EE-B1A1D2244DF5}" srcOrd="9" destOrd="0" presId="urn:microsoft.com/office/officeart/2005/8/layout/list1"/>
    <dgm:cxn modelId="{AF2C7B52-65DC-422A-871F-76169C4865F5}" type="presParOf" srcId="{38F8ACD9-54AA-4A8A-A2F4-A7F363723A8B}" destId="{00C20685-DE16-45DA-80BB-1E824D77717A}" srcOrd="10" destOrd="0" presId="urn:microsoft.com/office/officeart/2005/8/layout/list1"/>
    <dgm:cxn modelId="{30A0D5FB-35E7-4278-96BE-91355D6F31DD}" type="presParOf" srcId="{38F8ACD9-54AA-4A8A-A2F4-A7F363723A8B}" destId="{4EAA2B86-B89D-4184-BF1C-0E6DD1C53176}" srcOrd="11" destOrd="0" presId="urn:microsoft.com/office/officeart/2005/8/layout/list1"/>
    <dgm:cxn modelId="{8854BC42-3F2C-4C0E-8457-5D3699DB4EE0}" type="presParOf" srcId="{38F8ACD9-54AA-4A8A-A2F4-A7F363723A8B}" destId="{ACB13AC5-F8EA-429A-AE87-360F83FCC6D9}" srcOrd="12" destOrd="0" presId="urn:microsoft.com/office/officeart/2005/8/layout/list1"/>
    <dgm:cxn modelId="{7879C438-9A84-4721-89A0-183D3850C2AA}" type="presParOf" srcId="{ACB13AC5-F8EA-429A-AE87-360F83FCC6D9}" destId="{010E890D-B7F8-4DB8-A834-C9EDC080D25F}" srcOrd="0" destOrd="0" presId="urn:microsoft.com/office/officeart/2005/8/layout/list1"/>
    <dgm:cxn modelId="{F266D4E5-8DB1-41E7-96BD-156902541D84}" type="presParOf" srcId="{ACB13AC5-F8EA-429A-AE87-360F83FCC6D9}" destId="{7ED15A0B-6D86-4686-ABCE-85DB7874D620}" srcOrd="1" destOrd="0" presId="urn:microsoft.com/office/officeart/2005/8/layout/list1"/>
    <dgm:cxn modelId="{0E82AD3E-00C2-4EDD-9CD7-187DD9AD4CA0}" type="presParOf" srcId="{38F8ACD9-54AA-4A8A-A2F4-A7F363723A8B}" destId="{B5B379E0-1F0F-4BDF-B6DD-BB621ADFE9B7}" srcOrd="13" destOrd="0" presId="urn:microsoft.com/office/officeart/2005/8/layout/list1"/>
    <dgm:cxn modelId="{F48C1D22-D689-4785-B3E5-8C295E4BFC42}" type="presParOf" srcId="{38F8ACD9-54AA-4A8A-A2F4-A7F363723A8B}" destId="{7BEEFEF8-0C8A-44B9-9C1F-220433A0C944}" srcOrd="14" destOrd="0" presId="urn:microsoft.com/office/officeart/2005/8/layout/list1"/>
    <dgm:cxn modelId="{907B4C86-1D8F-40C5-A566-2C1475680DB2}" type="presParOf" srcId="{38F8ACD9-54AA-4A8A-A2F4-A7F363723A8B}" destId="{0F8F7C91-FEFD-44BD-9E9F-E8404D98D498}" srcOrd="15" destOrd="0" presId="urn:microsoft.com/office/officeart/2005/8/layout/list1"/>
    <dgm:cxn modelId="{FDEC6CD6-831F-4BC6-9506-F02297486BB4}" type="presParOf" srcId="{38F8ACD9-54AA-4A8A-A2F4-A7F363723A8B}" destId="{835FBA8D-6D2F-434A-A3D3-E76FD1645F51}" srcOrd="16" destOrd="0" presId="urn:microsoft.com/office/officeart/2005/8/layout/list1"/>
    <dgm:cxn modelId="{72A69FAC-E4B9-405D-A3D8-EE420585ADF6}" type="presParOf" srcId="{835FBA8D-6D2F-434A-A3D3-E76FD1645F51}" destId="{7AF209FA-E6C8-4EEC-9CCA-E27FF4F506D7}" srcOrd="0" destOrd="0" presId="urn:microsoft.com/office/officeart/2005/8/layout/list1"/>
    <dgm:cxn modelId="{10713930-3F00-41C6-A6A8-04AB35BA5BEB}" type="presParOf" srcId="{835FBA8D-6D2F-434A-A3D3-E76FD1645F51}" destId="{373258F8-7576-45F3-8591-19AAA4323ADD}" srcOrd="1" destOrd="0" presId="urn:microsoft.com/office/officeart/2005/8/layout/list1"/>
    <dgm:cxn modelId="{5DAB399D-849F-490F-9DF1-46F7F302F2ED}" type="presParOf" srcId="{38F8ACD9-54AA-4A8A-A2F4-A7F363723A8B}" destId="{306348C7-4701-4F34-A0D2-59C480CA5323}" srcOrd="17" destOrd="0" presId="urn:microsoft.com/office/officeart/2005/8/layout/list1"/>
    <dgm:cxn modelId="{FB77EF5C-35BA-41A4-8825-85ADF456E8D0}" type="presParOf" srcId="{38F8ACD9-54AA-4A8A-A2F4-A7F363723A8B}" destId="{63D296AF-888E-4BBE-ABC2-B9625788A8D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35E6FA-2B2B-474F-BC48-284743B59D3C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E17B6E5-581D-4949-A862-32AEC2A83BB7}">
      <dgm:prSet/>
      <dgm:spPr/>
      <dgm:t>
        <a:bodyPr/>
        <a:lstStyle/>
        <a:p>
          <a:r>
            <a:rPr lang="en-US" b="1"/>
            <a:t>Emotional response:</a:t>
          </a:r>
          <a:endParaRPr lang="en-US"/>
        </a:p>
      </dgm:t>
    </dgm:pt>
    <dgm:pt modelId="{D8D5A525-F1A3-4E53-B6AB-3FA23D963F9F}" type="parTrans" cxnId="{CE37975E-EF1D-4C9E-A7E4-88680018237E}">
      <dgm:prSet/>
      <dgm:spPr/>
      <dgm:t>
        <a:bodyPr/>
        <a:lstStyle/>
        <a:p>
          <a:endParaRPr lang="en-US"/>
        </a:p>
      </dgm:t>
    </dgm:pt>
    <dgm:pt modelId="{BB55A085-4ECE-44B9-8D20-DAD89EE6B654}" type="sibTrans" cxnId="{CE37975E-EF1D-4C9E-A7E4-88680018237E}">
      <dgm:prSet/>
      <dgm:spPr/>
      <dgm:t>
        <a:bodyPr/>
        <a:lstStyle/>
        <a:p>
          <a:endParaRPr lang="en-US"/>
        </a:p>
      </dgm:t>
    </dgm:pt>
    <dgm:pt modelId="{EB3DF13F-D46F-40D4-B66C-6310B23C790F}">
      <dgm:prSet/>
      <dgm:spPr/>
      <dgm:t>
        <a:bodyPr/>
        <a:lstStyle/>
        <a:p>
          <a:r>
            <a:rPr lang="en-US"/>
            <a:t>Anxiety when separated → sign of insecure or anxious attachment.</a:t>
          </a:r>
        </a:p>
      </dgm:t>
    </dgm:pt>
    <dgm:pt modelId="{8C5A8997-B75F-4C9E-AD30-77148B5A0EBD}" type="parTrans" cxnId="{365A8EC0-5CF7-4DB5-9324-AAFD81102FE5}">
      <dgm:prSet/>
      <dgm:spPr/>
      <dgm:t>
        <a:bodyPr/>
        <a:lstStyle/>
        <a:p>
          <a:endParaRPr lang="en-US"/>
        </a:p>
      </dgm:t>
    </dgm:pt>
    <dgm:pt modelId="{0E0EB69F-E50D-4E48-A92C-9F2A9751C558}" type="sibTrans" cxnId="{365A8EC0-5CF7-4DB5-9324-AAFD81102FE5}">
      <dgm:prSet/>
      <dgm:spPr/>
      <dgm:t>
        <a:bodyPr/>
        <a:lstStyle/>
        <a:p>
          <a:endParaRPr lang="en-US"/>
        </a:p>
      </dgm:t>
    </dgm:pt>
    <dgm:pt modelId="{121070C8-2373-4A6F-80B8-DFC7B7D89DB2}">
      <dgm:prSet/>
      <dgm:spPr/>
      <dgm:t>
        <a:bodyPr/>
        <a:lstStyle/>
        <a:p>
          <a:r>
            <a:rPr lang="en-US" b="1" dirty="0"/>
            <a:t>Social </a:t>
          </a:r>
          <a:r>
            <a:rPr lang="en-US" b="1" dirty="0" err="1"/>
            <a:t>behaviour</a:t>
          </a:r>
          <a:r>
            <a:rPr lang="en-US" b="1" dirty="0"/>
            <a:t>:</a:t>
          </a:r>
          <a:endParaRPr lang="en-US" dirty="0"/>
        </a:p>
      </dgm:t>
    </dgm:pt>
    <dgm:pt modelId="{D168688C-0ADE-40F8-80E4-33B55ACDD757}" type="parTrans" cxnId="{893C8565-B8D6-401F-AE40-33FEC4623432}">
      <dgm:prSet/>
      <dgm:spPr/>
      <dgm:t>
        <a:bodyPr/>
        <a:lstStyle/>
        <a:p>
          <a:endParaRPr lang="en-US"/>
        </a:p>
      </dgm:t>
    </dgm:pt>
    <dgm:pt modelId="{FB96C800-1DCF-4C95-AAF3-FB17DC7EC5B1}" type="sibTrans" cxnId="{893C8565-B8D6-401F-AE40-33FEC4623432}">
      <dgm:prSet/>
      <dgm:spPr/>
      <dgm:t>
        <a:bodyPr/>
        <a:lstStyle/>
        <a:p>
          <a:endParaRPr lang="en-US"/>
        </a:p>
      </dgm:t>
    </dgm:pt>
    <dgm:pt modelId="{7D981F10-22F4-4101-AEA8-1EEDCCC295AA}">
      <dgm:prSet/>
      <dgm:spPr/>
      <dgm:t>
        <a:bodyPr/>
        <a:lstStyle/>
        <a:p>
          <a:r>
            <a:rPr lang="en-US"/>
            <a:t>Avoids group play → difficulty trusting new peers/adults.</a:t>
          </a:r>
        </a:p>
      </dgm:t>
    </dgm:pt>
    <dgm:pt modelId="{5A4AA72C-8853-4829-912B-A39CE9E37117}" type="parTrans" cxnId="{07CC1CDE-5A32-401C-AF4D-82B505F3435F}">
      <dgm:prSet/>
      <dgm:spPr/>
      <dgm:t>
        <a:bodyPr/>
        <a:lstStyle/>
        <a:p>
          <a:endParaRPr lang="en-US"/>
        </a:p>
      </dgm:t>
    </dgm:pt>
    <dgm:pt modelId="{00FA8E58-954C-45CD-A5A3-53E29C21588A}" type="sibTrans" cxnId="{07CC1CDE-5A32-401C-AF4D-82B505F3435F}">
      <dgm:prSet/>
      <dgm:spPr/>
      <dgm:t>
        <a:bodyPr/>
        <a:lstStyle/>
        <a:p>
          <a:endParaRPr lang="en-US"/>
        </a:p>
      </dgm:t>
    </dgm:pt>
    <dgm:pt modelId="{DDD8549D-0B20-4C7A-81C1-429FFE02F82A}">
      <dgm:prSet/>
      <dgm:spPr/>
      <dgm:t>
        <a:bodyPr/>
        <a:lstStyle/>
        <a:p>
          <a:r>
            <a:rPr lang="en-US" b="1"/>
            <a:t>Cognitive and language delays:</a:t>
          </a:r>
          <a:endParaRPr lang="en-US"/>
        </a:p>
      </dgm:t>
    </dgm:pt>
    <dgm:pt modelId="{99223BEF-0E93-4C12-A69C-AA1E17EF61CF}" type="parTrans" cxnId="{44C1FB5D-61E9-43F4-B1D0-2FF7EECE6741}">
      <dgm:prSet/>
      <dgm:spPr/>
      <dgm:t>
        <a:bodyPr/>
        <a:lstStyle/>
        <a:p>
          <a:endParaRPr lang="en-US"/>
        </a:p>
      </dgm:t>
    </dgm:pt>
    <dgm:pt modelId="{055CD538-3D63-4DCB-8740-6C8CE2A49F20}" type="sibTrans" cxnId="{44C1FB5D-61E9-43F4-B1D0-2FF7EECE6741}">
      <dgm:prSet/>
      <dgm:spPr/>
      <dgm:t>
        <a:bodyPr/>
        <a:lstStyle/>
        <a:p>
          <a:endParaRPr lang="en-US"/>
        </a:p>
      </dgm:t>
    </dgm:pt>
    <dgm:pt modelId="{B5C5C74D-0EE6-4B4C-80FE-04D462A97CD0}">
      <dgm:prSet/>
      <dgm:spPr/>
      <dgm:t>
        <a:bodyPr/>
        <a:lstStyle/>
        <a:p>
          <a:r>
            <a:rPr lang="en-US"/>
            <a:t>Limited speech may result from reduced social interaction.</a:t>
          </a:r>
        </a:p>
      </dgm:t>
    </dgm:pt>
    <dgm:pt modelId="{93FD2CF4-651B-45A1-991C-6967635AB95D}" type="parTrans" cxnId="{0A4B7460-D404-4970-929D-9E4E3076F10A}">
      <dgm:prSet/>
      <dgm:spPr/>
      <dgm:t>
        <a:bodyPr/>
        <a:lstStyle/>
        <a:p>
          <a:endParaRPr lang="en-US"/>
        </a:p>
      </dgm:t>
    </dgm:pt>
    <dgm:pt modelId="{220D734E-664B-4077-99C6-8A700814983C}" type="sibTrans" cxnId="{0A4B7460-D404-4970-929D-9E4E3076F10A}">
      <dgm:prSet/>
      <dgm:spPr/>
      <dgm:t>
        <a:bodyPr/>
        <a:lstStyle/>
        <a:p>
          <a:endParaRPr lang="en-US"/>
        </a:p>
      </dgm:t>
    </dgm:pt>
    <dgm:pt modelId="{902562DF-33A5-4DF2-A685-5AF3B57BA814}">
      <dgm:prSet/>
      <dgm:spPr/>
      <dgm:t>
        <a:bodyPr/>
        <a:lstStyle/>
        <a:p>
          <a:r>
            <a:rPr lang="en-US" b="1"/>
            <a:t>Interpretation through Bowlby’s theory:</a:t>
          </a:r>
          <a:endParaRPr lang="en-US"/>
        </a:p>
      </dgm:t>
    </dgm:pt>
    <dgm:pt modelId="{59373629-0D51-4EAB-B15C-4E2AC34416D8}" type="parTrans" cxnId="{30710C67-3DBB-4A7C-BD24-8F26CD3B7D3D}">
      <dgm:prSet/>
      <dgm:spPr/>
      <dgm:t>
        <a:bodyPr/>
        <a:lstStyle/>
        <a:p>
          <a:endParaRPr lang="en-US"/>
        </a:p>
      </dgm:t>
    </dgm:pt>
    <dgm:pt modelId="{4C796385-0089-4332-94D6-988E5218E7C9}" type="sibTrans" cxnId="{30710C67-3DBB-4A7C-BD24-8F26CD3B7D3D}">
      <dgm:prSet/>
      <dgm:spPr/>
      <dgm:t>
        <a:bodyPr/>
        <a:lstStyle/>
        <a:p>
          <a:endParaRPr lang="en-US"/>
        </a:p>
      </dgm:t>
    </dgm:pt>
    <dgm:pt modelId="{667E381D-E9F9-4B69-B445-86EA59EE8A73}">
      <dgm:prSet/>
      <dgm:spPr/>
      <dgm:t>
        <a:bodyPr/>
        <a:lstStyle/>
        <a:p>
          <a:r>
            <a:rPr lang="en-US"/>
            <a:t>Amira may lack a </a:t>
          </a:r>
          <a:r>
            <a:rPr lang="en-US" i="1"/>
            <a:t>secure base</a:t>
          </a:r>
          <a:r>
            <a:rPr lang="en-US"/>
            <a:t> in the new environment.</a:t>
          </a:r>
        </a:p>
      </dgm:t>
    </dgm:pt>
    <dgm:pt modelId="{399BFBD4-BE0B-4948-A0F6-BEE6041D71C0}" type="parTrans" cxnId="{6F767412-4CDE-4DA3-91C3-B3983AABBE9E}">
      <dgm:prSet/>
      <dgm:spPr/>
      <dgm:t>
        <a:bodyPr/>
        <a:lstStyle/>
        <a:p>
          <a:endParaRPr lang="en-US"/>
        </a:p>
      </dgm:t>
    </dgm:pt>
    <dgm:pt modelId="{5328CDDF-301C-411B-9928-3DC2B89B9B08}" type="sibTrans" cxnId="{6F767412-4CDE-4DA3-91C3-B3983AABBE9E}">
      <dgm:prSet/>
      <dgm:spPr/>
      <dgm:t>
        <a:bodyPr/>
        <a:lstStyle/>
        <a:p>
          <a:endParaRPr lang="en-US"/>
        </a:p>
      </dgm:t>
    </dgm:pt>
    <dgm:pt modelId="{DD404291-84BB-46E4-82DB-9B27E658D3F5}">
      <dgm:prSet/>
      <dgm:spPr/>
      <dgm:t>
        <a:bodyPr/>
        <a:lstStyle/>
        <a:p>
          <a:r>
            <a:rPr lang="en-US"/>
            <a:t>Needs consistent, sensitive caregiving to rebuild trust.</a:t>
          </a:r>
        </a:p>
      </dgm:t>
    </dgm:pt>
    <dgm:pt modelId="{FF4CED6A-5A0C-41AD-B21E-D80DA7B88AD2}" type="parTrans" cxnId="{4EC1F304-B5FE-4639-88EE-FA9F6E6D58D4}">
      <dgm:prSet/>
      <dgm:spPr/>
      <dgm:t>
        <a:bodyPr/>
        <a:lstStyle/>
        <a:p>
          <a:endParaRPr lang="en-US"/>
        </a:p>
      </dgm:t>
    </dgm:pt>
    <dgm:pt modelId="{324C2E79-2397-4026-8D59-3159FFC67807}" type="sibTrans" cxnId="{4EC1F304-B5FE-4639-88EE-FA9F6E6D58D4}">
      <dgm:prSet/>
      <dgm:spPr/>
      <dgm:t>
        <a:bodyPr/>
        <a:lstStyle/>
        <a:p>
          <a:endParaRPr lang="en-US"/>
        </a:p>
      </dgm:t>
    </dgm:pt>
    <dgm:pt modelId="{1B178C53-7582-45E2-8BD4-D4F5DD977C35}" type="pres">
      <dgm:prSet presAssocID="{1B35E6FA-2B2B-474F-BC48-284743B59D3C}" presName="linear" presStyleCnt="0">
        <dgm:presLayoutVars>
          <dgm:dir/>
          <dgm:animLvl val="lvl"/>
          <dgm:resizeHandles val="exact"/>
        </dgm:presLayoutVars>
      </dgm:prSet>
      <dgm:spPr/>
    </dgm:pt>
    <dgm:pt modelId="{D19168D1-7F0E-40F5-B258-C9E4545780F3}" type="pres">
      <dgm:prSet presAssocID="{6E17B6E5-581D-4949-A862-32AEC2A83BB7}" presName="parentLin" presStyleCnt="0"/>
      <dgm:spPr/>
    </dgm:pt>
    <dgm:pt modelId="{00513000-A323-4CC2-BAFC-2599D2324924}" type="pres">
      <dgm:prSet presAssocID="{6E17B6E5-581D-4949-A862-32AEC2A83BB7}" presName="parentLeftMargin" presStyleLbl="node1" presStyleIdx="0" presStyleCnt="4"/>
      <dgm:spPr/>
    </dgm:pt>
    <dgm:pt modelId="{453AC4F2-890A-4466-A235-D1B20E4A70B8}" type="pres">
      <dgm:prSet presAssocID="{6E17B6E5-581D-4949-A862-32AEC2A83BB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A355CCB-1EA7-499A-A1B7-BF0086BE278B}" type="pres">
      <dgm:prSet presAssocID="{6E17B6E5-581D-4949-A862-32AEC2A83BB7}" presName="negativeSpace" presStyleCnt="0"/>
      <dgm:spPr/>
    </dgm:pt>
    <dgm:pt modelId="{7E4C72D4-0752-4463-BD1D-922CDF0D1A38}" type="pres">
      <dgm:prSet presAssocID="{6E17B6E5-581D-4949-A862-32AEC2A83BB7}" presName="childText" presStyleLbl="conFgAcc1" presStyleIdx="0" presStyleCnt="4">
        <dgm:presLayoutVars>
          <dgm:bulletEnabled val="1"/>
        </dgm:presLayoutVars>
      </dgm:prSet>
      <dgm:spPr/>
    </dgm:pt>
    <dgm:pt modelId="{45BD1691-0490-4D8A-9883-2A45E852D949}" type="pres">
      <dgm:prSet presAssocID="{BB55A085-4ECE-44B9-8D20-DAD89EE6B654}" presName="spaceBetweenRectangles" presStyleCnt="0"/>
      <dgm:spPr/>
    </dgm:pt>
    <dgm:pt modelId="{0B93461D-F634-46C9-8C30-DA7390A00345}" type="pres">
      <dgm:prSet presAssocID="{121070C8-2373-4A6F-80B8-DFC7B7D89DB2}" presName="parentLin" presStyleCnt="0"/>
      <dgm:spPr/>
    </dgm:pt>
    <dgm:pt modelId="{05E4088C-AAEA-4DC3-AEB4-E2B081078CAF}" type="pres">
      <dgm:prSet presAssocID="{121070C8-2373-4A6F-80B8-DFC7B7D89DB2}" presName="parentLeftMargin" presStyleLbl="node1" presStyleIdx="0" presStyleCnt="4"/>
      <dgm:spPr/>
    </dgm:pt>
    <dgm:pt modelId="{21BC7694-134E-4BDA-9F2C-E7BF9E600A4E}" type="pres">
      <dgm:prSet presAssocID="{121070C8-2373-4A6F-80B8-DFC7B7D89DB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0E41A9C-A579-489C-908F-3DCB346A9D42}" type="pres">
      <dgm:prSet presAssocID="{121070C8-2373-4A6F-80B8-DFC7B7D89DB2}" presName="negativeSpace" presStyleCnt="0"/>
      <dgm:spPr/>
    </dgm:pt>
    <dgm:pt modelId="{17924889-4807-4E15-98CC-C26AB4EF3C63}" type="pres">
      <dgm:prSet presAssocID="{121070C8-2373-4A6F-80B8-DFC7B7D89DB2}" presName="childText" presStyleLbl="conFgAcc1" presStyleIdx="1" presStyleCnt="4">
        <dgm:presLayoutVars>
          <dgm:bulletEnabled val="1"/>
        </dgm:presLayoutVars>
      </dgm:prSet>
      <dgm:spPr/>
    </dgm:pt>
    <dgm:pt modelId="{C55FEAE1-5B71-4682-A849-D22017637C94}" type="pres">
      <dgm:prSet presAssocID="{FB96C800-1DCF-4C95-AAF3-FB17DC7EC5B1}" presName="spaceBetweenRectangles" presStyleCnt="0"/>
      <dgm:spPr/>
    </dgm:pt>
    <dgm:pt modelId="{3A79270E-2F6F-44BA-BDBC-B02D20EEBEB4}" type="pres">
      <dgm:prSet presAssocID="{DDD8549D-0B20-4C7A-81C1-429FFE02F82A}" presName="parentLin" presStyleCnt="0"/>
      <dgm:spPr/>
    </dgm:pt>
    <dgm:pt modelId="{6A47D845-493F-4B02-AC54-189B68D21F9E}" type="pres">
      <dgm:prSet presAssocID="{DDD8549D-0B20-4C7A-81C1-429FFE02F82A}" presName="parentLeftMargin" presStyleLbl="node1" presStyleIdx="1" presStyleCnt="4"/>
      <dgm:spPr/>
    </dgm:pt>
    <dgm:pt modelId="{0DB1FE84-FEE5-42DF-BDBE-5EB0C9C955D2}" type="pres">
      <dgm:prSet presAssocID="{DDD8549D-0B20-4C7A-81C1-429FFE02F8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0818B0-C652-4218-9A1B-23DF9AB7BB47}" type="pres">
      <dgm:prSet presAssocID="{DDD8549D-0B20-4C7A-81C1-429FFE02F82A}" presName="negativeSpace" presStyleCnt="0"/>
      <dgm:spPr/>
    </dgm:pt>
    <dgm:pt modelId="{FD38519B-BF2A-424C-B8E6-08F7F7190A56}" type="pres">
      <dgm:prSet presAssocID="{DDD8549D-0B20-4C7A-81C1-429FFE02F82A}" presName="childText" presStyleLbl="conFgAcc1" presStyleIdx="2" presStyleCnt="4">
        <dgm:presLayoutVars>
          <dgm:bulletEnabled val="1"/>
        </dgm:presLayoutVars>
      </dgm:prSet>
      <dgm:spPr/>
    </dgm:pt>
    <dgm:pt modelId="{8A42E409-473D-4108-B709-7ED764C0F281}" type="pres">
      <dgm:prSet presAssocID="{055CD538-3D63-4DCB-8740-6C8CE2A49F20}" presName="spaceBetweenRectangles" presStyleCnt="0"/>
      <dgm:spPr/>
    </dgm:pt>
    <dgm:pt modelId="{DF3175E9-BEA9-40A2-9CE7-C52A28C3A58D}" type="pres">
      <dgm:prSet presAssocID="{902562DF-33A5-4DF2-A685-5AF3B57BA814}" presName="parentLin" presStyleCnt="0"/>
      <dgm:spPr/>
    </dgm:pt>
    <dgm:pt modelId="{DE1C570D-7307-49F3-AB76-70FF43B9118F}" type="pres">
      <dgm:prSet presAssocID="{902562DF-33A5-4DF2-A685-5AF3B57BA814}" presName="parentLeftMargin" presStyleLbl="node1" presStyleIdx="2" presStyleCnt="4"/>
      <dgm:spPr/>
    </dgm:pt>
    <dgm:pt modelId="{1A205357-8F53-4CE6-9570-2FCFEABD268E}" type="pres">
      <dgm:prSet presAssocID="{902562DF-33A5-4DF2-A685-5AF3B57BA81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78E5EEA-24B9-4F4B-B9FE-186FAD7CF4A5}" type="pres">
      <dgm:prSet presAssocID="{902562DF-33A5-4DF2-A685-5AF3B57BA814}" presName="negativeSpace" presStyleCnt="0"/>
      <dgm:spPr/>
    </dgm:pt>
    <dgm:pt modelId="{5A497CA5-5AD7-4603-9180-466703CA667E}" type="pres">
      <dgm:prSet presAssocID="{902562DF-33A5-4DF2-A685-5AF3B57BA81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EC1F304-B5FE-4639-88EE-FA9F6E6D58D4}" srcId="{902562DF-33A5-4DF2-A685-5AF3B57BA814}" destId="{DD404291-84BB-46E4-82DB-9B27E658D3F5}" srcOrd="1" destOrd="0" parTransId="{FF4CED6A-5A0C-41AD-B21E-D80DA7B88AD2}" sibTransId="{324C2E79-2397-4026-8D59-3159FFC67807}"/>
    <dgm:cxn modelId="{97A74B11-28C7-4AEA-9E37-E906977EBBBF}" type="presOf" srcId="{1B35E6FA-2B2B-474F-BC48-284743B59D3C}" destId="{1B178C53-7582-45E2-8BD4-D4F5DD977C35}" srcOrd="0" destOrd="0" presId="urn:microsoft.com/office/officeart/2005/8/layout/list1"/>
    <dgm:cxn modelId="{6F767412-4CDE-4DA3-91C3-B3983AABBE9E}" srcId="{902562DF-33A5-4DF2-A685-5AF3B57BA814}" destId="{667E381D-E9F9-4B69-B445-86EA59EE8A73}" srcOrd="0" destOrd="0" parTransId="{399BFBD4-BE0B-4948-A0F6-BEE6041D71C0}" sibTransId="{5328CDDF-301C-411B-9928-3DC2B89B9B08}"/>
    <dgm:cxn modelId="{58702213-C97B-47D4-9FA4-105DA45D8668}" type="presOf" srcId="{DDD8549D-0B20-4C7A-81C1-429FFE02F82A}" destId="{0DB1FE84-FEE5-42DF-BDBE-5EB0C9C955D2}" srcOrd="1" destOrd="0" presId="urn:microsoft.com/office/officeart/2005/8/layout/list1"/>
    <dgm:cxn modelId="{E6D3EB2C-49DC-4557-9548-0B809CA4B146}" type="presOf" srcId="{667E381D-E9F9-4B69-B445-86EA59EE8A73}" destId="{5A497CA5-5AD7-4603-9180-466703CA667E}" srcOrd="0" destOrd="0" presId="urn:microsoft.com/office/officeart/2005/8/layout/list1"/>
    <dgm:cxn modelId="{ADC2EC2D-F556-4789-A933-FCA12036EEE0}" type="presOf" srcId="{121070C8-2373-4A6F-80B8-DFC7B7D89DB2}" destId="{21BC7694-134E-4BDA-9F2C-E7BF9E600A4E}" srcOrd="1" destOrd="0" presId="urn:microsoft.com/office/officeart/2005/8/layout/list1"/>
    <dgm:cxn modelId="{AB31C936-9BB5-4658-A5A0-7BA821EBE3EC}" type="presOf" srcId="{B5C5C74D-0EE6-4B4C-80FE-04D462A97CD0}" destId="{FD38519B-BF2A-424C-B8E6-08F7F7190A56}" srcOrd="0" destOrd="0" presId="urn:microsoft.com/office/officeart/2005/8/layout/list1"/>
    <dgm:cxn modelId="{44C1FB5D-61E9-43F4-B1D0-2FF7EECE6741}" srcId="{1B35E6FA-2B2B-474F-BC48-284743B59D3C}" destId="{DDD8549D-0B20-4C7A-81C1-429FFE02F82A}" srcOrd="2" destOrd="0" parTransId="{99223BEF-0E93-4C12-A69C-AA1E17EF61CF}" sibTransId="{055CD538-3D63-4DCB-8740-6C8CE2A49F20}"/>
    <dgm:cxn modelId="{CE37975E-EF1D-4C9E-A7E4-88680018237E}" srcId="{1B35E6FA-2B2B-474F-BC48-284743B59D3C}" destId="{6E17B6E5-581D-4949-A862-32AEC2A83BB7}" srcOrd="0" destOrd="0" parTransId="{D8D5A525-F1A3-4E53-B6AB-3FA23D963F9F}" sibTransId="{BB55A085-4ECE-44B9-8D20-DAD89EE6B654}"/>
    <dgm:cxn modelId="{0A4B7460-D404-4970-929D-9E4E3076F10A}" srcId="{DDD8549D-0B20-4C7A-81C1-429FFE02F82A}" destId="{B5C5C74D-0EE6-4B4C-80FE-04D462A97CD0}" srcOrd="0" destOrd="0" parTransId="{93FD2CF4-651B-45A1-991C-6967635AB95D}" sibTransId="{220D734E-664B-4077-99C6-8A700814983C}"/>
    <dgm:cxn modelId="{32720241-9498-4065-844D-07858B1A8C93}" type="presOf" srcId="{902562DF-33A5-4DF2-A685-5AF3B57BA814}" destId="{DE1C570D-7307-49F3-AB76-70FF43B9118F}" srcOrd="0" destOrd="0" presId="urn:microsoft.com/office/officeart/2005/8/layout/list1"/>
    <dgm:cxn modelId="{893C8565-B8D6-401F-AE40-33FEC4623432}" srcId="{1B35E6FA-2B2B-474F-BC48-284743B59D3C}" destId="{121070C8-2373-4A6F-80B8-DFC7B7D89DB2}" srcOrd="1" destOrd="0" parTransId="{D168688C-0ADE-40F8-80E4-33B55ACDD757}" sibTransId="{FB96C800-1DCF-4C95-AAF3-FB17DC7EC5B1}"/>
    <dgm:cxn modelId="{30710C67-3DBB-4A7C-BD24-8F26CD3B7D3D}" srcId="{1B35E6FA-2B2B-474F-BC48-284743B59D3C}" destId="{902562DF-33A5-4DF2-A685-5AF3B57BA814}" srcOrd="3" destOrd="0" parTransId="{59373629-0D51-4EAB-B15C-4E2AC34416D8}" sibTransId="{4C796385-0089-4332-94D6-988E5218E7C9}"/>
    <dgm:cxn modelId="{BE3D8974-6553-4855-83F9-1658299DA566}" type="presOf" srcId="{DD404291-84BB-46E4-82DB-9B27E658D3F5}" destId="{5A497CA5-5AD7-4603-9180-466703CA667E}" srcOrd="0" destOrd="1" presId="urn:microsoft.com/office/officeart/2005/8/layout/list1"/>
    <dgm:cxn modelId="{0A769594-1EE5-437B-95FB-458A35EEDEAA}" type="presOf" srcId="{6E17B6E5-581D-4949-A862-32AEC2A83BB7}" destId="{453AC4F2-890A-4466-A235-D1B20E4A70B8}" srcOrd="1" destOrd="0" presId="urn:microsoft.com/office/officeart/2005/8/layout/list1"/>
    <dgm:cxn modelId="{CEA03196-EC52-46E6-A562-0E709FC54259}" type="presOf" srcId="{6E17B6E5-581D-4949-A862-32AEC2A83BB7}" destId="{00513000-A323-4CC2-BAFC-2599D2324924}" srcOrd="0" destOrd="0" presId="urn:microsoft.com/office/officeart/2005/8/layout/list1"/>
    <dgm:cxn modelId="{BADFC7A3-C4F3-42D9-8CDE-31A2E42A313B}" type="presOf" srcId="{7D981F10-22F4-4101-AEA8-1EEDCCC295AA}" destId="{17924889-4807-4E15-98CC-C26AB4EF3C63}" srcOrd="0" destOrd="0" presId="urn:microsoft.com/office/officeart/2005/8/layout/list1"/>
    <dgm:cxn modelId="{7F27F0B0-0702-4CF8-9086-278E0C8E8B75}" type="presOf" srcId="{902562DF-33A5-4DF2-A685-5AF3B57BA814}" destId="{1A205357-8F53-4CE6-9570-2FCFEABD268E}" srcOrd="1" destOrd="0" presId="urn:microsoft.com/office/officeart/2005/8/layout/list1"/>
    <dgm:cxn modelId="{1A9BA4B6-95DB-443B-88AB-86BEE9FEFDDB}" type="presOf" srcId="{DDD8549D-0B20-4C7A-81C1-429FFE02F82A}" destId="{6A47D845-493F-4B02-AC54-189B68D21F9E}" srcOrd="0" destOrd="0" presId="urn:microsoft.com/office/officeart/2005/8/layout/list1"/>
    <dgm:cxn modelId="{1523E0BA-D17C-407B-B180-2CB9C5E50294}" type="presOf" srcId="{121070C8-2373-4A6F-80B8-DFC7B7D89DB2}" destId="{05E4088C-AAEA-4DC3-AEB4-E2B081078CAF}" srcOrd="0" destOrd="0" presId="urn:microsoft.com/office/officeart/2005/8/layout/list1"/>
    <dgm:cxn modelId="{365A8EC0-5CF7-4DB5-9324-AAFD81102FE5}" srcId="{6E17B6E5-581D-4949-A862-32AEC2A83BB7}" destId="{EB3DF13F-D46F-40D4-B66C-6310B23C790F}" srcOrd="0" destOrd="0" parTransId="{8C5A8997-B75F-4C9E-AD30-77148B5A0EBD}" sibTransId="{0E0EB69F-E50D-4E48-A92C-9F2A9751C558}"/>
    <dgm:cxn modelId="{07CC1CDE-5A32-401C-AF4D-82B505F3435F}" srcId="{121070C8-2373-4A6F-80B8-DFC7B7D89DB2}" destId="{7D981F10-22F4-4101-AEA8-1EEDCCC295AA}" srcOrd="0" destOrd="0" parTransId="{5A4AA72C-8853-4829-912B-A39CE9E37117}" sibTransId="{00FA8E58-954C-45CD-A5A3-53E29C21588A}"/>
    <dgm:cxn modelId="{995E28F9-50D6-45B6-B07A-2AE08701DA6B}" type="presOf" srcId="{EB3DF13F-D46F-40D4-B66C-6310B23C790F}" destId="{7E4C72D4-0752-4463-BD1D-922CDF0D1A38}" srcOrd="0" destOrd="0" presId="urn:microsoft.com/office/officeart/2005/8/layout/list1"/>
    <dgm:cxn modelId="{6B2A6723-0A3A-49F0-BFB9-47D1818DBEB6}" type="presParOf" srcId="{1B178C53-7582-45E2-8BD4-D4F5DD977C35}" destId="{D19168D1-7F0E-40F5-B258-C9E4545780F3}" srcOrd="0" destOrd="0" presId="urn:microsoft.com/office/officeart/2005/8/layout/list1"/>
    <dgm:cxn modelId="{28AFD806-E1CF-4145-9019-4BC691C36063}" type="presParOf" srcId="{D19168D1-7F0E-40F5-B258-C9E4545780F3}" destId="{00513000-A323-4CC2-BAFC-2599D2324924}" srcOrd="0" destOrd="0" presId="urn:microsoft.com/office/officeart/2005/8/layout/list1"/>
    <dgm:cxn modelId="{90884F0E-E166-4ED7-AD4C-70A96D334D5B}" type="presParOf" srcId="{D19168D1-7F0E-40F5-B258-C9E4545780F3}" destId="{453AC4F2-890A-4466-A235-D1B20E4A70B8}" srcOrd="1" destOrd="0" presId="urn:microsoft.com/office/officeart/2005/8/layout/list1"/>
    <dgm:cxn modelId="{F78F54E3-908E-4B39-9435-1B2DAA3A1224}" type="presParOf" srcId="{1B178C53-7582-45E2-8BD4-D4F5DD977C35}" destId="{6A355CCB-1EA7-499A-A1B7-BF0086BE278B}" srcOrd="1" destOrd="0" presId="urn:microsoft.com/office/officeart/2005/8/layout/list1"/>
    <dgm:cxn modelId="{11D8394D-1094-484C-BEF8-12AA403FF1F3}" type="presParOf" srcId="{1B178C53-7582-45E2-8BD4-D4F5DD977C35}" destId="{7E4C72D4-0752-4463-BD1D-922CDF0D1A38}" srcOrd="2" destOrd="0" presId="urn:microsoft.com/office/officeart/2005/8/layout/list1"/>
    <dgm:cxn modelId="{B203B17C-BC73-4DB0-8680-FA749E7055C2}" type="presParOf" srcId="{1B178C53-7582-45E2-8BD4-D4F5DD977C35}" destId="{45BD1691-0490-4D8A-9883-2A45E852D949}" srcOrd="3" destOrd="0" presId="urn:microsoft.com/office/officeart/2005/8/layout/list1"/>
    <dgm:cxn modelId="{158DE48A-5ACE-41EA-8C16-5ED43E8DB55E}" type="presParOf" srcId="{1B178C53-7582-45E2-8BD4-D4F5DD977C35}" destId="{0B93461D-F634-46C9-8C30-DA7390A00345}" srcOrd="4" destOrd="0" presId="urn:microsoft.com/office/officeart/2005/8/layout/list1"/>
    <dgm:cxn modelId="{811B48AF-C049-4230-ADA9-6FFEE19C7D1E}" type="presParOf" srcId="{0B93461D-F634-46C9-8C30-DA7390A00345}" destId="{05E4088C-AAEA-4DC3-AEB4-E2B081078CAF}" srcOrd="0" destOrd="0" presId="urn:microsoft.com/office/officeart/2005/8/layout/list1"/>
    <dgm:cxn modelId="{5543228F-968D-451D-BA95-E408A742D086}" type="presParOf" srcId="{0B93461D-F634-46C9-8C30-DA7390A00345}" destId="{21BC7694-134E-4BDA-9F2C-E7BF9E600A4E}" srcOrd="1" destOrd="0" presId="urn:microsoft.com/office/officeart/2005/8/layout/list1"/>
    <dgm:cxn modelId="{2AFB313A-D83E-478C-98A2-A3CE31532385}" type="presParOf" srcId="{1B178C53-7582-45E2-8BD4-D4F5DD977C35}" destId="{50E41A9C-A579-489C-908F-3DCB346A9D42}" srcOrd="5" destOrd="0" presId="urn:microsoft.com/office/officeart/2005/8/layout/list1"/>
    <dgm:cxn modelId="{8E81E019-53B4-4615-9288-6EA9EF704E4E}" type="presParOf" srcId="{1B178C53-7582-45E2-8BD4-D4F5DD977C35}" destId="{17924889-4807-4E15-98CC-C26AB4EF3C63}" srcOrd="6" destOrd="0" presId="urn:microsoft.com/office/officeart/2005/8/layout/list1"/>
    <dgm:cxn modelId="{83BB30B4-DDDC-443E-84D5-3D74B54D2F4E}" type="presParOf" srcId="{1B178C53-7582-45E2-8BD4-D4F5DD977C35}" destId="{C55FEAE1-5B71-4682-A849-D22017637C94}" srcOrd="7" destOrd="0" presId="urn:microsoft.com/office/officeart/2005/8/layout/list1"/>
    <dgm:cxn modelId="{68AF10A5-A5EF-4644-9C49-11A52B91E618}" type="presParOf" srcId="{1B178C53-7582-45E2-8BD4-D4F5DD977C35}" destId="{3A79270E-2F6F-44BA-BDBC-B02D20EEBEB4}" srcOrd="8" destOrd="0" presId="urn:microsoft.com/office/officeart/2005/8/layout/list1"/>
    <dgm:cxn modelId="{25487497-0A71-48B0-B4F4-7761FD1F6952}" type="presParOf" srcId="{3A79270E-2F6F-44BA-BDBC-B02D20EEBEB4}" destId="{6A47D845-493F-4B02-AC54-189B68D21F9E}" srcOrd="0" destOrd="0" presId="urn:microsoft.com/office/officeart/2005/8/layout/list1"/>
    <dgm:cxn modelId="{37DEE06D-1ED1-46D4-A0DF-DB2FE0B6A5AC}" type="presParOf" srcId="{3A79270E-2F6F-44BA-BDBC-B02D20EEBEB4}" destId="{0DB1FE84-FEE5-42DF-BDBE-5EB0C9C955D2}" srcOrd="1" destOrd="0" presId="urn:microsoft.com/office/officeart/2005/8/layout/list1"/>
    <dgm:cxn modelId="{10BD9653-CBBA-43FB-BEB7-DA8F0A1DD785}" type="presParOf" srcId="{1B178C53-7582-45E2-8BD4-D4F5DD977C35}" destId="{830818B0-C652-4218-9A1B-23DF9AB7BB47}" srcOrd="9" destOrd="0" presId="urn:microsoft.com/office/officeart/2005/8/layout/list1"/>
    <dgm:cxn modelId="{3B65994B-EADA-41E7-9697-64132E75B39C}" type="presParOf" srcId="{1B178C53-7582-45E2-8BD4-D4F5DD977C35}" destId="{FD38519B-BF2A-424C-B8E6-08F7F7190A56}" srcOrd="10" destOrd="0" presId="urn:microsoft.com/office/officeart/2005/8/layout/list1"/>
    <dgm:cxn modelId="{06E608FD-B31F-4E39-8CE8-9752966FCD2A}" type="presParOf" srcId="{1B178C53-7582-45E2-8BD4-D4F5DD977C35}" destId="{8A42E409-473D-4108-B709-7ED764C0F281}" srcOrd="11" destOrd="0" presId="urn:microsoft.com/office/officeart/2005/8/layout/list1"/>
    <dgm:cxn modelId="{3D47C8AB-29F9-46FA-A814-D7763AECAB90}" type="presParOf" srcId="{1B178C53-7582-45E2-8BD4-D4F5DD977C35}" destId="{DF3175E9-BEA9-40A2-9CE7-C52A28C3A58D}" srcOrd="12" destOrd="0" presId="urn:microsoft.com/office/officeart/2005/8/layout/list1"/>
    <dgm:cxn modelId="{6E33E35D-BBFA-47CC-9EBF-60522FEDE319}" type="presParOf" srcId="{DF3175E9-BEA9-40A2-9CE7-C52A28C3A58D}" destId="{DE1C570D-7307-49F3-AB76-70FF43B9118F}" srcOrd="0" destOrd="0" presId="urn:microsoft.com/office/officeart/2005/8/layout/list1"/>
    <dgm:cxn modelId="{FE360D20-B2D2-4E51-9630-A2D05976220B}" type="presParOf" srcId="{DF3175E9-BEA9-40A2-9CE7-C52A28C3A58D}" destId="{1A205357-8F53-4CE6-9570-2FCFEABD268E}" srcOrd="1" destOrd="0" presId="urn:microsoft.com/office/officeart/2005/8/layout/list1"/>
    <dgm:cxn modelId="{5791B07C-04D6-4E8E-93E4-33854BAC8FD5}" type="presParOf" srcId="{1B178C53-7582-45E2-8BD4-D4F5DD977C35}" destId="{678E5EEA-24B9-4F4B-B9FE-186FAD7CF4A5}" srcOrd="13" destOrd="0" presId="urn:microsoft.com/office/officeart/2005/8/layout/list1"/>
    <dgm:cxn modelId="{32F4407B-E5B7-4BE2-AE5C-F39197BC7992}" type="presParOf" srcId="{1B178C53-7582-45E2-8BD4-D4F5DD977C35}" destId="{5A497CA5-5AD7-4603-9180-466703CA667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0F23A3-FDE1-4AC0-80CA-AABAE216D795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84F42E-5A04-4CE6-8869-E1FFA22267B5}">
      <dgm:prSet/>
      <dgm:spPr/>
      <dgm:t>
        <a:bodyPr/>
        <a:lstStyle/>
        <a:p>
          <a:r>
            <a:rPr lang="en-US" b="1"/>
            <a:t>Small-group activities:</a:t>
          </a:r>
          <a:endParaRPr lang="en-US"/>
        </a:p>
      </dgm:t>
    </dgm:pt>
    <dgm:pt modelId="{CE7C203B-F84F-47FC-8FD3-813FAD6DCE46}" type="parTrans" cxnId="{BBE9B357-ADD2-4EFD-BE5B-0B714DA796F8}">
      <dgm:prSet/>
      <dgm:spPr/>
      <dgm:t>
        <a:bodyPr/>
        <a:lstStyle/>
        <a:p>
          <a:endParaRPr lang="en-US"/>
        </a:p>
      </dgm:t>
    </dgm:pt>
    <dgm:pt modelId="{8AB01D73-26A4-4FD8-836C-9118341F6679}" type="sibTrans" cxnId="{BBE9B357-ADD2-4EFD-BE5B-0B714DA796F8}">
      <dgm:prSet/>
      <dgm:spPr/>
      <dgm:t>
        <a:bodyPr/>
        <a:lstStyle/>
        <a:p>
          <a:endParaRPr lang="en-US"/>
        </a:p>
      </dgm:t>
    </dgm:pt>
    <dgm:pt modelId="{5C322A3D-AC59-4A9B-AEB1-8C0B3516F835}">
      <dgm:prSet/>
      <dgm:spPr/>
      <dgm:t>
        <a:bodyPr/>
        <a:lstStyle/>
        <a:p>
          <a:r>
            <a:rPr lang="en-US"/>
            <a:t>Pair Amira with friendly, calm peers for shared play.</a:t>
          </a:r>
        </a:p>
      </dgm:t>
    </dgm:pt>
    <dgm:pt modelId="{5A76FBE7-9D44-4DD6-B0EF-27ADE2011A46}" type="parTrans" cxnId="{3A1DC158-3FEE-4484-B732-C06D5AEE3342}">
      <dgm:prSet/>
      <dgm:spPr/>
      <dgm:t>
        <a:bodyPr/>
        <a:lstStyle/>
        <a:p>
          <a:endParaRPr lang="en-US"/>
        </a:p>
      </dgm:t>
    </dgm:pt>
    <dgm:pt modelId="{1E581703-6D7E-407B-925E-6136C3B5ACBA}" type="sibTrans" cxnId="{3A1DC158-3FEE-4484-B732-C06D5AEE3342}">
      <dgm:prSet/>
      <dgm:spPr/>
      <dgm:t>
        <a:bodyPr/>
        <a:lstStyle/>
        <a:p>
          <a:endParaRPr lang="en-US"/>
        </a:p>
      </dgm:t>
    </dgm:pt>
    <dgm:pt modelId="{BE64B925-54BA-44A4-BA57-8DFD013446A2}">
      <dgm:prSet/>
      <dgm:spPr/>
      <dgm:t>
        <a:bodyPr/>
        <a:lstStyle/>
        <a:p>
          <a:r>
            <a:rPr lang="en-US" b="1"/>
            <a:t>Play-based learning:</a:t>
          </a:r>
          <a:endParaRPr lang="en-US"/>
        </a:p>
      </dgm:t>
    </dgm:pt>
    <dgm:pt modelId="{6BD8B589-CCBA-4F8C-9C6F-9C0779B4B5D6}" type="parTrans" cxnId="{EDCFC861-AA0F-4735-9121-FD7D860E7772}">
      <dgm:prSet/>
      <dgm:spPr/>
      <dgm:t>
        <a:bodyPr/>
        <a:lstStyle/>
        <a:p>
          <a:endParaRPr lang="en-US"/>
        </a:p>
      </dgm:t>
    </dgm:pt>
    <dgm:pt modelId="{66F1DEBB-9F05-45A4-965F-04651E0E19E5}" type="sibTrans" cxnId="{EDCFC861-AA0F-4735-9121-FD7D860E7772}">
      <dgm:prSet/>
      <dgm:spPr/>
      <dgm:t>
        <a:bodyPr/>
        <a:lstStyle/>
        <a:p>
          <a:endParaRPr lang="en-US"/>
        </a:p>
      </dgm:t>
    </dgm:pt>
    <dgm:pt modelId="{4FD2C80E-7516-4B8D-831C-8FDC001BCF88}">
      <dgm:prSet/>
      <dgm:spPr/>
      <dgm:t>
        <a:bodyPr/>
        <a:lstStyle/>
        <a:p>
          <a:r>
            <a:rPr lang="en-US"/>
            <a:t>Use storytelling, singing, and drawing to stimulate language.</a:t>
          </a:r>
        </a:p>
      </dgm:t>
    </dgm:pt>
    <dgm:pt modelId="{F4003AF5-A282-48D8-9BF5-F0A8E8AE1596}" type="parTrans" cxnId="{E2D2B519-C09F-40E2-9B52-741924D2C916}">
      <dgm:prSet/>
      <dgm:spPr/>
      <dgm:t>
        <a:bodyPr/>
        <a:lstStyle/>
        <a:p>
          <a:endParaRPr lang="en-US"/>
        </a:p>
      </dgm:t>
    </dgm:pt>
    <dgm:pt modelId="{3BD8D7A7-0D94-4F46-BCFA-283EDB1494E8}" type="sibTrans" cxnId="{E2D2B519-C09F-40E2-9B52-741924D2C916}">
      <dgm:prSet/>
      <dgm:spPr/>
      <dgm:t>
        <a:bodyPr/>
        <a:lstStyle/>
        <a:p>
          <a:endParaRPr lang="en-US"/>
        </a:p>
      </dgm:t>
    </dgm:pt>
    <dgm:pt modelId="{0D3FEFB8-001C-4595-B280-EAB30103C2A9}">
      <dgm:prSet/>
      <dgm:spPr/>
      <dgm:t>
        <a:bodyPr/>
        <a:lstStyle/>
        <a:p>
          <a:r>
            <a:rPr lang="en-US" b="1"/>
            <a:t>Modelling communication:</a:t>
          </a:r>
          <a:endParaRPr lang="en-US"/>
        </a:p>
      </dgm:t>
    </dgm:pt>
    <dgm:pt modelId="{86340D43-EC51-4142-8012-F1DEBB564321}" type="parTrans" cxnId="{8B94402C-A097-431E-8BC3-C1E28A3D7EA9}">
      <dgm:prSet/>
      <dgm:spPr/>
      <dgm:t>
        <a:bodyPr/>
        <a:lstStyle/>
        <a:p>
          <a:endParaRPr lang="en-US"/>
        </a:p>
      </dgm:t>
    </dgm:pt>
    <dgm:pt modelId="{0BB384BA-BF23-493C-BEBB-26B15AAE0585}" type="sibTrans" cxnId="{8B94402C-A097-431E-8BC3-C1E28A3D7EA9}">
      <dgm:prSet/>
      <dgm:spPr/>
      <dgm:t>
        <a:bodyPr/>
        <a:lstStyle/>
        <a:p>
          <a:endParaRPr lang="en-US"/>
        </a:p>
      </dgm:t>
    </dgm:pt>
    <dgm:pt modelId="{2A9DDD0E-7536-408B-A321-A02D1D350012}">
      <dgm:prSet/>
      <dgm:spPr/>
      <dgm:t>
        <a:bodyPr/>
        <a:lstStyle/>
        <a:p>
          <a:r>
            <a:rPr lang="en-US"/>
            <a:t>Practitioners use clear, slow speech; repeat key words.</a:t>
          </a:r>
        </a:p>
      </dgm:t>
    </dgm:pt>
    <dgm:pt modelId="{54A97AE9-2A7C-48E2-8F1D-27334743E283}" type="parTrans" cxnId="{C84CDCA0-7034-4AFF-A4F9-499C993413C5}">
      <dgm:prSet/>
      <dgm:spPr/>
      <dgm:t>
        <a:bodyPr/>
        <a:lstStyle/>
        <a:p>
          <a:endParaRPr lang="en-US"/>
        </a:p>
      </dgm:t>
    </dgm:pt>
    <dgm:pt modelId="{7DBD8B0A-4AA8-4471-84AC-69A58299DFA9}" type="sibTrans" cxnId="{C84CDCA0-7034-4AFF-A4F9-499C993413C5}">
      <dgm:prSet/>
      <dgm:spPr/>
      <dgm:t>
        <a:bodyPr/>
        <a:lstStyle/>
        <a:p>
          <a:endParaRPr lang="en-US"/>
        </a:p>
      </dgm:t>
    </dgm:pt>
    <dgm:pt modelId="{DF48C828-590F-4559-A032-7301B983FB47}">
      <dgm:prSet/>
      <dgm:spPr/>
      <dgm:t>
        <a:bodyPr/>
        <a:lstStyle/>
        <a:p>
          <a:r>
            <a:rPr lang="en-US" b="1"/>
            <a:t>Routine and predictability:</a:t>
          </a:r>
          <a:endParaRPr lang="en-US"/>
        </a:p>
      </dgm:t>
    </dgm:pt>
    <dgm:pt modelId="{DE4385B5-FD55-4CBF-8E53-CA0B28C3132C}" type="parTrans" cxnId="{FD57507A-C2D2-4E24-A4ED-0EA1FBFE600C}">
      <dgm:prSet/>
      <dgm:spPr/>
      <dgm:t>
        <a:bodyPr/>
        <a:lstStyle/>
        <a:p>
          <a:endParaRPr lang="en-US"/>
        </a:p>
      </dgm:t>
    </dgm:pt>
    <dgm:pt modelId="{AF4EC093-1362-45DE-93C1-8D859E18FCCB}" type="sibTrans" cxnId="{FD57507A-C2D2-4E24-A4ED-0EA1FBFE600C}">
      <dgm:prSet/>
      <dgm:spPr/>
      <dgm:t>
        <a:bodyPr/>
        <a:lstStyle/>
        <a:p>
          <a:endParaRPr lang="en-US"/>
        </a:p>
      </dgm:t>
    </dgm:pt>
    <dgm:pt modelId="{B45FA4C1-EC72-4074-8956-2FEEECFBBED9}">
      <dgm:prSet/>
      <dgm:spPr/>
      <dgm:t>
        <a:bodyPr/>
        <a:lstStyle/>
        <a:p>
          <a:r>
            <a:rPr lang="en-US"/>
            <a:t>Structured daily schedule reduces anxiety and promotes stability.</a:t>
          </a:r>
        </a:p>
      </dgm:t>
    </dgm:pt>
    <dgm:pt modelId="{56E6709C-EB77-4020-9E0B-2D246B6C4D09}" type="parTrans" cxnId="{84B06B3B-8507-4AF4-898A-8BD4B7CCB380}">
      <dgm:prSet/>
      <dgm:spPr/>
      <dgm:t>
        <a:bodyPr/>
        <a:lstStyle/>
        <a:p>
          <a:endParaRPr lang="en-US"/>
        </a:p>
      </dgm:t>
    </dgm:pt>
    <dgm:pt modelId="{37D2ABA9-E3A4-48A2-86BB-9DD4351D49B9}" type="sibTrans" cxnId="{84B06B3B-8507-4AF4-898A-8BD4B7CCB380}">
      <dgm:prSet/>
      <dgm:spPr/>
      <dgm:t>
        <a:bodyPr/>
        <a:lstStyle/>
        <a:p>
          <a:endParaRPr lang="en-US"/>
        </a:p>
      </dgm:t>
    </dgm:pt>
    <dgm:pt modelId="{9FA9C743-38EE-45D2-BC2C-CD1BEC73A5C1}" type="pres">
      <dgm:prSet presAssocID="{F70F23A3-FDE1-4AC0-80CA-AABAE216D795}" presName="Name0" presStyleCnt="0">
        <dgm:presLayoutVars>
          <dgm:dir/>
          <dgm:animLvl val="lvl"/>
          <dgm:resizeHandles val="exact"/>
        </dgm:presLayoutVars>
      </dgm:prSet>
      <dgm:spPr/>
    </dgm:pt>
    <dgm:pt modelId="{6AF00545-D4E1-4DD1-82E3-7BEFB793C930}" type="pres">
      <dgm:prSet presAssocID="{1484F42E-5A04-4CE6-8869-E1FFA22267B5}" presName="composite" presStyleCnt="0"/>
      <dgm:spPr/>
    </dgm:pt>
    <dgm:pt modelId="{7B0E445C-9A5A-415F-8864-5DA0A825F203}" type="pres">
      <dgm:prSet presAssocID="{1484F42E-5A04-4CE6-8869-E1FFA22267B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09EE8BE-D2DF-445E-B602-6E6DFF997F2C}" type="pres">
      <dgm:prSet presAssocID="{1484F42E-5A04-4CE6-8869-E1FFA22267B5}" presName="desTx" presStyleLbl="alignAccFollowNode1" presStyleIdx="0" presStyleCnt="4">
        <dgm:presLayoutVars>
          <dgm:bulletEnabled val="1"/>
        </dgm:presLayoutVars>
      </dgm:prSet>
      <dgm:spPr/>
    </dgm:pt>
    <dgm:pt modelId="{F01B9634-59D7-4470-A22F-FCB24FF935F1}" type="pres">
      <dgm:prSet presAssocID="{8AB01D73-26A4-4FD8-836C-9118341F6679}" presName="space" presStyleCnt="0"/>
      <dgm:spPr/>
    </dgm:pt>
    <dgm:pt modelId="{627F8B31-FE49-424C-B19D-E9711641FE43}" type="pres">
      <dgm:prSet presAssocID="{BE64B925-54BA-44A4-BA57-8DFD013446A2}" presName="composite" presStyleCnt="0"/>
      <dgm:spPr/>
    </dgm:pt>
    <dgm:pt modelId="{53D65CA6-B22B-4961-AB61-45627F668115}" type="pres">
      <dgm:prSet presAssocID="{BE64B925-54BA-44A4-BA57-8DFD013446A2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8975F4A2-CAFF-4A7A-BAF6-A36E7E16C4CD}" type="pres">
      <dgm:prSet presAssocID="{BE64B925-54BA-44A4-BA57-8DFD013446A2}" presName="desTx" presStyleLbl="alignAccFollowNode1" presStyleIdx="1" presStyleCnt="4">
        <dgm:presLayoutVars>
          <dgm:bulletEnabled val="1"/>
        </dgm:presLayoutVars>
      </dgm:prSet>
      <dgm:spPr/>
    </dgm:pt>
    <dgm:pt modelId="{B3034867-1173-4BF6-9C1D-D08945CD1B08}" type="pres">
      <dgm:prSet presAssocID="{66F1DEBB-9F05-45A4-965F-04651E0E19E5}" presName="space" presStyleCnt="0"/>
      <dgm:spPr/>
    </dgm:pt>
    <dgm:pt modelId="{F19437ED-40BD-4264-BE70-F790BAE0AABA}" type="pres">
      <dgm:prSet presAssocID="{0D3FEFB8-001C-4595-B280-EAB30103C2A9}" presName="composite" presStyleCnt="0"/>
      <dgm:spPr/>
    </dgm:pt>
    <dgm:pt modelId="{E3BA0200-4640-4732-A16B-EEF96F676D32}" type="pres">
      <dgm:prSet presAssocID="{0D3FEFB8-001C-4595-B280-EAB30103C2A9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9299249F-34AF-4CF0-8673-3928C0C2DF8C}" type="pres">
      <dgm:prSet presAssocID="{0D3FEFB8-001C-4595-B280-EAB30103C2A9}" presName="desTx" presStyleLbl="alignAccFollowNode1" presStyleIdx="2" presStyleCnt="4">
        <dgm:presLayoutVars>
          <dgm:bulletEnabled val="1"/>
        </dgm:presLayoutVars>
      </dgm:prSet>
      <dgm:spPr/>
    </dgm:pt>
    <dgm:pt modelId="{A456A683-2C82-4BC9-9445-3F0792D74F3C}" type="pres">
      <dgm:prSet presAssocID="{0BB384BA-BF23-493C-BEBB-26B15AAE0585}" presName="space" presStyleCnt="0"/>
      <dgm:spPr/>
    </dgm:pt>
    <dgm:pt modelId="{0864BF6F-6BF9-4C4C-9E30-E0D718476E4C}" type="pres">
      <dgm:prSet presAssocID="{DF48C828-590F-4559-A032-7301B983FB47}" presName="composite" presStyleCnt="0"/>
      <dgm:spPr/>
    </dgm:pt>
    <dgm:pt modelId="{FA60AA36-F762-461E-B46D-B943014F8057}" type="pres">
      <dgm:prSet presAssocID="{DF48C828-590F-4559-A032-7301B983FB47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DADFAAA2-593C-4002-B640-BB68383E4B60}" type="pres">
      <dgm:prSet presAssocID="{DF48C828-590F-4559-A032-7301B983FB47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E2D2B519-C09F-40E2-9B52-741924D2C916}" srcId="{BE64B925-54BA-44A4-BA57-8DFD013446A2}" destId="{4FD2C80E-7516-4B8D-831C-8FDC001BCF88}" srcOrd="0" destOrd="0" parTransId="{F4003AF5-A282-48D8-9BF5-F0A8E8AE1596}" sibTransId="{3BD8D7A7-0D94-4F46-BCFA-283EDB1494E8}"/>
    <dgm:cxn modelId="{159CAB24-AADD-44C5-8083-557C8257BF3B}" type="presOf" srcId="{BE64B925-54BA-44A4-BA57-8DFD013446A2}" destId="{53D65CA6-B22B-4961-AB61-45627F668115}" srcOrd="0" destOrd="0" presId="urn:microsoft.com/office/officeart/2005/8/layout/hList1"/>
    <dgm:cxn modelId="{8B94402C-A097-431E-8BC3-C1E28A3D7EA9}" srcId="{F70F23A3-FDE1-4AC0-80CA-AABAE216D795}" destId="{0D3FEFB8-001C-4595-B280-EAB30103C2A9}" srcOrd="2" destOrd="0" parTransId="{86340D43-EC51-4142-8012-F1DEBB564321}" sibTransId="{0BB384BA-BF23-493C-BEBB-26B15AAE0585}"/>
    <dgm:cxn modelId="{84B06B3B-8507-4AF4-898A-8BD4B7CCB380}" srcId="{DF48C828-590F-4559-A032-7301B983FB47}" destId="{B45FA4C1-EC72-4074-8956-2FEEECFBBED9}" srcOrd="0" destOrd="0" parTransId="{56E6709C-EB77-4020-9E0B-2D246B6C4D09}" sibTransId="{37D2ABA9-E3A4-48A2-86BB-9DD4351D49B9}"/>
    <dgm:cxn modelId="{B424073C-16FF-475B-899B-DE92D64986A0}" type="presOf" srcId="{5C322A3D-AC59-4A9B-AEB1-8C0B3516F835}" destId="{109EE8BE-D2DF-445E-B602-6E6DFF997F2C}" srcOrd="0" destOrd="0" presId="urn:microsoft.com/office/officeart/2005/8/layout/hList1"/>
    <dgm:cxn modelId="{EDCFC861-AA0F-4735-9121-FD7D860E7772}" srcId="{F70F23A3-FDE1-4AC0-80CA-AABAE216D795}" destId="{BE64B925-54BA-44A4-BA57-8DFD013446A2}" srcOrd="1" destOrd="0" parTransId="{6BD8B589-CCBA-4F8C-9C6F-9C0779B4B5D6}" sibTransId="{66F1DEBB-9F05-45A4-965F-04651E0E19E5}"/>
    <dgm:cxn modelId="{8F134944-B453-417C-A755-CB592EDD6F0A}" type="presOf" srcId="{0D3FEFB8-001C-4595-B280-EAB30103C2A9}" destId="{E3BA0200-4640-4732-A16B-EEF96F676D32}" srcOrd="0" destOrd="0" presId="urn:microsoft.com/office/officeart/2005/8/layout/hList1"/>
    <dgm:cxn modelId="{7A8D8A6B-B24D-4326-B276-0F1CFEB91478}" type="presOf" srcId="{1484F42E-5A04-4CE6-8869-E1FFA22267B5}" destId="{7B0E445C-9A5A-415F-8864-5DA0A825F203}" srcOrd="0" destOrd="0" presId="urn:microsoft.com/office/officeart/2005/8/layout/hList1"/>
    <dgm:cxn modelId="{BBE9B357-ADD2-4EFD-BE5B-0B714DA796F8}" srcId="{F70F23A3-FDE1-4AC0-80CA-AABAE216D795}" destId="{1484F42E-5A04-4CE6-8869-E1FFA22267B5}" srcOrd="0" destOrd="0" parTransId="{CE7C203B-F84F-47FC-8FD3-813FAD6DCE46}" sibTransId="{8AB01D73-26A4-4FD8-836C-9118341F6679}"/>
    <dgm:cxn modelId="{62FDF577-95AE-44D0-B2E1-6F53B90B4AD5}" type="presOf" srcId="{2A9DDD0E-7536-408B-A321-A02D1D350012}" destId="{9299249F-34AF-4CF0-8673-3928C0C2DF8C}" srcOrd="0" destOrd="0" presId="urn:microsoft.com/office/officeart/2005/8/layout/hList1"/>
    <dgm:cxn modelId="{3A1DC158-3FEE-4484-B732-C06D5AEE3342}" srcId="{1484F42E-5A04-4CE6-8869-E1FFA22267B5}" destId="{5C322A3D-AC59-4A9B-AEB1-8C0B3516F835}" srcOrd="0" destOrd="0" parTransId="{5A76FBE7-9D44-4DD6-B0EF-27ADE2011A46}" sibTransId="{1E581703-6D7E-407B-925E-6136C3B5ACBA}"/>
    <dgm:cxn modelId="{FD57507A-C2D2-4E24-A4ED-0EA1FBFE600C}" srcId="{F70F23A3-FDE1-4AC0-80CA-AABAE216D795}" destId="{DF48C828-590F-4559-A032-7301B983FB47}" srcOrd="3" destOrd="0" parTransId="{DE4385B5-FD55-4CBF-8E53-CA0B28C3132C}" sibTransId="{AF4EC093-1362-45DE-93C1-8D859E18FCCB}"/>
    <dgm:cxn modelId="{11CEBFA0-F535-4E4B-BD66-40C941FFE773}" type="presOf" srcId="{B45FA4C1-EC72-4074-8956-2FEEECFBBED9}" destId="{DADFAAA2-593C-4002-B640-BB68383E4B60}" srcOrd="0" destOrd="0" presId="urn:microsoft.com/office/officeart/2005/8/layout/hList1"/>
    <dgm:cxn modelId="{C84CDCA0-7034-4AFF-A4F9-499C993413C5}" srcId="{0D3FEFB8-001C-4595-B280-EAB30103C2A9}" destId="{2A9DDD0E-7536-408B-A321-A02D1D350012}" srcOrd="0" destOrd="0" parTransId="{54A97AE9-2A7C-48E2-8F1D-27334743E283}" sibTransId="{7DBD8B0A-4AA8-4471-84AC-69A58299DFA9}"/>
    <dgm:cxn modelId="{A4D437B1-AFD1-433C-AE3D-CDA5E3BDA2EC}" type="presOf" srcId="{F70F23A3-FDE1-4AC0-80CA-AABAE216D795}" destId="{9FA9C743-38EE-45D2-BC2C-CD1BEC73A5C1}" srcOrd="0" destOrd="0" presId="urn:microsoft.com/office/officeart/2005/8/layout/hList1"/>
    <dgm:cxn modelId="{EF4FBFD5-811D-46F6-B1DC-5A6F4DE71ECE}" type="presOf" srcId="{DF48C828-590F-4559-A032-7301B983FB47}" destId="{FA60AA36-F762-461E-B46D-B943014F8057}" srcOrd="0" destOrd="0" presId="urn:microsoft.com/office/officeart/2005/8/layout/hList1"/>
    <dgm:cxn modelId="{E80335E2-BC15-4547-9629-0FC06AFBBA47}" type="presOf" srcId="{4FD2C80E-7516-4B8D-831C-8FDC001BCF88}" destId="{8975F4A2-CAFF-4A7A-BAF6-A36E7E16C4CD}" srcOrd="0" destOrd="0" presId="urn:microsoft.com/office/officeart/2005/8/layout/hList1"/>
    <dgm:cxn modelId="{6B8C197E-A2A6-4829-AD77-90721CA93410}" type="presParOf" srcId="{9FA9C743-38EE-45D2-BC2C-CD1BEC73A5C1}" destId="{6AF00545-D4E1-4DD1-82E3-7BEFB793C930}" srcOrd="0" destOrd="0" presId="urn:microsoft.com/office/officeart/2005/8/layout/hList1"/>
    <dgm:cxn modelId="{BAC7BA26-031D-4E43-B689-EB5EE9FFE617}" type="presParOf" srcId="{6AF00545-D4E1-4DD1-82E3-7BEFB793C930}" destId="{7B0E445C-9A5A-415F-8864-5DA0A825F203}" srcOrd="0" destOrd="0" presId="urn:microsoft.com/office/officeart/2005/8/layout/hList1"/>
    <dgm:cxn modelId="{39105231-D462-4A2C-A0B6-A450F28D91D8}" type="presParOf" srcId="{6AF00545-D4E1-4DD1-82E3-7BEFB793C930}" destId="{109EE8BE-D2DF-445E-B602-6E6DFF997F2C}" srcOrd="1" destOrd="0" presId="urn:microsoft.com/office/officeart/2005/8/layout/hList1"/>
    <dgm:cxn modelId="{15052698-83D6-4B87-B198-C6BE0692B7F1}" type="presParOf" srcId="{9FA9C743-38EE-45D2-BC2C-CD1BEC73A5C1}" destId="{F01B9634-59D7-4470-A22F-FCB24FF935F1}" srcOrd="1" destOrd="0" presId="urn:microsoft.com/office/officeart/2005/8/layout/hList1"/>
    <dgm:cxn modelId="{2386F273-7B7E-4A99-80A6-1795E73C9E2A}" type="presParOf" srcId="{9FA9C743-38EE-45D2-BC2C-CD1BEC73A5C1}" destId="{627F8B31-FE49-424C-B19D-E9711641FE43}" srcOrd="2" destOrd="0" presId="urn:microsoft.com/office/officeart/2005/8/layout/hList1"/>
    <dgm:cxn modelId="{B9ADB0A4-E0C7-4DB9-854B-2935C21C041C}" type="presParOf" srcId="{627F8B31-FE49-424C-B19D-E9711641FE43}" destId="{53D65CA6-B22B-4961-AB61-45627F668115}" srcOrd="0" destOrd="0" presId="urn:microsoft.com/office/officeart/2005/8/layout/hList1"/>
    <dgm:cxn modelId="{928EB9C7-0448-4A90-A6A9-8A3C06B83B48}" type="presParOf" srcId="{627F8B31-FE49-424C-B19D-E9711641FE43}" destId="{8975F4A2-CAFF-4A7A-BAF6-A36E7E16C4CD}" srcOrd="1" destOrd="0" presId="urn:microsoft.com/office/officeart/2005/8/layout/hList1"/>
    <dgm:cxn modelId="{B476A35F-0980-4BCE-B66D-2F989B2BEE5E}" type="presParOf" srcId="{9FA9C743-38EE-45D2-BC2C-CD1BEC73A5C1}" destId="{B3034867-1173-4BF6-9C1D-D08945CD1B08}" srcOrd="3" destOrd="0" presId="urn:microsoft.com/office/officeart/2005/8/layout/hList1"/>
    <dgm:cxn modelId="{4EA0C13F-F9E3-407D-960C-EBAE9207A433}" type="presParOf" srcId="{9FA9C743-38EE-45D2-BC2C-CD1BEC73A5C1}" destId="{F19437ED-40BD-4264-BE70-F790BAE0AABA}" srcOrd="4" destOrd="0" presId="urn:microsoft.com/office/officeart/2005/8/layout/hList1"/>
    <dgm:cxn modelId="{BDAFE7F8-F096-468B-BD8E-5204F94B62F3}" type="presParOf" srcId="{F19437ED-40BD-4264-BE70-F790BAE0AABA}" destId="{E3BA0200-4640-4732-A16B-EEF96F676D32}" srcOrd="0" destOrd="0" presId="urn:microsoft.com/office/officeart/2005/8/layout/hList1"/>
    <dgm:cxn modelId="{D53B1B37-72C7-4739-B37C-243C99645264}" type="presParOf" srcId="{F19437ED-40BD-4264-BE70-F790BAE0AABA}" destId="{9299249F-34AF-4CF0-8673-3928C0C2DF8C}" srcOrd="1" destOrd="0" presId="urn:microsoft.com/office/officeart/2005/8/layout/hList1"/>
    <dgm:cxn modelId="{460F999F-3E0F-4CCB-A504-6B49C659017A}" type="presParOf" srcId="{9FA9C743-38EE-45D2-BC2C-CD1BEC73A5C1}" destId="{A456A683-2C82-4BC9-9445-3F0792D74F3C}" srcOrd="5" destOrd="0" presId="urn:microsoft.com/office/officeart/2005/8/layout/hList1"/>
    <dgm:cxn modelId="{3A59D0EE-FD00-4EFF-96FC-79D951A7C4FF}" type="presParOf" srcId="{9FA9C743-38EE-45D2-BC2C-CD1BEC73A5C1}" destId="{0864BF6F-6BF9-4C4C-9E30-E0D718476E4C}" srcOrd="6" destOrd="0" presId="urn:microsoft.com/office/officeart/2005/8/layout/hList1"/>
    <dgm:cxn modelId="{C6783369-BE3D-404F-970C-AE1D78D955E4}" type="presParOf" srcId="{0864BF6F-6BF9-4C4C-9E30-E0D718476E4C}" destId="{FA60AA36-F762-461E-B46D-B943014F8057}" srcOrd="0" destOrd="0" presId="urn:microsoft.com/office/officeart/2005/8/layout/hList1"/>
    <dgm:cxn modelId="{729CBDF8-50DA-478B-8A49-110356F4DDD7}" type="presParOf" srcId="{0864BF6F-6BF9-4C4C-9E30-E0D718476E4C}" destId="{DADFAAA2-593C-4002-B640-BB68383E4B6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D6953E-06F0-430A-BDEA-6D65C4DC7E1C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2AA85E1-EAD2-43B0-A6B0-4C4FD7CBDD47}">
      <dgm:prSet/>
      <dgm:spPr/>
      <dgm:t>
        <a:bodyPr/>
        <a:lstStyle/>
        <a:p>
          <a:r>
            <a:rPr lang="en-US" b="1"/>
            <a:t>Observation and documentation:</a:t>
          </a:r>
          <a:endParaRPr lang="en-US"/>
        </a:p>
      </dgm:t>
    </dgm:pt>
    <dgm:pt modelId="{69583E18-6399-41FF-8547-FDD46A406DF6}" type="parTrans" cxnId="{427FBA91-1CCE-4369-B24D-9F89F7DE9873}">
      <dgm:prSet/>
      <dgm:spPr/>
      <dgm:t>
        <a:bodyPr/>
        <a:lstStyle/>
        <a:p>
          <a:endParaRPr lang="en-US"/>
        </a:p>
      </dgm:t>
    </dgm:pt>
    <dgm:pt modelId="{94A37398-4C73-430C-B4BB-509D83E3E786}" type="sibTrans" cxnId="{427FBA91-1CCE-4369-B24D-9F89F7DE9873}">
      <dgm:prSet/>
      <dgm:spPr/>
      <dgm:t>
        <a:bodyPr/>
        <a:lstStyle/>
        <a:p>
          <a:endParaRPr lang="en-US"/>
        </a:p>
      </dgm:t>
    </dgm:pt>
    <dgm:pt modelId="{0AF0D943-3644-4627-819D-35E0F7385131}">
      <dgm:prSet/>
      <dgm:spPr/>
      <dgm:t>
        <a:bodyPr/>
        <a:lstStyle/>
        <a:p>
          <a:r>
            <a:rPr lang="en-US"/>
            <a:t>Monitor Amira’s mood, play patterns, and social progress.</a:t>
          </a:r>
        </a:p>
      </dgm:t>
    </dgm:pt>
    <dgm:pt modelId="{D16F762B-DFB0-41DC-BCBF-152E8490B0CC}" type="parTrans" cxnId="{33C54811-9619-4C09-9C92-E118B4FABC8B}">
      <dgm:prSet/>
      <dgm:spPr/>
      <dgm:t>
        <a:bodyPr/>
        <a:lstStyle/>
        <a:p>
          <a:endParaRPr lang="en-US"/>
        </a:p>
      </dgm:t>
    </dgm:pt>
    <dgm:pt modelId="{1C8996F6-E10C-40D3-A422-C50CAEF37FDE}" type="sibTrans" cxnId="{33C54811-9619-4C09-9C92-E118B4FABC8B}">
      <dgm:prSet/>
      <dgm:spPr/>
      <dgm:t>
        <a:bodyPr/>
        <a:lstStyle/>
        <a:p>
          <a:endParaRPr lang="en-US"/>
        </a:p>
      </dgm:t>
    </dgm:pt>
    <dgm:pt modelId="{A9DC53A5-0AA9-4FEC-AA4E-E6CCCEC65D13}">
      <dgm:prSet/>
      <dgm:spPr/>
      <dgm:t>
        <a:bodyPr/>
        <a:lstStyle/>
        <a:p>
          <a:r>
            <a:rPr lang="en-US" b="1"/>
            <a:t>Partnership with parents:</a:t>
          </a:r>
          <a:endParaRPr lang="en-US"/>
        </a:p>
      </dgm:t>
    </dgm:pt>
    <dgm:pt modelId="{8E99AA48-07A0-40B0-AC68-681BFAC1A54F}" type="parTrans" cxnId="{8832978B-0AFB-4C49-AC81-EB9A4BFDD6A9}">
      <dgm:prSet/>
      <dgm:spPr/>
      <dgm:t>
        <a:bodyPr/>
        <a:lstStyle/>
        <a:p>
          <a:endParaRPr lang="en-US"/>
        </a:p>
      </dgm:t>
    </dgm:pt>
    <dgm:pt modelId="{8B96C1EC-A94A-4E9C-AE96-A575BEA41B62}" type="sibTrans" cxnId="{8832978B-0AFB-4C49-AC81-EB9A4BFDD6A9}">
      <dgm:prSet/>
      <dgm:spPr/>
      <dgm:t>
        <a:bodyPr/>
        <a:lstStyle/>
        <a:p>
          <a:endParaRPr lang="en-US"/>
        </a:p>
      </dgm:t>
    </dgm:pt>
    <dgm:pt modelId="{5110B8ED-042F-44CA-8203-E1F163F69DB3}">
      <dgm:prSet/>
      <dgm:spPr/>
      <dgm:t>
        <a:bodyPr/>
        <a:lstStyle/>
        <a:p>
          <a:r>
            <a:rPr lang="en-US"/>
            <a:t>Share daily feedback; maintain consistent strategies between home and nursery.</a:t>
          </a:r>
        </a:p>
      </dgm:t>
    </dgm:pt>
    <dgm:pt modelId="{E0E40D01-02B9-4D44-9AEA-03451FB0FFA3}" type="parTrans" cxnId="{6C949B78-1A5F-44EF-8F03-50CE16C3D17B}">
      <dgm:prSet/>
      <dgm:spPr/>
      <dgm:t>
        <a:bodyPr/>
        <a:lstStyle/>
        <a:p>
          <a:endParaRPr lang="en-US"/>
        </a:p>
      </dgm:t>
    </dgm:pt>
    <dgm:pt modelId="{861A4EE9-F02C-47A2-8229-5E2C0DD33851}" type="sibTrans" cxnId="{6C949B78-1A5F-44EF-8F03-50CE16C3D17B}">
      <dgm:prSet/>
      <dgm:spPr/>
      <dgm:t>
        <a:bodyPr/>
        <a:lstStyle/>
        <a:p>
          <a:endParaRPr lang="en-US"/>
        </a:p>
      </dgm:t>
    </dgm:pt>
    <dgm:pt modelId="{B5D0BE69-0BBB-4316-861A-6704D1BB147B}">
      <dgm:prSet/>
      <dgm:spPr/>
      <dgm:t>
        <a:bodyPr/>
        <a:lstStyle/>
        <a:p>
          <a:r>
            <a:rPr lang="en-US" b="1"/>
            <a:t>Create nurturing environment:</a:t>
          </a:r>
          <a:endParaRPr lang="en-US"/>
        </a:p>
      </dgm:t>
    </dgm:pt>
    <dgm:pt modelId="{E628ECA5-9067-4801-8731-AEAF4453EAF6}" type="parTrans" cxnId="{50971C04-07F2-4885-BFA2-5FA1EC68AB70}">
      <dgm:prSet/>
      <dgm:spPr/>
      <dgm:t>
        <a:bodyPr/>
        <a:lstStyle/>
        <a:p>
          <a:endParaRPr lang="en-US"/>
        </a:p>
      </dgm:t>
    </dgm:pt>
    <dgm:pt modelId="{FDF99807-962C-4795-A446-6286C4B6408A}" type="sibTrans" cxnId="{50971C04-07F2-4885-BFA2-5FA1EC68AB70}">
      <dgm:prSet/>
      <dgm:spPr/>
      <dgm:t>
        <a:bodyPr/>
        <a:lstStyle/>
        <a:p>
          <a:endParaRPr lang="en-US"/>
        </a:p>
      </dgm:t>
    </dgm:pt>
    <dgm:pt modelId="{251F033F-9853-47D8-BEFF-4BD7BEF581EA}">
      <dgm:prSet/>
      <dgm:spPr/>
      <dgm:t>
        <a:bodyPr/>
        <a:lstStyle/>
        <a:p>
          <a:r>
            <a:rPr lang="en-US"/>
            <a:t>Calm tone, empathy, and patience build trust.</a:t>
          </a:r>
        </a:p>
      </dgm:t>
    </dgm:pt>
    <dgm:pt modelId="{57C0C2D1-BE14-4420-B2AB-E8C64C8BB9A7}" type="parTrans" cxnId="{9D2DF394-A64F-4F58-AF69-96255EEDF8CC}">
      <dgm:prSet/>
      <dgm:spPr/>
      <dgm:t>
        <a:bodyPr/>
        <a:lstStyle/>
        <a:p>
          <a:endParaRPr lang="en-US"/>
        </a:p>
      </dgm:t>
    </dgm:pt>
    <dgm:pt modelId="{A1ACD83E-0036-4CE5-9413-F4E2EFDDC737}" type="sibTrans" cxnId="{9D2DF394-A64F-4F58-AF69-96255EEDF8CC}">
      <dgm:prSet/>
      <dgm:spPr/>
      <dgm:t>
        <a:bodyPr/>
        <a:lstStyle/>
        <a:p>
          <a:endParaRPr lang="en-US"/>
        </a:p>
      </dgm:t>
    </dgm:pt>
    <dgm:pt modelId="{33022F9E-C293-4D94-94D9-F438E8B520C6}">
      <dgm:prSet/>
      <dgm:spPr/>
      <dgm:t>
        <a:bodyPr/>
        <a:lstStyle/>
        <a:p>
          <a:r>
            <a:rPr lang="en-US" b="1"/>
            <a:t>Professional reflection:</a:t>
          </a:r>
          <a:endParaRPr lang="en-US"/>
        </a:p>
      </dgm:t>
    </dgm:pt>
    <dgm:pt modelId="{325EB441-0D9F-46CB-AA6C-E8485C0C30E4}" type="parTrans" cxnId="{94597CBF-9992-4C58-8EBA-899C7F252F57}">
      <dgm:prSet/>
      <dgm:spPr/>
      <dgm:t>
        <a:bodyPr/>
        <a:lstStyle/>
        <a:p>
          <a:endParaRPr lang="en-US"/>
        </a:p>
      </dgm:t>
    </dgm:pt>
    <dgm:pt modelId="{945EF16B-42A3-4AAD-B7E3-D8524112C10A}" type="sibTrans" cxnId="{94597CBF-9992-4C58-8EBA-899C7F252F57}">
      <dgm:prSet/>
      <dgm:spPr/>
      <dgm:t>
        <a:bodyPr/>
        <a:lstStyle/>
        <a:p>
          <a:endParaRPr lang="en-US"/>
        </a:p>
      </dgm:t>
    </dgm:pt>
    <dgm:pt modelId="{82639DAD-A03F-497F-AD6B-FFE2C67F32A8}">
      <dgm:prSet/>
      <dgm:spPr/>
      <dgm:t>
        <a:bodyPr/>
        <a:lstStyle/>
        <a:p>
          <a:r>
            <a:rPr lang="en-US"/>
            <a:t>Adapt responses using attachment-informed practice.</a:t>
          </a:r>
        </a:p>
      </dgm:t>
    </dgm:pt>
    <dgm:pt modelId="{8C147D88-D69E-45AC-89B6-47A7E6D21B99}" type="parTrans" cxnId="{3A3DC3A4-1E5B-4D3E-AFC2-39AC372BFE78}">
      <dgm:prSet/>
      <dgm:spPr/>
      <dgm:t>
        <a:bodyPr/>
        <a:lstStyle/>
        <a:p>
          <a:endParaRPr lang="en-US"/>
        </a:p>
      </dgm:t>
    </dgm:pt>
    <dgm:pt modelId="{89F159EC-3695-4C63-83F1-2B4601E0BB2F}" type="sibTrans" cxnId="{3A3DC3A4-1E5B-4D3E-AFC2-39AC372BFE78}">
      <dgm:prSet/>
      <dgm:spPr/>
      <dgm:t>
        <a:bodyPr/>
        <a:lstStyle/>
        <a:p>
          <a:endParaRPr lang="en-US"/>
        </a:p>
      </dgm:t>
    </dgm:pt>
    <dgm:pt modelId="{5ED777E1-DC68-4D35-996E-7F64F18CD140}" type="pres">
      <dgm:prSet presAssocID="{DDD6953E-06F0-430A-BDEA-6D65C4DC7E1C}" presName="linear" presStyleCnt="0">
        <dgm:presLayoutVars>
          <dgm:dir/>
          <dgm:animLvl val="lvl"/>
          <dgm:resizeHandles val="exact"/>
        </dgm:presLayoutVars>
      </dgm:prSet>
      <dgm:spPr/>
    </dgm:pt>
    <dgm:pt modelId="{A7B3453E-E7EF-470B-A866-10E52879F190}" type="pres">
      <dgm:prSet presAssocID="{62AA85E1-EAD2-43B0-A6B0-4C4FD7CBDD47}" presName="parentLin" presStyleCnt="0"/>
      <dgm:spPr/>
    </dgm:pt>
    <dgm:pt modelId="{E8B1DD9E-C2F3-4777-B492-D188EA2953FD}" type="pres">
      <dgm:prSet presAssocID="{62AA85E1-EAD2-43B0-A6B0-4C4FD7CBDD47}" presName="parentLeftMargin" presStyleLbl="node1" presStyleIdx="0" presStyleCnt="4"/>
      <dgm:spPr/>
    </dgm:pt>
    <dgm:pt modelId="{C7F980C1-538D-4CAE-B778-D33553ACE32F}" type="pres">
      <dgm:prSet presAssocID="{62AA85E1-EAD2-43B0-A6B0-4C4FD7CBDD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8CE6C44-3DF2-4BE2-AA88-D37839194555}" type="pres">
      <dgm:prSet presAssocID="{62AA85E1-EAD2-43B0-A6B0-4C4FD7CBDD47}" presName="negativeSpace" presStyleCnt="0"/>
      <dgm:spPr/>
    </dgm:pt>
    <dgm:pt modelId="{9B0E998E-BD29-403F-A2CF-DCD1A3282713}" type="pres">
      <dgm:prSet presAssocID="{62AA85E1-EAD2-43B0-A6B0-4C4FD7CBDD47}" presName="childText" presStyleLbl="conFgAcc1" presStyleIdx="0" presStyleCnt="4">
        <dgm:presLayoutVars>
          <dgm:bulletEnabled val="1"/>
        </dgm:presLayoutVars>
      </dgm:prSet>
      <dgm:spPr/>
    </dgm:pt>
    <dgm:pt modelId="{043B0071-25B4-4CBF-8442-0844A62FF882}" type="pres">
      <dgm:prSet presAssocID="{94A37398-4C73-430C-B4BB-509D83E3E786}" presName="spaceBetweenRectangles" presStyleCnt="0"/>
      <dgm:spPr/>
    </dgm:pt>
    <dgm:pt modelId="{5B5BCB48-5538-40ED-AAFE-05A1CC5190C9}" type="pres">
      <dgm:prSet presAssocID="{A9DC53A5-0AA9-4FEC-AA4E-E6CCCEC65D13}" presName="parentLin" presStyleCnt="0"/>
      <dgm:spPr/>
    </dgm:pt>
    <dgm:pt modelId="{59AA9BC3-1EB0-4B15-8933-AF9AD7FF37B7}" type="pres">
      <dgm:prSet presAssocID="{A9DC53A5-0AA9-4FEC-AA4E-E6CCCEC65D13}" presName="parentLeftMargin" presStyleLbl="node1" presStyleIdx="0" presStyleCnt="4"/>
      <dgm:spPr/>
    </dgm:pt>
    <dgm:pt modelId="{8F37F6DE-078E-40BC-9295-54EC5C2D71E0}" type="pres">
      <dgm:prSet presAssocID="{A9DC53A5-0AA9-4FEC-AA4E-E6CCCEC65D1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7512E5A-EDCF-4691-B563-727F78FC3C16}" type="pres">
      <dgm:prSet presAssocID="{A9DC53A5-0AA9-4FEC-AA4E-E6CCCEC65D13}" presName="negativeSpace" presStyleCnt="0"/>
      <dgm:spPr/>
    </dgm:pt>
    <dgm:pt modelId="{5B62316E-B55F-4197-B50D-36DC17EEBFB0}" type="pres">
      <dgm:prSet presAssocID="{A9DC53A5-0AA9-4FEC-AA4E-E6CCCEC65D13}" presName="childText" presStyleLbl="conFgAcc1" presStyleIdx="1" presStyleCnt="4">
        <dgm:presLayoutVars>
          <dgm:bulletEnabled val="1"/>
        </dgm:presLayoutVars>
      </dgm:prSet>
      <dgm:spPr/>
    </dgm:pt>
    <dgm:pt modelId="{A45401D5-433E-4173-9619-72FA621A9976}" type="pres">
      <dgm:prSet presAssocID="{8B96C1EC-A94A-4E9C-AE96-A575BEA41B62}" presName="spaceBetweenRectangles" presStyleCnt="0"/>
      <dgm:spPr/>
    </dgm:pt>
    <dgm:pt modelId="{B72A89A0-0FF3-4DB8-8E37-ED6428EACAEB}" type="pres">
      <dgm:prSet presAssocID="{B5D0BE69-0BBB-4316-861A-6704D1BB147B}" presName="parentLin" presStyleCnt="0"/>
      <dgm:spPr/>
    </dgm:pt>
    <dgm:pt modelId="{65CDF5CA-50E8-4365-8946-1E0F15F60BC9}" type="pres">
      <dgm:prSet presAssocID="{B5D0BE69-0BBB-4316-861A-6704D1BB147B}" presName="parentLeftMargin" presStyleLbl="node1" presStyleIdx="1" presStyleCnt="4"/>
      <dgm:spPr/>
    </dgm:pt>
    <dgm:pt modelId="{09D9ADEE-5A65-402E-A774-E036D1236957}" type="pres">
      <dgm:prSet presAssocID="{B5D0BE69-0BBB-4316-861A-6704D1BB14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68FC40-BBF1-4D4C-81C0-3D223817879E}" type="pres">
      <dgm:prSet presAssocID="{B5D0BE69-0BBB-4316-861A-6704D1BB147B}" presName="negativeSpace" presStyleCnt="0"/>
      <dgm:spPr/>
    </dgm:pt>
    <dgm:pt modelId="{70B0031B-BB53-4E5F-B1D5-233308A7265E}" type="pres">
      <dgm:prSet presAssocID="{B5D0BE69-0BBB-4316-861A-6704D1BB147B}" presName="childText" presStyleLbl="conFgAcc1" presStyleIdx="2" presStyleCnt="4">
        <dgm:presLayoutVars>
          <dgm:bulletEnabled val="1"/>
        </dgm:presLayoutVars>
      </dgm:prSet>
      <dgm:spPr/>
    </dgm:pt>
    <dgm:pt modelId="{F36E6211-9E78-4110-B336-3CCBBDF338E9}" type="pres">
      <dgm:prSet presAssocID="{FDF99807-962C-4795-A446-6286C4B6408A}" presName="spaceBetweenRectangles" presStyleCnt="0"/>
      <dgm:spPr/>
    </dgm:pt>
    <dgm:pt modelId="{261EB941-5F86-4C30-B8DE-25C69408C1E6}" type="pres">
      <dgm:prSet presAssocID="{33022F9E-C293-4D94-94D9-F438E8B520C6}" presName="parentLin" presStyleCnt="0"/>
      <dgm:spPr/>
    </dgm:pt>
    <dgm:pt modelId="{B365C99E-6FE4-47FA-8423-0201DE5B80C0}" type="pres">
      <dgm:prSet presAssocID="{33022F9E-C293-4D94-94D9-F438E8B520C6}" presName="parentLeftMargin" presStyleLbl="node1" presStyleIdx="2" presStyleCnt="4"/>
      <dgm:spPr/>
    </dgm:pt>
    <dgm:pt modelId="{42685852-D412-419D-B428-202624268C98}" type="pres">
      <dgm:prSet presAssocID="{33022F9E-C293-4D94-94D9-F438E8B520C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76C4D57-EE31-4065-AAC5-61FE7B256CC4}" type="pres">
      <dgm:prSet presAssocID="{33022F9E-C293-4D94-94D9-F438E8B520C6}" presName="negativeSpace" presStyleCnt="0"/>
      <dgm:spPr/>
    </dgm:pt>
    <dgm:pt modelId="{FAFA7A04-506E-4C60-85BC-953D8B5AA0F5}" type="pres">
      <dgm:prSet presAssocID="{33022F9E-C293-4D94-94D9-F438E8B520C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0971C04-07F2-4885-BFA2-5FA1EC68AB70}" srcId="{DDD6953E-06F0-430A-BDEA-6D65C4DC7E1C}" destId="{B5D0BE69-0BBB-4316-861A-6704D1BB147B}" srcOrd="2" destOrd="0" parTransId="{E628ECA5-9067-4801-8731-AEAF4453EAF6}" sibTransId="{FDF99807-962C-4795-A446-6286C4B6408A}"/>
    <dgm:cxn modelId="{33C54811-9619-4C09-9C92-E118B4FABC8B}" srcId="{62AA85E1-EAD2-43B0-A6B0-4C4FD7CBDD47}" destId="{0AF0D943-3644-4627-819D-35E0F7385131}" srcOrd="0" destOrd="0" parTransId="{D16F762B-DFB0-41DC-BCBF-152E8490B0CC}" sibTransId="{1C8996F6-E10C-40D3-A422-C50CAEF37FDE}"/>
    <dgm:cxn modelId="{72F93429-90CE-45B9-AADC-F421B89D2B70}" type="presOf" srcId="{DDD6953E-06F0-430A-BDEA-6D65C4DC7E1C}" destId="{5ED777E1-DC68-4D35-996E-7F64F18CD140}" srcOrd="0" destOrd="0" presId="urn:microsoft.com/office/officeart/2005/8/layout/list1"/>
    <dgm:cxn modelId="{2E696137-C49E-4002-BAB9-003748050343}" type="presOf" srcId="{A9DC53A5-0AA9-4FEC-AA4E-E6CCCEC65D13}" destId="{8F37F6DE-078E-40BC-9295-54EC5C2D71E0}" srcOrd="1" destOrd="0" presId="urn:microsoft.com/office/officeart/2005/8/layout/list1"/>
    <dgm:cxn modelId="{81CAEB45-121F-4E79-AF6F-93D2C7EACFB6}" type="presOf" srcId="{33022F9E-C293-4D94-94D9-F438E8B520C6}" destId="{B365C99E-6FE4-47FA-8423-0201DE5B80C0}" srcOrd="0" destOrd="0" presId="urn:microsoft.com/office/officeart/2005/8/layout/list1"/>
    <dgm:cxn modelId="{67EFBB54-D599-4245-B783-95AD1B90008A}" type="presOf" srcId="{0AF0D943-3644-4627-819D-35E0F7385131}" destId="{9B0E998E-BD29-403F-A2CF-DCD1A3282713}" srcOrd="0" destOrd="0" presId="urn:microsoft.com/office/officeart/2005/8/layout/list1"/>
    <dgm:cxn modelId="{6C949B78-1A5F-44EF-8F03-50CE16C3D17B}" srcId="{A9DC53A5-0AA9-4FEC-AA4E-E6CCCEC65D13}" destId="{5110B8ED-042F-44CA-8203-E1F163F69DB3}" srcOrd="0" destOrd="0" parTransId="{E0E40D01-02B9-4D44-9AEA-03451FB0FFA3}" sibTransId="{861A4EE9-F02C-47A2-8229-5E2C0DD33851}"/>
    <dgm:cxn modelId="{779DC67F-A63A-4315-BA2A-748DA663121F}" type="presOf" srcId="{B5D0BE69-0BBB-4316-861A-6704D1BB147B}" destId="{09D9ADEE-5A65-402E-A774-E036D1236957}" srcOrd="1" destOrd="0" presId="urn:microsoft.com/office/officeart/2005/8/layout/list1"/>
    <dgm:cxn modelId="{358D0A80-07C3-4026-8430-91AD80EBF0E7}" type="presOf" srcId="{33022F9E-C293-4D94-94D9-F438E8B520C6}" destId="{42685852-D412-419D-B428-202624268C98}" srcOrd="1" destOrd="0" presId="urn:microsoft.com/office/officeart/2005/8/layout/list1"/>
    <dgm:cxn modelId="{0AC43F8B-7EF2-44A2-9280-0C41FB281F23}" type="presOf" srcId="{5110B8ED-042F-44CA-8203-E1F163F69DB3}" destId="{5B62316E-B55F-4197-B50D-36DC17EEBFB0}" srcOrd="0" destOrd="0" presId="urn:microsoft.com/office/officeart/2005/8/layout/list1"/>
    <dgm:cxn modelId="{8832978B-0AFB-4C49-AC81-EB9A4BFDD6A9}" srcId="{DDD6953E-06F0-430A-BDEA-6D65C4DC7E1C}" destId="{A9DC53A5-0AA9-4FEC-AA4E-E6CCCEC65D13}" srcOrd="1" destOrd="0" parTransId="{8E99AA48-07A0-40B0-AC68-681BFAC1A54F}" sibTransId="{8B96C1EC-A94A-4E9C-AE96-A575BEA41B62}"/>
    <dgm:cxn modelId="{427FBA91-1CCE-4369-B24D-9F89F7DE9873}" srcId="{DDD6953E-06F0-430A-BDEA-6D65C4DC7E1C}" destId="{62AA85E1-EAD2-43B0-A6B0-4C4FD7CBDD47}" srcOrd="0" destOrd="0" parTransId="{69583E18-6399-41FF-8547-FDD46A406DF6}" sibTransId="{94A37398-4C73-430C-B4BB-509D83E3E786}"/>
    <dgm:cxn modelId="{9D2DF394-A64F-4F58-AF69-96255EEDF8CC}" srcId="{B5D0BE69-0BBB-4316-861A-6704D1BB147B}" destId="{251F033F-9853-47D8-BEFF-4BD7BEF581EA}" srcOrd="0" destOrd="0" parTransId="{57C0C2D1-BE14-4420-B2AB-E8C64C8BB9A7}" sibTransId="{A1ACD83E-0036-4CE5-9413-F4E2EFDDC737}"/>
    <dgm:cxn modelId="{3A3DC3A4-1E5B-4D3E-AFC2-39AC372BFE78}" srcId="{33022F9E-C293-4D94-94D9-F438E8B520C6}" destId="{82639DAD-A03F-497F-AD6B-FFE2C67F32A8}" srcOrd="0" destOrd="0" parTransId="{8C147D88-D69E-45AC-89B6-47A7E6D21B99}" sibTransId="{89F159EC-3695-4C63-83F1-2B4601E0BB2F}"/>
    <dgm:cxn modelId="{0AAEB7A8-C726-4F0F-B0AC-B631BDA0BE07}" type="presOf" srcId="{62AA85E1-EAD2-43B0-A6B0-4C4FD7CBDD47}" destId="{C7F980C1-538D-4CAE-B778-D33553ACE32F}" srcOrd="1" destOrd="0" presId="urn:microsoft.com/office/officeart/2005/8/layout/list1"/>
    <dgm:cxn modelId="{94597CBF-9992-4C58-8EBA-899C7F252F57}" srcId="{DDD6953E-06F0-430A-BDEA-6D65C4DC7E1C}" destId="{33022F9E-C293-4D94-94D9-F438E8B520C6}" srcOrd="3" destOrd="0" parTransId="{325EB441-0D9F-46CB-AA6C-E8485C0C30E4}" sibTransId="{945EF16B-42A3-4AAD-B7E3-D8524112C10A}"/>
    <dgm:cxn modelId="{343BF1C6-D38F-4644-A9FC-06BD7232A37D}" type="presOf" srcId="{A9DC53A5-0AA9-4FEC-AA4E-E6CCCEC65D13}" destId="{59AA9BC3-1EB0-4B15-8933-AF9AD7FF37B7}" srcOrd="0" destOrd="0" presId="urn:microsoft.com/office/officeart/2005/8/layout/list1"/>
    <dgm:cxn modelId="{C3018FC7-6F2B-4988-BAC7-2318985FA135}" type="presOf" srcId="{251F033F-9853-47D8-BEFF-4BD7BEF581EA}" destId="{70B0031B-BB53-4E5F-B1D5-233308A7265E}" srcOrd="0" destOrd="0" presId="urn:microsoft.com/office/officeart/2005/8/layout/list1"/>
    <dgm:cxn modelId="{665972DA-47D8-4035-AB61-4EC3CEC91BD9}" type="presOf" srcId="{82639DAD-A03F-497F-AD6B-FFE2C67F32A8}" destId="{FAFA7A04-506E-4C60-85BC-953D8B5AA0F5}" srcOrd="0" destOrd="0" presId="urn:microsoft.com/office/officeart/2005/8/layout/list1"/>
    <dgm:cxn modelId="{CFC80AF0-AFF3-4659-8F61-05102C8B6F5F}" type="presOf" srcId="{62AA85E1-EAD2-43B0-A6B0-4C4FD7CBDD47}" destId="{E8B1DD9E-C2F3-4777-B492-D188EA2953FD}" srcOrd="0" destOrd="0" presId="urn:microsoft.com/office/officeart/2005/8/layout/list1"/>
    <dgm:cxn modelId="{29B7CDFB-2BEC-48D3-A12E-534E7B76EBB7}" type="presOf" srcId="{B5D0BE69-0BBB-4316-861A-6704D1BB147B}" destId="{65CDF5CA-50E8-4365-8946-1E0F15F60BC9}" srcOrd="0" destOrd="0" presId="urn:microsoft.com/office/officeart/2005/8/layout/list1"/>
    <dgm:cxn modelId="{F92D5E4F-BF1A-4218-A43B-00D0856A2E53}" type="presParOf" srcId="{5ED777E1-DC68-4D35-996E-7F64F18CD140}" destId="{A7B3453E-E7EF-470B-A866-10E52879F190}" srcOrd="0" destOrd="0" presId="urn:microsoft.com/office/officeart/2005/8/layout/list1"/>
    <dgm:cxn modelId="{8C5A748E-E102-47FF-8C29-91F68A9743C4}" type="presParOf" srcId="{A7B3453E-E7EF-470B-A866-10E52879F190}" destId="{E8B1DD9E-C2F3-4777-B492-D188EA2953FD}" srcOrd="0" destOrd="0" presId="urn:microsoft.com/office/officeart/2005/8/layout/list1"/>
    <dgm:cxn modelId="{00A5C05E-C3B2-43C1-A164-B71DA5FE25B6}" type="presParOf" srcId="{A7B3453E-E7EF-470B-A866-10E52879F190}" destId="{C7F980C1-538D-4CAE-B778-D33553ACE32F}" srcOrd="1" destOrd="0" presId="urn:microsoft.com/office/officeart/2005/8/layout/list1"/>
    <dgm:cxn modelId="{61D0AE73-F469-42D8-BF81-51576CDB4633}" type="presParOf" srcId="{5ED777E1-DC68-4D35-996E-7F64F18CD140}" destId="{08CE6C44-3DF2-4BE2-AA88-D37839194555}" srcOrd="1" destOrd="0" presId="urn:microsoft.com/office/officeart/2005/8/layout/list1"/>
    <dgm:cxn modelId="{751C1310-6F5B-40B1-B90F-64DEB3EA439A}" type="presParOf" srcId="{5ED777E1-DC68-4D35-996E-7F64F18CD140}" destId="{9B0E998E-BD29-403F-A2CF-DCD1A3282713}" srcOrd="2" destOrd="0" presId="urn:microsoft.com/office/officeart/2005/8/layout/list1"/>
    <dgm:cxn modelId="{E801DFDE-C667-4773-9D58-1606BC5CDF99}" type="presParOf" srcId="{5ED777E1-DC68-4D35-996E-7F64F18CD140}" destId="{043B0071-25B4-4CBF-8442-0844A62FF882}" srcOrd="3" destOrd="0" presId="urn:microsoft.com/office/officeart/2005/8/layout/list1"/>
    <dgm:cxn modelId="{478F484D-AE36-40DE-AFD9-B2BC567ECE75}" type="presParOf" srcId="{5ED777E1-DC68-4D35-996E-7F64F18CD140}" destId="{5B5BCB48-5538-40ED-AAFE-05A1CC5190C9}" srcOrd="4" destOrd="0" presId="urn:microsoft.com/office/officeart/2005/8/layout/list1"/>
    <dgm:cxn modelId="{FC2F1F88-308A-499B-9AEC-0895340AAA8C}" type="presParOf" srcId="{5B5BCB48-5538-40ED-AAFE-05A1CC5190C9}" destId="{59AA9BC3-1EB0-4B15-8933-AF9AD7FF37B7}" srcOrd="0" destOrd="0" presId="urn:microsoft.com/office/officeart/2005/8/layout/list1"/>
    <dgm:cxn modelId="{9A4DCFA8-9426-4740-866B-E75AF34FDEE4}" type="presParOf" srcId="{5B5BCB48-5538-40ED-AAFE-05A1CC5190C9}" destId="{8F37F6DE-078E-40BC-9295-54EC5C2D71E0}" srcOrd="1" destOrd="0" presId="urn:microsoft.com/office/officeart/2005/8/layout/list1"/>
    <dgm:cxn modelId="{93CE9A79-1D66-4661-88D6-C7F6C6303E62}" type="presParOf" srcId="{5ED777E1-DC68-4D35-996E-7F64F18CD140}" destId="{D7512E5A-EDCF-4691-B563-727F78FC3C16}" srcOrd="5" destOrd="0" presId="urn:microsoft.com/office/officeart/2005/8/layout/list1"/>
    <dgm:cxn modelId="{C7E83A04-F38E-4B84-BA49-8517EE84E0C5}" type="presParOf" srcId="{5ED777E1-DC68-4D35-996E-7F64F18CD140}" destId="{5B62316E-B55F-4197-B50D-36DC17EEBFB0}" srcOrd="6" destOrd="0" presId="urn:microsoft.com/office/officeart/2005/8/layout/list1"/>
    <dgm:cxn modelId="{17ACA0BD-082C-4691-BA84-DD0303759E09}" type="presParOf" srcId="{5ED777E1-DC68-4D35-996E-7F64F18CD140}" destId="{A45401D5-433E-4173-9619-72FA621A9976}" srcOrd="7" destOrd="0" presId="urn:microsoft.com/office/officeart/2005/8/layout/list1"/>
    <dgm:cxn modelId="{30489A93-4739-4089-BCE4-BCBB0249A386}" type="presParOf" srcId="{5ED777E1-DC68-4D35-996E-7F64F18CD140}" destId="{B72A89A0-0FF3-4DB8-8E37-ED6428EACAEB}" srcOrd="8" destOrd="0" presId="urn:microsoft.com/office/officeart/2005/8/layout/list1"/>
    <dgm:cxn modelId="{0A1E48B2-27B6-477F-A404-30AFF9D3B0BA}" type="presParOf" srcId="{B72A89A0-0FF3-4DB8-8E37-ED6428EACAEB}" destId="{65CDF5CA-50E8-4365-8946-1E0F15F60BC9}" srcOrd="0" destOrd="0" presId="urn:microsoft.com/office/officeart/2005/8/layout/list1"/>
    <dgm:cxn modelId="{42E28EA5-DC50-42F8-A551-D043792CB501}" type="presParOf" srcId="{B72A89A0-0FF3-4DB8-8E37-ED6428EACAEB}" destId="{09D9ADEE-5A65-402E-A774-E036D1236957}" srcOrd="1" destOrd="0" presId="urn:microsoft.com/office/officeart/2005/8/layout/list1"/>
    <dgm:cxn modelId="{F9405514-568C-42F5-8171-97C2675DD4DA}" type="presParOf" srcId="{5ED777E1-DC68-4D35-996E-7F64F18CD140}" destId="{EA68FC40-BBF1-4D4C-81C0-3D223817879E}" srcOrd="9" destOrd="0" presId="urn:microsoft.com/office/officeart/2005/8/layout/list1"/>
    <dgm:cxn modelId="{66DB2FA6-A2D6-4530-9EEF-2EE862C3F918}" type="presParOf" srcId="{5ED777E1-DC68-4D35-996E-7F64F18CD140}" destId="{70B0031B-BB53-4E5F-B1D5-233308A7265E}" srcOrd="10" destOrd="0" presId="urn:microsoft.com/office/officeart/2005/8/layout/list1"/>
    <dgm:cxn modelId="{C2835549-71A7-4679-B5D0-7BBC22C0FF03}" type="presParOf" srcId="{5ED777E1-DC68-4D35-996E-7F64F18CD140}" destId="{F36E6211-9E78-4110-B336-3CCBBDF338E9}" srcOrd="11" destOrd="0" presId="urn:microsoft.com/office/officeart/2005/8/layout/list1"/>
    <dgm:cxn modelId="{9E3CDE04-A63B-459D-9061-229FB37184B3}" type="presParOf" srcId="{5ED777E1-DC68-4D35-996E-7F64F18CD140}" destId="{261EB941-5F86-4C30-B8DE-25C69408C1E6}" srcOrd="12" destOrd="0" presId="urn:microsoft.com/office/officeart/2005/8/layout/list1"/>
    <dgm:cxn modelId="{06395564-A1CA-4A6A-9A32-C9D48816E7F4}" type="presParOf" srcId="{261EB941-5F86-4C30-B8DE-25C69408C1E6}" destId="{B365C99E-6FE4-47FA-8423-0201DE5B80C0}" srcOrd="0" destOrd="0" presId="urn:microsoft.com/office/officeart/2005/8/layout/list1"/>
    <dgm:cxn modelId="{67E1AE6C-E25C-4B49-B554-F6467A36A681}" type="presParOf" srcId="{261EB941-5F86-4C30-B8DE-25C69408C1E6}" destId="{42685852-D412-419D-B428-202624268C98}" srcOrd="1" destOrd="0" presId="urn:microsoft.com/office/officeart/2005/8/layout/list1"/>
    <dgm:cxn modelId="{4A8E013E-57C0-4DBE-9C3A-A053F30B1313}" type="presParOf" srcId="{5ED777E1-DC68-4D35-996E-7F64F18CD140}" destId="{B76C4D57-EE31-4065-AAC5-61FE7B256CC4}" srcOrd="13" destOrd="0" presId="urn:microsoft.com/office/officeart/2005/8/layout/list1"/>
    <dgm:cxn modelId="{F26B7FF3-5A6C-40F6-8AC7-72AAE91333AC}" type="presParOf" srcId="{5ED777E1-DC68-4D35-996E-7F64F18CD140}" destId="{FAFA7A04-506E-4C60-85BC-953D8B5AA0F5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583D35-1B02-491E-A223-36C3CC2D92EF}" type="doc">
      <dgm:prSet loTypeId="urn:microsoft.com/office/officeart/2016/7/layout/BasicProcessNew" loCatId="process" qsTypeId="urn:microsoft.com/office/officeart/2005/8/quickstyle/simple1" qsCatId="simple" csTypeId="urn:microsoft.com/office/officeart/2005/8/colors/accent0_1" csCatId="mainScheme"/>
      <dgm:spPr/>
      <dgm:t>
        <a:bodyPr/>
        <a:lstStyle/>
        <a:p>
          <a:endParaRPr lang="en-US"/>
        </a:p>
      </dgm:t>
    </dgm:pt>
    <dgm:pt modelId="{A912BE2D-EB7E-44D5-80E2-6FA870D23FBC}">
      <dgm:prSet/>
      <dgm:spPr/>
      <dgm:t>
        <a:bodyPr/>
        <a:lstStyle/>
        <a:p>
          <a:r>
            <a:rPr lang="en-US" sz="2100" b="1"/>
            <a:t>Strengths:</a:t>
          </a:r>
          <a:endParaRPr lang="en-US" sz="2100"/>
        </a:p>
      </dgm:t>
    </dgm:pt>
    <dgm:pt modelId="{D323786E-C40A-4788-B159-CCE320DBA499}" type="parTrans" cxnId="{B2509BAC-583B-4633-AFD5-9C965C9E5A69}">
      <dgm:prSet/>
      <dgm:spPr/>
      <dgm:t>
        <a:bodyPr/>
        <a:lstStyle/>
        <a:p>
          <a:endParaRPr lang="en-US"/>
        </a:p>
      </dgm:t>
    </dgm:pt>
    <dgm:pt modelId="{0C2448EB-B837-445E-9E75-D22D7BD92DDB}" type="sibTrans" cxnId="{B2509BAC-583B-4633-AFD5-9C965C9E5A69}">
      <dgm:prSet/>
      <dgm:spPr/>
      <dgm:t>
        <a:bodyPr/>
        <a:lstStyle/>
        <a:p>
          <a:endParaRPr lang="en-US"/>
        </a:p>
      </dgm:t>
    </dgm:pt>
    <dgm:pt modelId="{9D1BD11D-9051-4714-B3F8-CBFC6C866969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Highlights emotional needs and caregiver consistency.</a:t>
          </a:r>
        </a:p>
      </dgm:t>
    </dgm:pt>
    <dgm:pt modelId="{D64EC1B6-1C84-4312-B7C9-C745B42BA7CC}" type="parTrans" cxnId="{C3B4212C-5803-4364-927D-39BBF98C0595}">
      <dgm:prSet/>
      <dgm:spPr/>
      <dgm:t>
        <a:bodyPr/>
        <a:lstStyle/>
        <a:p>
          <a:endParaRPr lang="en-US"/>
        </a:p>
      </dgm:t>
    </dgm:pt>
    <dgm:pt modelId="{1F2D0157-92B7-4590-A748-86875D598349}" type="sibTrans" cxnId="{C3B4212C-5803-4364-927D-39BBF98C0595}">
      <dgm:prSet/>
      <dgm:spPr/>
      <dgm:t>
        <a:bodyPr/>
        <a:lstStyle/>
        <a:p>
          <a:endParaRPr lang="en-US"/>
        </a:p>
      </dgm:t>
    </dgm:pt>
    <dgm:pt modelId="{500FC7B8-75A6-4293-BB71-DD00B10114D8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Foundation for modern early-years practice and safeguarding.</a:t>
          </a:r>
        </a:p>
      </dgm:t>
    </dgm:pt>
    <dgm:pt modelId="{4468F60D-8F46-4643-BA95-E17A12E8326F}" type="parTrans" cxnId="{2BC60049-D38B-4BD2-99D4-4FAA6BE9EDFE}">
      <dgm:prSet/>
      <dgm:spPr/>
      <dgm:t>
        <a:bodyPr/>
        <a:lstStyle/>
        <a:p>
          <a:endParaRPr lang="en-US"/>
        </a:p>
      </dgm:t>
    </dgm:pt>
    <dgm:pt modelId="{57DBC5DC-778F-4D49-ACD4-2EB274A0D2CF}" type="sibTrans" cxnId="{2BC60049-D38B-4BD2-99D4-4FAA6BE9EDFE}">
      <dgm:prSet/>
      <dgm:spPr/>
      <dgm:t>
        <a:bodyPr/>
        <a:lstStyle/>
        <a:p>
          <a:endParaRPr lang="en-US"/>
        </a:p>
      </dgm:t>
    </dgm:pt>
    <dgm:pt modelId="{7189B6BC-4D47-455D-8C1F-9F2C0699FE61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Empirical support from Ainsworth’s “Strange Situation” studies.</a:t>
          </a:r>
        </a:p>
      </dgm:t>
    </dgm:pt>
    <dgm:pt modelId="{602510DF-D2BD-4834-8A5A-E5E7AA403416}" type="parTrans" cxnId="{F0F132A0-52C1-4609-A5E6-5F4C00F9C233}">
      <dgm:prSet/>
      <dgm:spPr/>
      <dgm:t>
        <a:bodyPr/>
        <a:lstStyle/>
        <a:p>
          <a:endParaRPr lang="en-US"/>
        </a:p>
      </dgm:t>
    </dgm:pt>
    <dgm:pt modelId="{FBC9E731-3EAD-4318-A823-2C14296FF356}" type="sibTrans" cxnId="{F0F132A0-52C1-4609-A5E6-5F4C00F9C233}">
      <dgm:prSet/>
      <dgm:spPr/>
      <dgm:t>
        <a:bodyPr/>
        <a:lstStyle/>
        <a:p>
          <a:endParaRPr lang="en-US"/>
        </a:p>
      </dgm:t>
    </dgm:pt>
    <dgm:pt modelId="{F82E8954-B74E-479C-8233-73CFD18920D7}">
      <dgm:prSet/>
      <dgm:spPr/>
      <dgm:t>
        <a:bodyPr/>
        <a:lstStyle/>
        <a:p>
          <a:r>
            <a:rPr lang="en-US" sz="2200" b="1"/>
            <a:t>Limitations:</a:t>
          </a:r>
          <a:endParaRPr lang="en-US" sz="2200"/>
        </a:p>
      </dgm:t>
    </dgm:pt>
    <dgm:pt modelId="{B4F5BA37-267A-4BB1-A6EF-242C6E88ECAA}" type="parTrans" cxnId="{2377B2BD-58A4-4A7A-BB8D-B7AA61E0EB75}">
      <dgm:prSet/>
      <dgm:spPr/>
      <dgm:t>
        <a:bodyPr/>
        <a:lstStyle/>
        <a:p>
          <a:endParaRPr lang="en-US"/>
        </a:p>
      </dgm:t>
    </dgm:pt>
    <dgm:pt modelId="{4BC77C3B-A9DC-41E4-9A31-533E8E331EFB}" type="sibTrans" cxnId="{2377B2BD-58A4-4A7A-BB8D-B7AA61E0EB75}">
      <dgm:prSet/>
      <dgm:spPr/>
      <dgm:t>
        <a:bodyPr/>
        <a:lstStyle/>
        <a:p>
          <a:endParaRPr lang="en-US"/>
        </a:p>
      </dgm:t>
    </dgm:pt>
    <dgm:pt modelId="{4724EC50-F47C-4FBA-87E1-37BAC58FD068}">
      <dgm:prSet custT="1"/>
      <dgm:spPr/>
      <dgm:t>
        <a:bodyPr/>
        <a:lstStyle/>
        <a:p>
          <a:r>
            <a:rPr lang="en-US" sz="20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Overemphasises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mother-child bond; underplays wider family/social roles.</a:t>
          </a:r>
        </a:p>
      </dgm:t>
    </dgm:pt>
    <dgm:pt modelId="{97E9C54A-332A-45ED-828E-FB79CABAD0A8}" type="parTrans" cxnId="{F2C70CED-E26B-453D-86F2-683B29F02C7C}">
      <dgm:prSet/>
      <dgm:spPr/>
      <dgm:t>
        <a:bodyPr/>
        <a:lstStyle/>
        <a:p>
          <a:endParaRPr lang="en-US"/>
        </a:p>
      </dgm:t>
    </dgm:pt>
    <dgm:pt modelId="{D5C63741-9C13-4FB6-A468-B9AE88C34442}" type="sibTrans" cxnId="{F2C70CED-E26B-453D-86F2-683B29F02C7C}">
      <dgm:prSet/>
      <dgm:spPr/>
      <dgm:t>
        <a:bodyPr/>
        <a:lstStyle/>
        <a:p>
          <a:endParaRPr lang="en-US"/>
        </a:p>
      </dgm:t>
    </dgm:pt>
    <dgm:pt modelId="{788BDCD9-EA12-4910-8457-E77923F16738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variation: attachment patterns differ globally.</a:t>
          </a:r>
        </a:p>
      </dgm:t>
    </dgm:pt>
    <dgm:pt modelId="{28F794D2-ED2E-4061-A1C0-9B9CAC9216A7}" type="parTrans" cxnId="{AED697B9-AD12-4402-85C4-E7A3039F3CBE}">
      <dgm:prSet/>
      <dgm:spPr/>
      <dgm:t>
        <a:bodyPr/>
        <a:lstStyle/>
        <a:p>
          <a:endParaRPr lang="en-US"/>
        </a:p>
      </dgm:t>
    </dgm:pt>
    <dgm:pt modelId="{D5B6463E-4DCB-4E3D-91B0-222BC254D0CF}" type="sibTrans" cxnId="{AED697B9-AD12-4402-85C4-E7A3039F3CBE}">
      <dgm:prSet/>
      <dgm:spPr/>
      <dgm:t>
        <a:bodyPr/>
        <a:lstStyle/>
        <a:p>
          <a:endParaRPr lang="en-US"/>
        </a:p>
      </dgm:t>
    </dgm:pt>
    <dgm:pt modelId="{F9447CAC-B5C8-4AF1-8BE5-9C17CFFABB8F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Critics (e.g., Rutter, 1981) argue multiple attachments can be equally secure.</a:t>
          </a:r>
        </a:p>
      </dgm:t>
    </dgm:pt>
    <dgm:pt modelId="{25D6D607-20FA-4A70-8ECA-E3249E6D9406}" type="parTrans" cxnId="{7B260EA1-78C7-411A-959B-F70831998567}">
      <dgm:prSet/>
      <dgm:spPr/>
      <dgm:t>
        <a:bodyPr/>
        <a:lstStyle/>
        <a:p>
          <a:endParaRPr lang="en-US"/>
        </a:p>
      </dgm:t>
    </dgm:pt>
    <dgm:pt modelId="{3C4BF609-5C97-4283-958B-1BD90CA72B22}" type="sibTrans" cxnId="{7B260EA1-78C7-411A-959B-F70831998567}">
      <dgm:prSet/>
      <dgm:spPr/>
      <dgm:t>
        <a:bodyPr/>
        <a:lstStyle/>
        <a:p>
          <a:endParaRPr lang="en-US"/>
        </a:p>
      </dgm:t>
    </dgm:pt>
    <dgm:pt modelId="{451339CC-AEF9-40D4-8F8C-CEC69841E221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Does not fully account for resilience and adaptive coping in some children</a:t>
          </a:r>
          <a:r>
            <a:rPr lang="en-US" sz="1700" dirty="0"/>
            <a:t>.</a:t>
          </a:r>
        </a:p>
      </dgm:t>
    </dgm:pt>
    <dgm:pt modelId="{C2D8624A-7B37-49A1-9A9F-FBDA2B70727B}" type="parTrans" cxnId="{DC6B1460-00F5-44DD-B30C-005DC8047D20}">
      <dgm:prSet/>
      <dgm:spPr/>
      <dgm:t>
        <a:bodyPr/>
        <a:lstStyle/>
        <a:p>
          <a:endParaRPr lang="en-US"/>
        </a:p>
      </dgm:t>
    </dgm:pt>
    <dgm:pt modelId="{C1AF19E6-6C44-4305-8D51-03ED67A2220A}" type="sibTrans" cxnId="{DC6B1460-00F5-44DD-B30C-005DC8047D20}">
      <dgm:prSet/>
      <dgm:spPr/>
      <dgm:t>
        <a:bodyPr/>
        <a:lstStyle/>
        <a:p>
          <a:endParaRPr lang="en-US"/>
        </a:p>
      </dgm:t>
    </dgm:pt>
    <dgm:pt modelId="{9EE1D8D4-AAE0-4991-BD7F-642E87E863D2}" type="pres">
      <dgm:prSet presAssocID="{C5583D35-1B02-491E-A223-36C3CC2D92EF}" presName="Name0" presStyleCnt="0">
        <dgm:presLayoutVars>
          <dgm:dir/>
          <dgm:resizeHandles val="exact"/>
        </dgm:presLayoutVars>
      </dgm:prSet>
      <dgm:spPr/>
    </dgm:pt>
    <dgm:pt modelId="{B9BEE62A-007A-4D05-B3DB-DC9F499DDBA4}" type="pres">
      <dgm:prSet presAssocID="{A912BE2D-EB7E-44D5-80E2-6FA870D23FBC}" presName="node" presStyleLbl="node1" presStyleIdx="0" presStyleCnt="3">
        <dgm:presLayoutVars>
          <dgm:bulletEnabled val="1"/>
        </dgm:presLayoutVars>
      </dgm:prSet>
      <dgm:spPr/>
    </dgm:pt>
    <dgm:pt modelId="{9C6C2AA5-3022-418E-9C5B-0799859D0E59}" type="pres">
      <dgm:prSet presAssocID="{0C2448EB-B837-445E-9E75-D22D7BD92DDB}" presName="sibTransSpacerBeforeConnector" presStyleCnt="0"/>
      <dgm:spPr/>
    </dgm:pt>
    <dgm:pt modelId="{8013C972-90C5-4690-9BC2-3EC5AB2616C0}" type="pres">
      <dgm:prSet presAssocID="{0C2448EB-B837-445E-9E75-D22D7BD92DDB}" presName="sibTrans" presStyleLbl="node1" presStyleIdx="1" presStyleCnt="3"/>
      <dgm:spPr/>
    </dgm:pt>
    <dgm:pt modelId="{E80391E8-31CA-4426-B5EA-490F2397E6BD}" type="pres">
      <dgm:prSet presAssocID="{0C2448EB-B837-445E-9E75-D22D7BD92DDB}" presName="sibTransSpacerAfterConnector" presStyleCnt="0"/>
      <dgm:spPr/>
    </dgm:pt>
    <dgm:pt modelId="{F14087D1-53C0-41A3-9110-F69D8609B514}" type="pres">
      <dgm:prSet presAssocID="{F82E8954-B74E-479C-8233-73CFD18920D7}" presName="node" presStyleLbl="node1" presStyleIdx="2" presStyleCnt="3">
        <dgm:presLayoutVars>
          <dgm:bulletEnabled val="1"/>
        </dgm:presLayoutVars>
      </dgm:prSet>
      <dgm:spPr/>
    </dgm:pt>
  </dgm:ptLst>
  <dgm:cxnLst>
    <dgm:cxn modelId="{1234D618-157B-4228-BCF9-921C8F089CB6}" type="presOf" srcId="{7189B6BC-4D47-455D-8C1F-9F2C0699FE61}" destId="{B9BEE62A-007A-4D05-B3DB-DC9F499DDBA4}" srcOrd="0" destOrd="3" presId="urn:microsoft.com/office/officeart/2016/7/layout/BasicProcessNew"/>
    <dgm:cxn modelId="{98B7271E-C544-4C4B-83AF-4BFBD9616FDA}" type="presOf" srcId="{788BDCD9-EA12-4910-8457-E77923F16738}" destId="{F14087D1-53C0-41A3-9110-F69D8609B514}" srcOrd="0" destOrd="2" presId="urn:microsoft.com/office/officeart/2016/7/layout/BasicProcessNew"/>
    <dgm:cxn modelId="{C3B4212C-5803-4364-927D-39BBF98C0595}" srcId="{A912BE2D-EB7E-44D5-80E2-6FA870D23FBC}" destId="{9D1BD11D-9051-4714-B3F8-CBFC6C866969}" srcOrd="0" destOrd="0" parTransId="{D64EC1B6-1C84-4312-B7C9-C745B42BA7CC}" sibTransId="{1F2D0157-92B7-4590-A748-86875D598349}"/>
    <dgm:cxn modelId="{7C221637-7A1B-4FC8-A8E2-2C31EFD515D6}" type="presOf" srcId="{F82E8954-B74E-479C-8233-73CFD18920D7}" destId="{F14087D1-53C0-41A3-9110-F69D8609B514}" srcOrd="0" destOrd="0" presId="urn:microsoft.com/office/officeart/2016/7/layout/BasicProcessNew"/>
    <dgm:cxn modelId="{50462C3B-0210-4FFC-A13A-19B5EA6F860C}" type="presOf" srcId="{A912BE2D-EB7E-44D5-80E2-6FA870D23FBC}" destId="{B9BEE62A-007A-4D05-B3DB-DC9F499DDBA4}" srcOrd="0" destOrd="0" presId="urn:microsoft.com/office/officeart/2016/7/layout/BasicProcessNew"/>
    <dgm:cxn modelId="{DC6B1460-00F5-44DD-B30C-005DC8047D20}" srcId="{F82E8954-B74E-479C-8233-73CFD18920D7}" destId="{451339CC-AEF9-40D4-8F8C-CEC69841E221}" srcOrd="3" destOrd="0" parTransId="{C2D8624A-7B37-49A1-9A9F-FBDA2B70727B}" sibTransId="{C1AF19E6-6C44-4305-8D51-03ED67A2220A}"/>
    <dgm:cxn modelId="{A763AD67-592E-40D3-8E24-E14825A241BF}" type="presOf" srcId="{0C2448EB-B837-445E-9E75-D22D7BD92DDB}" destId="{8013C972-90C5-4690-9BC2-3EC5AB2616C0}" srcOrd="0" destOrd="0" presId="urn:microsoft.com/office/officeart/2016/7/layout/BasicProcessNew"/>
    <dgm:cxn modelId="{F40CBB48-7868-47EF-86AC-1569103DC629}" type="presOf" srcId="{4724EC50-F47C-4FBA-87E1-37BAC58FD068}" destId="{F14087D1-53C0-41A3-9110-F69D8609B514}" srcOrd="0" destOrd="1" presId="urn:microsoft.com/office/officeart/2016/7/layout/BasicProcessNew"/>
    <dgm:cxn modelId="{2BC60049-D38B-4BD2-99D4-4FAA6BE9EDFE}" srcId="{A912BE2D-EB7E-44D5-80E2-6FA870D23FBC}" destId="{500FC7B8-75A6-4293-BB71-DD00B10114D8}" srcOrd="1" destOrd="0" parTransId="{4468F60D-8F46-4643-BA95-E17A12E8326F}" sibTransId="{57DBC5DC-778F-4D49-ACD4-2EB274A0D2CF}"/>
    <dgm:cxn modelId="{941C3C73-1154-4191-BD04-33315D7A7DB6}" type="presOf" srcId="{C5583D35-1B02-491E-A223-36C3CC2D92EF}" destId="{9EE1D8D4-AAE0-4991-BD7F-642E87E863D2}" srcOrd="0" destOrd="0" presId="urn:microsoft.com/office/officeart/2016/7/layout/BasicProcessNew"/>
    <dgm:cxn modelId="{281FCA81-7518-4FDC-B1DC-6EF9B5168F5A}" type="presOf" srcId="{9D1BD11D-9051-4714-B3F8-CBFC6C866969}" destId="{B9BEE62A-007A-4D05-B3DB-DC9F499DDBA4}" srcOrd="0" destOrd="1" presId="urn:microsoft.com/office/officeart/2016/7/layout/BasicProcessNew"/>
    <dgm:cxn modelId="{F0F132A0-52C1-4609-A5E6-5F4C00F9C233}" srcId="{A912BE2D-EB7E-44D5-80E2-6FA870D23FBC}" destId="{7189B6BC-4D47-455D-8C1F-9F2C0699FE61}" srcOrd="2" destOrd="0" parTransId="{602510DF-D2BD-4834-8A5A-E5E7AA403416}" sibTransId="{FBC9E731-3EAD-4318-A823-2C14296FF356}"/>
    <dgm:cxn modelId="{7B260EA1-78C7-411A-959B-F70831998567}" srcId="{F82E8954-B74E-479C-8233-73CFD18920D7}" destId="{F9447CAC-B5C8-4AF1-8BE5-9C17CFFABB8F}" srcOrd="2" destOrd="0" parTransId="{25D6D607-20FA-4A70-8ECA-E3249E6D9406}" sibTransId="{3C4BF609-5C97-4283-958B-1BD90CA72B22}"/>
    <dgm:cxn modelId="{B2509BAC-583B-4633-AFD5-9C965C9E5A69}" srcId="{C5583D35-1B02-491E-A223-36C3CC2D92EF}" destId="{A912BE2D-EB7E-44D5-80E2-6FA870D23FBC}" srcOrd="0" destOrd="0" parTransId="{D323786E-C40A-4788-B159-CCE320DBA499}" sibTransId="{0C2448EB-B837-445E-9E75-D22D7BD92DDB}"/>
    <dgm:cxn modelId="{AED697B9-AD12-4402-85C4-E7A3039F3CBE}" srcId="{F82E8954-B74E-479C-8233-73CFD18920D7}" destId="{788BDCD9-EA12-4910-8457-E77923F16738}" srcOrd="1" destOrd="0" parTransId="{28F794D2-ED2E-4061-A1C0-9B9CAC9216A7}" sibTransId="{D5B6463E-4DCB-4E3D-91B0-222BC254D0CF}"/>
    <dgm:cxn modelId="{2377B2BD-58A4-4A7A-BB8D-B7AA61E0EB75}" srcId="{C5583D35-1B02-491E-A223-36C3CC2D92EF}" destId="{F82E8954-B74E-479C-8233-73CFD18920D7}" srcOrd="1" destOrd="0" parTransId="{B4F5BA37-267A-4BB1-A6EF-242C6E88ECAA}" sibTransId="{4BC77C3B-A9DC-41E4-9A31-533E8E331EFB}"/>
    <dgm:cxn modelId="{E37592C1-014B-4772-94E3-78C7D15050D8}" type="presOf" srcId="{500FC7B8-75A6-4293-BB71-DD00B10114D8}" destId="{B9BEE62A-007A-4D05-B3DB-DC9F499DDBA4}" srcOrd="0" destOrd="2" presId="urn:microsoft.com/office/officeart/2016/7/layout/BasicProcessNew"/>
    <dgm:cxn modelId="{007C58CD-E17E-4C2C-8A01-28BB60B5B8DB}" type="presOf" srcId="{F9447CAC-B5C8-4AF1-8BE5-9C17CFFABB8F}" destId="{F14087D1-53C0-41A3-9110-F69D8609B514}" srcOrd="0" destOrd="3" presId="urn:microsoft.com/office/officeart/2016/7/layout/BasicProcessNew"/>
    <dgm:cxn modelId="{F2C70CED-E26B-453D-86F2-683B29F02C7C}" srcId="{F82E8954-B74E-479C-8233-73CFD18920D7}" destId="{4724EC50-F47C-4FBA-87E1-37BAC58FD068}" srcOrd="0" destOrd="0" parTransId="{97E9C54A-332A-45ED-828E-FB79CABAD0A8}" sibTransId="{D5C63741-9C13-4FB6-A468-B9AE88C34442}"/>
    <dgm:cxn modelId="{3461F4FC-8698-49FB-91C5-4C96FB58CD65}" type="presOf" srcId="{451339CC-AEF9-40D4-8F8C-CEC69841E221}" destId="{F14087D1-53C0-41A3-9110-F69D8609B514}" srcOrd="0" destOrd="4" presId="urn:microsoft.com/office/officeart/2016/7/layout/BasicProcessNew"/>
    <dgm:cxn modelId="{81500359-69F8-4E9C-8945-8D9A9CB30C45}" type="presParOf" srcId="{9EE1D8D4-AAE0-4991-BD7F-642E87E863D2}" destId="{B9BEE62A-007A-4D05-B3DB-DC9F499DDBA4}" srcOrd="0" destOrd="0" presId="urn:microsoft.com/office/officeart/2016/7/layout/BasicProcessNew"/>
    <dgm:cxn modelId="{FCEF5997-6E66-4BB9-860D-EC9ECE42352E}" type="presParOf" srcId="{9EE1D8D4-AAE0-4991-BD7F-642E87E863D2}" destId="{9C6C2AA5-3022-418E-9C5B-0799859D0E59}" srcOrd="1" destOrd="0" presId="urn:microsoft.com/office/officeart/2016/7/layout/BasicProcessNew"/>
    <dgm:cxn modelId="{855D2411-1180-4D75-A9ED-4ED108939FB1}" type="presParOf" srcId="{9EE1D8D4-AAE0-4991-BD7F-642E87E863D2}" destId="{8013C972-90C5-4690-9BC2-3EC5AB2616C0}" srcOrd="2" destOrd="0" presId="urn:microsoft.com/office/officeart/2016/7/layout/BasicProcessNew"/>
    <dgm:cxn modelId="{0C9F1000-449A-4079-B711-A3E3D92B8961}" type="presParOf" srcId="{9EE1D8D4-AAE0-4991-BD7F-642E87E863D2}" destId="{E80391E8-31CA-4426-B5EA-490F2397E6BD}" srcOrd="3" destOrd="0" presId="urn:microsoft.com/office/officeart/2016/7/layout/BasicProcessNew"/>
    <dgm:cxn modelId="{EC97A775-7112-4E23-A6D7-7C3922800C92}" type="presParOf" srcId="{9EE1D8D4-AAE0-4991-BD7F-642E87E863D2}" destId="{F14087D1-53C0-41A3-9110-F69D8609B514}" srcOrd="4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AE4721-1E37-4AEF-B1D1-CE0B5FED56B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052CDA-F6B4-479D-9054-E76EAEE69161}">
      <dgm:prSet/>
      <dgm:spPr/>
      <dgm:t>
        <a:bodyPr/>
        <a:lstStyle/>
        <a:p>
          <a:r>
            <a:rPr lang="en-US" dirty="0"/>
            <a:t>Bowlby’s theory explains Amira’s emotional responses and social withdrawal.</a:t>
          </a:r>
        </a:p>
      </dgm:t>
    </dgm:pt>
    <dgm:pt modelId="{EC4AA90B-F71D-490C-B0FB-2B34FE8B250C}" type="parTrans" cxnId="{2460955B-3E9E-42D7-9162-C8BC51171E81}">
      <dgm:prSet/>
      <dgm:spPr/>
      <dgm:t>
        <a:bodyPr/>
        <a:lstStyle/>
        <a:p>
          <a:endParaRPr lang="en-US"/>
        </a:p>
      </dgm:t>
    </dgm:pt>
    <dgm:pt modelId="{19568815-5250-4B71-89AF-A074ADB08C72}" type="sibTrans" cxnId="{2460955B-3E9E-42D7-9162-C8BC51171E81}">
      <dgm:prSet/>
      <dgm:spPr/>
      <dgm:t>
        <a:bodyPr/>
        <a:lstStyle/>
        <a:p>
          <a:endParaRPr lang="en-US"/>
        </a:p>
      </dgm:t>
    </dgm:pt>
    <dgm:pt modelId="{8EBDC1AF-B27C-43ED-8B55-5BB98B257B1E}">
      <dgm:prSet/>
      <dgm:spPr/>
      <dgm:t>
        <a:bodyPr/>
        <a:lstStyle/>
        <a:p>
          <a:r>
            <a:rPr lang="en-US"/>
            <a:t>Secure, consistent relationships are key to promoting her development.</a:t>
          </a:r>
        </a:p>
      </dgm:t>
    </dgm:pt>
    <dgm:pt modelId="{3D33DAAC-62EF-423A-8DFE-6A4ABBB25729}" type="parTrans" cxnId="{4946E119-1BB2-41EB-B534-6B1E66DBEEA5}">
      <dgm:prSet/>
      <dgm:spPr/>
      <dgm:t>
        <a:bodyPr/>
        <a:lstStyle/>
        <a:p>
          <a:endParaRPr lang="en-US"/>
        </a:p>
      </dgm:t>
    </dgm:pt>
    <dgm:pt modelId="{354ABFB2-D678-4B7D-890F-BD4E270FED08}" type="sibTrans" cxnId="{4946E119-1BB2-41EB-B534-6B1E66DBEEA5}">
      <dgm:prSet/>
      <dgm:spPr/>
      <dgm:t>
        <a:bodyPr/>
        <a:lstStyle/>
        <a:p>
          <a:endParaRPr lang="en-US"/>
        </a:p>
      </dgm:t>
    </dgm:pt>
    <dgm:pt modelId="{A38AF6C5-F50A-41CA-BED5-15C8949A6F19}">
      <dgm:prSet/>
      <dgm:spPr/>
      <dgm:t>
        <a:bodyPr/>
        <a:lstStyle/>
        <a:p>
          <a:r>
            <a:rPr lang="en-US"/>
            <a:t>Practitioners should integrate attachment-based strategies with parental collaboration.</a:t>
          </a:r>
        </a:p>
      </dgm:t>
    </dgm:pt>
    <dgm:pt modelId="{B81DE20B-2B26-4776-96F5-649788B13F59}" type="parTrans" cxnId="{6F6DE234-5A18-4983-8FD3-B7EE884A7D71}">
      <dgm:prSet/>
      <dgm:spPr/>
      <dgm:t>
        <a:bodyPr/>
        <a:lstStyle/>
        <a:p>
          <a:endParaRPr lang="en-US"/>
        </a:p>
      </dgm:t>
    </dgm:pt>
    <dgm:pt modelId="{3569417B-FC8C-4CA5-B91C-66F663E488A6}" type="sibTrans" cxnId="{6F6DE234-5A18-4983-8FD3-B7EE884A7D71}">
      <dgm:prSet/>
      <dgm:spPr/>
      <dgm:t>
        <a:bodyPr/>
        <a:lstStyle/>
        <a:p>
          <a:endParaRPr lang="en-US"/>
        </a:p>
      </dgm:t>
    </dgm:pt>
    <dgm:pt modelId="{1A168E38-5DDD-4B8C-B1FC-507AA6AC52BA}" type="pres">
      <dgm:prSet presAssocID="{ADAE4721-1E37-4AEF-B1D1-CE0B5FED56B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5E3390-97DE-439E-99C8-72CF4DA684ED}" type="pres">
      <dgm:prSet presAssocID="{BD052CDA-F6B4-479D-9054-E76EAEE69161}" presName="hierRoot1" presStyleCnt="0"/>
      <dgm:spPr/>
    </dgm:pt>
    <dgm:pt modelId="{09783D7F-A71D-42CF-852F-17A35D7A777D}" type="pres">
      <dgm:prSet presAssocID="{BD052CDA-F6B4-479D-9054-E76EAEE69161}" presName="composite" presStyleCnt="0"/>
      <dgm:spPr/>
    </dgm:pt>
    <dgm:pt modelId="{247BA0A2-057C-4742-829E-772AE548D974}" type="pres">
      <dgm:prSet presAssocID="{BD052CDA-F6B4-479D-9054-E76EAEE69161}" presName="background" presStyleLbl="node0" presStyleIdx="0" presStyleCnt="3"/>
      <dgm:spPr/>
    </dgm:pt>
    <dgm:pt modelId="{D29A3E46-73F3-48CC-B3E0-CA67AEAE68C6}" type="pres">
      <dgm:prSet presAssocID="{BD052CDA-F6B4-479D-9054-E76EAEE69161}" presName="text" presStyleLbl="fgAcc0" presStyleIdx="0" presStyleCnt="3">
        <dgm:presLayoutVars>
          <dgm:chPref val="3"/>
        </dgm:presLayoutVars>
      </dgm:prSet>
      <dgm:spPr/>
    </dgm:pt>
    <dgm:pt modelId="{2FDC9113-EBAA-4CBB-ADD5-0642F69500D2}" type="pres">
      <dgm:prSet presAssocID="{BD052CDA-F6B4-479D-9054-E76EAEE69161}" presName="hierChild2" presStyleCnt="0"/>
      <dgm:spPr/>
    </dgm:pt>
    <dgm:pt modelId="{8E999B4C-2EAD-43B1-BE38-A518D99BBEE9}" type="pres">
      <dgm:prSet presAssocID="{8EBDC1AF-B27C-43ED-8B55-5BB98B257B1E}" presName="hierRoot1" presStyleCnt="0"/>
      <dgm:spPr/>
    </dgm:pt>
    <dgm:pt modelId="{371F3BC1-7C84-418F-94D1-133E2C66F84D}" type="pres">
      <dgm:prSet presAssocID="{8EBDC1AF-B27C-43ED-8B55-5BB98B257B1E}" presName="composite" presStyleCnt="0"/>
      <dgm:spPr/>
    </dgm:pt>
    <dgm:pt modelId="{8105A21A-C04A-49C1-844C-6A8781C63FB2}" type="pres">
      <dgm:prSet presAssocID="{8EBDC1AF-B27C-43ED-8B55-5BB98B257B1E}" presName="background" presStyleLbl="node0" presStyleIdx="1" presStyleCnt="3"/>
      <dgm:spPr/>
    </dgm:pt>
    <dgm:pt modelId="{7BDC4A6B-0614-48B9-BB15-D2FCF5FD5D7C}" type="pres">
      <dgm:prSet presAssocID="{8EBDC1AF-B27C-43ED-8B55-5BB98B257B1E}" presName="text" presStyleLbl="fgAcc0" presStyleIdx="1" presStyleCnt="3">
        <dgm:presLayoutVars>
          <dgm:chPref val="3"/>
        </dgm:presLayoutVars>
      </dgm:prSet>
      <dgm:spPr/>
    </dgm:pt>
    <dgm:pt modelId="{D4B33980-9505-45DC-A13B-174C384E5DE7}" type="pres">
      <dgm:prSet presAssocID="{8EBDC1AF-B27C-43ED-8B55-5BB98B257B1E}" presName="hierChild2" presStyleCnt="0"/>
      <dgm:spPr/>
    </dgm:pt>
    <dgm:pt modelId="{BCBD36BC-7BD0-4059-B937-83188BBCBEEC}" type="pres">
      <dgm:prSet presAssocID="{A38AF6C5-F50A-41CA-BED5-15C8949A6F19}" presName="hierRoot1" presStyleCnt="0"/>
      <dgm:spPr/>
    </dgm:pt>
    <dgm:pt modelId="{8CDD03EC-6999-42B1-8E18-2FA2BB654AC2}" type="pres">
      <dgm:prSet presAssocID="{A38AF6C5-F50A-41CA-BED5-15C8949A6F19}" presName="composite" presStyleCnt="0"/>
      <dgm:spPr/>
    </dgm:pt>
    <dgm:pt modelId="{FBF384B2-08BF-40D0-AF46-8DAE5CBD0FF2}" type="pres">
      <dgm:prSet presAssocID="{A38AF6C5-F50A-41CA-BED5-15C8949A6F19}" presName="background" presStyleLbl="node0" presStyleIdx="2" presStyleCnt="3"/>
      <dgm:spPr/>
    </dgm:pt>
    <dgm:pt modelId="{2E145966-6DFA-4CD9-9ACB-0147E5F561C8}" type="pres">
      <dgm:prSet presAssocID="{A38AF6C5-F50A-41CA-BED5-15C8949A6F19}" presName="text" presStyleLbl="fgAcc0" presStyleIdx="2" presStyleCnt="3">
        <dgm:presLayoutVars>
          <dgm:chPref val="3"/>
        </dgm:presLayoutVars>
      </dgm:prSet>
      <dgm:spPr/>
    </dgm:pt>
    <dgm:pt modelId="{EA7D4733-BBAA-4D94-B606-CA458A625E26}" type="pres">
      <dgm:prSet presAssocID="{A38AF6C5-F50A-41CA-BED5-15C8949A6F19}" presName="hierChild2" presStyleCnt="0"/>
      <dgm:spPr/>
    </dgm:pt>
  </dgm:ptLst>
  <dgm:cxnLst>
    <dgm:cxn modelId="{4946E119-1BB2-41EB-B534-6B1E66DBEEA5}" srcId="{ADAE4721-1E37-4AEF-B1D1-CE0B5FED56B0}" destId="{8EBDC1AF-B27C-43ED-8B55-5BB98B257B1E}" srcOrd="1" destOrd="0" parTransId="{3D33DAAC-62EF-423A-8DFE-6A4ABBB25729}" sibTransId="{354ABFB2-D678-4B7D-890F-BD4E270FED08}"/>
    <dgm:cxn modelId="{6F6DE234-5A18-4983-8FD3-B7EE884A7D71}" srcId="{ADAE4721-1E37-4AEF-B1D1-CE0B5FED56B0}" destId="{A38AF6C5-F50A-41CA-BED5-15C8949A6F19}" srcOrd="2" destOrd="0" parTransId="{B81DE20B-2B26-4776-96F5-649788B13F59}" sibTransId="{3569417B-FC8C-4CA5-B91C-66F663E488A6}"/>
    <dgm:cxn modelId="{2460955B-3E9E-42D7-9162-C8BC51171E81}" srcId="{ADAE4721-1E37-4AEF-B1D1-CE0B5FED56B0}" destId="{BD052CDA-F6B4-479D-9054-E76EAEE69161}" srcOrd="0" destOrd="0" parTransId="{EC4AA90B-F71D-490C-B0FB-2B34FE8B250C}" sibTransId="{19568815-5250-4B71-89AF-A074ADB08C72}"/>
    <dgm:cxn modelId="{6EE45B65-5474-4547-96D6-4A495DFBD002}" type="presOf" srcId="{8EBDC1AF-B27C-43ED-8B55-5BB98B257B1E}" destId="{7BDC4A6B-0614-48B9-BB15-D2FCF5FD5D7C}" srcOrd="0" destOrd="0" presId="urn:microsoft.com/office/officeart/2005/8/layout/hierarchy1"/>
    <dgm:cxn modelId="{6987BF6C-2AA5-4E6B-B179-77A12CE86456}" type="presOf" srcId="{ADAE4721-1E37-4AEF-B1D1-CE0B5FED56B0}" destId="{1A168E38-5DDD-4B8C-B1FC-507AA6AC52BA}" srcOrd="0" destOrd="0" presId="urn:microsoft.com/office/officeart/2005/8/layout/hierarchy1"/>
    <dgm:cxn modelId="{E4DDD74E-D385-40C0-9CAE-C5E5214DF342}" type="presOf" srcId="{A38AF6C5-F50A-41CA-BED5-15C8949A6F19}" destId="{2E145966-6DFA-4CD9-9ACB-0147E5F561C8}" srcOrd="0" destOrd="0" presId="urn:microsoft.com/office/officeart/2005/8/layout/hierarchy1"/>
    <dgm:cxn modelId="{E5AA4A90-E682-4004-BEB4-ECE57506B2FA}" type="presOf" srcId="{BD052CDA-F6B4-479D-9054-E76EAEE69161}" destId="{D29A3E46-73F3-48CC-B3E0-CA67AEAE68C6}" srcOrd="0" destOrd="0" presId="urn:microsoft.com/office/officeart/2005/8/layout/hierarchy1"/>
    <dgm:cxn modelId="{0848240C-0693-43BE-8CA5-9C001BEE60DE}" type="presParOf" srcId="{1A168E38-5DDD-4B8C-B1FC-507AA6AC52BA}" destId="{D35E3390-97DE-439E-99C8-72CF4DA684ED}" srcOrd="0" destOrd="0" presId="urn:microsoft.com/office/officeart/2005/8/layout/hierarchy1"/>
    <dgm:cxn modelId="{2DBB9BA7-5537-4B9C-BCE0-61FDA5A76932}" type="presParOf" srcId="{D35E3390-97DE-439E-99C8-72CF4DA684ED}" destId="{09783D7F-A71D-42CF-852F-17A35D7A777D}" srcOrd="0" destOrd="0" presId="urn:microsoft.com/office/officeart/2005/8/layout/hierarchy1"/>
    <dgm:cxn modelId="{A61388D7-9F66-406A-B770-E2E93A1DDCF9}" type="presParOf" srcId="{09783D7F-A71D-42CF-852F-17A35D7A777D}" destId="{247BA0A2-057C-4742-829E-772AE548D974}" srcOrd="0" destOrd="0" presId="urn:microsoft.com/office/officeart/2005/8/layout/hierarchy1"/>
    <dgm:cxn modelId="{32C737AF-8DE9-408C-8DFA-4A364EBFA328}" type="presParOf" srcId="{09783D7F-A71D-42CF-852F-17A35D7A777D}" destId="{D29A3E46-73F3-48CC-B3E0-CA67AEAE68C6}" srcOrd="1" destOrd="0" presId="urn:microsoft.com/office/officeart/2005/8/layout/hierarchy1"/>
    <dgm:cxn modelId="{AE5E56AE-6F9D-4E9A-998F-2B9DDA59AA6B}" type="presParOf" srcId="{D35E3390-97DE-439E-99C8-72CF4DA684ED}" destId="{2FDC9113-EBAA-4CBB-ADD5-0642F69500D2}" srcOrd="1" destOrd="0" presId="urn:microsoft.com/office/officeart/2005/8/layout/hierarchy1"/>
    <dgm:cxn modelId="{A9683F35-755F-4D6C-80B4-ADFD72686B45}" type="presParOf" srcId="{1A168E38-5DDD-4B8C-B1FC-507AA6AC52BA}" destId="{8E999B4C-2EAD-43B1-BE38-A518D99BBEE9}" srcOrd="1" destOrd="0" presId="urn:microsoft.com/office/officeart/2005/8/layout/hierarchy1"/>
    <dgm:cxn modelId="{12428850-3E54-44B6-9896-55E5F4D6AF57}" type="presParOf" srcId="{8E999B4C-2EAD-43B1-BE38-A518D99BBEE9}" destId="{371F3BC1-7C84-418F-94D1-133E2C66F84D}" srcOrd="0" destOrd="0" presId="urn:microsoft.com/office/officeart/2005/8/layout/hierarchy1"/>
    <dgm:cxn modelId="{72C7DBFA-3DF7-4C4E-99C2-E8DF454C044A}" type="presParOf" srcId="{371F3BC1-7C84-418F-94D1-133E2C66F84D}" destId="{8105A21A-C04A-49C1-844C-6A8781C63FB2}" srcOrd="0" destOrd="0" presId="urn:microsoft.com/office/officeart/2005/8/layout/hierarchy1"/>
    <dgm:cxn modelId="{6D43D009-7A13-40DC-A936-07360D0B7DE1}" type="presParOf" srcId="{371F3BC1-7C84-418F-94D1-133E2C66F84D}" destId="{7BDC4A6B-0614-48B9-BB15-D2FCF5FD5D7C}" srcOrd="1" destOrd="0" presId="urn:microsoft.com/office/officeart/2005/8/layout/hierarchy1"/>
    <dgm:cxn modelId="{026EB6F7-4257-4E9D-90E7-287D0A3EF28C}" type="presParOf" srcId="{8E999B4C-2EAD-43B1-BE38-A518D99BBEE9}" destId="{D4B33980-9505-45DC-A13B-174C384E5DE7}" srcOrd="1" destOrd="0" presId="urn:microsoft.com/office/officeart/2005/8/layout/hierarchy1"/>
    <dgm:cxn modelId="{0B3B2951-1902-43CE-A8F7-697814BC8037}" type="presParOf" srcId="{1A168E38-5DDD-4B8C-B1FC-507AA6AC52BA}" destId="{BCBD36BC-7BD0-4059-B937-83188BBCBEEC}" srcOrd="2" destOrd="0" presId="urn:microsoft.com/office/officeart/2005/8/layout/hierarchy1"/>
    <dgm:cxn modelId="{0D3D0DC0-4CEF-4934-9AB1-E545B6AA534D}" type="presParOf" srcId="{BCBD36BC-7BD0-4059-B937-83188BBCBEEC}" destId="{8CDD03EC-6999-42B1-8E18-2FA2BB654AC2}" srcOrd="0" destOrd="0" presId="urn:microsoft.com/office/officeart/2005/8/layout/hierarchy1"/>
    <dgm:cxn modelId="{18C766CB-0677-4629-81C1-15F73876AA7D}" type="presParOf" srcId="{8CDD03EC-6999-42B1-8E18-2FA2BB654AC2}" destId="{FBF384B2-08BF-40D0-AF46-8DAE5CBD0FF2}" srcOrd="0" destOrd="0" presId="urn:microsoft.com/office/officeart/2005/8/layout/hierarchy1"/>
    <dgm:cxn modelId="{D66FBEFD-5C65-4A4C-B532-BCFF697E567B}" type="presParOf" srcId="{8CDD03EC-6999-42B1-8E18-2FA2BB654AC2}" destId="{2E145966-6DFA-4CD9-9ACB-0147E5F561C8}" srcOrd="1" destOrd="0" presId="urn:microsoft.com/office/officeart/2005/8/layout/hierarchy1"/>
    <dgm:cxn modelId="{8C60235A-FAC1-4ADE-9624-EB130BB838B2}" type="presParOf" srcId="{BCBD36BC-7BD0-4059-B937-83188BBCBEEC}" destId="{EA7D4733-BBAA-4D94-B606-CA458A625E2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1CC506-56DF-43E5-A46B-04D2C4F7F57B}">
      <dsp:nvSpPr>
        <dsp:cNvPr id="0" name=""/>
        <dsp:cNvSpPr/>
      </dsp:nvSpPr>
      <dsp:spPr>
        <a:xfrm>
          <a:off x="0" y="181410"/>
          <a:ext cx="5745444" cy="496125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5910" tIns="187452" rIns="44591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Attachment is innate; evolved for survival and protection.</a:t>
          </a:r>
          <a:endParaRPr lang="en-GB" sz="1400" kern="1200" dirty="0"/>
        </a:p>
      </dsp:txBody>
      <dsp:txXfrm>
        <a:off x="0" y="181410"/>
        <a:ext cx="5745444" cy="496125"/>
      </dsp:txXfrm>
    </dsp:sp>
    <dsp:sp modelId="{28CE1088-C1FC-4D1B-8E06-27D973742808}">
      <dsp:nvSpPr>
        <dsp:cNvPr id="0" name=""/>
        <dsp:cNvSpPr/>
      </dsp:nvSpPr>
      <dsp:spPr>
        <a:xfrm>
          <a:off x="287272" y="48570"/>
          <a:ext cx="4021810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5" tIns="0" rIns="15201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Biological basis:</a:t>
          </a:r>
          <a:endParaRPr lang="en-GB" sz="1400" kern="1200"/>
        </a:p>
      </dsp:txBody>
      <dsp:txXfrm>
        <a:off x="300241" y="61539"/>
        <a:ext cx="3995872" cy="239742"/>
      </dsp:txXfrm>
    </dsp:sp>
    <dsp:sp modelId="{E77E25C1-FBFD-4E37-AF38-909B4FA46311}">
      <dsp:nvSpPr>
        <dsp:cNvPr id="0" name=""/>
        <dsp:cNvSpPr/>
      </dsp:nvSpPr>
      <dsp:spPr>
        <a:xfrm>
          <a:off x="0" y="858975"/>
          <a:ext cx="5745444" cy="680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5910" tIns="187452" rIns="44591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Preference for one main caregiver (usually the mother or consistent figure).</a:t>
          </a:r>
          <a:endParaRPr lang="en-GB" sz="1400" kern="1200" dirty="0"/>
        </a:p>
      </dsp:txBody>
      <dsp:txXfrm>
        <a:off x="0" y="858975"/>
        <a:ext cx="5745444" cy="680400"/>
      </dsp:txXfrm>
    </dsp:sp>
    <dsp:sp modelId="{B6A24A50-1BA7-4AA9-A853-5921154F082C}">
      <dsp:nvSpPr>
        <dsp:cNvPr id="0" name=""/>
        <dsp:cNvSpPr/>
      </dsp:nvSpPr>
      <dsp:spPr>
        <a:xfrm>
          <a:off x="287272" y="726135"/>
          <a:ext cx="4021810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5" tIns="0" rIns="15201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Monotropy:</a:t>
          </a:r>
          <a:endParaRPr lang="en-GB" sz="1400" kern="1200"/>
        </a:p>
      </dsp:txBody>
      <dsp:txXfrm>
        <a:off x="300241" y="739104"/>
        <a:ext cx="3995872" cy="239742"/>
      </dsp:txXfrm>
    </dsp:sp>
    <dsp:sp modelId="{00C20685-DE16-45DA-80BB-1E824D77717A}">
      <dsp:nvSpPr>
        <dsp:cNvPr id="0" name=""/>
        <dsp:cNvSpPr/>
      </dsp:nvSpPr>
      <dsp:spPr>
        <a:xfrm>
          <a:off x="0" y="1720815"/>
          <a:ext cx="5745444" cy="496125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5910" tIns="187452" rIns="44591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First 2–3 years are vital for forming stable attachment.</a:t>
          </a:r>
          <a:endParaRPr lang="en-GB" sz="1400" kern="1200"/>
        </a:p>
      </dsp:txBody>
      <dsp:txXfrm>
        <a:off x="0" y="1720815"/>
        <a:ext cx="5745444" cy="496125"/>
      </dsp:txXfrm>
    </dsp:sp>
    <dsp:sp modelId="{6BB7CBED-79AE-4539-A97B-05C985298E60}">
      <dsp:nvSpPr>
        <dsp:cNvPr id="0" name=""/>
        <dsp:cNvSpPr/>
      </dsp:nvSpPr>
      <dsp:spPr>
        <a:xfrm>
          <a:off x="287272" y="1587975"/>
          <a:ext cx="4021810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5" tIns="0" rIns="15201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Critical period:</a:t>
          </a:r>
          <a:endParaRPr lang="en-GB" sz="1400" kern="1200"/>
        </a:p>
      </dsp:txBody>
      <dsp:txXfrm>
        <a:off x="300241" y="1600944"/>
        <a:ext cx="3995872" cy="239742"/>
      </dsp:txXfrm>
    </dsp:sp>
    <dsp:sp modelId="{7BEEFEF8-0C8A-44B9-9C1F-220433A0C944}">
      <dsp:nvSpPr>
        <dsp:cNvPr id="0" name=""/>
        <dsp:cNvSpPr/>
      </dsp:nvSpPr>
      <dsp:spPr>
        <a:xfrm>
          <a:off x="0" y="2398380"/>
          <a:ext cx="5745444" cy="11340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5910" tIns="187452" rIns="44591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Mental representation of self and others shaped by early experiences.</a:t>
          </a:r>
          <a:endParaRPr lang="en-GB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Positive IWM → trust and confidence.</a:t>
          </a:r>
          <a:endParaRPr lang="en-GB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Negative IWM → fear, avoidance, and low self-esteem.</a:t>
          </a:r>
          <a:endParaRPr lang="en-GB" sz="1400" kern="1200"/>
        </a:p>
      </dsp:txBody>
      <dsp:txXfrm>
        <a:off x="0" y="2398380"/>
        <a:ext cx="5745444" cy="1134000"/>
      </dsp:txXfrm>
    </dsp:sp>
    <dsp:sp modelId="{7ED15A0B-6D86-4686-ABCE-85DB7874D620}">
      <dsp:nvSpPr>
        <dsp:cNvPr id="0" name=""/>
        <dsp:cNvSpPr/>
      </dsp:nvSpPr>
      <dsp:spPr>
        <a:xfrm>
          <a:off x="287272" y="2265540"/>
          <a:ext cx="4021810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5" tIns="0" rIns="15201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Internal Working Model (IWM):</a:t>
          </a:r>
          <a:endParaRPr lang="en-GB" sz="1400" kern="1200"/>
        </a:p>
      </dsp:txBody>
      <dsp:txXfrm>
        <a:off x="300241" y="2278509"/>
        <a:ext cx="3995872" cy="239742"/>
      </dsp:txXfrm>
    </dsp:sp>
    <dsp:sp modelId="{63D296AF-888E-4BBE-ABC2-B9625788A8DD}">
      <dsp:nvSpPr>
        <dsp:cNvPr id="0" name=""/>
        <dsp:cNvSpPr/>
      </dsp:nvSpPr>
      <dsp:spPr>
        <a:xfrm>
          <a:off x="0" y="3713820"/>
          <a:ext cx="5745444" cy="6804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5910" tIns="187452" rIns="445910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Normal between 1–4 years, but persistent anxiety indicates insecurity.</a:t>
          </a:r>
          <a:endParaRPr lang="en-GB" sz="1400" kern="1200"/>
        </a:p>
      </dsp:txBody>
      <dsp:txXfrm>
        <a:off x="0" y="3713820"/>
        <a:ext cx="5745444" cy="680400"/>
      </dsp:txXfrm>
    </dsp:sp>
    <dsp:sp modelId="{373258F8-7576-45F3-8591-19AAA4323ADD}">
      <dsp:nvSpPr>
        <dsp:cNvPr id="0" name=""/>
        <dsp:cNvSpPr/>
      </dsp:nvSpPr>
      <dsp:spPr>
        <a:xfrm>
          <a:off x="287272" y="3580980"/>
          <a:ext cx="4021810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015" tIns="0" rIns="15201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Separation anxiety:</a:t>
          </a:r>
          <a:endParaRPr lang="en-GB" sz="1400" kern="1200"/>
        </a:p>
      </dsp:txBody>
      <dsp:txXfrm>
        <a:off x="300241" y="3593949"/>
        <a:ext cx="3995872" cy="2397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C72D4-0752-4463-BD1D-922CDF0D1A38}">
      <dsp:nvSpPr>
        <dsp:cNvPr id="0" name=""/>
        <dsp:cNvSpPr/>
      </dsp:nvSpPr>
      <dsp:spPr>
        <a:xfrm>
          <a:off x="0" y="267983"/>
          <a:ext cx="6451943" cy="9072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33248" rIns="50074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Anxiety when separated → sign of insecure or anxious attachment.</a:t>
          </a:r>
        </a:p>
      </dsp:txBody>
      <dsp:txXfrm>
        <a:off x="0" y="267983"/>
        <a:ext cx="6451943" cy="907200"/>
      </dsp:txXfrm>
    </dsp:sp>
    <dsp:sp modelId="{453AC4F2-890A-4466-A235-D1B20E4A70B8}">
      <dsp:nvSpPr>
        <dsp:cNvPr id="0" name=""/>
        <dsp:cNvSpPr/>
      </dsp:nvSpPr>
      <dsp:spPr>
        <a:xfrm>
          <a:off x="322597" y="31823"/>
          <a:ext cx="4516360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Emotional response:</a:t>
          </a:r>
          <a:endParaRPr lang="en-US" sz="1600" kern="1200"/>
        </a:p>
      </dsp:txBody>
      <dsp:txXfrm>
        <a:off x="345654" y="54880"/>
        <a:ext cx="4470246" cy="426206"/>
      </dsp:txXfrm>
    </dsp:sp>
    <dsp:sp modelId="{17924889-4807-4E15-98CC-C26AB4EF3C63}">
      <dsp:nvSpPr>
        <dsp:cNvPr id="0" name=""/>
        <dsp:cNvSpPr/>
      </dsp:nvSpPr>
      <dsp:spPr>
        <a:xfrm>
          <a:off x="0" y="1497743"/>
          <a:ext cx="6451943" cy="680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33248" rIns="50074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Avoids group play → difficulty trusting new peers/adults.</a:t>
          </a:r>
        </a:p>
      </dsp:txBody>
      <dsp:txXfrm>
        <a:off x="0" y="1497743"/>
        <a:ext cx="6451943" cy="680400"/>
      </dsp:txXfrm>
    </dsp:sp>
    <dsp:sp modelId="{21BC7694-134E-4BDA-9F2C-E7BF9E600A4E}">
      <dsp:nvSpPr>
        <dsp:cNvPr id="0" name=""/>
        <dsp:cNvSpPr/>
      </dsp:nvSpPr>
      <dsp:spPr>
        <a:xfrm>
          <a:off x="322597" y="1261583"/>
          <a:ext cx="4516360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Social </a:t>
          </a:r>
          <a:r>
            <a:rPr lang="en-US" sz="1600" b="1" kern="1200" dirty="0" err="1"/>
            <a:t>behaviour</a:t>
          </a:r>
          <a:r>
            <a:rPr lang="en-US" sz="1600" b="1" kern="1200" dirty="0"/>
            <a:t>:</a:t>
          </a:r>
          <a:endParaRPr lang="en-US" sz="1600" kern="1200" dirty="0"/>
        </a:p>
      </dsp:txBody>
      <dsp:txXfrm>
        <a:off x="345654" y="1284640"/>
        <a:ext cx="4470246" cy="426206"/>
      </dsp:txXfrm>
    </dsp:sp>
    <dsp:sp modelId="{FD38519B-BF2A-424C-B8E6-08F7F7190A56}">
      <dsp:nvSpPr>
        <dsp:cNvPr id="0" name=""/>
        <dsp:cNvSpPr/>
      </dsp:nvSpPr>
      <dsp:spPr>
        <a:xfrm>
          <a:off x="0" y="2500703"/>
          <a:ext cx="6451943" cy="680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33248" rIns="50074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Limited speech may result from reduced social interaction.</a:t>
          </a:r>
        </a:p>
      </dsp:txBody>
      <dsp:txXfrm>
        <a:off x="0" y="2500703"/>
        <a:ext cx="6451943" cy="680400"/>
      </dsp:txXfrm>
    </dsp:sp>
    <dsp:sp modelId="{0DB1FE84-FEE5-42DF-BDBE-5EB0C9C955D2}">
      <dsp:nvSpPr>
        <dsp:cNvPr id="0" name=""/>
        <dsp:cNvSpPr/>
      </dsp:nvSpPr>
      <dsp:spPr>
        <a:xfrm>
          <a:off x="322597" y="2264543"/>
          <a:ext cx="4516360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Cognitive and language delays:</a:t>
          </a:r>
          <a:endParaRPr lang="en-US" sz="1600" kern="1200"/>
        </a:p>
      </dsp:txBody>
      <dsp:txXfrm>
        <a:off x="345654" y="2287600"/>
        <a:ext cx="4470246" cy="426206"/>
      </dsp:txXfrm>
    </dsp:sp>
    <dsp:sp modelId="{5A497CA5-5AD7-4603-9180-466703CA667E}">
      <dsp:nvSpPr>
        <dsp:cNvPr id="0" name=""/>
        <dsp:cNvSpPr/>
      </dsp:nvSpPr>
      <dsp:spPr>
        <a:xfrm>
          <a:off x="0" y="3503663"/>
          <a:ext cx="6451943" cy="932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33248" rIns="50074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Amira may lack a </a:t>
          </a:r>
          <a:r>
            <a:rPr lang="en-US" sz="1600" i="1" kern="1200"/>
            <a:t>secure base</a:t>
          </a:r>
          <a:r>
            <a:rPr lang="en-US" sz="1600" kern="1200"/>
            <a:t> in the new environment.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Needs consistent, sensitive caregiving to rebuild trust.</a:t>
          </a:r>
        </a:p>
      </dsp:txBody>
      <dsp:txXfrm>
        <a:off x="0" y="3503663"/>
        <a:ext cx="6451943" cy="932400"/>
      </dsp:txXfrm>
    </dsp:sp>
    <dsp:sp modelId="{1A205357-8F53-4CE6-9570-2FCFEABD268E}">
      <dsp:nvSpPr>
        <dsp:cNvPr id="0" name=""/>
        <dsp:cNvSpPr/>
      </dsp:nvSpPr>
      <dsp:spPr>
        <a:xfrm>
          <a:off x="322597" y="3267503"/>
          <a:ext cx="4516360" cy="47232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Interpretation through Bowlby’s theory:</a:t>
          </a:r>
          <a:endParaRPr lang="en-US" sz="1600" kern="1200"/>
        </a:p>
      </dsp:txBody>
      <dsp:txXfrm>
        <a:off x="345654" y="3290560"/>
        <a:ext cx="4470246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E445C-9A5A-415F-8864-5DA0A825F203}">
      <dsp:nvSpPr>
        <dsp:cNvPr id="0" name=""/>
        <dsp:cNvSpPr/>
      </dsp:nvSpPr>
      <dsp:spPr>
        <a:xfrm>
          <a:off x="3711" y="486282"/>
          <a:ext cx="2231954" cy="7577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Small-group activities:</a:t>
          </a:r>
          <a:endParaRPr lang="en-US" sz="2100" kern="1200"/>
        </a:p>
      </dsp:txBody>
      <dsp:txXfrm>
        <a:off x="3711" y="486282"/>
        <a:ext cx="2231954" cy="757790"/>
      </dsp:txXfrm>
    </dsp:sp>
    <dsp:sp modelId="{109EE8BE-D2DF-445E-B602-6E6DFF997F2C}">
      <dsp:nvSpPr>
        <dsp:cNvPr id="0" name=""/>
        <dsp:cNvSpPr/>
      </dsp:nvSpPr>
      <dsp:spPr>
        <a:xfrm>
          <a:off x="3711" y="1244072"/>
          <a:ext cx="2231954" cy="206711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Pair Amira with friendly, calm peers for shared play.</a:t>
          </a:r>
        </a:p>
      </dsp:txBody>
      <dsp:txXfrm>
        <a:off x="3711" y="1244072"/>
        <a:ext cx="2231954" cy="2067113"/>
      </dsp:txXfrm>
    </dsp:sp>
    <dsp:sp modelId="{53D65CA6-B22B-4961-AB61-45627F668115}">
      <dsp:nvSpPr>
        <dsp:cNvPr id="0" name=""/>
        <dsp:cNvSpPr/>
      </dsp:nvSpPr>
      <dsp:spPr>
        <a:xfrm>
          <a:off x="2548140" y="486282"/>
          <a:ext cx="2231954" cy="757790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Play-based learning:</a:t>
          </a:r>
          <a:endParaRPr lang="en-US" sz="2100" kern="1200"/>
        </a:p>
      </dsp:txBody>
      <dsp:txXfrm>
        <a:off x="2548140" y="486282"/>
        <a:ext cx="2231954" cy="757790"/>
      </dsp:txXfrm>
    </dsp:sp>
    <dsp:sp modelId="{8975F4A2-CAFF-4A7A-BAF6-A36E7E16C4CD}">
      <dsp:nvSpPr>
        <dsp:cNvPr id="0" name=""/>
        <dsp:cNvSpPr/>
      </dsp:nvSpPr>
      <dsp:spPr>
        <a:xfrm>
          <a:off x="2548140" y="1244072"/>
          <a:ext cx="2231954" cy="2067113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Use storytelling, singing, and drawing to stimulate language.</a:t>
          </a:r>
        </a:p>
      </dsp:txBody>
      <dsp:txXfrm>
        <a:off x="2548140" y="1244072"/>
        <a:ext cx="2231954" cy="2067113"/>
      </dsp:txXfrm>
    </dsp:sp>
    <dsp:sp modelId="{E3BA0200-4640-4732-A16B-EEF96F676D32}">
      <dsp:nvSpPr>
        <dsp:cNvPr id="0" name=""/>
        <dsp:cNvSpPr/>
      </dsp:nvSpPr>
      <dsp:spPr>
        <a:xfrm>
          <a:off x="5092568" y="486282"/>
          <a:ext cx="2231954" cy="757790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Modelling communication:</a:t>
          </a:r>
          <a:endParaRPr lang="en-US" sz="2100" kern="1200"/>
        </a:p>
      </dsp:txBody>
      <dsp:txXfrm>
        <a:off x="5092568" y="486282"/>
        <a:ext cx="2231954" cy="757790"/>
      </dsp:txXfrm>
    </dsp:sp>
    <dsp:sp modelId="{9299249F-34AF-4CF0-8673-3928C0C2DF8C}">
      <dsp:nvSpPr>
        <dsp:cNvPr id="0" name=""/>
        <dsp:cNvSpPr/>
      </dsp:nvSpPr>
      <dsp:spPr>
        <a:xfrm>
          <a:off x="5092568" y="1244072"/>
          <a:ext cx="2231954" cy="2067113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Practitioners use clear, slow speech; repeat key words.</a:t>
          </a:r>
        </a:p>
      </dsp:txBody>
      <dsp:txXfrm>
        <a:off x="5092568" y="1244072"/>
        <a:ext cx="2231954" cy="2067113"/>
      </dsp:txXfrm>
    </dsp:sp>
    <dsp:sp modelId="{FA60AA36-F762-461E-B46D-B943014F8057}">
      <dsp:nvSpPr>
        <dsp:cNvPr id="0" name=""/>
        <dsp:cNvSpPr/>
      </dsp:nvSpPr>
      <dsp:spPr>
        <a:xfrm>
          <a:off x="7636996" y="486282"/>
          <a:ext cx="2231954" cy="75779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Routine and predictability:</a:t>
          </a:r>
          <a:endParaRPr lang="en-US" sz="2100" kern="1200"/>
        </a:p>
      </dsp:txBody>
      <dsp:txXfrm>
        <a:off x="7636996" y="486282"/>
        <a:ext cx="2231954" cy="757790"/>
      </dsp:txXfrm>
    </dsp:sp>
    <dsp:sp modelId="{DADFAAA2-593C-4002-B640-BB68383E4B60}">
      <dsp:nvSpPr>
        <dsp:cNvPr id="0" name=""/>
        <dsp:cNvSpPr/>
      </dsp:nvSpPr>
      <dsp:spPr>
        <a:xfrm>
          <a:off x="7636996" y="1244072"/>
          <a:ext cx="2231954" cy="206711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Structured daily schedule reduces anxiety and promotes stability.</a:t>
          </a:r>
        </a:p>
      </dsp:txBody>
      <dsp:txXfrm>
        <a:off x="7636996" y="1244072"/>
        <a:ext cx="2231954" cy="20671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E998E-BD29-403F-A2CF-DCD1A3282713}">
      <dsp:nvSpPr>
        <dsp:cNvPr id="0" name=""/>
        <dsp:cNvSpPr/>
      </dsp:nvSpPr>
      <dsp:spPr>
        <a:xfrm>
          <a:off x="0" y="278985"/>
          <a:ext cx="6451943" cy="72292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54076" rIns="50074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Monitor Amira’s mood, play patterns, and social progress.</a:t>
          </a:r>
        </a:p>
      </dsp:txBody>
      <dsp:txXfrm>
        <a:off x="0" y="278985"/>
        <a:ext cx="6451943" cy="722925"/>
      </dsp:txXfrm>
    </dsp:sp>
    <dsp:sp modelId="{C7F980C1-538D-4CAE-B778-D33553ACE32F}">
      <dsp:nvSpPr>
        <dsp:cNvPr id="0" name=""/>
        <dsp:cNvSpPr/>
      </dsp:nvSpPr>
      <dsp:spPr>
        <a:xfrm>
          <a:off x="322597" y="28065"/>
          <a:ext cx="4516360" cy="50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Observation and documentation:</a:t>
          </a:r>
          <a:endParaRPr lang="en-US" sz="1700" kern="1200"/>
        </a:p>
      </dsp:txBody>
      <dsp:txXfrm>
        <a:off x="347095" y="52563"/>
        <a:ext cx="4467364" cy="452844"/>
      </dsp:txXfrm>
    </dsp:sp>
    <dsp:sp modelId="{5B62316E-B55F-4197-B50D-36DC17EEBFB0}">
      <dsp:nvSpPr>
        <dsp:cNvPr id="0" name=""/>
        <dsp:cNvSpPr/>
      </dsp:nvSpPr>
      <dsp:spPr>
        <a:xfrm>
          <a:off x="0" y="1344631"/>
          <a:ext cx="6451943" cy="9639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54076" rIns="50074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Share daily feedback; maintain consistent strategies between home and nursery.</a:t>
          </a:r>
        </a:p>
      </dsp:txBody>
      <dsp:txXfrm>
        <a:off x="0" y="1344631"/>
        <a:ext cx="6451943" cy="963900"/>
      </dsp:txXfrm>
    </dsp:sp>
    <dsp:sp modelId="{8F37F6DE-078E-40BC-9295-54EC5C2D71E0}">
      <dsp:nvSpPr>
        <dsp:cNvPr id="0" name=""/>
        <dsp:cNvSpPr/>
      </dsp:nvSpPr>
      <dsp:spPr>
        <a:xfrm>
          <a:off x="322597" y="1093711"/>
          <a:ext cx="4516360" cy="50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Partnership with parents:</a:t>
          </a:r>
          <a:endParaRPr lang="en-US" sz="1700" kern="1200"/>
        </a:p>
      </dsp:txBody>
      <dsp:txXfrm>
        <a:off x="347095" y="1118209"/>
        <a:ext cx="4467364" cy="452844"/>
      </dsp:txXfrm>
    </dsp:sp>
    <dsp:sp modelId="{70B0031B-BB53-4E5F-B1D5-233308A7265E}">
      <dsp:nvSpPr>
        <dsp:cNvPr id="0" name=""/>
        <dsp:cNvSpPr/>
      </dsp:nvSpPr>
      <dsp:spPr>
        <a:xfrm>
          <a:off x="0" y="2651251"/>
          <a:ext cx="6451943" cy="72292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54076" rIns="50074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Calm tone, empathy, and patience build trust.</a:t>
          </a:r>
        </a:p>
      </dsp:txBody>
      <dsp:txXfrm>
        <a:off x="0" y="2651251"/>
        <a:ext cx="6451943" cy="722925"/>
      </dsp:txXfrm>
    </dsp:sp>
    <dsp:sp modelId="{09D9ADEE-5A65-402E-A774-E036D1236957}">
      <dsp:nvSpPr>
        <dsp:cNvPr id="0" name=""/>
        <dsp:cNvSpPr/>
      </dsp:nvSpPr>
      <dsp:spPr>
        <a:xfrm>
          <a:off x="322597" y="2400331"/>
          <a:ext cx="4516360" cy="50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Create nurturing environment:</a:t>
          </a:r>
          <a:endParaRPr lang="en-US" sz="1700" kern="1200"/>
        </a:p>
      </dsp:txBody>
      <dsp:txXfrm>
        <a:off x="347095" y="2424829"/>
        <a:ext cx="4467364" cy="452844"/>
      </dsp:txXfrm>
    </dsp:sp>
    <dsp:sp modelId="{FAFA7A04-506E-4C60-85BC-953D8B5AA0F5}">
      <dsp:nvSpPr>
        <dsp:cNvPr id="0" name=""/>
        <dsp:cNvSpPr/>
      </dsp:nvSpPr>
      <dsp:spPr>
        <a:xfrm>
          <a:off x="0" y="3716896"/>
          <a:ext cx="6451943" cy="72292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0742" tIns="354076" rIns="500742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Adapt responses using attachment-informed practice.</a:t>
          </a:r>
        </a:p>
      </dsp:txBody>
      <dsp:txXfrm>
        <a:off x="0" y="3716896"/>
        <a:ext cx="6451943" cy="722925"/>
      </dsp:txXfrm>
    </dsp:sp>
    <dsp:sp modelId="{42685852-D412-419D-B428-202624268C98}">
      <dsp:nvSpPr>
        <dsp:cNvPr id="0" name=""/>
        <dsp:cNvSpPr/>
      </dsp:nvSpPr>
      <dsp:spPr>
        <a:xfrm>
          <a:off x="322597" y="3465976"/>
          <a:ext cx="4516360" cy="50184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708" tIns="0" rIns="170708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Professional reflection:</a:t>
          </a:r>
          <a:endParaRPr lang="en-US" sz="1700" kern="1200"/>
        </a:p>
      </dsp:txBody>
      <dsp:txXfrm>
        <a:off x="347095" y="3490474"/>
        <a:ext cx="4467364" cy="4528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BEE62A-007A-4D05-B3DB-DC9F499DDBA4}">
      <dsp:nvSpPr>
        <dsp:cNvPr id="0" name=""/>
        <dsp:cNvSpPr/>
      </dsp:nvSpPr>
      <dsp:spPr>
        <a:xfrm>
          <a:off x="1245" y="224271"/>
          <a:ext cx="4521756" cy="334892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Strengths:</a:t>
          </a:r>
          <a:endParaRPr lang="en-US" sz="21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Highlights emotional needs and caregiver consistency.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Foundation for modern early-years practice and safeguarding.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Empirical support from Ainsworth’s “Strange Situation” studies.</a:t>
          </a:r>
        </a:p>
      </dsp:txBody>
      <dsp:txXfrm>
        <a:off x="1245" y="224271"/>
        <a:ext cx="4521756" cy="3348926"/>
      </dsp:txXfrm>
    </dsp:sp>
    <dsp:sp modelId="{8013C972-90C5-4690-9BC2-3EC5AB2616C0}">
      <dsp:nvSpPr>
        <dsp:cNvPr id="0" name=""/>
        <dsp:cNvSpPr/>
      </dsp:nvSpPr>
      <dsp:spPr>
        <a:xfrm>
          <a:off x="4597199" y="1777235"/>
          <a:ext cx="678263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4087D1-53C0-41A3-9110-F69D8609B514}">
      <dsp:nvSpPr>
        <dsp:cNvPr id="0" name=""/>
        <dsp:cNvSpPr/>
      </dsp:nvSpPr>
      <dsp:spPr>
        <a:xfrm>
          <a:off x="5349660" y="224271"/>
          <a:ext cx="4521756" cy="334892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Limitations:</a:t>
          </a:r>
          <a:endParaRPr lang="en-US" sz="22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Overemphasises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mother-child bond; underplays wider family/social roles.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variation: attachment patterns differ globally.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Critics (e.g., Rutter, 1981) argue multiple attachments can be equally secure.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Does not fully account for resilience and adaptive coping in some children</a:t>
          </a:r>
          <a:r>
            <a:rPr lang="en-US" sz="1700" kern="1200" dirty="0"/>
            <a:t>.</a:t>
          </a:r>
        </a:p>
      </dsp:txBody>
      <dsp:txXfrm>
        <a:off x="5349660" y="224271"/>
        <a:ext cx="4521756" cy="33489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BA0A2-057C-4742-829E-772AE548D974}">
      <dsp:nvSpPr>
        <dsp:cNvPr id="0" name=""/>
        <dsp:cNvSpPr/>
      </dsp:nvSpPr>
      <dsp:spPr>
        <a:xfrm>
          <a:off x="0" y="1089125"/>
          <a:ext cx="2776686" cy="1763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A3E46-73F3-48CC-B3E0-CA67AEAE68C6}">
      <dsp:nvSpPr>
        <dsp:cNvPr id="0" name=""/>
        <dsp:cNvSpPr/>
      </dsp:nvSpPr>
      <dsp:spPr>
        <a:xfrm>
          <a:off x="308520" y="1382220"/>
          <a:ext cx="2776686" cy="17631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Bowlby’s theory explains Amira’s emotional responses and social withdrawal.</a:t>
          </a:r>
        </a:p>
      </dsp:txBody>
      <dsp:txXfrm>
        <a:off x="360162" y="1433862"/>
        <a:ext cx="2673402" cy="1659911"/>
      </dsp:txXfrm>
    </dsp:sp>
    <dsp:sp modelId="{8105A21A-C04A-49C1-844C-6A8781C63FB2}">
      <dsp:nvSpPr>
        <dsp:cNvPr id="0" name=""/>
        <dsp:cNvSpPr/>
      </dsp:nvSpPr>
      <dsp:spPr>
        <a:xfrm>
          <a:off x="3393727" y="1089125"/>
          <a:ext cx="2776686" cy="1763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C4A6B-0614-48B9-BB15-D2FCF5FD5D7C}">
      <dsp:nvSpPr>
        <dsp:cNvPr id="0" name=""/>
        <dsp:cNvSpPr/>
      </dsp:nvSpPr>
      <dsp:spPr>
        <a:xfrm>
          <a:off x="3702248" y="1382220"/>
          <a:ext cx="2776686" cy="17631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Secure, consistent relationships are key to promoting her development.</a:t>
          </a:r>
        </a:p>
      </dsp:txBody>
      <dsp:txXfrm>
        <a:off x="3753890" y="1433862"/>
        <a:ext cx="2673402" cy="1659911"/>
      </dsp:txXfrm>
    </dsp:sp>
    <dsp:sp modelId="{FBF384B2-08BF-40D0-AF46-8DAE5CBD0FF2}">
      <dsp:nvSpPr>
        <dsp:cNvPr id="0" name=""/>
        <dsp:cNvSpPr/>
      </dsp:nvSpPr>
      <dsp:spPr>
        <a:xfrm>
          <a:off x="6787455" y="1089125"/>
          <a:ext cx="2776686" cy="17631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145966-6DFA-4CD9-9ACB-0147E5F561C8}">
      <dsp:nvSpPr>
        <dsp:cNvPr id="0" name=""/>
        <dsp:cNvSpPr/>
      </dsp:nvSpPr>
      <dsp:spPr>
        <a:xfrm>
          <a:off x="7095976" y="1382220"/>
          <a:ext cx="2776686" cy="17631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Practitioners should integrate attachment-based strategies with parental collaboration.</a:t>
          </a:r>
        </a:p>
      </dsp:txBody>
      <dsp:txXfrm>
        <a:off x="7147618" y="1433862"/>
        <a:ext cx="2673402" cy="1659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04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52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8473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7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616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3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792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49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91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93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493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1468098-4FAC-4782-A455-E168B6FCC21F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E712563-E883-434D-AEA4-C8149C662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79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1130396" TargetMode="External"/><Relationship Id="rId7" Type="http://schemas.openxmlformats.org/officeDocument/2006/relationships/hyperlink" Target="https://doi.org/10.1111/mono.12113" TargetMode="External"/><Relationship Id="rId2" Type="http://schemas.openxmlformats.org/officeDocument/2006/relationships/hyperlink" Target="https://doi.org/10.1037/0003-066X.34.10.9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4616730500365928" TargetMode="External"/><Relationship Id="rId5" Type="http://schemas.openxmlformats.org/officeDocument/2006/relationships/hyperlink" Target="https://doi.org/10.1111/j.1467-8624.1997.tb01967.x" TargetMode="External"/><Relationship Id="rId4" Type="http://schemas.openxmlformats.org/officeDocument/2006/relationships/hyperlink" Target="https://doi.org/10.1111/j.1467-8624.2009.01405.x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95000"/>
            <a:satMod val="1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4ED590-5AB8-4421-8584-43E3FF74A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BB8064-1BFE-4D14-8EA0-EE8924FEA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6AC3A-4743-EF10-53E4-647F678931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6" y="532264"/>
            <a:ext cx="9892751" cy="2766108"/>
          </a:xfrm>
          <a:noFill/>
          <a:ln w="12700" cmpd="sng">
            <a:noFill/>
          </a:ln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Early Childhood Development through Bowlby’s Attachment Theory</a:t>
            </a:r>
            <a:endParaRPr lang="en-GB" sz="4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9FD1CF-0E20-0E44-4065-30648D129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6" y="4217157"/>
            <a:ext cx="9892751" cy="2314271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US" sz="2800" b="1" dirty="0">
                <a:solidFill>
                  <a:schemeClr val="tx1"/>
                </a:solidFill>
              </a:rPr>
              <a:t>Presented by: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Grecischin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Dina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ID:2429930</a:t>
            </a:r>
          </a:p>
          <a:p>
            <a:pPr algn="l"/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Psychology in Health and Social Care</a:t>
            </a:r>
          </a:p>
          <a:p>
            <a:pPr algn="l"/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Leacture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Shaila Hussain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0273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Red toy person in front of two lines of white figures">
            <a:extLst>
              <a:ext uri="{FF2B5EF4-FFF2-40B4-BE49-F238E27FC236}">
                <a16:creationId xmlns:a16="http://schemas.microsoft.com/office/drawing/2014/main" id="{7E4D6C86-0589-1F50-7100-1B0C3D2E24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4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FA375CB-52EE-4AE7-8B2F-07E8AA201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31140" y="243840"/>
            <a:ext cx="11724640" cy="6377939"/>
          </a:xfrm>
          <a:prstGeom prst="rect">
            <a:avLst/>
          </a:prstGeom>
          <a:solidFill>
            <a:schemeClr val="tx1">
              <a:alpha val="80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F00E7-032A-D8AD-DCA6-A43BA3B4C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81B4AB9F-F59D-85C9-D629-EEE41D35E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4038600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Aim: Explore how a key lifespan development theory explains early childhood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 focus: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Amira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aged 3 — experiencing anxiety, limited speech, and social withdrawal.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Chosen theory: 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Bowlby’s Attachment Theory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explains emotional bonding and its influence on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Amira’s emotional and social needs.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 support strategies aligned with the theory.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76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95000"/>
            <a:satMod val="1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CCA60-1A9F-CCC5-DFC0-6E7D8DD3B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Case Overview: Amira’s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4A174-1F3D-E0E3-8797-F7D4B1A32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971" y="873457"/>
            <a:ext cx="7195458" cy="5222543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Age: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years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Setting: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Nursery, recently enrolled.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Observed </a:t>
            </a:r>
            <a:r>
              <a:rPr lang="en-US" sz="24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Distress and crying when parents leave (separation anxiety).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verbal communication; reluctant to talk.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Avoids peers and prefers solitary play.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Developmental concerns: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insecurity.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Reduced social confidence.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Slower language progression due to anxiety.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1630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1034B51-D3B1-4C80-B6BF-4A9281E64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513E4-8CB4-A64E-644E-437DC9023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What is Attachment?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ED52E8A-5AD4-9114-59FE-FD8C6F565A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18" r="27415" b="-2"/>
          <a:stretch>
            <a:fillRect/>
          </a:stretch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CBF66-7C22-5A73-825C-E151FF13B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783" y="2057400"/>
            <a:ext cx="6693061" cy="4038600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Definition: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deep, enduring emotional bond connecting a child with their caregiver (Bowlby, 1969).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Functions of attachment: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Provides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safety and comfort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800100" lvl="1" indent="-342900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Acts as a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base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for exploration.</a:t>
            </a:r>
          </a:p>
          <a:p>
            <a:pPr marL="800100" lvl="1" indent="-342900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Supports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regulation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learning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v"/>
            </a:pP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vs. insecure attachment: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→ confident, sociable, independent.</a:t>
            </a:r>
          </a:p>
          <a:p>
            <a:pPr marL="800100" lvl="1" indent="-342900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Insecure → anxious, avoidant, or resistant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B82C82-5CD1-4F5F-9401-9B1BAE32C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964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652F4-BB8E-E9B3-0C41-15A8DD20B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>
            <a:normAutofit/>
          </a:bodyPr>
          <a:lstStyle/>
          <a:p>
            <a:r>
              <a:rPr lang="en-US" sz="4100" b="1"/>
              <a:t>Bowlby’s Attachment Theory: Key Concepts</a:t>
            </a:r>
            <a:endParaRPr lang="en-GB" sz="4100" b="1"/>
          </a:p>
        </p:txBody>
      </p:sp>
      <p:pic>
        <p:nvPicPr>
          <p:cNvPr id="4" name="Picture 3" descr="A diagram of attachment&#10;&#10;AI-generated content may be incorrect.">
            <a:extLst>
              <a:ext uri="{FF2B5EF4-FFF2-40B4-BE49-F238E27FC236}">
                <a16:creationId xmlns:a16="http://schemas.microsoft.com/office/drawing/2014/main" id="{F4BEF43E-65B9-F0A3-9C85-D7935D94CB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64" y="1125395"/>
            <a:ext cx="4178907" cy="4023548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1910B39-A2E5-58E7-5CAA-9BED69F8C3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49223"/>
              </p:ext>
            </p:extLst>
          </p:nvPr>
        </p:nvGraphicFramePr>
        <p:xfrm>
          <a:off x="5715000" y="1965960"/>
          <a:ext cx="5745444" cy="4442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7178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8B02-F49B-3529-51CD-49DFDA070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>
            <a:normAutofit/>
          </a:bodyPr>
          <a:lstStyle/>
          <a:p>
            <a:r>
              <a:rPr lang="en-US" sz="3700" b="1"/>
              <a:t>Relevance to Early Childhood Development</a:t>
            </a:r>
            <a:endParaRPr lang="en-GB" sz="3700" b="1"/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933355B2-35C1-B05D-4044-A6A7EAC0D9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2064" y="1131152"/>
            <a:ext cx="4593715" cy="45937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9ED29-E90D-D6A8-BEBF-31670134C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5779" y="2057400"/>
            <a:ext cx="6005368" cy="403860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development: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secure bonds build resilience and empathy.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development: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early attachment influences peer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growth: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secure children explore and learn confidently.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well-being: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reduced stress supports brain and immune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Relevance for practitioners: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understanding attachment helps identify emotional barriers in young children like Amira.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80330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E8234-77C3-2368-A5F4-97F99B9C9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US" sz="4800" b="1" dirty="0"/>
              <a:t>Applying the Theory to Amira</a:t>
            </a:r>
            <a:endParaRPr lang="en-GB" sz="48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AE76FD-9472-F6E6-B87A-B45212FDFF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6310298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477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38597-AE54-04FD-CAFD-013C94930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Nature and Nurture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857FA-A561-7087-4056-513E8C27D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4914" y="873457"/>
            <a:ext cx="7184572" cy="5222543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influences (Nature):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 temperament may make Amira shy or cautious.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Neurodevelopmental maturity affects emotional control.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influences (Nurture):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Caregiver responsiveness shapes attachment quality.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Transitions (home → nursery) can trigger anxiety.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of peer interaction affects 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Interactionist view: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Both factors combine to shape development—supportive environments can overcome biological sensitivity (Fearon et at.,2010).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440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C6D33-05A8-E35E-455F-96110B69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Social and Cognitive Development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7D0753-5242-B6AB-B69E-AC65A8131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095485"/>
              </p:ext>
            </p:extLst>
          </p:nvPr>
        </p:nvGraphicFramePr>
        <p:xfrm>
          <a:off x="1143000" y="2298530"/>
          <a:ext cx="9872663" cy="3797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7172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8891-4761-76C8-0DD3-60046A28A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5" y="609599"/>
            <a:ext cx="3364378" cy="5606143"/>
          </a:xfrm>
        </p:spPr>
        <p:txBody>
          <a:bodyPr>
            <a:normAutofit/>
          </a:bodyPr>
          <a:lstStyle/>
          <a:p>
            <a:r>
              <a:rPr lang="en-US" sz="4100" b="1"/>
              <a:t>Practitioner’s Role in the Nursery</a:t>
            </a:r>
            <a:endParaRPr lang="en-GB" sz="41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4C2709-2027-37EB-CF9A-7598F92019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152673"/>
              </p:ext>
            </p:extLst>
          </p:nvPr>
        </p:nvGraphicFramePr>
        <p:xfrm>
          <a:off x="4545013" y="1199858"/>
          <a:ext cx="6451943" cy="4467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2846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5AB7B-CD05-DE80-01F8-5F5CC26B2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Bowlby’s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E1999-2D1B-CE7E-C671-3A7E13242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665697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23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15267-461A-CEC5-058E-C9EC4202D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BA759-5A8C-5E76-5C29-49A8CCC71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16464"/>
              </p:ext>
            </p:extLst>
          </p:nvPr>
        </p:nvGraphicFramePr>
        <p:xfrm>
          <a:off x="1143000" y="1861458"/>
          <a:ext cx="9872663" cy="4234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1245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4D059-E8D7-3002-4FA0-094E04FDA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A54DD-5A1E-A48D-1C7A-5EE3A63C4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 fontScale="55000" lnSpcReduction="20000"/>
          </a:bodyPr>
          <a:lstStyle/>
          <a:p>
            <a:r>
              <a:rPr lang="en-GB"/>
              <a:t>Ainsworth, M.D.S. (1979) ‘Infant–mother attachment’, American Psychologist, 34(10), pp. 932–937. </a:t>
            </a:r>
            <a:r>
              <a:rPr lang="en-GB">
                <a:hlinkClick r:id="rId2"/>
              </a:rPr>
              <a:t>https://doi.org/10.1037/0003-066X.34.10.932</a:t>
            </a:r>
            <a:endParaRPr lang="en-GB"/>
          </a:p>
          <a:p>
            <a:r>
              <a:rPr lang="en-GB"/>
              <a:t>van IJzendoorn, M.H. and Kroonenberg, P.M. (1988) ‘Cross-cultural patterns of attachment: A meta-analysis of the Strange Situation’, Monographs of the Society for Research in Child Development, 53(1–2), pp. 147–193. </a:t>
            </a:r>
            <a:r>
              <a:rPr lang="en-GB">
                <a:hlinkClick r:id="rId3"/>
              </a:rPr>
              <a:t>https://doi.org/10.2307/1130396</a:t>
            </a:r>
            <a:endParaRPr lang="en-GB"/>
          </a:p>
          <a:p>
            <a:r>
              <a:rPr lang="en-GB"/>
              <a:t>Fearon, R.P., Bakermans-Kranenburg, M.J., van IJzendoorn, M.H., Lapsley, A-M. and Roisman, G.I. (2010) ‘The significance of insecure attachment and disorganization in the development of children’s externalizing behavior: A meta-analytic study’, Child Development, 81(2), pp. 435–456. </a:t>
            </a:r>
            <a:r>
              <a:rPr lang="en-GB">
                <a:hlinkClick r:id="rId4"/>
              </a:rPr>
              <a:t>https://doi.org/10.1111/j.1467-8624.2009.01405.x</a:t>
            </a:r>
            <a:endParaRPr lang="en-GB"/>
          </a:p>
          <a:p>
            <a:r>
              <a:rPr lang="en-GB"/>
              <a:t>NICHD Early Child Care Research Network (1997) ‘The effects of infant child care on infant–mother attachment security: Results of the NICHD Study of Early Child Care’, Child Development, 68(5), pp. 860–879. </a:t>
            </a:r>
            <a:r>
              <a:rPr lang="en-GB">
                <a:hlinkClick r:id="rId5"/>
              </a:rPr>
              <a:t>https://doi.org/10.1111/j.1467-8624.1997.tb01967.x</a:t>
            </a:r>
            <a:endParaRPr lang="en-GB"/>
          </a:p>
          <a:p>
            <a:r>
              <a:rPr lang="en-GB"/>
              <a:t>Sroufe, L.A. (2005) ‘Attachment and development: A prospective, longitudinal study from birth to adulthood’, Attachment &amp; Human Development, 7(4), pp. 349–367. </a:t>
            </a:r>
            <a:r>
              <a:rPr lang="en-GB">
                <a:hlinkClick r:id="rId6"/>
              </a:rPr>
              <a:t>https://doi.org/10.1080/14616730500365928</a:t>
            </a:r>
            <a:endParaRPr lang="en-GB"/>
          </a:p>
          <a:p>
            <a:r>
              <a:rPr lang="en-GB"/>
              <a:t>Groh, A.M., Roisman, G.I., Booth-LaForce, C., Fraley, R.C., Owen, M.T., Cox, M.J. and Burchinal, M.R. (2014) ‘Stability of attachment security from infancy to late adolescence’, Monographs of the Society for Research in Child Development, 79(3), pp. 51–66. </a:t>
            </a:r>
            <a:r>
              <a:rPr lang="en-GB">
                <a:hlinkClick r:id="rId7"/>
              </a:rPr>
              <a:t>https://doi.org/10.1111/mono.12113</a:t>
            </a:r>
            <a:endParaRPr lang="en-GB"/>
          </a:p>
          <a:p>
            <a:r>
              <a:rPr lang="en-GB"/>
              <a:t>Bowlby, J. (1969) Attachment and Loss: Vol. 1. Attachment. London: Hogarth Press / New York: Basic Books.</a:t>
            </a:r>
          </a:p>
          <a:p>
            <a:r>
              <a:rPr lang="en-GB"/>
              <a:t>Ainsworth, M.D.S., Blehar, M.C., Waters, E. and Wall, S. (1978) Patterns of Attachment: A Psychological Study of the Strange Situation. Hillsdale, NJ: Lawrence Erlbaum.</a:t>
            </a:r>
          </a:p>
          <a:p>
            <a:r>
              <a:rPr lang="en-GB"/>
              <a:t>Rutter, M. (1981) Maternal Deprivation Reassessed. 2nd edn. London: Penguin.</a:t>
            </a:r>
          </a:p>
          <a:p>
            <a:r>
              <a:rPr lang="en-GB"/>
              <a:t>Cassidy, J. and Shaver, P.R. (eds) (2016) Handbook of Attachment: Theory, Research, and Clinical Applications. 3rd edn. New York: The Guilford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587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B4CD11-FC40-0161-313D-A71A4EB36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95" y="253387"/>
            <a:ext cx="10719413" cy="6389783"/>
          </a:xfrm>
        </p:spPr>
      </p:pic>
    </p:spTree>
    <p:extLst>
      <p:ext uri="{BB962C8B-B14F-4D97-AF65-F5344CB8AC3E}">
        <p14:creationId xmlns:p14="http://schemas.microsoft.com/office/powerpoint/2010/main" val="202807178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</TotalTime>
  <Words>1240</Words>
  <Application>Microsoft Office PowerPoint</Application>
  <PresentationFormat>Widescreen</PresentationFormat>
  <Paragraphs>117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Corbel</vt:lpstr>
      <vt:lpstr>Times New Roman</vt:lpstr>
      <vt:lpstr>Wingdings</vt:lpstr>
      <vt:lpstr>Basis</vt:lpstr>
      <vt:lpstr>Understanding Early Childhood Development through Bowlby’s Attachment Theory</vt:lpstr>
      <vt:lpstr>Introduction</vt:lpstr>
      <vt:lpstr>Case Overview: Amira’s Situation</vt:lpstr>
      <vt:lpstr>What is Attachment?</vt:lpstr>
      <vt:lpstr>Bowlby’s Attachment Theory: Key Concepts</vt:lpstr>
      <vt:lpstr>Relevance to Early Childhood Development</vt:lpstr>
      <vt:lpstr>Applying the Theory to Amira</vt:lpstr>
      <vt:lpstr>Nature and Nurture Factors</vt:lpstr>
      <vt:lpstr>Supporting Social and Cognitive Development</vt:lpstr>
      <vt:lpstr>Practitioner’s Role in the Nursery</vt:lpstr>
      <vt:lpstr>Evaluation of Bowlby’s Theory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Early Childhood Development through Bowlby’s Attachment Theory</dc:title>
  <dc:creator>Ovi</dc:creator>
  <cp:lastModifiedBy>Grecișchin Dina</cp:lastModifiedBy>
  <cp:revision>3</cp:revision>
  <dcterms:created xsi:type="dcterms:W3CDTF">2025-11-07T18:27:05Z</dcterms:created>
  <dcterms:modified xsi:type="dcterms:W3CDTF">2025-11-17T00:24:59Z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2025-11-07T18:49:54Z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43bfd43f-1952-47ce-b956-d0c29c3dc983</vt:lpwstr>
  </property>
  <property fmtid="{D5CDD505-2E9C-101B-9397-08002B2CF9AE}" pid="7" name="MSIP_Label_defa4170-0d19-0005-0004-bc88714345d2_ActionId">
    <vt:lpwstr>174b6683-7e97-4473-a653-072636eda3db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