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webextensions/webextension1.xml" ContentType="application/vnd.ms-office.webextension+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35"/>
  </p:notesMasterIdLst>
  <p:sldIdLst>
    <p:sldId id="256" r:id="rId2"/>
    <p:sldId id="343" r:id="rId3"/>
    <p:sldId id="359" r:id="rId4"/>
    <p:sldId id="269" r:id="rId5"/>
    <p:sldId id="347" r:id="rId6"/>
    <p:sldId id="337" r:id="rId7"/>
    <p:sldId id="279" r:id="rId8"/>
    <p:sldId id="363" r:id="rId9"/>
    <p:sldId id="295" r:id="rId10"/>
    <p:sldId id="294" r:id="rId11"/>
    <p:sldId id="297" r:id="rId12"/>
    <p:sldId id="364" r:id="rId13"/>
    <p:sldId id="285" r:id="rId14"/>
    <p:sldId id="350" r:id="rId15"/>
    <p:sldId id="289" r:id="rId16"/>
    <p:sldId id="348" r:id="rId17"/>
    <p:sldId id="281" r:id="rId18"/>
    <p:sldId id="282" r:id="rId19"/>
    <p:sldId id="283" r:id="rId20"/>
    <p:sldId id="290" r:id="rId21"/>
    <p:sldId id="351" r:id="rId22"/>
    <p:sldId id="275" r:id="rId23"/>
    <p:sldId id="365" r:id="rId24"/>
    <p:sldId id="298" r:id="rId25"/>
    <p:sldId id="292" r:id="rId26"/>
    <p:sldId id="349" r:id="rId27"/>
    <p:sldId id="287" r:id="rId28"/>
    <p:sldId id="288" r:id="rId29"/>
    <p:sldId id="296" r:id="rId30"/>
    <p:sldId id="291" r:id="rId31"/>
    <p:sldId id="360" r:id="rId32"/>
    <p:sldId id="353" r:id="rId33"/>
    <p:sldId id="362" r:id="rId34"/>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98A11E-842E-9C96-2BC0-F1546758DAB4}" v="1" dt="2025-07-03T08:37:44.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853" autoAdjust="0"/>
  </p:normalViewPr>
  <p:slideViewPr>
    <p:cSldViewPr snapToGrid="0">
      <p:cViewPr varScale="1">
        <p:scale>
          <a:sx n="66" d="100"/>
          <a:sy n="66" d="100"/>
        </p:scale>
        <p:origin x="885" y="4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9E42EE51-AFF9-C459-318B-48501513C483}"/>
    <pc:docChg chg="addSld delSld">
      <pc:chgData name="Ross Phillips" userId="S::r.phillips@uwtsd.ac.uk::c604230b-847d-4cb1-9e23-f810d4c0fde1" providerId="AD" clId="Web-{9E42EE51-AFF9-C459-318B-48501513C483}" dt="2022-04-28T12:12:02.352" v="1"/>
      <pc:docMkLst>
        <pc:docMk/>
      </pc:docMkLst>
      <pc:sldChg chg="new del">
        <pc:chgData name="Ross Phillips" userId="S::r.phillips@uwtsd.ac.uk::c604230b-847d-4cb1-9e23-f810d4c0fde1" providerId="AD" clId="Web-{9E42EE51-AFF9-C459-318B-48501513C483}" dt="2022-04-28T12:12:02.352" v="1"/>
        <pc:sldMkLst>
          <pc:docMk/>
          <pc:sldMk cId="1357270276" sldId="287"/>
        </pc:sldMkLst>
      </pc:sldChg>
    </pc:docChg>
  </pc:docChgLst>
  <pc:docChgLst>
    <pc:chgData name="Ross Phillips" userId="c604230b-847d-4cb1-9e23-f810d4c0fde1" providerId="ADAL" clId="{557E0980-70BE-46B4-A16B-61117EA8EA3D}"/>
    <pc:docChg chg="undo custSel addSld delSld modSld sldOrd">
      <pc:chgData name="Ross Phillips" userId="c604230b-847d-4cb1-9e23-f810d4c0fde1" providerId="ADAL" clId="{557E0980-70BE-46B4-A16B-61117EA8EA3D}" dt="2024-06-07T11:07:20.608" v="629" actId="20577"/>
      <pc:docMkLst>
        <pc:docMk/>
      </pc:docMkLst>
      <pc:sldChg chg="modSp mod">
        <pc:chgData name="Ross Phillips" userId="c604230b-847d-4cb1-9e23-f810d4c0fde1" providerId="ADAL" clId="{557E0980-70BE-46B4-A16B-61117EA8EA3D}" dt="2024-06-07T08:24:36.512" v="316" actId="20577"/>
        <pc:sldMkLst>
          <pc:docMk/>
          <pc:sldMk cId="0" sldId="256"/>
        </pc:sldMkLst>
      </pc:sldChg>
      <pc:sldChg chg="modSp add del mod">
        <pc:chgData name="Ross Phillips" userId="c604230b-847d-4cb1-9e23-f810d4c0fde1" providerId="ADAL" clId="{557E0980-70BE-46B4-A16B-61117EA8EA3D}" dt="2024-06-07T08:22:00.258" v="300" actId="2696"/>
        <pc:sldMkLst>
          <pc:docMk/>
          <pc:sldMk cId="0" sldId="257"/>
        </pc:sldMkLst>
      </pc:sldChg>
      <pc:sldChg chg="add del">
        <pc:chgData name="Ross Phillips" userId="c604230b-847d-4cb1-9e23-f810d4c0fde1" providerId="ADAL" clId="{557E0980-70BE-46B4-A16B-61117EA8EA3D}" dt="2024-06-07T08:22:00.258" v="300" actId="2696"/>
        <pc:sldMkLst>
          <pc:docMk/>
          <pc:sldMk cId="0" sldId="258"/>
        </pc:sldMkLst>
      </pc:sldChg>
      <pc:sldChg chg="add del">
        <pc:chgData name="Ross Phillips" userId="c604230b-847d-4cb1-9e23-f810d4c0fde1" providerId="ADAL" clId="{557E0980-70BE-46B4-A16B-61117EA8EA3D}" dt="2024-06-07T08:22:00.258" v="300" actId="2696"/>
        <pc:sldMkLst>
          <pc:docMk/>
          <pc:sldMk cId="0" sldId="259"/>
        </pc:sldMkLst>
      </pc:sldChg>
      <pc:sldChg chg="add del">
        <pc:chgData name="Ross Phillips" userId="c604230b-847d-4cb1-9e23-f810d4c0fde1" providerId="ADAL" clId="{557E0980-70BE-46B4-A16B-61117EA8EA3D}" dt="2024-06-07T08:22:00.258" v="300" actId="2696"/>
        <pc:sldMkLst>
          <pc:docMk/>
          <pc:sldMk cId="0" sldId="261"/>
        </pc:sldMkLst>
      </pc:sldChg>
      <pc:sldChg chg="add del">
        <pc:chgData name="Ross Phillips" userId="c604230b-847d-4cb1-9e23-f810d4c0fde1" providerId="ADAL" clId="{557E0980-70BE-46B4-A16B-61117EA8EA3D}" dt="2024-06-07T08:22:00.258" v="300" actId="2696"/>
        <pc:sldMkLst>
          <pc:docMk/>
          <pc:sldMk cId="0" sldId="262"/>
        </pc:sldMkLst>
      </pc:sldChg>
      <pc:sldChg chg="add">
        <pc:chgData name="Ross Phillips" userId="c604230b-847d-4cb1-9e23-f810d4c0fde1" providerId="ADAL" clId="{557E0980-70BE-46B4-A16B-61117EA8EA3D}" dt="2024-06-07T08:12:46.886" v="49"/>
        <pc:sldMkLst>
          <pc:docMk/>
          <pc:sldMk cId="893017957" sldId="269"/>
        </pc:sldMkLst>
      </pc:sldChg>
      <pc:sldChg chg="add del">
        <pc:chgData name="Ross Phillips" userId="c604230b-847d-4cb1-9e23-f810d4c0fde1" providerId="ADAL" clId="{557E0980-70BE-46B4-A16B-61117EA8EA3D}" dt="2024-06-07T08:22:00.258" v="300" actId="2696"/>
        <pc:sldMkLst>
          <pc:docMk/>
          <pc:sldMk cId="0" sldId="271"/>
        </pc:sldMkLst>
      </pc:sldChg>
      <pc:sldChg chg="modSp add del mod ord">
        <pc:chgData name="Ross Phillips" userId="c604230b-847d-4cb1-9e23-f810d4c0fde1" providerId="ADAL" clId="{557E0980-70BE-46B4-A16B-61117EA8EA3D}" dt="2024-06-07T09:01:44.257" v="500"/>
        <pc:sldMkLst>
          <pc:docMk/>
          <pc:sldMk cId="0" sldId="275"/>
        </pc:sldMkLst>
      </pc:sldChg>
      <pc:sldChg chg="modSp add del mod">
        <pc:chgData name="Ross Phillips" userId="c604230b-847d-4cb1-9e23-f810d4c0fde1" providerId="ADAL" clId="{557E0980-70BE-46B4-A16B-61117EA8EA3D}" dt="2024-06-07T08:22:00.258" v="300" actId="2696"/>
        <pc:sldMkLst>
          <pc:docMk/>
          <pc:sldMk cId="0" sldId="276"/>
        </pc:sldMkLst>
      </pc:sldChg>
      <pc:sldChg chg="add del modNotes">
        <pc:chgData name="Ross Phillips" userId="c604230b-847d-4cb1-9e23-f810d4c0fde1" providerId="ADAL" clId="{557E0980-70BE-46B4-A16B-61117EA8EA3D}" dt="2024-06-07T08:18:40.751" v="94" actId="47"/>
        <pc:sldMkLst>
          <pc:docMk/>
          <pc:sldMk cId="0" sldId="277"/>
        </pc:sldMkLst>
      </pc:sldChg>
      <pc:sldChg chg="del">
        <pc:chgData name="Ross Phillips" userId="c604230b-847d-4cb1-9e23-f810d4c0fde1" providerId="ADAL" clId="{557E0980-70BE-46B4-A16B-61117EA8EA3D}" dt="2024-06-07T08:22:00.258" v="300" actId="2696"/>
        <pc:sldMkLst>
          <pc:docMk/>
          <pc:sldMk cId="0" sldId="278"/>
        </pc:sldMkLst>
      </pc:sldChg>
      <pc:sldChg chg="add del">
        <pc:chgData name="Ross Phillips" userId="c604230b-847d-4cb1-9e23-f810d4c0fde1" providerId="ADAL" clId="{557E0980-70BE-46B4-A16B-61117EA8EA3D}" dt="2024-06-05T09:57:46.250" v="4" actId="2696"/>
        <pc:sldMkLst>
          <pc:docMk/>
          <pc:sldMk cId="0" sldId="279"/>
        </pc:sldMkLst>
      </pc:sldChg>
      <pc:sldChg chg="add modNotesTx">
        <pc:chgData name="Ross Phillips" userId="c604230b-847d-4cb1-9e23-f810d4c0fde1" providerId="ADAL" clId="{557E0980-70BE-46B4-A16B-61117EA8EA3D}" dt="2024-06-07T08:38:56.453" v="324" actId="6549"/>
        <pc:sldMkLst>
          <pc:docMk/>
          <pc:sldMk cId="583786331" sldId="279"/>
        </pc:sldMkLst>
      </pc:sldChg>
      <pc:sldChg chg="add del">
        <pc:chgData name="Ross Phillips" userId="c604230b-847d-4cb1-9e23-f810d4c0fde1" providerId="ADAL" clId="{557E0980-70BE-46B4-A16B-61117EA8EA3D}" dt="2024-06-07T08:22:00.258" v="300" actId="2696"/>
        <pc:sldMkLst>
          <pc:docMk/>
          <pc:sldMk cId="0" sldId="280"/>
        </pc:sldMkLst>
      </pc:sldChg>
      <pc:sldChg chg="add ord">
        <pc:chgData name="Ross Phillips" userId="c604230b-847d-4cb1-9e23-f810d4c0fde1" providerId="ADAL" clId="{557E0980-70BE-46B4-A16B-61117EA8EA3D}" dt="2024-06-07T08:53:10.974" v="448"/>
        <pc:sldMkLst>
          <pc:docMk/>
          <pc:sldMk cId="2999565502" sldId="281"/>
        </pc:sldMkLst>
      </pc:sldChg>
      <pc:sldChg chg="add ord">
        <pc:chgData name="Ross Phillips" userId="c604230b-847d-4cb1-9e23-f810d4c0fde1" providerId="ADAL" clId="{557E0980-70BE-46B4-A16B-61117EA8EA3D}" dt="2024-06-07T08:53:10.974" v="448"/>
        <pc:sldMkLst>
          <pc:docMk/>
          <pc:sldMk cId="2561347847" sldId="282"/>
        </pc:sldMkLst>
      </pc:sldChg>
      <pc:sldChg chg="add del">
        <pc:chgData name="Ross Phillips" userId="c604230b-847d-4cb1-9e23-f810d4c0fde1" providerId="ADAL" clId="{557E0980-70BE-46B4-A16B-61117EA8EA3D}" dt="2024-06-05T09:57:46.250" v="4" actId="2696"/>
        <pc:sldMkLst>
          <pc:docMk/>
          <pc:sldMk cId="0" sldId="283"/>
        </pc:sldMkLst>
      </pc:sldChg>
      <pc:sldChg chg="modSp add mod ord">
        <pc:chgData name="Ross Phillips" userId="c604230b-847d-4cb1-9e23-f810d4c0fde1" providerId="ADAL" clId="{557E0980-70BE-46B4-A16B-61117EA8EA3D}" dt="2024-06-07T10:32:09.683" v="603" actId="6549"/>
        <pc:sldMkLst>
          <pc:docMk/>
          <pc:sldMk cId="2922612777" sldId="283"/>
        </pc:sldMkLst>
      </pc:sldChg>
      <pc:sldChg chg="add del">
        <pc:chgData name="Ross Phillips" userId="c604230b-847d-4cb1-9e23-f810d4c0fde1" providerId="ADAL" clId="{557E0980-70BE-46B4-A16B-61117EA8EA3D}" dt="2024-06-07T08:22:00.258" v="300" actId="2696"/>
        <pc:sldMkLst>
          <pc:docMk/>
          <pc:sldMk cId="0" sldId="284"/>
        </pc:sldMkLst>
      </pc:sldChg>
      <pc:sldChg chg="addSp delSp modSp add mod ord chgLayout">
        <pc:chgData name="Ross Phillips" userId="c604230b-847d-4cb1-9e23-f810d4c0fde1" providerId="ADAL" clId="{557E0980-70BE-46B4-A16B-61117EA8EA3D}" dt="2024-06-07T08:54:33.204" v="456"/>
        <pc:sldMkLst>
          <pc:docMk/>
          <pc:sldMk cId="3933945125" sldId="285"/>
        </pc:sldMkLst>
      </pc:sldChg>
      <pc:sldChg chg="add del">
        <pc:chgData name="Ross Phillips" userId="c604230b-847d-4cb1-9e23-f810d4c0fde1" providerId="ADAL" clId="{557E0980-70BE-46B4-A16B-61117EA8EA3D}" dt="2024-06-07T08:22:00.258" v="300" actId="2696"/>
        <pc:sldMkLst>
          <pc:docMk/>
          <pc:sldMk cId="1689651056" sldId="286"/>
        </pc:sldMkLst>
      </pc:sldChg>
      <pc:sldChg chg="addSp delSp modSp add mod ord chgLayout">
        <pc:chgData name="Ross Phillips" userId="c604230b-847d-4cb1-9e23-f810d4c0fde1" providerId="ADAL" clId="{557E0980-70BE-46B4-A16B-61117EA8EA3D}" dt="2024-06-07T09:00:51.923" v="486"/>
        <pc:sldMkLst>
          <pc:docMk/>
          <pc:sldMk cId="267051965" sldId="287"/>
        </pc:sldMkLst>
      </pc:sldChg>
      <pc:sldChg chg="addSp delSp modSp add mod ord chgLayout">
        <pc:chgData name="Ross Phillips" userId="c604230b-847d-4cb1-9e23-f810d4c0fde1" providerId="ADAL" clId="{557E0980-70BE-46B4-A16B-61117EA8EA3D}" dt="2024-06-07T09:00:51.923" v="486"/>
        <pc:sldMkLst>
          <pc:docMk/>
          <pc:sldMk cId="4248687543" sldId="288"/>
        </pc:sldMkLst>
      </pc:sldChg>
      <pc:sldChg chg="addSp delSp modSp add mod ord chgLayout">
        <pc:chgData name="Ross Phillips" userId="c604230b-847d-4cb1-9e23-f810d4c0fde1" providerId="ADAL" clId="{557E0980-70BE-46B4-A16B-61117EA8EA3D}" dt="2024-06-07T08:56:52.064" v="470"/>
        <pc:sldMkLst>
          <pc:docMk/>
          <pc:sldMk cId="3893472404" sldId="289"/>
        </pc:sldMkLst>
      </pc:sldChg>
      <pc:sldChg chg="modSp add mod ord">
        <pc:chgData name="Ross Phillips" userId="c604230b-847d-4cb1-9e23-f810d4c0fde1" providerId="ADAL" clId="{557E0980-70BE-46B4-A16B-61117EA8EA3D}" dt="2024-06-07T10:39:53.030" v="604" actId="20577"/>
        <pc:sldMkLst>
          <pc:docMk/>
          <pc:sldMk cId="2964757624" sldId="290"/>
        </pc:sldMkLst>
      </pc:sldChg>
      <pc:sldChg chg="addSp delSp modSp add mod chgLayout">
        <pc:chgData name="Ross Phillips" userId="c604230b-847d-4cb1-9e23-f810d4c0fde1" providerId="ADAL" clId="{557E0980-70BE-46B4-A16B-61117EA8EA3D}" dt="2024-06-07T08:16:26.659" v="79" actId="6549"/>
        <pc:sldMkLst>
          <pc:docMk/>
          <pc:sldMk cId="3727729821" sldId="291"/>
        </pc:sldMkLst>
      </pc:sldChg>
      <pc:sldChg chg="add ord">
        <pc:chgData name="Ross Phillips" userId="c604230b-847d-4cb1-9e23-f810d4c0fde1" providerId="ADAL" clId="{557E0980-70BE-46B4-A16B-61117EA8EA3D}" dt="2024-06-07T09:03:05.018" v="504"/>
        <pc:sldMkLst>
          <pc:docMk/>
          <pc:sldMk cId="4513122" sldId="292"/>
        </pc:sldMkLst>
      </pc:sldChg>
      <pc:sldChg chg="add del mod ord modShow">
        <pc:chgData name="Ross Phillips" userId="c604230b-847d-4cb1-9e23-f810d4c0fde1" providerId="ADAL" clId="{557E0980-70BE-46B4-A16B-61117EA8EA3D}" dt="2024-06-07T10:49:29.865" v="605" actId="47"/>
        <pc:sldMkLst>
          <pc:docMk/>
          <pc:sldMk cId="3718356028" sldId="293"/>
        </pc:sldMkLst>
      </pc:sldChg>
      <pc:sldChg chg="addSp delSp modSp add mod ord chgLayout">
        <pc:chgData name="Ross Phillips" userId="c604230b-847d-4cb1-9e23-f810d4c0fde1" providerId="ADAL" clId="{557E0980-70BE-46B4-A16B-61117EA8EA3D}" dt="2024-06-07T08:50:41.238" v="389"/>
        <pc:sldMkLst>
          <pc:docMk/>
          <pc:sldMk cId="2657124964" sldId="294"/>
        </pc:sldMkLst>
      </pc:sldChg>
      <pc:sldChg chg="addSp delSp modSp add mod ord chgLayout">
        <pc:chgData name="Ross Phillips" userId="c604230b-847d-4cb1-9e23-f810d4c0fde1" providerId="ADAL" clId="{557E0980-70BE-46B4-A16B-61117EA8EA3D}" dt="2024-06-07T08:44:46.973" v="330"/>
        <pc:sldMkLst>
          <pc:docMk/>
          <pc:sldMk cId="3428387275" sldId="295"/>
        </pc:sldMkLst>
      </pc:sldChg>
      <pc:sldChg chg="addSp delSp modSp add mod ord chgLayout modNotesTx">
        <pc:chgData name="Ross Phillips" userId="c604230b-847d-4cb1-9e23-f810d4c0fde1" providerId="ADAL" clId="{557E0980-70BE-46B4-A16B-61117EA8EA3D}" dt="2024-06-07T09:05:48.823" v="541" actId="20577"/>
        <pc:sldMkLst>
          <pc:docMk/>
          <pc:sldMk cId="441629050" sldId="296"/>
        </pc:sldMkLst>
      </pc:sldChg>
      <pc:sldChg chg="add ord">
        <pc:chgData name="Ross Phillips" userId="c604230b-847d-4cb1-9e23-f810d4c0fde1" providerId="ADAL" clId="{557E0980-70BE-46B4-A16B-61117EA8EA3D}" dt="2024-06-07T09:06:36.275" v="543"/>
        <pc:sldMkLst>
          <pc:docMk/>
          <pc:sldMk cId="3999423823" sldId="297"/>
        </pc:sldMkLst>
      </pc:sldChg>
      <pc:sldChg chg="modSp add mod ord">
        <pc:chgData name="Ross Phillips" userId="c604230b-847d-4cb1-9e23-f810d4c0fde1" providerId="ADAL" clId="{557E0980-70BE-46B4-A16B-61117EA8EA3D}" dt="2024-06-07T10:52:04.666" v="607"/>
        <pc:sldMkLst>
          <pc:docMk/>
          <pc:sldMk cId="3563850358" sldId="298"/>
        </pc:sldMkLst>
      </pc:sldChg>
      <pc:sldChg chg="add">
        <pc:chgData name="Ross Phillips" userId="c604230b-847d-4cb1-9e23-f810d4c0fde1" providerId="ADAL" clId="{557E0980-70BE-46B4-A16B-61117EA8EA3D}" dt="2024-06-07T08:12:46.886" v="49"/>
        <pc:sldMkLst>
          <pc:docMk/>
          <pc:sldMk cId="1749599691" sldId="337"/>
        </pc:sldMkLst>
      </pc:sldChg>
      <pc:sldChg chg="del">
        <pc:chgData name="Ross Phillips" userId="c604230b-847d-4cb1-9e23-f810d4c0fde1" providerId="ADAL" clId="{557E0980-70BE-46B4-A16B-61117EA8EA3D}" dt="2024-05-29T13:37:27.369" v="0" actId="47"/>
        <pc:sldMkLst>
          <pc:docMk/>
          <pc:sldMk cId="2039148963" sldId="339"/>
        </pc:sldMkLst>
      </pc:sldChg>
      <pc:sldChg chg="del">
        <pc:chgData name="Ross Phillips" userId="c604230b-847d-4cb1-9e23-f810d4c0fde1" providerId="ADAL" clId="{557E0980-70BE-46B4-A16B-61117EA8EA3D}" dt="2024-05-29T13:37:29.615" v="1" actId="47"/>
        <pc:sldMkLst>
          <pc:docMk/>
          <pc:sldMk cId="1062646476" sldId="340"/>
        </pc:sldMkLst>
      </pc:sldChg>
      <pc:sldChg chg="del">
        <pc:chgData name="Ross Phillips" userId="c604230b-847d-4cb1-9e23-f810d4c0fde1" providerId="ADAL" clId="{557E0980-70BE-46B4-A16B-61117EA8EA3D}" dt="2024-06-07T08:22:00.258" v="300" actId="2696"/>
        <pc:sldMkLst>
          <pc:docMk/>
          <pc:sldMk cId="2629447524" sldId="341"/>
        </pc:sldMkLst>
      </pc:sldChg>
      <pc:sldChg chg="modSp del mod">
        <pc:chgData name="Ross Phillips" userId="c604230b-847d-4cb1-9e23-f810d4c0fde1" providerId="ADAL" clId="{557E0980-70BE-46B4-A16B-61117EA8EA3D}" dt="2024-06-07T08:38:30.167" v="323" actId="47"/>
        <pc:sldMkLst>
          <pc:docMk/>
          <pc:sldMk cId="3444522518" sldId="342"/>
        </pc:sldMkLst>
      </pc:sldChg>
      <pc:sldChg chg="add del">
        <pc:chgData name="Ross Phillips" userId="c604230b-847d-4cb1-9e23-f810d4c0fde1" providerId="ADAL" clId="{557E0980-70BE-46B4-A16B-61117EA8EA3D}" dt="2024-06-05T09:57:46.250" v="4" actId="2696"/>
        <pc:sldMkLst>
          <pc:docMk/>
          <pc:sldMk cId="4130428105" sldId="344"/>
        </pc:sldMkLst>
      </pc:sldChg>
      <pc:sldChg chg="del">
        <pc:chgData name="Ross Phillips" userId="c604230b-847d-4cb1-9e23-f810d4c0fde1" providerId="ADAL" clId="{557E0980-70BE-46B4-A16B-61117EA8EA3D}" dt="2024-06-07T08:22:00.258" v="300" actId="2696"/>
        <pc:sldMkLst>
          <pc:docMk/>
          <pc:sldMk cId="2272015245" sldId="345"/>
        </pc:sldMkLst>
      </pc:sldChg>
      <pc:sldChg chg="add del">
        <pc:chgData name="Ross Phillips" userId="c604230b-847d-4cb1-9e23-f810d4c0fde1" providerId="ADAL" clId="{557E0980-70BE-46B4-A16B-61117EA8EA3D}" dt="2024-06-07T08:12:55.147" v="62" actId="47"/>
        <pc:sldMkLst>
          <pc:docMk/>
          <pc:sldMk cId="3560128045" sldId="346"/>
        </pc:sldMkLst>
      </pc:sldChg>
      <pc:sldChg chg="add">
        <pc:chgData name="Ross Phillips" userId="c604230b-847d-4cb1-9e23-f810d4c0fde1" providerId="ADAL" clId="{557E0980-70BE-46B4-A16B-61117EA8EA3D}" dt="2024-06-07T08:12:46.886" v="49"/>
        <pc:sldMkLst>
          <pc:docMk/>
          <pc:sldMk cId="2564306083" sldId="347"/>
        </pc:sldMkLst>
      </pc:sldChg>
      <pc:sldChg chg="add ord">
        <pc:chgData name="Ross Phillips" userId="c604230b-847d-4cb1-9e23-f810d4c0fde1" providerId="ADAL" clId="{557E0980-70BE-46B4-A16B-61117EA8EA3D}" dt="2024-06-07T08:53:10.974" v="448"/>
        <pc:sldMkLst>
          <pc:docMk/>
          <pc:sldMk cId="3340103399" sldId="348"/>
        </pc:sldMkLst>
      </pc:sldChg>
      <pc:sldChg chg="addSp delSp modSp add mod ord chgLayout">
        <pc:chgData name="Ross Phillips" userId="c604230b-847d-4cb1-9e23-f810d4c0fde1" providerId="ADAL" clId="{557E0980-70BE-46B4-A16B-61117EA8EA3D}" dt="2024-06-07T09:02:50.970" v="502"/>
        <pc:sldMkLst>
          <pc:docMk/>
          <pc:sldMk cId="3990681040" sldId="349"/>
        </pc:sldMkLst>
      </pc:sldChg>
      <pc:sldChg chg="addSp delSp modSp add mod ord chgLayout">
        <pc:chgData name="Ross Phillips" userId="c604230b-847d-4cb1-9e23-f810d4c0fde1" providerId="ADAL" clId="{557E0980-70BE-46B4-A16B-61117EA8EA3D}" dt="2024-06-07T08:54:33.204" v="456"/>
        <pc:sldMkLst>
          <pc:docMk/>
          <pc:sldMk cId="182196465" sldId="350"/>
        </pc:sldMkLst>
      </pc:sldChg>
      <pc:sldChg chg="addSp delSp modSp add mod ord setBg chgLayout">
        <pc:chgData name="Ross Phillips" userId="c604230b-847d-4cb1-9e23-f810d4c0fde1" providerId="ADAL" clId="{557E0980-70BE-46B4-A16B-61117EA8EA3D}" dt="2024-06-07T09:08:32.607" v="562"/>
        <pc:sldMkLst>
          <pc:docMk/>
          <pc:sldMk cId="1101014227" sldId="351"/>
        </pc:sldMkLst>
      </pc:sldChg>
      <pc:sldChg chg="add del mod modShow">
        <pc:chgData name="Ross Phillips" userId="c604230b-847d-4cb1-9e23-f810d4c0fde1" providerId="ADAL" clId="{557E0980-70BE-46B4-A16B-61117EA8EA3D}" dt="2024-06-07T08:21:13.735" v="281" actId="47"/>
        <pc:sldMkLst>
          <pc:docMk/>
          <pc:sldMk cId="1636944271" sldId="352"/>
        </pc:sldMkLst>
      </pc:sldChg>
      <pc:sldChg chg="add">
        <pc:chgData name="Ross Phillips" userId="c604230b-847d-4cb1-9e23-f810d4c0fde1" providerId="ADAL" clId="{557E0980-70BE-46B4-A16B-61117EA8EA3D}" dt="2024-06-07T08:12:46.886" v="49"/>
        <pc:sldMkLst>
          <pc:docMk/>
          <pc:sldMk cId="4263393110" sldId="353"/>
        </pc:sldMkLst>
      </pc:sldChg>
      <pc:sldChg chg="modSp add del mod">
        <pc:chgData name="Ross Phillips" userId="c604230b-847d-4cb1-9e23-f810d4c0fde1" providerId="ADAL" clId="{557E0980-70BE-46B4-A16B-61117EA8EA3D}" dt="2024-06-07T08:18:41.935" v="95" actId="47"/>
        <pc:sldMkLst>
          <pc:docMk/>
          <pc:sldMk cId="0" sldId="354"/>
        </pc:sldMkLst>
      </pc:sldChg>
      <pc:sldChg chg="modSp add del mod">
        <pc:chgData name="Ross Phillips" userId="c604230b-847d-4cb1-9e23-f810d4c0fde1" providerId="ADAL" clId="{557E0980-70BE-46B4-A16B-61117EA8EA3D}" dt="2024-06-07T08:18:42.950" v="96" actId="47"/>
        <pc:sldMkLst>
          <pc:docMk/>
          <pc:sldMk cId="4130428105" sldId="355"/>
        </pc:sldMkLst>
      </pc:sldChg>
      <pc:sldChg chg="add del">
        <pc:chgData name="Ross Phillips" userId="c604230b-847d-4cb1-9e23-f810d4c0fde1" providerId="ADAL" clId="{557E0980-70BE-46B4-A16B-61117EA8EA3D}" dt="2024-06-07T08:18:44.819" v="97" actId="47"/>
        <pc:sldMkLst>
          <pc:docMk/>
          <pc:sldMk cId="184447702" sldId="356"/>
        </pc:sldMkLst>
      </pc:sldChg>
      <pc:sldChg chg="add del">
        <pc:chgData name="Ross Phillips" userId="c604230b-847d-4cb1-9e23-f810d4c0fde1" providerId="ADAL" clId="{557E0980-70BE-46B4-A16B-61117EA8EA3D}" dt="2024-06-07T08:18:45.853" v="98" actId="47"/>
        <pc:sldMkLst>
          <pc:docMk/>
          <pc:sldMk cId="3919628326" sldId="357"/>
        </pc:sldMkLst>
      </pc:sldChg>
      <pc:sldChg chg="add del">
        <pc:chgData name="Ross Phillips" userId="c604230b-847d-4cb1-9e23-f810d4c0fde1" providerId="ADAL" clId="{557E0980-70BE-46B4-A16B-61117EA8EA3D}" dt="2024-06-07T08:22:00.258" v="300" actId="2696"/>
        <pc:sldMkLst>
          <pc:docMk/>
          <pc:sldMk cId="3802837" sldId="358"/>
        </pc:sldMkLst>
      </pc:sldChg>
      <pc:sldChg chg="modSp new mod">
        <pc:chgData name="Ross Phillips" userId="c604230b-847d-4cb1-9e23-f810d4c0fde1" providerId="ADAL" clId="{557E0980-70BE-46B4-A16B-61117EA8EA3D}" dt="2024-06-07T09:09:21.834" v="587" actId="20577"/>
        <pc:sldMkLst>
          <pc:docMk/>
          <pc:sldMk cId="389849295" sldId="359"/>
        </pc:sldMkLst>
      </pc:sldChg>
      <pc:sldChg chg="modSp add mod">
        <pc:chgData name="Ross Phillips" userId="c604230b-847d-4cb1-9e23-f810d4c0fde1" providerId="ADAL" clId="{557E0980-70BE-46B4-A16B-61117EA8EA3D}" dt="2024-06-07T09:09:44.197" v="588"/>
        <pc:sldMkLst>
          <pc:docMk/>
          <pc:sldMk cId="638738114" sldId="360"/>
        </pc:sldMkLst>
      </pc:sldChg>
      <pc:sldChg chg="modSp add mod">
        <pc:chgData name="Ross Phillips" userId="c604230b-847d-4cb1-9e23-f810d4c0fde1" providerId="ADAL" clId="{557E0980-70BE-46B4-A16B-61117EA8EA3D}" dt="2024-06-07T11:07:20.608" v="629" actId="20577"/>
        <pc:sldMkLst>
          <pc:docMk/>
          <pc:sldMk cId="1032443368" sldId="362"/>
        </pc:sldMkLst>
      </pc:sldChg>
      <pc:sldChg chg="modSp new mod">
        <pc:chgData name="Ross Phillips" userId="c604230b-847d-4cb1-9e23-f810d4c0fde1" providerId="ADAL" clId="{557E0980-70BE-46B4-A16B-61117EA8EA3D}" dt="2024-06-07T08:50:17.450" v="387" actId="20577"/>
        <pc:sldMkLst>
          <pc:docMk/>
          <pc:sldMk cId="1584606336" sldId="363"/>
        </pc:sldMkLst>
      </pc:sldChg>
      <pc:sldChg chg="modSp new mod">
        <pc:chgData name="Ross Phillips" userId="c604230b-847d-4cb1-9e23-f810d4c0fde1" providerId="ADAL" clId="{557E0980-70BE-46B4-A16B-61117EA8EA3D}" dt="2024-06-07T08:51:54.120" v="416" actId="20577"/>
        <pc:sldMkLst>
          <pc:docMk/>
          <pc:sldMk cId="346005170" sldId="364"/>
        </pc:sldMkLst>
      </pc:sldChg>
      <pc:sldChg chg="modSp new mod">
        <pc:chgData name="Ross Phillips" userId="c604230b-847d-4cb1-9e23-f810d4c0fde1" providerId="ADAL" clId="{557E0980-70BE-46B4-A16B-61117EA8EA3D}" dt="2024-06-07T09:00:58" v="498" actId="20577"/>
        <pc:sldMkLst>
          <pc:docMk/>
          <pc:sldMk cId="621667272" sldId="365"/>
        </pc:sldMkLst>
      </pc:sldChg>
    </pc:docChg>
  </pc:docChgLst>
  <pc:docChgLst>
    <pc:chgData name="Ross Phillips" userId="S::r.phillips@uwtsd.ac.uk::c604230b-847d-4cb1-9e23-f810d4c0fde1" providerId="AD" clId="Web-{BF98A11E-842E-9C96-2BC0-F1546758DAB4}"/>
    <pc:docChg chg="modSld">
      <pc:chgData name="Ross Phillips" userId="S::r.phillips@uwtsd.ac.uk::c604230b-847d-4cb1-9e23-f810d4c0fde1" providerId="AD" clId="Web-{BF98A11E-842E-9C96-2BC0-F1546758DAB4}" dt="2025-07-03T08:38:27.978" v="16"/>
      <pc:docMkLst>
        <pc:docMk/>
      </pc:docMkLst>
      <pc:sldChg chg="modNotes">
        <pc:chgData name="Ross Phillips" userId="S::r.phillips@uwtsd.ac.uk::c604230b-847d-4cb1-9e23-f810d4c0fde1" providerId="AD" clId="Web-{BF98A11E-842E-9C96-2BC0-F1546758DAB4}" dt="2025-07-03T08:38:27.978" v="16"/>
        <pc:sldMkLst>
          <pc:docMk/>
          <pc:sldMk cId="3428387275" sldId="295"/>
        </pc:sldMkLst>
      </pc:sldChg>
      <pc:sldChg chg="modNotes">
        <pc:chgData name="Ross Phillips" userId="S::r.phillips@uwtsd.ac.uk::c604230b-847d-4cb1-9e23-f810d4c0fde1" providerId="AD" clId="Web-{BF98A11E-842E-9C96-2BC0-F1546758DAB4}" dt="2025-07-03T08:37:42.336" v="13"/>
        <pc:sldMkLst>
          <pc:docMk/>
          <pc:sldMk cId="1749599691" sldId="337"/>
        </pc:sldMkLst>
      </pc:sldChg>
    </pc:docChg>
  </pc:docChgLst>
  <pc:docChgLst>
    <pc:chgData name="Ross Phillips" userId="c604230b-847d-4cb1-9e23-f810d4c0fde1" providerId="ADAL" clId="{A92C31D8-CF7E-4AD1-B8C9-19CCB83A8835}"/>
    <pc:docChg chg="undo custSel addSld delSld modSld sldOrd modMainMaster modNotesMaster">
      <pc:chgData name="Ross Phillips" userId="c604230b-847d-4cb1-9e23-f810d4c0fde1" providerId="ADAL" clId="{A92C31D8-CF7E-4AD1-B8C9-19CCB83A8835}" dt="2023-02-28T11:48:40.936" v="1053" actId="20577"/>
      <pc:docMkLst>
        <pc:docMk/>
      </pc:docMkLst>
      <pc:sldChg chg="addSp delSp modSp mod modNotes">
        <pc:chgData name="Ross Phillips" userId="c604230b-847d-4cb1-9e23-f810d4c0fde1" providerId="ADAL" clId="{A92C31D8-CF7E-4AD1-B8C9-19CCB83A8835}" dt="2023-02-28T11:17:51.629" v="220" actId="27636"/>
        <pc:sldMkLst>
          <pc:docMk/>
          <pc:sldMk cId="0" sldId="256"/>
        </pc:sldMkLst>
      </pc:sldChg>
      <pc:sldChg chg="addSp delSp modSp mod modNotes">
        <pc:chgData name="Ross Phillips" userId="c604230b-847d-4cb1-9e23-f810d4c0fde1" providerId="ADAL" clId="{A92C31D8-CF7E-4AD1-B8C9-19CCB83A8835}" dt="2023-02-28T11:17:51.375" v="202" actId="27636"/>
        <pc:sldMkLst>
          <pc:docMk/>
          <pc:sldMk cId="0" sldId="257"/>
        </pc:sldMkLst>
      </pc:sldChg>
      <pc:sldChg chg="addSp delSp modSp mod modNotes">
        <pc:chgData name="Ross Phillips" userId="c604230b-847d-4cb1-9e23-f810d4c0fde1" providerId="ADAL" clId="{A92C31D8-CF7E-4AD1-B8C9-19CCB83A8835}" dt="2023-02-28T11:17:51.545" v="214" actId="27636"/>
        <pc:sldMkLst>
          <pc:docMk/>
          <pc:sldMk cId="0" sldId="258"/>
        </pc:sldMkLst>
      </pc:sldChg>
      <pc:sldChg chg="addSp delSp modSp mod modNotes">
        <pc:chgData name="Ross Phillips" userId="c604230b-847d-4cb1-9e23-f810d4c0fde1" providerId="ADAL" clId="{A92C31D8-CF7E-4AD1-B8C9-19CCB83A8835}" dt="2023-02-28T11:40:56.802" v="806" actId="27636"/>
        <pc:sldMkLst>
          <pc:docMk/>
          <pc:sldMk cId="0" sldId="259"/>
        </pc:sldMkLst>
      </pc:sldChg>
      <pc:sldChg chg="addSp delSp modSp del mod modShow modNotes">
        <pc:chgData name="Ross Phillips" userId="c604230b-847d-4cb1-9e23-f810d4c0fde1" providerId="ADAL" clId="{A92C31D8-CF7E-4AD1-B8C9-19CCB83A8835}" dt="2023-02-28T11:43:23.849" v="833" actId="47"/>
        <pc:sldMkLst>
          <pc:docMk/>
          <pc:sldMk cId="0" sldId="260"/>
        </pc:sldMkLst>
      </pc:sldChg>
      <pc:sldChg chg="addSp delSp modSp mod ord modNotes">
        <pc:chgData name="Ross Phillips" userId="c604230b-847d-4cb1-9e23-f810d4c0fde1" providerId="ADAL" clId="{A92C31D8-CF7E-4AD1-B8C9-19CCB83A8835}" dt="2023-02-28T11:42:37.670" v="826"/>
        <pc:sldMkLst>
          <pc:docMk/>
          <pc:sldMk cId="0" sldId="261"/>
        </pc:sldMkLst>
      </pc:sldChg>
      <pc:sldChg chg="addSp delSp modSp ord modNotes">
        <pc:chgData name="Ross Phillips" userId="c604230b-847d-4cb1-9e23-f810d4c0fde1" providerId="ADAL" clId="{A92C31D8-CF7E-4AD1-B8C9-19CCB83A8835}" dt="2023-02-28T11:43:17.246" v="829"/>
        <pc:sldMkLst>
          <pc:docMk/>
          <pc:sldMk cId="0" sldId="262"/>
        </pc:sldMkLst>
      </pc:sldChg>
      <pc:sldChg chg="addSp delSp modSp del modNotes">
        <pc:chgData name="Ross Phillips" userId="c604230b-847d-4cb1-9e23-f810d4c0fde1" providerId="ADAL" clId="{A92C31D8-CF7E-4AD1-B8C9-19CCB83A8835}" dt="2023-02-28T11:43:37.381" v="834" actId="47"/>
        <pc:sldMkLst>
          <pc:docMk/>
          <pc:sldMk cId="0" sldId="263"/>
        </pc:sldMkLst>
      </pc:sldChg>
      <pc:sldChg chg="addSp delSp modSp mod modNotes">
        <pc:chgData name="Ross Phillips" userId="c604230b-847d-4cb1-9e23-f810d4c0fde1" providerId="ADAL" clId="{A92C31D8-CF7E-4AD1-B8C9-19CCB83A8835}" dt="2023-02-28T11:41:47.032" v="820" actId="27636"/>
        <pc:sldMkLst>
          <pc:docMk/>
          <pc:sldMk cId="0" sldId="271"/>
        </pc:sldMkLst>
      </pc:sldChg>
      <pc:sldChg chg="addSp delSp modSp del mod modShow modNotes">
        <pc:chgData name="Ross Phillips" userId="c604230b-847d-4cb1-9e23-f810d4c0fde1" providerId="ADAL" clId="{A92C31D8-CF7E-4AD1-B8C9-19CCB83A8835}" dt="2023-02-28T11:43:20.375" v="830" actId="47"/>
        <pc:sldMkLst>
          <pc:docMk/>
          <pc:sldMk cId="0" sldId="272"/>
        </pc:sldMkLst>
      </pc:sldChg>
      <pc:sldChg chg="addSp delSp modSp del mod modShow modNotes">
        <pc:chgData name="Ross Phillips" userId="c604230b-847d-4cb1-9e23-f810d4c0fde1" providerId="ADAL" clId="{A92C31D8-CF7E-4AD1-B8C9-19CCB83A8835}" dt="2023-02-28T11:43:22.627" v="832" actId="47"/>
        <pc:sldMkLst>
          <pc:docMk/>
          <pc:sldMk cId="0" sldId="273"/>
        </pc:sldMkLst>
      </pc:sldChg>
      <pc:sldChg chg="addSp delSp modSp del mod modShow modNotes">
        <pc:chgData name="Ross Phillips" userId="c604230b-847d-4cb1-9e23-f810d4c0fde1" providerId="ADAL" clId="{A92C31D8-CF7E-4AD1-B8C9-19CCB83A8835}" dt="2023-02-28T11:43:21.526" v="831" actId="47"/>
        <pc:sldMkLst>
          <pc:docMk/>
          <pc:sldMk cId="0" sldId="274"/>
        </pc:sldMkLst>
      </pc:sldChg>
      <pc:sldChg chg="addSp delSp modSp mod modNotes">
        <pc:chgData name="Ross Phillips" userId="c604230b-847d-4cb1-9e23-f810d4c0fde1" providerId="ADAL" clId="{A92C31D8-CF7E-4AD1-B8C9-19CCB83A8835}" dt="2023-02-28T11:17:51.197" v="200" actId="27636"/>
        <pc:sldMkLst>
          <pc:docMk/>
          <pc:sldMk cId="0" sldId="275"/>
        </pc:sldMkLst>
      </pc:sldChg>
      <pc:sldChg chg="addSp delSp modSp mod modNotes">
        <pc:chgData name="Ross Phillips" userId="c604230b-847d-4cb1-9e23-f810d4c0fde1" providerId="ADAL" clId="{A92C31D8-CF7E-4AD1-B8C9-19CCB83A8835}" dt="2023-02-28T11:19:41.953" v="310" actId="27636"/>
        <pc:sldMkLst>
          <pc:docMk/>
          <pc:sldMk cId="0" sldId="276"/>
        </pc:sldMkLst>
      </pc:sldChg>
      <pc:sldChg chg="addSp delSp modSp mod setBg modNotes">
        <pc:chgData name="Ross Phillips" userId="c604230b-847d-4cb1-9e23-f810d4c0fde1" providerId="ADAL" clId="{A92C31D8-CF7E-4AD1-B8C9-19CCB83A8835}" dt="2023-02-28T11:20:34.651" v="323" actId="26606"/>
        <pc:sldMkLst>
          <pc:docMk/>
          <pc:sldMk cId="0" sldId="277"/>
        </pc:sldMkLst>
      </pc:sldChg>
      <pc:sldChg chg="addSp delSp modSp mod setBg modNotes">
        <pc:chgData name="Ross Phillips" userId="c604230b-847d-4cb1-9e23-f810d4c0fde1" providerId="ADAL" clId="{A92C31D8-CF7E-4AD1-B8C9-19CCB83A8835}" dt="2023-02-28T11:20:10.216" v="317" actId="20577"/>
        <pc:sldMkLst>
          <pc:docMk/>
          <pc:sldMk cId="0" sldId="278"/>
        </pc:sldMkLst>
      </pc:sldChg>
      <pc:sldChg chg="addSp delSp modSp mod modNotes modNotesTx">
        <pc:chgData name="Ross Phillips" userId="c604230b-847d-4cb1-9e23-f810d4c0fde1" providerId="ADAL" clId="{A92C31D8-CF7E-4AD1-B8C9-19CCB83A8835}" dt="2023-02-28T11:23:15.664" v="377"/>
        <pc:sldMkLst>
          <pc:docMk/>
          <pc:sldMk cId="0" sldId="279"/>
        </pc:sldMkLst>
      </pc:sldChg>
      <pc:sldChg chg="addSp delSp modSp mod modShow modNotes">
        <pc:chgData name="Ross Phillips" userId="c604230b-847d-4cb1-9e23-f810d4c0fde1" providerId="ADAL" clId="{A92C31D8-CF7E-4AD1-B8C9-19CCB83A8835}" dt="2023-02-28T11:35:30.578" v="745" actId="20577"/>
        <pc:sldMkLst>
          <pc:docMk/>
          <pc:sldMk cId="0" sldId="280"/>
        </pc:sldMkLst>
      </pc:sldChg>
      <pc:sldChg chg="addSp delSp modSp del mod modShow modNotes">
        <pc:chgData name="Ross Phillips" userId="c604230b-847d-4cb1-9e23-f810d4c0fde1" providerId="ADAL" clId="{A92C31D8-CF7E-4AD1-B8C9-19CCB83A8835}" dt="2023-02-28T11:35:41.269" v="746" actId="47"/>
        <pc:sldMkLst>
          <pc:docMk/>
          <pc:sldMk cId="0" sldId="281"/>
        </pc:sldMkLst>
      </pc:sldChg>
      <pc:sldChg chg="addSp delSp modSp del mod modShow modNotes">
        <pc:chgData name="Ross Phillips" userId="c604230b-847d-4cb1-9e23-f810d4c0fde1" providerId="ADAL" clId="{A92C31D8-CF7E-4AD1-B8C9-19CCB83A8835}" dt="2023-02-28T11:35:42.394" v="747" actId="47"/>
        <pc:sldMkLst>
          <pc:docMk/>
          <pc:sldMk cId="0" sldId="282"/>
        </pc:sldMkLst>
      </pc:sldChg>
      <pc:sldChg chg="addSp delSp modSp mod setBg modNotes modNotesTx">
        <pc:chgData name="Ross Phillips" userId="c604230b-847d-4cb1-9e23-f810d4c0fde1" providerId="ADAL" clId="{A92C31D8-CF7E-4AD1-B8C9-19CCB83A8835}" dt="2023-02-28T11:40:15.696" v="800" actId="6549"/>
        <pc:sldMkLst>
          <pc:docMk/>
          <pc:sldMk cId="0" sldId="283"/>
        </pc:sldMkLst>
      </pc:sldChg>
      <pc:sldChg chg="addSp delSp modSp mod ord setBg modNotes modNotesTx">
        <pc:chgData name="Ross Phillips" userId="c604230b-847d-4cb1-9e23-f810d4c0fde1" providerId="ADAL" clId="{A92C31D8-CF7E-4AD1-B8C9-19CCB83A8835}" dt="2023-02-28T11:38:18.046" v="794" actId="26606"/>
        <pc:sldMkLst>
          <pc:docMk/>
          <pc:sldMk cId="0" sldId="284"/>
        </pc:sldMkLst>
      </pc:sldChg>
      <pc:sldChg chg="addSp delSp modSp del mod modShow modNotes">
        <pc:chgData name="Ross Phillips" userId="c604230b-847d-4cb1-9e23-f810d4c0fde1" providerId="ADAL" clId="{A92C31D8-CF7E-4AD1-B8C9-19CCB83A8835}" dt="2023-02-28T11:47:50.811" v="990" actId="47"/>
        <pc:sldMkLst>
          <pc:docMk/>
          <pc:sldMk cId="0" sldId="285"/>
        </pc:sldMkLst>
      </pc:sldChg>
      <pc:sldChg chg="addSp delSp modSp modNotes">
        <pc:chgData name="Ross Phillips" userId="c604230b-847d-4cb1-9e23-f810d4c0fde1" providerId="ADAL" clId="{A92C31D8-CF7E-4AD1-B8C9-19CCB83A8835}" dt="2023-02-28T11:17:50.954" v="199"/>
        <pc:sldMkLst>
          <pc:docMk/>
          <pc:sldMk cId="1689651056" sldId="286"/>
        </pc:sldMkLst>
      </pc:sldChg>
      <pc:sldChg chg="addSp delSp modSp add">
        <pc:chgData name="Ross Phillips" userId="c604230b-847d-4cb1-9e23-f810d4c0fde1" providerId="ADAL" clId="{A92C31D8-CF7E-4AD1-B8C9-19CCB83A8835}" dt="2023-02-28T11:17:50.954" v="199"/>
        <pc:sldMkLst>
          <pc:docMk/>
          <pc:sldMk cId="2039148963" sldId="339"/>
        </pc:sldMkLst>
      </pc:sldChg>
      <pc:sldChg chg="addSp delSp modSp add">
        <pc:chgData name="Ross Phillips" userId="c604230b-847d-4cb1-9e23-f810d4c0fde1" providerId="ADAL" clId="{A92C31D8-CF7E-4AD1-B8C9-19CCB83A8835}" dt="2023-02-28T11:17:50.954" v="199"/>
        <pc:sldMkLst>
          <pc:docMk/>
          <pc:sldMk cId="1062646476" sldId="340"/>
        </pc:sldMkLst>
      </pc:sldChg>
      <pc:sldChg chg="addSp delSp modSp new mod setBg modClrScheme chgLayout">
        <pc:chgData name="Ross Phillips" userId="c604230b-847d-4cb1-9e23-f810d4c0fde1" providerId="ADAL" clId="{A92C31D8-CF7E-4AD1-B8C9-19CCB83A8835}" dt="2023-02-28T11:18:06.516" v="221" actId="26606"/>
        <pc:sldMkLst>
          <pc:docMk/>
          <pc:sldMk cId="2629447524" sldId="341"/>
        </pc:sldMkLst>
      </pc:sldChg>
      <pc:sldChg chg="addSp delSp modSp new del mod setBg setClrOvrMap delDesignElem">
        <pc:chgData name="Ross Phillips" userId="c604230b-847d-4cb1-9e23-f810d4c0fde1" providerId="ADAL" clId="{A92C31D8-CF7E-4AD1-B8C9-19CCB83A8835}" dt="2023-02-28T11:16:49.284" v="167" actId="47"/>
        <pc:sldMkLst>
          <pc:docMk/>
          <pc:sldMk cId="3983917424" sldId="341"/>
        </pc:sldMkLst>
      </pc:sldChg>
      <pc:sldChg chg="modSp new mod">
        <pc:chgData name="Ross Phillips" userId="c604230b-847d-4cb1-9e23-f810d4c0fde1" providerId="ADAL" clId="{A92C31D8-CF7E-4AD1-B8C9-19CCB83A8835}" dt="2023-02-28T11:48:22.583" v="1042" actId="20577"/>
        <pc:sldMkLst>
          <pc:docMk/>
          <pc:sldMk cId="3444522518" sldId="342"/>
        </pc:sldMkLst>
      </pc:sldChg>
      <pc:sldChg chg="modSp new mod">
        <pc:chgData name="Ross Phillips" userId="c604230b-847d-4cb1-9e23-f810d4c0fde1" providerId="ADAL" clId="{A92C31D8-CF7E-4AD1-B8C9-19CCB83A8835}" dt="2023-02-28T11:18:52.726" v="308" actId="20577"/>
        <pc:sldMkLst>
          <pc:docMk/>
          <pc:sldMk cId="1591744899" sldId="343"/>
        </pc:sldMkLst>
      </pc:sldChg>
      <pc:sldChg chg="addSp delSp modSp new mod modClrScheme chgLayout modNotesTx">
        <pc:chgData name="Ross Phillips" userId="c604230b-847d-4cb1-9e23-f810d4c0fde1" providerId="ADAL" clId="{A92C31D8-CF7E-4AD1-B8C9-19CCB83A8835}" dt="2023-02-28T11:30:50.540" v="664" actId="20577"/>
        <pc:sldMkLst>
          <pc:docMk/>
          <pc:sldMk cId="4130428105" sldId="344"/>
        </pc:sldMkLst>
      </pc:sldChg>
      <pc:sldChg chg="modSp add mod">
        <pc:chgData name="Ross Phillips" userId="c604230b-847d-4cb1-9e23-f810d4c0fde1" providerId="ADAL" clId="{A92C31D8-CF7E-4AD1-B8C9-19CCB83A8835}" dt="2023-02-28T11:48:40.936" v="1053" actId="20577"/>
        <pc:sldMkLst>
          <pc:docMk/>
          <pc:sldMk cId="2272015245" sldId="345"/>
        </pc:sldMkLst>
      </pc:sldChg>
      <pc:sldChg chg="addSp delSp add del setBg delDesignElem">
        <pc:chgData name="Ross Phillips" userId="c604230b-847d-4cb1-9e23-f810d4c0fde1" providerId="ADAL" clId="{A92C31D8-CF7E-4AD1-B8C9-19CCB83A8835}" dt="2023-02-28T11:15:13.831" v="93"/>
        <pc:sldMkLst>
          <pc:docMk/>
          <pc:sldMk cId="4263393110" sldId="350"/>
        </pc:sldMkLst>
      </pc:sldChg>
      <pc:sldMasterChg chg="modSp modSldLayout">
        <pc:chgData name="Ross Phillips" userId="c604230b-847d-4cb1-9e23-f810d4c0fde1" providerId="ADAL" clId="{A92C31D8-CF7E-4AD1-B8C9-19CCB83A8835}" dt="2023-02-28T11:17:50.954" v="199"/>
        <pc:sldMasterMkLst>
          <pc:docMk/>
          <pc:sldMasterMk cId="1234683580" sldId="2147483731"/>
        </pc:sldMasterMkLst>
        <pc:sldLayoutChg chg="modSp">
          <pc:chgData name="Ross Phillips" userId="c604230b-847d-4cb1-9e23-f810d4c0fde1" providerId="ADAL" clId="{A92C31D8-CF7E-4AD1-B8C9-19CCB83A8835}" dt="2023-02-28T11:17:50.954" v="199"/>
          <pc:sldLayoutMkLst>
            <pc:docMk/>
            <pc:sldMasterMk cId="1234683580" sldId="2147483731"/>
            <pc:sldLayoutMk cId="1979844296" sldId="2147483732"/>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3156337060" sldId="2147483733"/>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1144919557" sldId="2147483734"/>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156279870" sldId="2147483735"/>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878774946" sldId="2147483736"/>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715058732" sldId="2147483737"/>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149976250" sldId="2147483739"/>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027822340" sldId="2147483740"/>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79223933" sldId="2147483741"/>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1761847476" sldId="2147483742"/>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480609980" sldId="2147483743"/>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3850271292" sldId="2147483744"/>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4070230338" sldId="2147483745"/>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271920246" sldId="2147483746"/>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167743493" sldId="2147483747"/>
          </pc:sldLayoutMkLst>
        </pc:sldLayoutChg>
        <pc:sldLayoutChg chg="modSp">
          <pc:chgData name="Ross Phillips" userId="c604230b-847d-4cb1-9e23-f810d4c0fde1" providerId="ADAL" clId="{A92C31D8-CF7E-4AD1-B8C9-19CCB83A8835}" dt="2023-02-28T11:17:50.954" v="199"/>
          <pc:sldLayoutMkLst>
            <pc:docMk/>
            <pc:sldMasterMk cId="1234683580" sldId="2147483731"/>
            <pc:sldLayoutMk cId="2301370529" sldId="214748374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267790-67BA-4198-BDF6-B86A687BA992}"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B81DE051-7F58-42E4-B971-AECD158B92E8}">
      <dgm:prSet/>
      <dgm:spPr/>
      <dgm:t>
        <a:bodyPr/>
        <a:lstStyle/>
        <a:p>
          <a:r>
            <a:rPr lang="en-GB"/>
            <a:t>Everyone get in groups of three or four.</a:t>
          </a:r>
          <a:endParaRPr lang="en-US"/>
        </a:p>
      </dgm:t>
    </dgm:pt>
    <dgm:pt modelId="{F5D7CB82-13D3-4ED9-97D8-A3E57E5AAF0A}" type="parTrans" cxnId="{2FBD36BF-B27E-4580-97D6-B447CD316EA3}">
      <dgm:prSet/>
      <dgm:spPr/>
      <dgm:t>
        <a:bodyPr/>
        <a:lstStyle/>
        <a:p>
          <a:endParaRPr lang="en-US"/>
        </a:p>
      </dgm:t>
    </dgm:pt>
    <dgm:pt modelId="{409FE55E-13CA-41EB-8BEB-1A1C187D942A}" type="sibTrans" cxnId="{2FBD36BF-B27E-4580-97D6-B447CD316EA3}">
      <dgm:prSet/>
      <dgm:spPr/>
      <dgm:t>
        <a:bodyPr/>
        <a:lstStyle/>
        <a:p>
          <a:endParaRPr lang="en-US"/>
        </a:p>
      </dgm:t>
    </dgm:pt>
    <dgm:pt modelId="{06DED028-1E3D-4EFD-AC49-ECF41228FEED}">
      <dgm:prSet/>
      <dgm:spPr/>
      <dgm:t>
        <a:bodyPr/>
        <a:lstStyle/>
        <a:p>
          <a:r>
            <a:rPr lang="en-GB"/>
            <a:t>Your task for the next five minutes is to find five distinctive things that you have in common.</a:t>
          </a:r>
          <a:endParaRPr lang="en-US"/>
        </a:p>
      </dgm:t>
    </dgm:pt>
    <dgm:pt modelId="{CEFAA34A-6601-41DE-AD88-93960B993548}" type="parTrans" cxnId="{F80C103B-C16E-4872-8126-4B2509D43260}">
      <dgm:prSet/>
      <dgm:spPr/>
      <dgm:t>
        <a:bodyPr/>
        <a:lstStyle/>
        <a:p>
          <a:endParaRPr lang="en-US"/>
        </a:p>
      </dgm:t>
    </dgm:pt>
    <dgm:pt modelId="{5B88BF55-CFEE-480C-871A-61F3498C2272}" type="sibTrans" cxnId="{F80C103B-C16E-4872-8126-4B2509D43260}">
      <dgm:prSet/>
      <dgm:spPr/>
      <dgm:t>
        <a:bodyPr/>
        <a:lstStyle/>
        <a:p>
          <a:endParaRPr lang="en-US"/>
        </a:p>
      </dgm:t>
    </dgm:pt>
    <dgm:pt modelId="{C55877B1-C1F6-4462-8400-7CA78049E753}">
      <dgm:prSet/>
      <dgm:spPr/>
      <dgm:t>
        <a:bodyPr/>
        <a:lstStyle/>
        <a:p>
          <a:r>
            <a:rPr lang="en-GB"/>
            <a:t>The three things cannot be job related or obvious (all are girls). Examples: All born in the same city, all have two siblings, all show an animal at the fair.</a:t>
          </a:r>
          <a:endParaRPr lang="en-US"/>
        </a:p>
      </dgm:t>
    </dgm:pt>
    <dgm:pt modelId="{9DFEB6CC-C1EC-45E3-B4C1-3B97ADDCE8B1}" type="parTrans" cxnId="{D6538EF1-ACCB-4A01-B596-04C8F2AAD7E9}">
      <dgm:prSet/>
      <dgm:spPr/>
      <dgm:t>
        <a:bodyPr/>
        <a:lstStyle/>
        <a:p>
          <a:endParaRPr lang="en-US"/>
        </a:p>
      </dgm:t>
    </dgm:pt>
    <dgm:pt modelId="{B7C09375-973C-47B9-A57B-74B2415D4379}" type="sibTrans" cxnId="{D6538EF1-ACCB-4A01-B596-04C8F2AAD7E9}">
      <dgm:prSet/>
      <dgm:spPr/>
      <dgm:t>
        <a:bodyPr/>
        <a:lstStyle/>
        <a:p>
          <a:endParaRPr lang="en-US"/>
        </a:p>
      </dgm:t>
    </dgm:pt>
    <dgm:pt modelId="{37F6B374-96E8-42A7-8EF5-28C26AE3C62B}" type="pres">
      <dgm:prSet presAssocID="{B6267790-67BA-4198-BDF6-B86A687BA992}" presName="root" presStyleCnt="0">
        <dgm:presLayoutVars>
          <dgm:dir/>
          <dgm:resizeHandles val="exact"/>
        </dgm:presLayoutVars>
      </dgm:prSet>
      <dgm:spPr/>
    </dgm:pt>
    <dgm:pt modelId="{08248F19-0825-480E-A679-A06E16BFD030}" type="pres">
      <dgm:prSet presAssocID="{B81DE051-7F58-42E4-B971-AECD158B92E8}" presName="compNode" presStyleCnt="0"/>
      <dgm:spPr/>
    </dgm:pt>
    <dgm:pt modelId="{F1885BDB-88A8-4D75-97C5-9B65DEF9E7CD}" type="pres">
      <dgm:prSet presAssocID="{B81DE051-7F58-42E4-B971-AECD158B92E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DD969BC-BEA9-4DE3-8284-6BBEBD5499D7}" type="pres">
      <dgm:prSet presAssocID="{B81DE051-7F58-42E4-B971-AECD158B92E8}" presName="spaceRect" presStyleCnt="0"/>
      <dgm:spPr/>
    </dgm:pt>
    <dgm:pt modelId="{E2A8FB97-DB8E-4AF9-B1A2-5FF354C4C176}" type="pres">
      <dgm:prSet presAssocID="{B81DE051-7F58-42E4-B971-AECD158B92E8}" presName="textRect" presStyleLbl="revTx" presStyleIdx="0" presStyleCnt="3">
        <dgm:presLayoutVars>
          <dgm:chMax val="1"/>
          <dgm:chPref val="1"/>
        </dgm:presLayoutVars>
      </dgm:prSet>
      <dgm:spPr/>
    </dgm:pt>
    <dgm:pt modelId="{FF2F67DD-4766-4199-87EC-C4648EED5834}" type="pres">
      <dgm:prSet presAssocID="{409FE55E-13CA-41EB-8BEB-1A1C187D942A}" presName="sibTrans" presStyleCnt="0"/>
      <dgm:spPr/>
    </dgm:pt>
    <dgm:pt modelId="{6D39A684-95C1-4B60-84A0-DB88E16DB07D}" type="pres">
      <dgm:prSet presAssocID="{06DED028-1E3D-4EFD-AC49-ECF41228FEED}" presName="compNode" presStyleCnt="0"/>
      <dgm:spPr/>
    </dgm:pt>
    <dgm:pt modelId="{78D5C41B-B111-47D4-9CEB-4DCDA70A9183}" type="pres">
      <dgm:prSet presAssocID="{06DED028-1E3D-4EFD-AC49-ECF41228FEE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0E25F9BD-4B0D-4BBC-8C82-B776B7835D5B}" type="pres">
      <dgm:prSet presAssocID="{06DED028-1E3D-4EFD-AC49-ECF41228FEED}" presName="spaceRect" presStyleCnt="0"/>
      <dgm:spPr/>
    </dgm:pt>
    <dgm:pt modelId="{272B6F32-D579-4813-8377-29DD3E518217}" type="pres">
      <dgm:prSet presAssocID="{06DED028-1E3D-4EFD-AC49-ECF41228FEED}" presName="textRect" presStyleLbl="revTx" presStyleIdx="1" presStyleCnt="3">
        <dgm:presLayoutVars>
          <dgm:chMax val="1"/>
          <dgm:chPref val="1"/>
        </dgm:presLayoutVars>
      </dgm:prSet>
      <dgm:spPr/>
    </dgm:pt>
    <dgm:pt modelId="{870C5294-46B4-4756-9B16-9013476F445C}" type="pres">
      <dgm:prSet presAssocID="{5B88BF55-CFEE-480C-871A-61F3498C2272}" presName="sibTrans" presStyleCnt="0"/>
      <dgm:spPr/>
    </dgm:pt>
    <dgm:pt modelId="{A0FE28D2-E1F5-4655-B318-F9E214B87D45}" type="pres">
      <dgm:prSet presAssocID="{C55877B1-C1F6-4462-8400-7CA78049E753}" presName="compNode" presStyleCnt="0"/>
      <dgm:spPr/>
    </dgm:pt>
    <dgm:pt modelId="{34268595-7A87-4E74-8393-97A2C0250786}" type="pres">
      <dgm:prSet presAssocID="{C55877B1-C1F6-4462-8400-7CA78049E75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C79541E5-D299-4C01-992E-DB3B520C9CA5}" type="pres">
      <dgm:prSet presAssocID="{C55877B1-C1F6-4462-8400-7CA78049E753}" presName="spaceRect" presStyleCnt="0"/>
      <dgm:spPr/>
    </dgm:pt>
    <dgm:pt modelId="{26BE8C1E-DCD6-48C1-8816-256416F66A83}" type="pres">
      <dgm:prSet presAssocID="{C55877B1-C1F6-4462-8400-7CA78049E753}" presName="textRect" presStyleLbl="revTx" presStyleIdx="2" presStyleCnt="3">
        <dgm:presLayoutVars>
          <dgm:chMax val="1"/>
          <dgm:chPref val="1"/>
        </dgm:presLayoutVars>
      </dgm:prSet>
      <dgm:spPr/>
    </dgm:pt>
  </dgm:ptLst>
  <dgm:cxnLst>
    <dgm:cxn modelId="{646E401E-40FB-4B9B-9F82-3CF97ACB673D}" type="presOf" srcId="{C55877B1-C1F6-4462-8400-7CA78049E753}" destId="{26BE8C1E-DCD6-48C1-8816-256416F66A83}" srcOrd="0" destOrd="0" presId="urn:microsoft.com/office/officeart/2018/2/layout/IconLabelList"/>
    <dgm:cxn modelId="{F80C103B-C16E-4872-8126-4B2509D43260}" srcId="{B6267790-67BA-4198-BDF6-B86A687BA992}" destId="{06DED028-1E3D-4EFD-AC49-ECF41228FEED}" srcOrd="1" destOrd="0" parTransId="{CEFAA34A-6601-41DE-AD88-93960B993548}" sibTransId="{5B88BF55-CFEE-480C-871A-61F3498C2272}"/>
    <dgm:cxn modelId="{B163146C-00D3-4C32-8EDA-49186EA36098}" type="presOf" srcId="{B81DE051-7F58-42E4-B971-AECD158B92E8}" destId="{E2A8FB97-DB8E-4AF9-B1A2-5FF354C4C176}" srcOrd="0" destOrd="0" presId="urn:microsoft.com/office/officeart/2018/2/layout/IconLabelList"/>
    <dgm:cxn modelId="{FC100953-B6C1-48EC-B178-4170E52340DE}" type="presOf" srcId="{06DED028-1E3D-4EFD-AC49-ECF41228FEED}" destId="{272B6F32-D579-4813-8377-29DD3E518217}" srcOrd="0" destOrd="0" presId="urn:microsoft.com/office/officeart/2018/2/layout/IconLabelList"/>
    <dgm:cxn modelId="{38D9309B-8D3F-4AD7-A8A6-E353D20B5E2D}" type="presOf" srcId="{B6267790-67BA-4198-BDF6-B86A687BA992}" destId="{37F6B374-96E8-42A7-8EF5-28C26AE3C62B}" srcOrd="0" destOrd="0" presId="urn:microsoft.com/office/officeart/2018/2/layout/IconLabelList"/>
    <dgm:cxn modelId="{2FBD36BF-B27E-4580-97D6-B447CD316EA3}" srcId="{B6267790-67BA-4198-BDF6-B86A687BA992}" destId="{B81DE051-7F58-42E4-B971-AECD158B92E8}" srcOrd="0" destOrd="0" parTransId="{F5D7CB82-13D3-4ED9-97D8-A3E57E5AAF0A}" sibTransId="{409FE55E-13CA-41EB-8BEB-1A1C187D942A}"/>
    <dgm:cxn modelId="{D6538EF1-ACCB-4A01-B596-04C8F2AAD7E9}" srcId="{B6267790-67BA-4198-BDF6-B86A687BA992}" destId="{C55877B1-C1F6-4462-8400-7CA78049E753}" srcOrd="2" destOrd="0" parTransId="{9DFEB6CC-C1EC-45E3-B4C1-3B97ADDCE8B1}" sibTransId="{B7C09375-973C-47B9-A57B-74B2415D4379}"/>
    <dgm:cxn modelId="{DD7875C9-C2D2-4D83-BA9D-F7F28DEAA225}" type="presParOf" srcId="{37F6B374-96E8-42A7-8EF5-28C26AE3C62B}" destId="{08248F19-0825-480E-A679-A06E16BFD030}" srcOrd="0" destOrd="0" presId="urn:microsoft.com/office/officeart/2018/2/layout/IconLabelList"/>
    <dgm:cxn modelId="{36ABD2DC-7263-4BF7-B0B8-B518A3CB1EA6}" type="presParOf" srcId="{08248F19-0825-480E-A679-A06E16BFD030}" destId="{F1885BDB-88A8-4D75-97C5-9B65DEF9E7CD}" srcOrd="0" destOrd="0" presId="urn:microsoft.com/office/officeart/2018/2/layout/IconLabelList"/>
    <dgm:cxn modelId="{2EA46EAF-E393-4F3C-A836-EA5B477F2331}" type="presParOf" srcId="{08248F19-0825-480E-A679-A06E16BFD030}" destId="{CDD969BC-BEA9-4DE3-8284-6BBEBD5499D7}" srcOrd="1" destOrd="0" presId="urn:microsoft.com/office/officeart/2018/2/layout/IconLabelList"/>
    <dgm:cxn modelId="{DAD01C1F-1D1B-489C-AAE7-DEB77155F5A8}" type="presParOf" srcId="{08248F19-0825-480E-A679-A06E16BFD030}" destId="{E2A8FB97-DB8E-4AF9-B1A2-5FF354C4C176}" srcOrd="2" destOrd="0" presId="urn:microsoft.com/office/officeart/2018/2/layout/IconLabelList"/>
    <dgm:cxn modelId="{132F7D02-0CEC-4A64-A1F7-8B8AD48EE2D2}" type="presParOf" srcId="{37F6B374-96E8-42A7-8EF5-28C26AE3C62B}" destId="{FF2F67DD-4766-4199-87EC-C4648EED5834}" srcOrd="1" destOrd="0" presId="urn:microsoft.com/office/officeart/2018/2/layout/IconLabelList"/>
    <dgm:cxn modelId="{DC9DF3D9-5763-4EE3-8903-5FBFEACB7E74}" type="presParOf" srcId="{37F6B374-96E8-42A7-8EF5-28C26AE3C62B}" destId="{6D39A684-95C1-4B60-84A0-DB88E16DB07D}" srcOrd="2" destOrd="0" presId="urn:microsoft.com/office/officeart/2018/2/layout/IconLabelList"/>
    <dgm:cxn modelId="{CC686CD0-0401-4D60-B6CE-0619F05AC5E4}" type="presParOf" srcId="{6D39A684-95C1-4B60-84A0-DB88E16DB07D}" destId="{78D5C41B-B111-47D4-9CEB-4DCDA70A9183}" srcOrd="0" destOrd="0" presId="urn:microsoft.com/office/officeart/2018/2/layout/IconLabelList"/>
    <dgm:cxn modelId="{EB4050B1-617B-4210-9B1D-F6A8D4127D19}" type="presParOf" srcId="{6D39A684-95C1-4B60-84A0-DB88E16DB07D}" destId="{0E25F9BD-4B0D-4BBC-8C82-B776B7835D5B}" srcOrd="1" destOrd="0" presId="urn:microsoft.com/office/officeart/2018/2/layout/IconLabelList"/>
    <dgm:cxn modelId="{6333AAB6-B5CA-4BFD-9392-4EBF1177295A}" type="presParOf" srcId="{6D39A684-95C1-4B60-84A0-DB88E16DB07D}" destId="{272B6F32-D579-4813-8377-29DD3E518217}" srcOrd="2" destOrd="0" presId="urn:microsoft.com/office/officeart/2018/2/layout/IconLabelList"/>
    <dgm:cxn modelId="{8BF21349-CBAB-43A5-ACEE-652652F51035}" type="presParOf" srcId="{37F6B374-96E8-42A7-8EF5-28C26AE3C62B}" destId="{870C5294-46B4-4756-9B16-9013476F445C}" srcOrd="3" destOrd="0" presId="urn:microsoft.com/office/officeart/2018/2/layout/IconLabelList"/>
    <dgm:cxn modelId="{61167952-D0CB-4011-9DF9-66424304F4F4}" type="presParOf" srcId="{37F6B374-96E8-42A7-8EF5-28C26AE3C62B}" destId="{A0FE28D2-E1F5-4655-B318-F9E214B87D45}" srcOrd="4" destOrd="0" presId="urn:microsoft.com/office/officeart/2018/2/layout/IconLabelList"/>
    <dgm:cxn modelId="{F968C233-E624-422D-A810-27AEAA634D06}" type="presParOf" srcId="{A0FE28D2-E1F5-4655-B318-F9E214B87D45}" destId="{34268595-7A87-4E74-8393-97A2C0250786}" srcOrd="0" destOrd="0" presId="urn:microsoft.com/office/officeart/2018/2/layout/IconLabelList"/>
    <dgm:cxn modelId="{A38AC47B-F28D-4B29-A1F7-54875A5994E9}" type="presParOf" srcId="{A0FE28D2-E1F5-4655-B318-F9E214B87D45}" destId="{C79541E5-D299-4C01-992E-DB3B520C9CA5}" srcOrd="1" destOrd="0" presId="urn:microsoft.com/office/officeart/2018/2/layout/IconLabelList"/>
    <dgm:cxn modelId="{682CF5D9-0882-42FD-AD1D-C2B8454EC636}" type="presParOf" srcId="{A0FE28D2-E1F5-4655-B318-F9E214B87D45}" destId="{26BE8C1E-DCD6-48C1-8816-256416F66A8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7917A8-4BBF-4775-A865-A0F0342C96F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2DECC52-BC41-47E6-B08C-3E190A4A3F30}">
      <dgm:prSet/>
      <dgm:spPr/>
      <dgm:t>
        <a:bodyPr/>
        <a:lstStyle/>
        <a:p>
          <a:r>
            <a:rPr lang="en-GB"/>
            <a:t>1. If you could have an endless supply of any food, what would you get?</a:t>
          </a:r>
          <a:endParaRPr lang="en-US"/>
        </a:p>
      </dgm:t>
    </dgm:pt>
    <dgm:pt modelId="{3D4A245D-ED51-4856-B4AA-A999D9C79535}" type="parTrans" cxnId="{3499CB20-88AA-42BF-93ED-4BD4E3EAD5C9}">
      <dgm:prSet/>
      <dgm:spPr/>
      <dgm:t>
        <a:bodyPr/>
        <a:lstStyle/>
        <a:p>
          <a:endParaRPr lang="en-US"/>
        </a:p>
      </dgm:t>
    </dgm:pt>
    <dgm:pt modelId="{648B2325-0338-4EFB-816B-A8EF9B7DE586}" type="sibTrans" cxnId="{3499CB20-88AA-42BF-93ED-4BD4E3EAD5C9}">
      <dgm:prSet/>
      <dgm:spPr/>
      <dgm:t>
        <a:bodyPr/>
        <a:lstStyle/>
        <a:p>
          <a:endParaRPr lang="en-US"/>
        </a:p>
      </dgm:t>
    </dgm:pt>
    <dgm:pt modelId="{2F86BCB1-B16C-4A69-B767-BB22BA8B0B73}">
      <dgm:prSet/>
      <dgm:spPr/>
      <dgm:t>
        <a:bodyPr/>
        <a:lstStyle/>
        <a:p>
          <a:r>
            <a:rPr lang="en-GB"/>
            <a:t>2. If they made a movie of your life, what would it be about and which actor would you want to play you?</a:t>
          </a:r>
          <a:endParaRPr lang="en-US"/>
        </a:p>
      </dgm:t>
    </dgm:pt>
    <dgm:pt modelId="{9F15D264-8AE6-4860-B3A8-CAFF7F68DF1B}" type="parTrans" cxnId="{530F7026-CC59-4BEC-9014-5C2531116F0F}">
      <dgm:prSet/>
      <dgm:spPr/>
      <dgm:t>
        <a:bodyPr/>
        <a:lstStyle/>
        <a:p>
          <a:endParaRPr lang="en-US"/>
        </a:p>
      </dgm:t>
    </dgm:pt>
    <dgm:pt modelId="{C7A63470-1B3C-497E-8313-A3D9D394DD29}" type="sibTrans" cxnId="{530F7026-CC59-4BEC-9014-5C2531116F0F}">
      <dgm:prSet/>
      <dgm:spPr/>
      <dgm:t>
        <a:bodyPr/>
        <a:lstStyle/>
        <a:p>
          <a:endParaRPr lang="en-US"/>
        </a:p>
      </dgm:t>
    </dgm:pt>
    <dgm:pt modelId="{72F91F32-7017-469F-B03D-16AEB96B4863}">
      <dgm:prSet/>
      <dgm:spPr/>
      <dgm:t>
        <a:bodyPr/>
        <a:lstStyle/>
        <a:p>
          <a:r>
            <a:rPr lang="en-GB"/>
            <a:t>3. If you were an ice cream flavour, which one would you be and why?</a:t>
          </a:r>
          <a:endParaRPr lang="en-US"/>
        </a:p>
      </dgm:t>
    </dgm:pt>
    <dgm:pt modelId="{ED6937BE-D5C5-4AB9-B6D9-840620242212}" type="parTrans" cxnId="{5E7DEFF9-195F-4ED9-974D-D2E9DE82751B}">
      <dgm:prSet/>
      <dgm:spPr/>
      <dgm:t>
        <a:bodyPr/>
        <a:lstStyle/>
        <a:p>
          <a:endParaRPr lang="en-US"/>
        </a:p>
      </dgm:t>
    </dgm:pt>
    <dgm:pt modelId="{73D40DFE-866B-491F-A410-76B42163E149}" type="sibTrans" cxnId="{5E7DEFF9-195F-4ED9-974D-D2E9DE82751B}">
      <dgm:prSet/>
      <dgm:spPr/>
      <dgm:t>
        <a:bodyPr/>
        <a:lstStyle/>
        <a:p>
          <a:endParaRPr lang="en-US"/>
        </a:p>
      </dgm:t>
    </dgm:pt>
    <dgm:pt modelId="{8F1C6E36-099B-4F1C-A86B-4456BF3DC440}">
      <dgm:prSet/>
      <dgm:spPr/>
      <dgm:t>
        <a:bodyPr/>
        <a:lstStyle/>
        <a:p>
          <a:r>
            <a:rPr lang="en-GB"/>
            <a:t>4. What’s your favourite cartoon character, and why?</a:t>
          </a:r>
          <a:endParaRPr lang="en-US"/>
        </a:p>
      </dgm:t>
    </dgm:pt>
    <dgm:pt modelId="{A642E3C2-5D64-4D9F-9F40-CFB10FC89617}" type="parTrans" cxnId="{8E9E8771-827F-47BF-9D0F-FB4812278E9A}">
      <dgm:prSet/>
      <dgm:spPr/>
      <dgm:t>
        <a:bodyPr/>
        <a:lstStyle/>
        <a:p>
          <a:endParaRPr lang="en-US"/>
        </a:p>
      </dgm:t>
    </dgm:pt>
    <dgm:pt modelId="{A157860C-27E9-4BC3-B31D-0661629EDEDE}" type="sibTrans" cxnId="{8E9E8771-827F-47BF-9D0F-FB4812278E9A}">
      <dgm:prSet/>
      <dgm:spPr/>
      <dgm:t>
        <a:bodyPr/>
        <a:lstStyle/>
        <a:p>
          <a:endParaRPr lang="en-US"/>
        </a:p>
      </dgm:t>
    </dgm:pt>
    <dgm:pt modelId="{E2A03DC4-2A76-4941-B768-DD16F6F060F1}">
      <dgm:prSet/>
      <dgm:spPr/>
      <dgm:t>
        <a:bodyPr/>
        <a:lstStyle/>
        <a:p>
          <a:r>
            <a:rPr lang="en-GB"/>
            <a:t>5. If you could visit any place in the world, where would you choose to go and why</a:t>
          </a:r>
          <a:endParaRPr lang="en-US"/>
        </a:p>
      </dgm:t>
    </dgm:pt>
    <dgm:pt modelId="{B84855D1-7AB4-41C2-9A55-A21A346DF58D}" type="parTrans" cxnId="{7DB1E449-6A12-4D6A-A9EB-C9F78BDEFF54}">
      <dgm:prSet/>
      <dgm:spPr/>
      <dgm:t>
        <a:bodyPr/>
        <a:lstStyle/>
        <a:p>
          <a:endParaRPr lang="en-US"/>
        </a:p>
      </dgm:t>
    </dgm:pt>
    <dgm:pt modelId="{E3A120F4-6545-4EA2-A47D-F43E5435702E}" type="sibTrans" cxnId="{7DB1E449-6A12-4D6A-A9EB-C9F78BDEFF54}">
      <dgm:prSet/>
      <dgm:spPr/>
      <dgm:t>
        <a:bodyPr/>
        <a:lstStyle/>
        <a:p>
          <a:endParaRPr lang="en-US"/>
        </a:p>
      </dgm:t>
    </dgm:pt>
    <dgm:pt modelId="{55E0659F-DD05-4957-AC6E-C2ED48DBFD48}">
      <dgm:prSet/>
      <dgm:spPr/>
      <dgm:t>
        <a:bodyPr/>
        <a:lstStyle/>
        <a:p>
          <a:r>
            <a:rPr lang="en-GB"/>
            <a:t>6. What’s the ideal dream job for you?</a:t>
          </a:r>
          <a:endParaRPr lang="en-US"/>
        </a:p>
      </dgm:t>
    </dgm:pt>
    <dgm:pt modelId="{3E7D03A2-00DF-42F5-9A7C-F38DCBFE2B20}" type="parTrans" cxnId="{F53F3AED-74B3-4318-855F-74A938793FD3}">
      <dgm:prSet/>
      <dgm:spPr/>
      <dgm:t>
        <a:bodyPr/>
        <a:lstStyle/>
        <a:p>
          <a:endParaRPr lang="en-US"/>
        </a:p>
      </dgm:t>
    </dgm:pt>
    <dgm:pt modelId="{C210523B-EC97-4C89-8591-3F53F8A4EBB4}" type="sibTrans" cxnId="{F53F3AED-74B3-4318-855F-74A938793FD3}">
      <dgm:prSet/>
      <dgm:spPr/>
      <dgm:t>
        <a:bodyPr/>
        <a:lstStyle/>
        <a:p>
          <a:endParaRPr lang="en-US"/>
        </a:p>
      </dgm:t>
    </dgm:pt>
    <dgm:pt modelId="{2D60D714-F160-4C04-9925-F26A4855016D}">
      <dgm:prSet/>
      <dgm:spPr/>
      <dgm:t>
        <a:bodyPr/>
        <a:lstStyle/>
        <a:p>
          <a:r>
            <a:rPr lang="en-GB"/>
            <a:t>7. Are you a morning or night person?</a:t>
          </a:r>
          <a:endParaRPr lang="en-US"/>
        </a:p>
      </dgm:t>
    </dgm:pt>
    <dgm:pt modelId="{B5698B05-2770-4390-AC34-30820B06B770}" type="parTrans" cxnId="{67329219-C040-4046-A232-0A31DF03CCFB}">
      <dgm:prSet/>
      <dgm:spPr/>
      <dgm:t>
        <a:bodyPr/>
        <a:lstStyle/>
        <a:p>
          <a:endParaRPr lang="en-US"/>
        </a:p>
      </dgm:t>
    </dgm:pt>
    <dgm:pt modelId="{BC668BF0-CBB9-4283-B8F6-8F3C952E2808}" type="sibTrans" cxnId="{67329219-C040-4046-A232-0A31DF03CCFB}">
      <dgm:prSet/>
      <dgm:spPr/>
      <dgm:t>
        <a:bodyPr/>
        <a:lstStyle/>
        <a:p>
          <a:endParaRPr lang="en-US"/>
        </a:p>
      </dgm:t>
    </dgm:pt>
    <dgm:pt modelId="{A946A76C-5E84-4167-80EA-9ED8B4E5A0AC}">
      <dgm:prSet/>
      <dgm:spPr/>
      <dgm:t>
        <a:bodyPr/>
        <a:lstStyle/>
        <a:p>
          <a:r>
            <a:rPr lang="en-GB"/>
            <a:t>8. What are your favourite hobbies?</a:t>
          </a:r>
          <a:endParaRPr lang="en-US"/>
        </a:p>
      </dgm:t>
    </dgm:pt>
    <dgm:pt modelId="{08265845-0D99-4193-991D-67349985898A}" type="parTrans" cxnId="{C9D9975D-AFCC-4B92-BF7F-03DED2D2ADCF}">
      <dgm:prSet/>
      <dgm:spPr/>
      <dgm:t>
        <a:bodyPr/>
        <a:lstStyle/>
        <a:p>
          <a:endParaRPr lang="en-US"/>
        </a:p>
      </dgm:t>
    </dgm:pt>
    <dgm:pt modelId="{81F093D7-79CA-49C3-9210-2BF49E78C882}" type="sibTrans" cxnId="{C9D9975D-AFCC-4B92-BF7F-03DED2D2ADCF}">
      <dgm:prSet/>
      <dgm:spPr/>
      <dgm:t>
        <a:bodyPr/>
        <a:lstStyle/>
        <a:p>
          <a:endParaRPr lang="en-US"/>
        </a:p>
      </dgm:t>
    </dgm:pt>
    <dgm:pt modelId="{F826319F-A085-4E3C-A9B3-88D628F72012}">
      <dgm:prSet/>
      <dgm:spPr/>
      <dgm:t>
        <a:bodyPr/>
        <a:lstStyle/>
        <a:p>
          <a:r>
            <a:rPr lang="en-GB"/>
            <a:t>9. What are your pet peeves or interesting things about you that you dislike?</a:t>
          </a:r>
          <a:endParaRPr lang="en-US"/>
        </a:p>
      </dgm:t>
    </dgm:pt>
    <dgm:pt modelId="{60B936E0-CC20-4CC9-BA1E-C56C3B7FDA9F}" type="parTrans" cxnId="{38BD4497-FF22-41AD-9822-A8A59A01D2D1}">
      <dgm:prSet/>
      <dgm:spPr/>
      <dgm:t>
        <a:bodyPr/>
        <a:lstStyle/>
        <a:p>
          <a:endParaRPr lang="en-US"/>
        </a:p>
      </dgm:t>
    </dgm:pt>
    <dgm:pt modelId="{30853373-CB2B-404E-901F-00C9D64BFFB8}" type="sibTrans" cxnId="{38BD4497-FF22-41AD-9822-A8A59A01D2D1}">
      <dgm:prSet/>
      <dgm:spPr/>
      <dgm:t>
        <a:bodyPr/>
        <a:lstStyle/>
        <a:p>
          <a:endParaRPr lang="en-US"/>
        </a:p>
      </dgm:t>
    </dgm:pt>
    <dgm:pt modelId="{1D575EDF-9256-41B3-90E6-8B2E02BBAFF5}">
      <dgm:prSet/>
      <dgm:spPr/>
      <dgm:t>
        <a:bodyPr/>
        <a:lstStyle/>
        <a:p>
          <a:r>
            <a:rPr lang="en-GB"/>
            <a:t>10. What’s the weirdest thing you’ve ever eaten?</a:t>
          </a:r>
          <a:endParaRPr lang="en-US"/>
        </a:p>
      </dgm:t>
    </dgm:pt>
    <dgm:pt modelId="{17E3794A-8931-488D-906A-E24548012C0C}" type="parTrans" cxnId="{DA5418F2-DF32-42F4-A204-E24B9C696207}">
      <dgm:prSet/>
      <dgm:spPr/>
      <dgm:t>
        <a:bodyPr/>
        <a:lstStyle/>
        <a:p>
          <a:endParaRPr lang="en-US"/>
        </a:p>
      </dgm:t>
    </dgm:pt>
    <dgm:pt modelId="{E9975246-100B-45A4-A48F-AA5C90937324}" type="sibTrans" cxnId="{DA5418F2-DF32-42F4-A204-E24B9C696207}">
      <dgm:prSet/>
      <dgm:spPr/>
      <dgm:t>
        <a:bodyPr/>
        <a:lstStyle/>
        <a:p>
          <a:endParaRPr lang="en-US"/>
        </a:p>
      </dgm:t>
    </dgm:pt>
    <dgm:pt modelId="{9A624810-E929-4143-A949-56713CB5F6C2}" type="pres">
      <dgm:prSet presAssocID="{437917A8-4BBF-4775-A865-A0F0342C96FC}" presName="diagram" presStyleCnt="0">
        <dgm:presLayoutVars>
          <dgm:dir/>
          <dgm:resizeHandles val="exact"/>
        </dgm:presLayoutVars>
      </dgm:prSet>
      <dgm:spPr/>
    </dgm:pt>
    <dgm:pt modelId="{78FEB204-70DC-4931-A715-7D93BDA7D91D}" type="pres">
      <dgm:prSet presAssocID="{82DECC52-BC41-47E6-B08C-3E190A4A3F30}" presName="node" presStyleLbl="node1" presStyleIdx="0" presStyleCnt="10">
        <dgm:presLayoutVars>
          <dgm:bulletEnabled val="1"/>
        </dgm:presLayoutVars>
      </dgm:prSet>
      <dgm:spPr/>
    </dgm:pt>
    <dgm:pt modelId="{A00989DE-C783-4373-A135-2D870426C508}" type="pres">
      <dgm:prSet presAssocID="{648B2325-0338-4EFB-816B-A8EF9B7DE586}" presName="sibTrans" presStyleCnt="0"/>
      <dgm:spPr/>
    </dgm:pt>
    <dgm:pt modelId="{4BCCED58-4517-47C2-9361-C343BBB037AD}" type="pres">
      <dgm:prSet presAssocID="{2F86BCB1-B16C-4A69-B767-BB22BA8B0B73}" presName="node" presStyleLbl="node1" presStyleIdx="1" presStyleCnt="10">
        <dgm:presLayoutVars>
          <dgm:bulletEnabled val="1"/>
        </dgm:presLayoutVars>
      </dgm:prSet>
      <dgm:spPr/>
    </dgm:pt>
    <dgm:pt modelId="{9593E9C9-5124-45CF-AE91-D9588B7DBC19}" type="pres">
      <dgm:prSet presAssocID="{C7A63470-1B3C-497E-8313-A3D9D394DD29}" presName="sibTrans" presStyleCnt="0"/>
      <dgm:spPr/>
    </dgm:pt>
    <dgm:pt modelId="{0433FDCE-8AD8-4F5E-9F35-E319B0C8835D}" type="pres">
      <dgm:prSet presAssocID="{72F91F32-7017-469F-B03D-16AEB96B4863}" presName="node" presStyleLbl="node1" presStyleIdx="2" presStyleCnt="10">
        <dgm:presLayoutVars>
          <dgm:bulletEnabled val="1"/>
        </dgm:presLayoutVars>
      </dgm:prSet>
      <dgm:spPr/>
    </dgm:pt>
    <dgm:pt modelId="{CB646909-1F8C-4216-B89B-E361451F9282}" type="pres">
      <dgm:prSet presAssocID="{73D40DFE-866B-491F-A410-76B42163E149}" presName="sibTrans" presStyleCnt="0"/>
      <dgm:spPr/>
    </dgm:pt>
    <dgm:pt modelId="{C29C4BEC-1B5E-443E-AA8E-2FD76E17C4D4}" type="pres">
      <dgm:prSet presAssocID="{8F1C6E36-099B-4F1C-A86B-4456BF3DC440}" presName="node" presStyleLbl="node1" presStyleIdx="3" presStyleCnt="10">
        <dgm:presLayoutVars>
          <dgm:bulletEnabled val="1"/>
        </dgm:presLayoutVars>
      </dgm:prSet>
      <dgm:spPr/>
    </dgm:pt>
    <dgm:pt modelId="{1A97D552-7747-4AAE-BF03-438EF268E75E}" type="pres">
      <dgm:prSet presAssocID="{A157860C-27E9-4BC3-B31D-0661629EDEDE}" presName="sibTrans" presStyleCnt="0"/>
      <dgm:spPr/>
    </dgm:pt>
    <dgm:pt modelId="{7C40449C-57AB-4F56-89CE-99174750EE69}" type="pres">
      <dgm:prSet presAssocID="{E2A03DC4-2A76-4941-B768-DD16F6F060F1}" presName="node" presStyleLbl="node1" presStyleIdx="4" presStyleCnt="10">
        <dgm:presLayoutVars>
          <dgm:bulletEnabled val="1"/>
        </dgm:presLayoutVars>
      </dgm:prSet>
      <dgm:spPr/>
    </dgm:pt>
    <dgm:pt modelId="{DCA66BD7-5464-452B-893B-8FD9DCCBE6DF}" type="pres">
      <dgm:prSet presAssocID="{E3A120F4-6545-4EA2-A47D-F43E5435702E}" presName="sibTrans" presStyleCnt="0"/>
      <dgm:spPr/>
    </dgm:pt>
    <dgm:pt modelId="{0A150C45-B68D-49FE-B81D-0BAAA9959278}" type="pres">
      <dgm:prSet presAssocID="{55E0659F-DD05-4957-AC6E-C2ED48DBFD48}" presName="node" presStyleLbl="node1" presStyleIdx="5" presStyleCnt="10">
        <dgm:presLayoutVars>
          <dgm:bulletEnabled val="1"/>
        </dgm:presLayoutVars>
      </dgm:prSet>
      <dgm:spPr/>
    </dgm:pt>
    <dgm:pt modelId="{0DB01176-4A60-45C4-B932-54E220498336}" type="pres">
      <dgm:prSet presAssocID="{C210523B-EC97-4C89-8591-3F53F8A4EBB4}" presName="sibTrans" presStyleCnt="0"/>
      <dgm:spPr/>
    </dgm:pt>
    <dgm:pt modelId="{B8BC7F4F-DA27-4B42-BECF-F486A6513EF2}" type="pres">
      <dgm:prSet presAssocID="{2D60D714-F160-4C04-9925-F26A4855016D}" presName="node" presStyleLbl="node1" presStyleIdx="6" presStyleCnt="10">
        <dgm:presLayoutVars>
          <dgm:bulletEnabled val="1"/>
        </dgm:presLayoutVars>
      </dgm:prSet>
      <dgm:spPr/>
    </dgm:pt>
    <dgm:pt modelId="{B0411F1C-A996-4A46-88CF-CD268FE44B90}" type="pres">
      <dgm:prSet presAssocID="{BC668BF0-CBB9-4283-B8F6-8F3C952E2808}" presName="sibTrans" presStyleCnt="0"/>
      <dgm:spPr/>
    </dgm:pt>
    <dgm:pt modelId="{5EF8B6CD-BE96-41C3-B907-BE1BE9AA8122}" type="pres">
      <dgm:prSet presAssocID="{A946A76C-5E84-4167-80EA-9ED8B4E5A0AC}" presName="node" presStyleLbl="node1" presStyleIdx="7" presStyleCnt="10">
        <dgm:presLayoutVars>
          <dgm:bulletEnabled val="1"/>
        </dgm:presLayoutVars>
      </dgm:prSet>
      <dgm:spPr/>
    </dgm:pt>
    <dgm:pt modelId="{CCF82FA7-F9C0-46CC-AA2B-1808A7F94429}" type="pres">
      <dgm:prSet presAssocID="{81F093D7-79CA-49C3-9210-2BF49E78C882}" presName="sibTrans" presStyleCnt="0"/>
      <dgm:spPr/>
    </dgm:pt>
    <dgm:pt modelId="{C1389CF9-8101-4655-9803-C82E6CF4ABC5}" type="pres">
      <dgm:prSet presAssocID="{F826319F-A085-4E3C-A9B3-88D628F72012}" presName="node" presStyleLbl="node1" presStyleIdx="8" presStyleCnt="10">
        <dgm:presLayoutVars>
          <dgm:bulletEnabled val="1"/>
        </dgm:presLayoutVars>
      </dgm:prSet>
      <dgm:spPr/>
    </dgm:pt>
    <dgm:pt modelId="{07F565C0-B19A-456F-8C92-3E2B8B5B04EB}" type="pres">
      <dgm:prSet presAssocID="{30853373-CB2B-404E-901F-00C9D64BFFB8}" presName="sibTrans" presStyleCnt="0"/>
      <dgm:spPr/>
    </dgm:pt>
    <dgm:pt modelId="{31D00B39-17AB-480C-A7FF-F15BFF790515}" type="pres">
      <dgm:prSet presAssocID="{1D575EDF-9256-41B3-90E6-8B2E02BBAFF5}" presName="node" presStyleLbl="node1" presStyleIdx="9" presStyleCnt="10">
        <dgm:presLayoutVars>
          <dgm:bulletEnabled val="1"/>
        </dgm:presLayoutVars>
      </dgm:prSet>
      <dgm:spPr/>
    </dgm:pt>
  </dgm:ptLst>
  <dgm:cxnLst>
    <dgm:cxn modelId="{67329219-C040-4046-A232-0A31DF03CCFB}" srcId="{437917A8-4BBF-4775-A865-A0F0342C96FC}" destId="{2D60D714-F160-4C04-9925-F26A4855016D}" srcOrd="6" destOrd="0" parTransId="{B5698B05-2770-4390-AC34-30820B06B770}" sibTransId="{BC668BF0-CBB9-4283-B8F6-8F3C952E2808}"/>
    <dgm:cxn modelId="{C29F4120-3A34-40CB-B98B-45E7F1C137B8}" type="presOf" srcId="{82DECC52-BC41-47E6-B08C-3E190A4A3F30}" destId="{78FEB204-70DC-4931-A715-7D93BDA7D91D}" srcOrd="0" destOrd="0" presId="urn:microsoft.com/office/officeart/2005/8/layout/default"/>
    <dgm:cxn modelId="{3499CB20-88AA-42BF-93ED-4BD4E3EAD5C9}" srcId="{437917A8-4BBF-4775-A865-A0F0342C96FC}" destId="{82DECC52-BC41-47E6-B08C-3E190A4A3F30}" srcOrd="0" destOrd="0" parTransId="{3D4A245D-ED51-4856-B4AA-A999D9C79535}" sibTransId="{648B2325-0338-4EFB-816B-A8EF9B7DE586}"/>
    <dgm:cxn modelId="{3FE7B622-4222-444F-AA9A-AC674DEBF519}" type="presOf" srcId="{1D575EDF-9256-41B3-90E6-8B2E02BBAFF5}" destId="{31D00B39-17AB-480C-A7FF-F15BFF790515}" srcOrd="0" destOrd="0" presId="urn:microsoft.com/office/officeart/2005/8/layout/default"/>
    <dgm:cxn modelId="{530F7026-CC59-4BEC-9014-5C2531116F0F}" srcId="{437917A8-4BBF-4775-A865-A0F0342C96FC}" destId="{2F86BCB1-B16C-4A69-B767-BB22BA8B0B73}" srcOrd="1" destOrd="0" parTransId="{9F15D264-8AE6-4860-B3A8-CAFF7F68DF1B}" sibTransId="{C7A63470-1B3C-497E-8313-A3D9D394DD29}"/>
    <dgm:cxn modelId="{7AF1335C-B3EE-49B8-8372-EA510FA14E0A}" type="presOf" srcId="{55E0659F-DD05-4957-AC6E-C2ED48DBFD48}" destId="{0A150C45-B68D-49FE-B81D-0BAAA9959278}" srcOrd="0" destOrd="0" presId="urn:microsoft.com/office/officeart/2005/8/layout/default"/>
    <dgm:cxn modelId="{C9D9975D-AFCC-4B92-BF7F-03DED2D2ADCF}" srcId="{437917A8-4BBF-4775-A865-A0F0342C96FC}" destId="{A946A76C-5E84-4167-80EA-9ED8B4E5A0AC}" srcOrd="7" destOrd="0" parTransId="{08265845-0D99-4193-991D-67349985898A}" sibTransId="{81F093D7-79CA-49C3-9210-2BF49E78C882}"/>
    <dgm:cxn modelId="{E9CC135E-6677-4DDD-BA26-EDC0B9746A71}" type="presOf" srcId="{2F86BCB1-B16C-4A69-B767-BB22BA8B0B73}" destId="{4BCCED58-4517-47C2-9361-C343BBB037AD}" srcOrd="0" destOrd="0" presId="urn:microsoft.com/office/officeart/2005/8/layout/default"/>
    <dgm:cxn modelId="{FB71F664-9F90-4E32-B19E-5ED40BABECD3}" type="presOf" srcId="{8F1C6E36-099B-4F1C-A86B-4456BF3DC440}" destId="{C29C4BEC-1B5E-443E-AA8E-2FD76E17C4D4}" srcOrd="0" destOrd="0" presId="urn:microsoft.com/office/officeart/2005/8/layout/default"/>
    <dgm:cxn modelId="{7DB1E449-6A12-4D6A-A9EB-C9F78BDEFF54}" srcId="{437917A8-4BBF-4775-A865-A0F0342C96FC}" destId="{E2A03DC4-2A76-4941-B768-DD16F6F060F1}" srcOrd="4" destOrd="0" parTransId="{B84855D1-7AB4-41C2-9A55-A21A346DF58D}" sibTransId="{E3A120F4-6545-4EA2-A47D-F43E5435702E}"/>
    <dgm:cxn modelId="{8E9E8771-827F-47BF-9D0F-FB4812278E9A}" srcId="{437917A8-4BBF-4775-A865-A0F0342C96FC}" destId="{8F1C6E36-099B-4F1C-A86B-4456BF3DC440}" srcOrd="3" destOrd="0" parTransId="{A642E3C2-5D64-4D9F-9F40-CFB10FC89617}" sibTransId="{A157860C-27E9-4BC3-B31D-0661629EDEDE}"/>
    <dgm:cxn modelId="{38BD4497-FF22-41AD-9822-A8A59A01D2D1}" srcId="{437917A8-4BBF-4775-A865-A0F0342C96FC}" destId="{F826319F-A085-4E3C-A9B3-88D628F72012}" srcOrd="8" destOrd="0" parTransId="{60B936E0-CC20-4CC9-BA1E-C56C3B7FDA9F}" sibTransId="{30853373-CB2B-404E-901F-00C9D64BFFB8}"/>
    <dgm:cxn modelId="{0A924EA9-D510-4F7D-8B7E-1FE26E16C54F}" type="presOf" srcId="{437917A8-4BBF-4775-A865-A0F0342C96FC}" destId="{9A624810-E929-4143-A949-56713CB5F6C2}" srcOrd="0" destOrd="0" presId="urn:microsoft.com/office/officeart/2005/8/layout/default"/>
    <dgm:cxn modelId="{7AAC08BC-1CD0-40A5-B98D-4BCC6900623C}" type="presOf" srcId="{F826319F-A085-4E3C-A9B3-88D628F72012}" destId="{C1389CF9-8101-4655-9803-C82E6CF4ABC5}" srcOrd="0" destOrd="0" presId="urn:microsoft.com/office/officeart/2005/8/layout/default"/>
    <dgm:cxn modelId="{0FE7F6DE-F828-4195-955E-CCAC18F68DB4}" type="presOf" srcId="{2D60D714-F160-4C04-9925-F26A4855016D}" destId="{B8BC7F4F-DA27-4B42-BECF-F486A6513EF2}" srcOrd="0" destOrd="0" presId="urn:microsoft.com/office/officeart/2005/8/layout/default"/>
    <dgm:cxn modelId="{23CCEEDF-68C8-421B-B716-0DBC4BF656D2}" type="presOf" srcId="{A946A76C-5E84-4167-80EA-9ED8B4E5A0AC}" destId="{5EF8B6CD-BE96-41C3-B907-BE1BE9AA8122}" srcOrd="0" destOrd="0" presId="urn:microsoft.com/office/officeart/2005/8/layout/default"/>
    <dgm:cxn modelId="{F53F3AED-74B3-4318-855F-74A938793FD3}" srcId="{437917A8-4BBF-4775-A865-A0F0342C96FC}" destId="{55E0659F-DD05-4957-AC6E-C2ED48DBFD48}" srcOrd="5" destOrd="0" parTransId="{3E7D03A2-00DF-42F5-9A7C-F38DCBFE2B20}" sibTransId="{C210523B-EC97-4C89-8591-3F53F8A4EBB4}"/>
    <dgm:cxn modelId="{1C0925EF-689B-4021-B289-ED9966453A00}" type="presOf" srcId="{72F91F32-7017-469F-B03D-16AEB96B4863}" destId="{0433FDCE-8AD8-4F5E-9F35-E319B0C8835D}" srcOrd="0" destOrd="0" presId="urn:microsoft.com/office/officeart/2005/8/layout/default"/>
    <dgm:cxn modelId="{DA5418F2-DF32-42F4-A204-E24B9C696207}" srcId="{437917A8-4BBF-4775-A865-A0F0342C96FC}" destId="{1D575EDF-9256-41B3-90E6-8B2E02BBAFF5}" srcOrd="9" destOrd="0" parTransId="{17E3794A-8931-488D-906A-E24548012C0C}" sibTransId="{E9975246-100B-45A4-A48F-AA5C90937324}"/>
    <dgm:cxn modelId="{DDAC55F8-4616-46E2-8043-CCDD58ED8D73}" type="presOf" srcId="{E2A03DC4-2A76-4941-B768-DD16F6F060F1}" destId="{7C40449C-57AB-4F56-89CE-99174750EE69}" srcOrd="0" destOrd="0" presId="urn:microsoft.com/office/officeart/2005/8/layout/default"/>
    <dgm:cxn modelId="{5E7DEFF9-195F-4ED9-974D-D2E9DE82751B}" srcId="{437917A8-4BBF-4775-A865-A0F0342C96FC}" destId="{72F91F32-7017-469F-B03D-16AEB96B4863}" srcOrd="2" destOrd="0" parTransId="{ED6937BE-D5C5-4AB9-B6D9-840620242212}" sibTransId="{73D40DFE-866B-491F-A410-76B42163E149}"/>
    <dgm:cxn modelId="{B7C2267D-920D-4FBF-BEF8-F07A356BF6EC}" type="presParOf" srcId="{9A624810-E929-4143-A949-56713CB5F6C2}" destId="{78FEB204-70DC-4931-A715-7D93BDA7D91D}" srcOrd="0" destOrd="0" presId="urn:microsoft.com/office/officeart/2005/8/layout/default"/>
    <dgm:cxn modelId="{8A72AE98-BC69-42CA-A9B3-A1061162ED75}" type="presParOf" srcId="{9A624810-E929-4143-A949-56713CB5F6C2}" destId="{A00989DE-C783-4373-A135-2D870426C508}" srcOrd="1" destOrd="0" presId="urn:microsoft.com/office/officeart/2005/8/layout/default"/>
    <dgm:cxn modelId="{B62EB268-61D5-4C89-BDA5-413EEFF6D57F}" type="presParOf" srcId="{9A624810-E929-4143-A949-56713CB5F6C2}" destId="{4BCCED58-4517-47C2-9361-C343BBB037AD}" srcOrd="2" destOrd="0" presId="urn:microsoft.com/office/officeart/2005/8/layout/default"/>
    <dgm:cxn modelId="{E86EF817-1641-4A48-9745-292AD1F360AA}" type="presParOf" srcId="{9A624810-E929-4143-A949-56713CB5F6C2}" destId="{9593E9C9-5124-45CF-AE91-D9588B7DBC19}" srcOrd="3" destOrd="0" presId="urn:microsoft.com/office/officeart/2005/8/layout/default"/>
    <dgm:cxn modelId="{A6CC4549-E4CC-4822-A706-22E3EFA54412}" type="presParOf" srcId="{9A624810-E929-4143-A949-56713CB5F6C2}" destId="{0433FDCE-8AD8-4F5E-9F35-E319B0C8835D}" srcOrd="4" destOrd="0" presId="urn:microsoft.com/office/officeart/2005/8/layout/default"/>
    <dgm:cxn modelId="{74E1A1CA-3DE7-43C3-A171-5AA663E7CA70}" type="presParOf" srcId="{9A624810-E929-4143-A949-56713CB5F6C2}" destId="{CB646909-1F8C-4216-B89B-E361451F9282}" srcOrd="5" destOrd="0" presId="urn:microsoft.com/office/officeart/2005/8/layout/default"/>
    <dgm:cxn modelId="{01AB8738-635A-439C-AE3D-49D883311E51}" type="presParOf" srcId="{9A624810-E929-4143-A949-56713CB5F6C2}" destId="{C29C4BEC-1B5E-443E-AA8E-2FD76E17C4D4}" srcOrd="6" destOrd="0" presId="urn:microsoft.com/office/officeart/2005/8/layout/default"/>
    <dgm:cxn modelId="{994CE549-560C-49F4-B1A9-6071633ECFD8}" type="presParOf" srcId="{9A624810-E929-4143-A949-56713CB5F6C2}" destId="{1A97D552-7747-4AAE-BF03-438EF268E75E}" srcOrd="7" destOrd="0" presId="urn:microsoft.com/office/officeart/2005/8/layout/default"/>
    <dgm:cxn modelId="{52ED18F7-10D8-4831-ACD1-CFFB20D2B346}" type="presParOf" srcId="{9A624810-E929-4143-A949-56713CB5F6C2}" destId="{7C40449C-57AB-4F56-89CE-99174750EE69}" srcOrd="8" destOrd="0" presId="urn:microsoft.com/office/officeart/2005/8/layout/default"/>
    <dgm:cxn modelId="{52021464-4B2F-4434-A288-F20A8F79916C}" type="presParOf" srcId="{9A624810-E929-4143-A949-56713CB5F6C2}" destId="{DCA66BD7-5464-452B-893B-8FD9DCCBE6DF}" srcOrd="9" destOrd="0" presId="urn:microsoft.com/office/officeart/2005/8/layout/default"/>
    <dgm:cxn modelId="{49031843-074B-465E-A98D-030B8108A4B5}" type="presParOf" srcId="{9A624810-E929-4143-A949-56713CB5F6C2}" destId="{0A150C45-B68D-49FE-B81D-0BAAA9959278}" srcOrd="10" destOrd="0" presId="urn:microsoft.com/office/officeart/2005/8/layout/default"/>
    <dgm:cxn modelId="{FF963417-736D-48DE-8020-34D7EFA3A867}" type="presParOf" srcId="{9A624810-E929-4143-A949-56713CB5F6C2}" destId="{0DB01176-4A60-45C4-B932-54E220498336}" srcOrd="11" destOrd="0" presId="urn:microsoft.com/office/officeart/2005/8/layout/default"/>
    <dgm:cxn modelId="{CF724A5B-4703-420E-AE78-42ABBE4DCAF7}" type="presParOf" srcId="{9A624810-E929-4143-A949-56713CB5F6C2}" destId="{B8BC7F4F-DA27-4B42-BECF-F486A6513EF2}" srcOrd="12" destOrd="0" presId="urn:microsoft.com/office/officeart/2005/8/layout/default"/>
    <dgm:cxn modelId="{4054CA74-736A-40ED-AC68-FE349819F771}" type="presParOf" srcId="{9A624810-E929-4143-A949-56713CB5F6C2}" destId="{B0411F1C-A996-4A46-88CF-CD268FE44B90}" srcOrd="13" destOrd="0" presId="urn:microsoft.com/office/officeart/2005/8/layout/default"/>
    <dgm:cxn modelId="{EA50CB2B-FC35-417F-AD52-E3C1B4133B19}" type="presParOf" srcId="{9A624810-E929-4143-A949-56713CB5F6C2}" destId="{5EF8B6CD-BE96-41C3-B907-BE1BE9AA8122}" srcOrd="14" destOrd="0" presId="urn:microsoft.com/office/officeart/2005/8/layout/default"/>
    <dgm:cxn modelId="{5EF74089-6DF3-4413-83E4-EFDE4037EF80}" type="presParOf" srcId="{9A624810-E929-4143-A949-56713CB5F6C2}" destId="{CCF82FA7-F9C0-46CC-AA2B-1808A7F94429}" srcOrd="15" destOrd="0" presId="urn:microsoft.com/office/officeart/2005/8/layout/default"/>
    <dgm:cxn modelId="{608F610C-6236-4983-8959-FB50329C9BCE}" type="presParOf" srcId="{9A624810-E929-4143-A949-56713CB5F6C2}" destId="{C1389CF9-8101-4655-9803-C82E6CF4ABC5}" srcOrd="16" destOrd="0" presId="urn:microsoft.com/office/officeart/2005/8/layout/default"/>
    <dgm:cxn modelId="{22B4435A-9FAF-4FC5-8319-7C2FD3E3BE84}" type="presParOf" srcId="{9A624810-E929-4143-A949-56713CB5F6C2}" destId="{07F565C0-B19A-456F-8C92-3E2B8B5B04EB}" srcOrd="17" destOrd="0" presId="urn:microsoft.com/office/officeart/2005/8/layout/default"/>
    <dgm:cxn modelId="{8A7FFE06-7C2A-4A51-A314-54186BBC1394}" type="presParOf" srcId="{9A624810-E929-4143-A949-56713CB5F6C2}" destId="{31D00B39-17AB-480C-A7FF-F15BFF790515}"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39D495-2A49-474B-9A14-7F97AEB6771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884512E-14DC-4401-8A07-6BF9E0223DD6}">
      <dgm:prSet/>
      <dgm:spPr/>
      <dgm:t>
        <a:bodyPr/>
        <a:lstStyle/>
        <a:p>
          <a:r>
            <a:rPr lang="en-GB"/>
            <a:t>What does the term ‘community’ mean to you?</a:t>
          </a:r>
          <a:endParaRPr lang="en-US"/>
        </a:p>
      </dgm:t>
    </dgm:pt>
    <dgm:pt modelId="{897AEE59-0FB6-4F0F-AB40-2AE7BDFA7765}" type="parTrans" cxnId="{94F6F8EC-3B1C-4831-80DF-CD8FC9B1AF82}">
      <dgm:prSet/>
      <dgm:spPr/>
      <dgm:t>
        <a:bodyPr/>
        <a:lstStyle/>
        <a:p>
          <a:endParaRPr lang="en-US"/>
        </a:p>
      </dgm:t>
    </dgm:pt>
    <dgm:pt modelId="{445B5FCE-0C34-46B2-B88D-27B1747A25DB}" type="sibTrans" cxnId="{94F6F8EC-3B1C-4831-80DF-CD8FC9B1AF82}">
      <dgm:prSet/>
      <dgm:spPr/>
      <dgm:t>
        <a:bodyPr/>
        <a:lstStyle/>
        <a:p>
          <a:endParaRPr lang="en-US"/>
        </a:p>
      </dgm:t>
    </dgm:pt>
    <dgm:pt modelId="{8A499E73-1424-4D2F-967E-D7203E87403A}">
      <dgm:prSet/>
      <dgm:spPr/>
      <dgm:t>
        <a:bodyPr/>
        <a:lstStyle/>
        <a:p>
          <a:r>
            <a:rPr lang="en-GB"/>
            <a:t>What community or communities do you belong to? </a:t>
          </a:r>
          <a:endParaRPr lang="en-US"/>
        </a:p>
      </dgm:t>
    </dgm:pt>
    <dgm:pt modelId="{138E25DE-0F0D-4B6C-A25F-6657E4D2117B}" type="parTrans" cxnId="{A58766A1-924E-4D55-9D04-A2D7A44B0FC5}">
      <dgm:prSet/>
      <dgm:spPr/>
      <dgm:t>
        <a:bodyPr/>
        <a:lstStyle/>
        <a:p>
          <a:endParaRPr lang="en-US"/>
        </a:p>
      </dgm:t>
    </dgm:pt>
    <dgm:pt modelId="{EC46B6FF-D297-437D-8FBD-BCC54D030218}" type="sibTrans" cxnId="{A58766A1-924E-4D55-9D04-A2D7A44B0FC5}">
      <dgm:prSet/>
      <dgm:spPr/>
      <dgm:t>
        <a:bodyPr/>
        <a:lstStyle/>
        <a:p>
          <a:endParaRPr lang="en-US"/>
        </a:p>
      </dgm:t>
    </dgm:pt>
    <dgm:pt modelId="{3B4B5B7E-D864-4EC7-AEED-7B1DF7D2C3FD}">
      <dgm:prSet/>
      <dgm:spPr/>
      <dgm:t>
        <a:bodyPr/>
        <a:lstStyle/>
        <a:p>
          <a:r>
            <a:rPr lang="en-GB"/>
            <a:t>How do you know that you belong?</a:t>
          </a:r>
          <a:endParaRPr lang="en-US"/>
        </a:p>
      </dgm:t>
    </dgm:pt>
    <dgm:pt modelId="{199B8E68-3204-4FC2-91E8-0DD2D9A961C5}" type="parTrans" cxnId="{9185AE7C-85FB-492C-8AF1-FD28113C2186}">
      <dgm:prSet/>
      <dgm:spPr/>
      <dgm:t>
        <a:bodyPr/>
        <a:lstStyle/>
        <a:p>
          <a:endParaRPr lang="en-US"/>
        </a:p>
      </dgm:t>
    </dgm:pt>
    <dgm:pt modelId="{C5646528-5794-4D00-A947-34B66BCD0445}" type="sibTrans" cxnId="{9185AE7C-85FB-492C-8AF1-FD28113C2186}">
      <dgm:prSet/>
      <dgm:spPr/>
      <dgm:t>
        <a:bodyPr/>
        <a:lstStyle/>
        <a:p>
          <a:endParaRPr lang="en-US"/>
        </a:p>
      </dgm:t>
    </dgm:pt>
    <dgm:pt modelId="{F487E0F9-FEC0-431D-B851-C1382D99739E}" type="pres">
      <dgm:prSet presAssocID="{7539D495-2A49-474B-9A14-7F97AEB67711}" presName="linear" presStyleCnt="0">
        <dgm:presLayoutVars>
          <dgm:animLvl val="lvl"/>
          <dgm:resizeHandles val="exact"/>
        </dgm:presLayoutVars>
      </dgm:prSet>
      <dgm:spPr/>
    </dgm:pt>
    <dgm:pt modelId="{B009815E-36D5-4825-9B39-66D7BFB4B727}" type="pres">
      <dgm:prSet presAssocID="{0884512E-14DC-4401-8A07-6BF9E0223DD6}" presName="parentText" presStyleLbl="node1" presStyleIdx="0" presStyleCnt="3">
        <dgm:presLayoutVars>
          <dgm:chMax val="0"/>
          <dgm:bulletEnabled val="1"/>
        </dgm:presLayoutVars>
      </dgm:prSet>
      <dgm:spPr/>
    </dgm:pt>
    <dgm:pt modelId="{442F3A46-F565-4ABE-A77C-DEFB82E2B34E}" type="pres">
      <dgm:prSet presAssocID="{445B5FCE-0C34-46B2-B88D-27B1747A25DB}" presName="spacer" presStyleCnt="0"/>
      <dgm:spPr/>
    </dgm:pt>
    <dgm:pt modelId="{0E79F718-71EB-495A-AC13-82AA59659110}" type="pres">
      <dgm:prSet presAssocID="{8A499E73-1424-4D2F-967E-D7203E87403A}" presName="parentText" presStyleLbl="node1" presStyleIdx="1" presStyleCnt="3">
        <dgm:presLayoutVars>
          <dgm:chMax val="0"/>
          <dgm:bulletEnabled val="1"/>
        </dgm:presLayoutVars>
      </dgm:prSet>
      <dgm:spPr/>
    </dgm:pt>
    <dgm:pt modelId="{6BD8249D-709C-49B2-BA77-AC3FFDC47D1D}" type="pres">
      <dgm:prSet presAssocID="{EC46B6FF-D297-437D-8FBD-BCC54D030218}" presName="spacer" presStyleCnt="0"/>
      <dgm:spPr/>
    </dgm:pt>
    <dgm:pt modelId="{ECF2D0FA-93F3-40B0-9FA0-119EEAE38AE9}" type="pres">
      <dgm:prSet presAssocID="{3B4B5B7E-D864-4EC7-AEED-7B1DF7D2C3FD}" presName="parentText" presStyleLbl="node1" presStyleIdx="2" presStyleCnt="3">
        <dgm:presLayoutVars>
          <dgm:chMax val="0"/>
          <dgm:bulletEnabled val="1"/>
        </dgm:presLayoutVars>
      </dgm:prSet>
      <dgm:spPr/>
    </dgm:pt>
  </dgm:ptLst>
  <dgm:cxnLst>
    <dgm:cxn modelId="{EA47882D-27B9-4777-B9AC-F40AD28D5C15}" type="presOf" srcId="{0884512E-14DC-4401-8A07-6BF9E0223DD6}" destId="{B009815E-36D5-4825-9B39-66D7BFB4B727}" srcOrd="0" destOrd="0" presId="urn:microsoft.com/office/officeart/2005/8/layout/vList2"/>
    <dgm:cxn modelId="{AF99CA66-8AB6-4BD6-B297-4CE8E18AD82C}" type="presOf" srcId="{3B4B5B7E-D864-4EC7-AEED-7B1DF7D2C3FD}" destId="{ECF2D0FA-93F3-40B0-9FA0-119EEAE38AE9}" srcOrd="0" destOrd="0" presId="urn:microsoft.com/office/officeart/2005/8/layout/vList2"/>
    <dgm:cxn modelId="{B71B216D-D944-4AB4-8055-BB057B1A07D2}" type="presOf" srcId="{8A499E73-1424-4D2F-967E-D7203E87403A}" destId="{0E79F718-71EB-495A-AC13-82AA59659110}" srcOrd="0" destOrd="0" presId="urn:microsoft.com/office/officeart/2005/8/layout/vList2"/>
    <dgm:cxn modelId="{9185AE7C-85FB-492C-8AF1-FD28113C2186}" srcId="{7539D495-2A49-474B-9A14-7F97AEB67711}" destId="{3B4B5B7E-D864-4EC7-AEED-7B1DF7D2C3FD}" srcOrd="2" destOrd="0" parTransId="{199B8E68-3204-4FC2-91E8-0DD2D9A961C5}" sibTransId="{C5646528-5794-4D00-A947-34B66BCD0445}"/>
    <dgm:cxn modelId="{A58766A1-924E-4D55-9D04-A2D7A44B0FC5}" srcId="{7539D495-2A49-474B-9A14-7F97AEB67711}" destId="{8A499E73-1424-4D2F-967E-D7203E87403A}" srcOrd="1" destOrd="0" parTransId="{138E25DE-0F0D-4B6C-A25F-6657E4D2117B}" sibTransId="{EC46B6FF-D297-437D-8FBD-BCC54D030218}"/>
    <dgm:cxn modelId="{FDA17BC1-B4BF-4A57-8077-C47D1F1D3ED0}" type="presOf" srcId="{7539D495-2A49-474B-9A14-7F97AEB67711}" destId="{F487E0F9-FEC0-431D-B851-C1382D99739E}" srcOrd="0" destOrd="0" presId="urn:microsoft.com/office/officeart/2005/8/layout/vList2"/>
    <dgm:cxn modelId="{94F6F8EC-3B1C-4831-80DF-CD8FC9B1AF82}" srcId="{7539D495-2A49-474B-9A14-7F97AEB67711}" destId="{0884512E-14DC-4401-8A07-6BF9E0223DD6}" srcOrd="0" destOrd="0" parTransId="{897AEE59-0FB6-4F0F-AB40-2AE7BDFA7765}" sibTransId="{445B5FCE-0C34-46B2-B88D-27B1747A25DB}"/>
    <dgm:cxn modelId="{38260553-D7D7-49BE-B18D-6F2849ACCAFA}" type="presParOf" srcId="{F487E0F9-FEC0-431D-B851-C1382D99739E}" destId="{B009815E-36D5-4825-9B39-66D7BFB4B727}" srcOrd="0" destOrd="0" presId="urn:microsoft.com/office/officeart/2005/8/layout/vList2"/>
    <dgm:cxn modelId="{1CD7DCCE-E1D3-4B79-95BE-F56A33FCCD49}" type="presParOf" srcId="{F487E0F9-FEC0-431D-B851-C1382D99739E}" destId="{442F3A46-F565-4ABE-A77C-DEFB82E2B34E}" srcOrd="1" destOrd="0" presId="urn:microsoft.com/office/officeart/2005/8/layout/vList2"/>
    <dgm:cxn modelId="{02215DB6-07FB-4044-A4F1-D12B2F19341F}" type="presParOf" srcId="{F487E0F9-FEC0-431D-B851-C1382D99739E}" destId="{0E79F718-71EB-495A-AC13-82AA59659110}" srcOrd="2" destOrd="0" presId="urn:microsoft.com/office/officeart/2005/8/layout/vList2"/>
    <dgm:cxn modelId="{D0D452D9-A85A-4255-A4FC-CD88C83137C4}" type="presParOf" srcId="{F487E0F9-FEC0-431D-B851-C1382D99739E}" destId="{6BD8249D-709C-49B2-BA77-AC3FFDC47D1D}" srcOrd="3" destOrd="0" presId="urn:microsoft.com/office/officeart/2005/8/layout/vList2"/>
    <dgm:cxn modelId="{D0E895C3-8C28-4BAB-8292-26C5B36713DA}" type="presParOf" srcId="{F487E0F9-FEC0-431D-B851-C1382D99739E}" destId="{ECF2D0FA-93F3-40B0-9FA0-119EEAE38AE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85BDB-88A8-4D75-97C5-9B65DEF9E7CD}">
      <dsp:nvSpPr>
        <dsp:cNvPr id="0" name=""/>
        <dsp:cNvSpPr/>
      </dsp:nvSpPr>
      <dsp:spPr>
        <a:xfrm>
          <a:off x="915389" y="279192"/>
          <a:ext cx="1248817" cy="12488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A8FB97-DB8E-4AF9-B1A2-5FF354C4C176}">
      <dsp:nvSpPr>
        <dsp:cNvPr id="0" name=""/>
        <dsp:cNvSpPr/>
      </dsp:nvSpPr>
      <dsp:spPr>
        <a:xfrm>
          <a:off x="152222"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Everyone get in groups of three or four.</a:t>
          </a:r>
          <a:endParaRPr lang="en-US" sz="1300" kern="1200"/>
        </a:p>
      </dsp:txBody>
      <dsp:txXfrm>
        <a:off x="152222" y="1875690"/>
        <a:ext cx="2775149" cy="720000"/>
      </dsp:txXfrm>
    </dsp:sp>
    <dsp:sp modelId="{78D5C41B-B111-47D4-9CEB-4DCDA70A9183}">
      <dsp:nvSpPr>
        <dsp:cNvPr id="0" name=""/>
        <dsp:cNvSpPr/>
      </dsp:nvSpPr>
      <dsp:spPr>
        <a:xfrm>
          <a:off x="4176189" y="279192"/>
          <a:ext cx="1248817" cy="12488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2B6F32-D579-4813-8377-29DD3E518217}">
      <dsp:nvSpPr>
        <dsp:cNvPr id="0" name=""/>
        <dsp:cNvSpPr/>
      </dsp:nvSpPr>
      <dsp:spPr>
        <a:xfrm>
          <a:off x="3413023"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Your task for the next five minutes is to find five distinctive things that you have in common.</a:t>
          </a:r>
          <a:endParaRPr lang="en-US" sz="1300" kern="1200"/>
        </a:p>
      </dsp:txBody>
      <dsp:txXfrm>
        <a:off x="3413023" y="1875690"/>
        <a:ext cx="2775149" cy="720000"/>
      </dsp:txXfrm>
    </dsp:sp>
    <dsp:sp modelId="{34268595-7A87-4E74-8393-97A2C0250786}">
      <dsp:nvSpPr>
        <dsp:cNvPr id="0" name=""/>
        <dsp:cNvSpPr/>
      </dsp:nvSpPr>
      <dsp:spPr>
        <a:xfrm>
          <a:off x="7436990" y="279192"/>
          <a:ext cx="1248817" cy="12488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BE8C1E-DCD6-48C1-8816-256416F66A83}">
      <dsp:nvSpPr>
        <dsp:cNvPr id="0" name=""/>
        <dsp:cNvSpPr/>
      </dsp:nvSpPr>
      <dsp:spPr>
        <a:xfrm>
          <a:off x="6673824" y="1875690"/>
          <a:ext cx="277514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The three things cannot be job related or obvious (all are girls). Examples: All born in the same city, all have two siblings, all show an animal at the fair.</a:t>
          </a:r>
          <a:endParaRPr lang="en-US" sz="1300" kern="1200"/>
        </a:p>
      </dsp:txBody>
      <dsp:txXfrm>
        <a:off x="6673824" y="1875690"/>
        <a:ext cx="277514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EB204-70DC-4931-A715-7D93BDA7D91D}">
      <dsp:nvSpPr>
        <dsp:cNvPr id="0" name=""/>
        <dsp:cNvSpPr/>
      </dsp:nvSpPr>
      <dsp:spPr>
        <a:xfrm>
          <a:off x="3281" y="337927"/>
          <a:ext cx="1776784" cy="106607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 If you could have an endless supply of any food, what would you get?</a:t>
          </a:r>
          <a:endParaRPr lang="en-US" sz="1400" kern="1200"/>
        </a:p>
      </dsp:txBody>
      <dsp:txXfrm>
        <a:off x="3281" y="337927"/>
        <a:ext cx="1776784" cy="1066070"/>
      </dsp:txXfrm>
    </dsp:sp>
    <dsp:sp modelId="{4BCCED58-4517-47C2-9361-C343BBB037AD}">
      <dsp:nvSpPr>
        <dsp:cNvPr id="0" name=""/>
        <dsp:cNvSpPr/>
      </dsp:nvSpPr>
      <dsp:spPr>
        <a:xfrm>
          <a:off x="1957744" y="337927"/>
          <a:ext cx="1776784" cy="106607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 If they made a movie of your life, what would it be about and which actor would you want to play you?</a:t>
          </a:r>
          <a:endParaRPr lang="en-US" sz="1400" kern="1200"/>
        </a:p>
      </dsp:txBody>
      <dsp:txXfrm>
        <a:off x="1957744" y="337927"/>
        <a:ext cx="1776784" cy="1066070"/>
      </dsp:txXfrm>
    </dsp:sp>
    <dsp:sp modelId="{0433FDCE-8AD8-4F5E-9F35-E319B0C8835D}">
      <dsp:nvSpPr>
        <dsp:cNvPr id="0" name=""/>
        <dsp:cNvSpPr/>
      </dsp:nvSpPr>
      <dsp:spPr>
        <a:xfrm>
          <a:off x="3912206" y="337927"/>
          <a:ext cx="1776784" cy="106607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3. If you were an ice cream flavour, which one would you be and why?</a:t>
          </a:r>
          <a:endParaRPr lang="en-US" sz="1400" kern="1200"/>
        </a:p>
      </dsp:txBody>
      <dsp:txXfrm>
        <a:off x="3912206" y="337927"/>
        <a:ext cx="1776784" cy="1066070"/>
      </dsp:txXfrm>
    </dsp:sp>
    <dsp:sp modelId="{C29C4BEC-1B5E-443E-AA8E-2FD76E17C4D4}">
      <dsp:nvSpPr>
        <dsp:cNvPr id="0" name=""/>
        <dsp:cNvSpPr/>
      </dsp:nvSpPr>
      <dsp:spPr>
        <a:xfrm>
          <a:off x="5866668" y="337927"/>
          <a:ext cx="1776784" cy="106607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4. What’s your favourite cartoon character, and why?</a:t>
          </a:r>
          <a:endParaRPr lang="en-US" sz="1400" kern="1200"/>
        </a:p>
      </dsp:txBody>
      <dsp:txXfrm>
        <a:off x="5866668" y="337927"/>
        <a:ext cx="1776784" cy="1066070"/>
      </dsp:txXfrm>
    </dsp:sp>
    <dsp:sp modelId="{7C40449C-57AB-4F56-89CE-99174750EE69}">
      <dsp:nvSpPr>
        <dsp:cNvPr id="0" name=""/>
        <dsp:cNvSpPr/>
      </dsp:nvSpPr>
      <dsp:spPr>
        <a:xfrm>
          <a:off x="7821131" y="337927"/>
          <a:ext cx="1776784" cy="106607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5. If you could visit any place in the world, where would you choose to go and why</a:t>
          </a:r>
          <a:endParaRPr lang="en-US" sz="1400" kern="1200"/>
        </a:p>
      </dsp:txBody>
      <dsp:txXfrm>
        <a:off x="7821131" y="337927"/>
        <a:ext cx="1776784" cy="1066070"/>
      </dsp:txXfrm>
    </dsp:sp>
    <dsp:sp modelId="{0A150C45-B68D-49FE-B81D-0BAAA9959278}">
      <dsp:nvSpPr>
        <dsp:cNvPr id="0" name=""/>
        <dsp:cNvSpPr/>
      </dsp:nvSpPr>
      <dsp:spPr>
        <a:xfrm>
          <a:off x="3281" y="1581676"/>
          <a:ext cx="1776784" cy="106607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6. What’s the ideal dream job for you?</a:t>
          </a:r>
          <a:endParaRPr lang="en-US" sz="1400" kern="1200"/>
        </a:p>
      </dsp:txBody>
      <dsp:txXfrm>
        <a:off x="3281" y="1581676"/>
        <a:ext cx="1776784" cy="1066070"/>
      </dsp:txXfrm>
    </dsp:sp>
    <dsp:sp modelId="{B8BC7F4F-DA27-4B42-BECF-F486A6513EF2}">
      <dsp:nvSpPr>
        <dsp:cNvPr id="0" name=""/>
        <dsp:cNvSpPr/>
      </dsp:nvSpPr>
      <dsp:spPr>
        <a:xfrm>
          <a:off x="1957744" y="1581676"/>
          <a:ext cx="1776784" cy="106607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7. Are you a morning or night person?</a:t>
          </a:r>
          <a:endParaRPr lang="en-US" sz="1400" kern="1200"/>
        </a:p>
      </dsp:txBody>
      <dsp:txXfrm>
        <a:off x="1957744" y="1581676"/>
        <a:ext cx="1776784" cy="1066070"/>
      </dsp:txXfrm>
    </dsp:sp>
    <dsp:sp modelId="{5EF8B6CD-BE96-41C3-B907-BE1BE9AA8122}">
      <dsp:nvSpPr>
        <dsp:cNvPr id="0" name=""/>
        <dsp:cNvSpPr/>
      </dsp:nvSpPr>
      <dsp:spPr>
        <a:xfrm>
          <a:off x="3912206" y="1581676"/>
          <a:ext cx="1776784" cy="106607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8. What are your favourite hobbies?</a:t>
          </a:r>
          <a:endParaRPr lang="en-US" sz="1400" kern="1200"/>
        </a:p>
      </dsp:txBody>
      <dsp:txXfrm>
        <a:off x="3912206" y="1581676"/>
        <a:ext cx="1776784" cy="1066070"/>
      </dsp:txXfrm>
    </dsp:sp>
    <dsp:sp modelId="{C1389CF9-8101-4655-9803-C82E6CF4ABC5}">
      <dsp:nvSpPr>
        <dsp:cNvPr id="0" name=""/>
        <dsp:cNvSpPr/>
      </dsp:nvSpPr>
      <dsp:spPr>
        <a:xfrm>
          <a:off x="5866668" y="1581676"/>
          <a:ext cx="1776784" cy="106607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9. What are your pet peeves or interesting things about you that you dislike?</a:t>
          </a:r>
          <a:endParaRPr lang="en-US" sz="1400" kern="1200"/>
        </a:p>
      </dsp:txBody>
      <dsp:txXfrm>
        <a:off x="5866668" y="1581676"/>
        <a:ext cx="1776784" cy="1066070"/>
      </dsp:txXfrm>
    </dsp:sp>
    <dsp:sp modelId="{31D00B39-17AB-480C-A7FF-F15BFF790515}">
      <dsp:nvSpPr>
        <dsp:cNvPr id="0" name=""/>
        <dsp:cNvSpPr/>
      </dsp:nvSpPr>
      <dsp:spPr>
        <a:xfrm>
          <a:off x="7821131" y="1581676"/>
          <a:ext cx="1776784" cy="106607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10. What’s the weirdest thing you’ve ever eaten?</a:t>
          </a:r>
          <a:endParaRPr lang="en-US" sz="1400" kern="1200"/>
        </a:p>
      </dsp:txBody>
      <dsp:txXfrm>
        <a:off x="7821131" y="1581676"/>
        <a:ext cx="1776784" cy="10660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9815E-36D5-4825-9B39-66D7BFB4B727}">
      <dsp:nvSpPr>
        <dsp:cNvPr id="0" name=""/>
        <dsp:cNvSpPr/>
      </dsp:nvSpPr>
      <dsp:spPr>
        <a:xfrm>
          <a:off x="0" y="557928"/>
          <a:ext cx="5914209" cy="13104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does the term ‘community’ mean to you?</a:t>
          </a:r>
          <a:endParaRPr lang="en-US" sz="3500" kern="1200"/>
        </a:p>
      </dsp:txBody>
      <dsp:txXfrm>
        <a:off x="63968" y="621896"/>
        <a:ext cx="5786273" cy="1182464"/>
      </dsp:txXfrm>
    </dsp:sp>
    <dsp:sp modelId="{0E79F718-71EB-495A-AC13-82AA59659110}">
      <dsp:nvSpPr>
        <dsp:cNvPr id="0" name=""/>
        <dsp:cNvSpPr/>
      </dsp:nvSpPr>
      <dsp:spPr>
        <a:xfrm>
          <a:off x="0" y="1969128"/>
          <a:ext cx="5914209" cy="1310400"/>
        </a:xfrm>
        <a:prstGeom prst="roundRect">
          <a:avLst/>
        </a:prstGeom>
        <a:blipFill>
          <a:blip xmlns:r="http://schemas.openxmlformats.org/officeDocument/2006/relationships" r:embed="rId1">
            <a:duotone>
              <a:schemeClr val="accent2">
                <a:hueOff val="-635748"/>
                <a:satOff val="-3231"/>
                <a:lumOff val="-1862"/>
                <a:alphaOff val="0"/>
                <a:shade val="74000"/>
                <a:satMod val="130000"/>
                <a:lumMod val="90000"/>
              </a:schemeClr>
              <a:schemeClr val="accent2">
                <a:hueOff val="-635748"/>
                <a:satOff val="-3231"/>
                <a:lumOff val="-186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community or communities do you belong to? </a:t>
          </a:r>
          <a:endParaRPr lang="en-US" sz="3500" kern="1200"/>
        </a:p>
      </dsp:txBody>
      <dsp:txXfrm>
        <a:off x="63968" y="2033096"/>
        <a:ext cx="5786273" cy="1182464"/>
      </dsp:txXfrm>
    </dsp:sp>
    <dsp:sp modelId="{ECF2D0FA-93F3-40B0-9FA0-119EEAE38AE9}">
      <dsp:nvSpPr>
        <dsp:cNvPr id="0" name=""/>
        <dsp:cNvSpPr/>
      </dsp:nvSpPr>
      <dsp:spPr>
        <a:xfrm>
          <a:off x="0" y="3380328"/>
          <a:ext cx="5914209" cy="1310400"/>
        </a:xfrm>
        <a:prstGeom prst="roundRect">
          <a:avLst/>
        </a:prstGeom>
        <a:blipFill>
          <a:blip xmlns:r="http://schemas.openxmlformats.org/officeDocument/2006/relationships" r:embed="rId1">
            <a:duotone>
              <a:schemeClr val="accent2">
                <a:hueOff val="-1271496"/>
                <a:satOff val="-6463"/>
                <a:lumOff val="-3725"/>
                <a:alphaOff val="0"/>
                <a:shade val="74000"/>
                <a:satMod val="130000"/>
                <a:lumMod val="90000"/>
              </a:schemeClr>
              <a:schemeClr val="accent2">
                <a:hueOff val="-1271496"/>
                <a:satOff val="-6463"/>
                <a:lumOff val="-372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How do you know that you belong?</a:t>
          </a:r>
          <a:endParaRPr lang="en-US" sz="3500" kern="1200"/>
        </a:p>
      </dsp:txBody>
      <dsp:txXfrm>
        <a:off x="63968" y="3444296"/>
        <a:ext cx="5786273" cy="118246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814A9A5-12CD-4AEC-9EB0-D7A53244CB2E}" type="datetimeFigureOut">
              <a:rPr lang="en-GB" smtClean="0"/>
              <a:pPr/>
              <a:t>03/07/2025</a:t>
            </a:fld>
            <a:endParaRPr lang="en-GB"/>
          </a:p>
        </p:txBody>
      </p:sp>
      <p:sp>
        <p:nvSpPr>
          <p:cNvPr id="4" name="Slide Image Placeholder 3"/>
          <p:cNvSpPr>
            <a:spLocks noGrp="1" noRot="1" noChangeAspect="1"/>
          </p:cNvSpPr>
          <p:nvPr>
            <p:ph type="sldImg" idx="2"/>
          </p:nvPr>
        </p:nvSpPr>
        <p:spPr>
          <a:xfrm>
            <a:off x="84138" y="731838"/>
            <a:ext cx="65008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D8F5F6E1-767C-4698-8C29-AF2E2DC370D2}" type="slidenum">
              <a:rPr lang="en-GB" smtClean="0"/>
              <a:pPr/>
              <a:t>‹#›</a:t>
            </a:fld>
            <a:endParaRPr lang="en-GB"/>
          </a:p>
        </p:txBody>
      </p:sp>
    </p:spTree>
    <p:extLst>
      <p:ext uri="{BB962C8B-B14F-4D97-AF65-F5344CB8AC3E}">
        <p14:creationId xmlns:p14="http://schemas.microsoft.com/office/powerpoint/2010/main" val="60213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8F5F6E1-767C-4698-8C29-AF2E2DC370D2}" type="slidenum">
              <a:rPr lang="en-GB" smtClean="0"/>
              <a:pPr/>
              <a:t>1</a:t>
            </a:fld>
            <a:endParaRPr lang="en-GB"/>
          </a:p>
        </p:txBody>
      </p:sp>
    </p:spTree>
    <p:extLst>
      <p:ext uri="{BB962C8B-B14F-4D97-AF65-F5344CB8AC3E}">
        <p14:creationId xmlns:p14="http://schemas.microsoft.com/office/powerpoint/2010/main" val="1575472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Modify</a:t>
            </a:r>
            <a:r>
              <a:rPr lang="en-GB" baseline="0"/>
              <a:t> to break out rooms</a:t>
            </a:r>
            <a:endParaRPr lang="en-GB"/>
          </a:p>
        </p:txBody>
      </p:sp>
      <p:sp>
        <p:nvSpPr>
          <p:cNvPr id="4" name="Slide Number Placeholder 3"/>
          <p:cNvSpPr>
            <a:spLocks noGrp="1"/>
          </p:cNvSpPr>
          <p:nvPr>
            <p:ph type="sldNum" sz="quarter" idx="10"/>
          </p:nvPr>
        </p:nvSpPr>
        <p:spPr/>
        <p:txBody>
          <a:bodyPr/>
          <a:lstStyle/>
          <a:p>
            <a:fld id="{7CAEFD3B-8B85-41A0-8FE3-FF57376F24D0}" type="slidenum">
              <a:rPr lang="en-GB" smtClean="0"/>
              <a:t>4</a:t>
            </a:fld>
            <a:endParaRPr lang="en-GB"/>
          </a:p>
        </p:txBody>
      </p:sp>
    </p:spTree>
    <p:extLst>
      <p:ext uri="{BB962C8B-B14F-4D97-AF65-F5344CB8AC3E}">
        <p14:creationId xmlns:p14="http://schemas.microsoft.com/office/powerpoint/2010/main" val="40585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AEFD3B-8B85-41A0-8FE3-FF57376F24D0}" type="slidenum">
              <a:rPr lang="en-GB" smtClean="0"/>
              <a:t>5</a:t>
            </a:fld>
            <a:endParaRPr lang="en-GB"/>
          </a:p>
        </p:txBody>
      </p:sp>
    </p:spTree>
    <p:extLst>
      <p:ext uri="{BB962C8B-B14F-4D97-AF65-F5344CB8AC3E}">
        <p14:creationId xmlns:p14="http://schemas.microsoft.com/office/powerpoint/2010/main" val="313441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Check this</a:t>
            </a:r>
          </a:p>
          <a:p>
            <a:endParaRPr lang="en-GB" dirty="0">
              <a:ea typeface="Calibri"/>
              <a:cs typeface="Calibri"/>
            </a:endParaRPr>
          </a:p>
          <a:p>
            <a:r>
              <a:rPr lang="en-GB" dirty="0">
                <a:ea typeface="Calibri"/>
                <a:cs typeface="Calibri"/>
              </a:rPr>
              <a:t>Reset</a:t>
            </a:r>
          </a:p>
        </p:txBody>
      </p:sp>
      <p:sp>
        <p:nvSpPr>
          <p:cNvPr id="4" name="Slide Number Placeholder 3"/>
          <p:cNvSpPr>
            <a:spLocks noGrp="1"/>
          </p:cNvSpPr>
          <p:nvPr>
            <p:ph type="sldNum" sz="quarter" idx="5"/>
          </p:nvPr>
        </p:nvSpPr>
        <p:spPr/>
        <p:txBody>
          <a:bodyPr/>
          <a:lstStyle/>
          <a:p>
            <a:fld id="{7CAEFD3B-8B85-41A0-8FE3-FF57376F24D0}" type="slidenum">
              <a:rPr lang="en-GB" smtClean="0"/>
              <a:t>6</a:t>
            </a:fld>
            <a:endParaRPr lang="en-GB"/>
          </a:p>
        </p:txBody>
      </p:sp>
    </p:spTree>
    <p:extLst>
      <p:ext uri="{BB962C8B-B14F-4D97-AF65-F5344CB8AC3E}">
        <p14:creationId xmlns:p14="http://schemas.microsoft.com/office/powerpoint/2010/main" val="1834182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a:t>
            </a:r>
            <a:r>
              <a:rPr lang="en-GB" baseline="0" dirty="0"/>
              <a:t> discussion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7CAEFD3B-8B85-41A0-8FE3-FF57376F24D0}" type="slidenum">
              <a:rPr lang="en-GB" smtClean="0"/>
              <a:t>7</a:t>
            </a:fld>
            <a:endParaRPr lang="en-GB"/>
          </a:p>
        </p:txBody>
      </p:sp>
    </p:spTree>
    <p:extLst>
      <p:ext uri="{BB962C8B-B14F-4D97-AF65-F5344CB8AC3E}">
        <p14:creationId xmlns:p14="http://schemas.microsoft.com/office/powerpoint/2010/main" val="1964494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Homogenous –</a:t>
            </a:r>
            <a:r>
              <a:rPr lang="en-GB" baseline="0" dirty="0"/>
              <a:t> on surface may seen strong but not necessarily because they have limited resources perhaps. Can be internally divided (gender/age) </a:t>
            </a:r>
          </a:p>
          <a:p>
            <a:endParaRPr lang="en-GB" baseline="0"/>
          </a:p>
          <a:p>
            <a:r>
              <a:rPr lang="en-GB" baseline="0" dirty="0"/>
              <a:t>Heterogeneous – weaker in initial sense as people with diverse interests are less likely to interact meaningfully with each other. Actually might be more positive as people will have a range of identities and may be more outward looking and therefore that functions as a resource. Studies </a:t>
            </a:r>
            <a:r>
              <a:rPr lang="en-GB" dirty="0"/>
              <a:t>done</a:t>
            </a:r>
            <a:r>
              <a:rPr lang="en-GB" baseline="0" dirty="0"/>
              <a:t> in Battersea and Harlem regarding such communities who are strong and only tied together by the love of the place. </a:t>
            </a:r>
            <a:endParaRPr lang="en-GB" baseline="0" dirty="0">
              <a:ea typeface="Calibri"/>
              <a:cs typeface="Calibri"/>
            </a:endParaRPr>
          </a:p>
          <a:p>
            <a:endParaRPr lang="en-GB" baseline="0"/>
          </a:p>
          <a:p>
            <a:r>
              <a:rPr lang="en-GB" baseline="0" dirty="0"/>
              <a:t>Discuss for more examples.</a:t>
            </a:r>
            <a:endParaRPr lang="en-GB" dirty="0">
              <a:ea typeface="Calibri"/>
              <a:cs typeface="Calibri"/>
            </a:endParaRPr>
          </a:p>
        </p:txBody>
      </p:sp>
      <p:sp>
        <p:nvSpPr>
          <p:cNvPr id="4" name="Slide Number Placeholder 3"/>
          <p:cNvSpPr>
            <a:spLocks noGrp="1"/>
          </p:cNvSpPr>
          <p:nvPr>
            <p:ph type="sldNum" sz="quarter" idx="10"/>
          </p:nvPr>
        </p:nvSpPr>
        <p:spPr/>
        <p:txBody>
          <a:bodyPr/>
          <a:lstStyle/>
          <a:p>
            <a:fld id="{C2209B3D-2C27-4FFD-9521-F1308248D7DB}" type="slidenum">
              <a:rPr lang="en-GB" smtClean="0"/>
              <a:pPr/>
              <a:t>9</a:t>
            </a:fld>
            <a:endParaRPr lang="en-GB"/>
          </a:p>
        </p:txBody>
      </p:sp>
    </p:spTree>
    <p:extLst>
      <p:ext uri="{BB962C8B-B14F-4D97-AF65-F5344CB8AC3E}">
        <p14:creationId xmlns:p14="http://schemas.microsoft.com/office/powerpoint/2010/main" val="2967866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What makes a community strong?</a:t>
            </a:r>
            <a:r>
              <a:rPr lang="en-GB" baseline="0"/>
              <a:t> Shared experiences is one way and the acceptance of obligations is part of this, 2</a:t>
            </a:r>
            <a:r>
              <a:rPr lang="en-GB" baseline="30000"/>
              <a:t>nd</a:t>
            </a:r>
            <a:r>
              <a:rPr lang="en-GB" baseline="0"/>
              <a:t> is resources that a community has at it’s disposal. </a:t>
            </a:r>
          </a:p>
          <a:p>
            <a:endParaRPr lang="en-GB" baseline="0"/>
          </a:p>
          <a:p>
            <a:r>
              <a:rPr lang="en-GB" baseline="0"/>
              <a:t>Can have weak ties but usually means an unstable community</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10</a:t>
            </a:fld>
            <a:endParaRPr lang="en-GB"/>
          </a:p>
        </p:txBody>
      </p:sp>
    </p:spTree>
    <p:extLst>
      <p:ext uri="{BB962C8B-B14F-4D97-AF65-F5344CB8AC3E}">
        <p14:creationId xmlns:p14="http://schemas.microsoft.com/office/powerpoint/2010/main" val="2118893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Encapsulation</a:t>
            </a:r>
            <a:r>
              <a:rPr lang="en-GB" baseline="0"/>
              <a:t> – community within a community, leads parallel lived to the wider community outside it. Can have quite a negative effect on communities i.e. gangs</a:t>
            </a:r>
          </a:p>
          <a:p>
            <a:endParaRPr lang="en-GB" baseline="0"/>
          </a:p>
          <a:p>
            <a:r>
              <a:rPr lang="en-GB" baseline="0"/>
              <a:t>Groups can become marginalised within a society</a:t>
            </a:r>
          </a:p>
          <a:p>
            <a:endParaRPr lang="en-GB" baseline="0"/>
          </a:p>
          <a:p>
            <a:endParaRPr lang="en-GB" baseline="0"/>
          </a:p>
          <a:p>
            <a:endParaRPr lang="en-GB" baseline="0"/>
          </a:p>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11</a:t>
            </a:fld>
            <a:endParaRPr lang="en-GB"/>
          </a:p>
        </p:txBody>
      </p:sp>
    </p:spTree>
    <p:extLst>
      <p:ext uri="{BB962C8B-B14F-4D97-AF65-F5344CB8AC3E}">
        <p14:creationId xmlns:p14="http://schemas.microsoft.com/office/powerpoint/2010/main" val="1631637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Connexion</a:t>
            </a:r>
            <a:r>
              <a:rPr lang="en-GB" baseline="0"/>
              <a:t> between loss of community and loss of reality of total personal contact in the social sphere has become part of the moral background within which and against which the notion of community makes sense. </a:t>
            </a:r>
          </a:p>
          <a:p>
            <a:endParaRPr lang="en-GB" baseline="0"/>
          </a:p>
          <a:p>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13</a:t>
            </a:fld>
            <a:endParaRPr lang="en-GB"/>
          </a:p>
        </p:txBody>
      </p:sp>
    </p:spTree>
    <p:extLst>
      <p:ext uri="{BB962C8B-B14F-4D97-AF65-F5344CB8AC3E}">
        <p14:creationId xmlns:p14="http://schemas.microsoft.com/office/powerpoint/2010/main" val="2459749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a:t>
            </a:r>
            <a:r>
              <a:rPr lang="en-GB" baseline="0"/>
              <a:t> view of community is what current commentators are trying to re-capture by going back to the 19</a:t>
            </a:r>
            <a:r>
              <a:rPr lang="en-GB" baseline="30000"/>
              <a:t>th</a:t>
            </a:r>
            <a:r>
              <a:rPr lang="en-GB" baseline="0"/>
              <a:t> century views on community</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14</a:t>
            </a:fld>
            <a:endParaRPr lang="en-GB"/>
          </a:p>
        </p:txBody>
      </p:sp>
    </p:spTree>
    <p:extLst>
      <p:ext uri="{BB962C8B-B14F-4D97-AF65-F5344CB8AC3E}">
        <p14:creationId xmlns:p14="http://schemas.microsoft.com/office/powerpoint/2010/main" val="3754122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Notion of community creates</a:t>
            </a:r>
            <a:r>
              <a:rPr lang="en-GB" baseline="0"/>
              <a:t> effectively a public space in which people can air grievances. </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15</a:t>
            </a:fld>
            <a:endParaRPr lang="en-GB"/>
          </a:p>
        </p:txBody>
      </p:sp>
    </p:spTree>
    <p:extLst>
      <p:ext uri="{BB962C8B-B14F-4D97-AF65-F5344CB8AC3E}">
        <p14:creationId xmlns:p14="http://schemas.microsoft.com/office/powerpoint/2010/main" val="19868748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16</a:t>
            </a:fld>
            <a:endParaRPr lang="en-GB"/>
          </a:p>
        </p:txBody>
      </p:sp>
    </p:spTree>
    <p:extLst>
      <p:ext uri="{BB962C8B-B14F-4D97-AF65-F5344CB8AC3E}">
        <p14:creationId xmlns:p14="http://schemas.microsoft.com/office/powerpoint/2010/main" val="6224202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Networks</a:t>
            </a:r>
            <a:r>
              <a:rPr lang="en-GB" baseline="0"/>
              <a:t> – described by some commentators, people relate to each other through cooperative interaction</a:t>
            </a:r>
          </a:p>
          <a:p>
            <a:endParaRPr lang="en-GB" baseline="0"/>
          </a:p>
          <a:p>
            <a:r>
              <a:rPr lang="en-GB" baseline="0"/>
              <a:t>Internet as a network but is the internet a community in itself although there are communities within it.</a:t>
            </a:r>
          </a:p>
          <a:p>
            <a:endParaRPr lang="en-GB" baseline="0"/>
          </a:p>
          <a:p>
            <a:r>
              <a:rPr lang="en-GB" baseline="0"/>
              <a:t>Can identify communities through other ways not just networks e.g. Hierarchical with rules of conduct etc. But does that conflict with our ideas of what a real community feels like?</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17</a:t>
            </a:fld>
            <a:endParaRPr lang="en-GB"/>
          </a:p>
        </p:txBody>
      </p:sp>
    </p:spTree>
    <p:extLst>
      <p:ext uri="{BB962C8B-B14F-4D97-AF65-F5344CB8AC3E}">
        <p14:creationId xmlns:p14="http://schemas.microsoft.com/office/powerpoint/2010/main" val="15770376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Sociability is</a:t>
            </a:r>
            <a:r>
              <a:rPr lang="en-GB" baseline="0"/>
              <a:t> a difficult concept </a:t>
            </a:r>
          </a:p>
          <a:p>
            <a:endParaRPr lang="en-GB" baseline="0"/>
          </a:p>
          <a:p>
            <a:r>
              <a:rPr lang="en-GB" baseline="0"/>
              <a:t>Other two styles are civility and intimacy</a:t>
            </a:r>
          </a:p>
          <a:p>
            <a:endParaRPr lang="en-GB" baseline="0"/>
          </a:p>
          <a:p>
            <a:r>
              <a:rPr lang="en-GB" baseline="0"/>
              <a:t>Informality – humans choose how they interact with each other, formality – reliance on unified codes such as occupational codes etc.</a:t>
            </a:r>
          </a:p>
          <a:p>
            <a:endParaRPr lang="en-GB" baseline="0"/>
          </a:p>
          <a:p>
            <a:r>
              <a:rPr lang="en-GB" baseline="0"/>
              <a:t>Networks of sociability – can take unlimited forms and created in a number of contexts</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18</a:t>
            </a:fld>
            <a:endParaRPr lang="en-GB"/>
          </a:p>
        </p:txBody>
      </p:sp>
    </p:spTree>
    <p:extLst>
      <p:ext uri="{BB962C8B-B14F-4D97-AF65-F5344CB8AC3E}">
        <p14:creationId xmlns:p14="http://schemas.microsoft.com/office/powerpoint/2010/main" val="1620567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This</a:t>
            </a:r>
            <a:r>
              <a:rPr lang="en-GB" baseline="0"/>
              <a:t> element is a call to action a force for driving change</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19</a:t>
            </a:fld>
            <a:endParaRPr lang="en-GB"/>
          </a:p>
        </p:txBody>
      </p:sp>
    </p:spTree>
    <p:extLst>
      <p:ext uri="{BB962C8B-B14F-4D97-AF65-F5344CB8AC3E}">
        <p14:creationId xmlns:p14="http://schemas.microsoft.com/office/powerpoint/2010/main" val="2538052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err="1"/>
              <a:t>Interpellate</a:t>
            </a:r>
            <a:r>
              <a:rPr lang="en-GB"/>
              <a:t> –</a:t>
            </a:r>
            <a:r>
              <a:rPr lang="en-GB" baseline="0"/>
              <a:t> why do we turn around when someone yells in the street, we always thinks it’s us then we become a subject. This sort of thing hardly ever fails as the person being hailed always recognises that they are the one being hailed.</a:t>
            </a:r>
            <a:endParaRPr lang="en-GB"/>
          </a:p>
          <a:p>
            <a:endParaRPr lang="en-GB"/>
          </a:p>
          <a:p>
            <a:r>
              <a:rPr lang="en-GB"/>
              <a:t>Means that</a:t>
            </a:r>
            <a:r>
              <a:rPr lang="en-GB" baseline="0"/>
              <a:t> when it’s applied to people they feel obliged to act in a certain way.</a:t>
            </a:r>
          </a:p>
          <a:p>
            <a:endParaRPr lang="en-GB" baseline="0"/>
          </a:p>
          <a:p>
            <a:r>
              <a:rPr lang="en-GB" baseline="0"/>
              <a:t>Where networks connecting its members are absent, the community can be represented as imagined ones</a:t>
            </a:r>
          </a:p>
          <a:p>
            <a:endParaRPr lang="en-GB" baseline="0"/>
          </a:p>
          <a:p>
            <a:r>
              <a:rPr lang="en-GB" baseline="0"/>
              <a:t>Therefore community can be a connectedness among individuals whether it is imaginary or embodied. </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20</a:t>
            </a:fld>
            <a:endParaRPr lang="en-GB"/>
          </a:p>
        </p:txBody>
      </p:sp>
    </p:spTree>
    <p:extLst>
      <p:ext uri="{BB962C8B-B14F-4D97-AF65-F5344CB8AC3E}">
        <p14:creationId xmlns:p14="http://schemas.microsoft.com/office/powerpoint/2010/main" val="1105683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 this</a:t>
            </a:r>
          </a:p>
        </p:txBody>
      </p:sp>
      <p:sp>
        <p:nvSpPr>
          <p:cNvPr id="4" name="Slide Number Placeholder 3"/>
          <p:cNvSpPr>
            <a:spLocks noGrp="1"/>
          </p:cNvSpPr>
          <p:nvPr>
            <p:ph type="sldNum" sz="quarter" idx="5"/>
          </p:nvPr>
        </p:nvSpPr>
        <p:spPr/>
        <p:txBody>
          <a:bodyPr/>
          <a:lstStyle/>
          <a:p>
            <a:fld id="{7CAEFD3B-8B85-41A0-8FE3-FF57376F24D0}" type="slidenum">
              <a:rPr lang="en-GB" smtClean="0"/>
              <a:t>21</a:t>
            </a:fld>
            <a:endParaRPr lang="en-GB"/>
          </a:p>
        </p:txBody>
      </p:sp>
    </p:spTree>
    <p:extLst>
      <p:ext uri="{BB962C8B-B14F-4D97-AF65-F5344CB8AC3E}">
        <p14:creationId xmlns:p14="http://schemas.microsoft.com/office/powerpoint/2010/main" val="5806734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normAutofit/>
          </a:bodyPr>
          <a:lstStyle/>
          <a:p>
            <a:r>
              <a:rPr lang="en-GB"/>
              <a:t>Community of practice</a:t>
            </a:r>
            <a:r>
              <a:rPr lang="en-GB" baseline="0"/>
              <a:t> – talks of engaging learners within a social space</a:t>
            </a:r>
            <a:endParaRPr lang="en-GB"/>
          </a:p>
        </p:txBody>
      </p:sp>
      <p:sp>
        <p:nvSpPr>
          <p:cNvPr id="4" name="Slide Number Placeholder 3"/>
          <p:cNvSpPr>
            <a:spLocks noGrp="1"/>
          </p:cNvSpPr>
          <p:nvPr>
            <p:ph type="sldNum" sz="quarter" idx="10"/>
          </p:nvPr>
        </p:nvSpPr>
        <p:spPr/>
        <p:txBody>
          <a:bodyPr/>
          <a:lstStyle/>
          <a:p>
            <a:fld id="{E782EF80-A4D8-4434-89C6-09B1A105575F}" type="slidenum">
              <a:rPr lang="en-GB" smtClean="0"/>
              <a:pPr/>
              <a:t>22</a:t>
            </a:fld>
            <a:endParaRPr lang="en-GB"/>
          </a:p>
        </p:txBody>
      </p:sp>
    </p:spTree>
    <p:extLst>
      <p:ext uri="{BB962C8B-B14F-4D97-AF65-F5344CB8AC3E}">
        <p14:creationId xmlns:p14="http://schemas.microsoft.com/office/powerpoint/2010/main" val="3200808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Scholars unsure as communities</a:t>
            </a:r>
            <a:r>
              <a:rPr lang="en-GB" baseline="0"/>
              <a:t> can rise and fall, grow stronger and weaker</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24</a:t>
            </a:fld>
            <a:endParaRPr lang="en-GB"/>
          </a:p>
        </p:txBody>
      </p:sp>
    </p:spTree>
    <p:extLst>
      <p:ext uri="{BB962C8B-B14F-4D97-AF65-F5344CB8AC3E}">
        <p14:creationId xmlns:p14="http://schemas.microsoft.com/office/powerpoint/2010/main" val="24261077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Social solidarity</a:t>
            </a:r>
            <a:r>
              <a:rPr lang="en-GB" baseline="0"/>
              <a:t> – cohesion that binds an individual to another. </a:t>
            </a:r>
          </a:p>
          <a:p>
            <a:endParaRPr lang="en-GB" baseline="0"/>
          </a:p>
          <a:p>
            <a:r>
              <a:rPr lang="en-GB" baseline="0"/>
              <a:t>Mechanic – individuals identify with similar people who share characteristics.</a:t>
            </a:r>
          </a:p>
          <a:p>
            <a:endParaRPr lang="en-GB" baseline="0"/>
          </a:p>
          <a:p>
            <a:r>
              <a:rPr lang="en-GB" baseline="0"/>
              <a:t>Organic – dependent on each other due to division of labour so essential to survival and well-being of all. </a:t>
            </a:r>
          </a:p>
          <a:p>
            <a:endParaRPr lang="en-GB" baseline="0"/>
          </a:p>
          <a:p>
            <a:r>
              <a:rPr lang="en-GB" baseline="0"/>
              <a:t>Durkheim proves that there are connections between people which form a community but don’t necessarily need interaction of those bonds to exist. </a:t>
            </a:r>
          </a:p>
          <a:p>
            <a:endParaRPr lang="en-GB" baseline="0"/>
          </a:p>
          <a:p>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25</a:t>
            </a:fld>
            <a:endParaRPr lang="en-GB"/>
          </a:p>
        </p:txBody>
      </p:sp>
    </p:spTree>
    <p:extLst>
      <p:ext uri="{BB962C8B-B14F-4D97-AF65-F5344CB8AC3E}">
        <p14:creationId xmlns:p14="http://schemas.microsoft.com/office/powerpoint/2010/main" val="4002520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a:t>
            </a:r>
            <a:r>
              <a:rPr lang="en-GB" baseline="0"/>
              <a:t> whole man would be met by other men in the totality of their social roles and not in a fragmented or segmental way. All interactions in a community take place through this web of inclusive ties – men are related to one another through more than one description</a:t>
            </a:r>
          </a:p>
          <a:p>
            <a:endParaRPr lang="en-GB" baseline="0"/>
          </a:p>
          <a:p>
            <a:r>
              <a:rPr lang="en-GB" baseline="0"/>
              <a:t>Community lifts man out of own personal and selfish interests so that he has a less narrow and sectional view of existence and a wider social experience. </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26</a:t>
            </a:fld>
            <a:endParaRPr lang="en-GB"/>
          </a:p>
        </p:txBody>
      </p:sp>
    </p:spTree>
    <p:extLst>
      <p:ext uri="{BB962C8B-B14F-4D97-AF65-F5344CB8AC3E}">
        <p14:creationId xmlns:p14="http://schemas.microsoft.com/office/powerpoint/2010/main" val="8965206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Class relationships supposedly divided previously</a:t>
            </a:r>
            <a:r>
              <a:rPr lang="en-GB" baseline="0"/>
              <a:t> homogenous community.</a:t>
            </a:r>
          </a:p>
          <a:p>
            <a:endParaRPr lang="en-GB" baseline="0"/>
          </a:p>
          <a:p>
            <a:r>
              <a:rPr lang="en-GB" baseline="0"/>
              <a:t>If community suggests shared interests and values then social classes meant that such interests were incompatible with the idea of community</a:t>
            </a:r>
          </a:p>
          <a:p>
            <a:endParaRPr lang="en-GB" baseline="0"/>
          </a:p>
          <a:p>
            <a:r>
              <a:rPr lang="en-GB" baseline="0"/>
              <a:t>Marx very interested in this idea of class division and the impact it would have on society.</a:t>
            </a:r>
          </a:p>
          <a:p>
            <a:endParaRPr lang="en-GB"/>
          </a:p>
          <a:p>
            <a:r>
              <a:rPr lang="en-GB"/>
              <a:t>Capitalism was an isolating and separating</a:t>
            </a:r>
            <a:r>
              <a:rPr lang="en-GB" baseline="0"/>
              <a:t> process that took away historical layers of custom and social membership and replaced them with competition and cash nexus.</a:t>
            </a:r>
          </a:p>
          <a:p>
            <a:endParaRPr lang="en-GB" baseline="0"/>
          </a:p>
          <a:p>
            <a:r>
              <a:rPr lang="en-GB" baseline="0"/>
              <a:t>Discuss public sector pay freeze here what other divisions in society.</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27</a:t>
            </a:fld>
            <a:endParaRPr lang="en-GB"/>
          </a:p>
        </p:txBody>
      </p:sp>
    </p:spTree>
    <p:extLst>
      <p:ext uri="{BB962C8B-B14F-4D97-AF65-F5344CB8AC3E}">
        <p14:creationId xmlns:p14="http://schemas.microsoft.com/office/powerpoint/2010/main" val="33070494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In a community – a</a:t>
            </a:r>
            <a:r>
              <a:rPr lang="en-GB" baseline="0"/>
              <a:t> man is and feels an integral part of an overall way of life, he isn’t conscious of a division between his own attitudes to the community and the way in which that community organises and articulates its life</a:t>
            </a:r>
          </a:p>
          <a:p>
            <a:endParaRPr lang="en-GB" baseline="0"/>
          </a:p>
          <a:p>
            <a:r>
              <a:rPr lang="en-GB" baseline="0"/>
              <a:t>Provide security? No due to the size of the organisation</a:t>
            </a:r>
          </a:p>
          <a:p>
            <a:endParaRPr lang="en-GB" baseline="0"/>
          </a:p>
          <a:p>
            <a:r>
              <a:rPr lang="en-GB" baseline="0"/>
              <a:t>Essentially fraternity is about cooperation and fraternity</a:t>
            </a:r>
          </a:p>
          <a:p>
            <a:endParaRPr lang="en-GB" baseline="0"/>
          </a:p>
          <a:p>
            <a:r>
              <a:rPr lang="en-GB" baseline="0"/>
              <a:t>Community in a British sense is about loss, the </a:t>
            </a:r>
            <a:r>
              <a:rPr lang="en-GB" baseline="0" err="1"/>
              <a:t>weays</a:t>
            </a:r>
            <a:r>
              <a:rPr lang="en-GB" baseline="0"/>
              <a:t> of life which have been lost and are incompatible with the central ethos of modern society</a:t>
            </a:r>
          </a:p>
          <a:p>
            <a:endParaRPr lang="en-GB" baseline="0"/>
          </a:p>
          <a:p>
            <a:r>
              <a:rPr lang="en-GB" baseline="0"/>
              <a:t>Community has a positive value.</a:t>
            </a:r>
          </a:p>
          <a:p>
            <a:endParaRPr lang="en-GB" baseline="0"/>
          </a:p>
          <a:p>
            <a:r>
              <a:rPr lang="en-GB" baseline="0"/>
              <a:t>Did we need to lose the idea of community in order to progress?</a:t>
            </a:r>
            <a:endParaRPr lang="en-GB"/>
          </a:p>
        </p:txBody>
      </p:sp>
      <p:sp>
        <p:nvSpPr>
          <p:cNvPr id="4" name="Slide Number Placeholder 3"/>
          <p:cNvSpPr>
            <a:spLocks noGrp="1"/>
          </p:cNvSpPr>
          <p:nvPr>
            <p:ph type="sldNum" sz="quarter" idx="10"/>
          </p:nvPr>
        </p:nvSpPr>
        <p:spPr/>
        <p:txBody>
          <a:bodyPr/>
          <a:lstStyle/>
          <a:p>
            <a:fld id="{6D7C4C71-8D33-4E53-BBE0-E0AA66953E7F}" type="slidenum">
              <a:rPr lang="en-GB" smtClean="0"/>
              <a:pPr/>
              <a:t>28</a:t>
            </a:fld>
            <a:endParaRPr lang="en-GB"/>
          </a:p>
        </p:txBody>
      </p:sp>
    </p:spTree>
    <p:extLst>
      <p:ext uri="{BB962C8B-B14F-4D97-AF65-F5344CB8AC3E}">
        <p14:creationId xmlns:p14="http://schemas.microsoft.com/office/powerpoint/2010/main" val="221650196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Notions</a:t>
            </a:r>
            <a:r>
              <a:rPr lang="en-GB" baseline="0" dirty="0"/>
              <a:t> of community cohesion etc been widely used in govt literature since early 2000. Labour government combined community cohesion with integration to arrive at its vision of an integrated and cohesive community</a:t>
            </a:r>
          </a:p>
          <a:p>
            <a:endParaRPr lang="en-GB" baseline="0" dirty="0"/>
          </a:p>
          <a:p>
            <a:r>
              <a:rPr lang="en-GB" baseline="0" dirty="0"/>
              <a:t>Update after GE July 2024</a:t>
            </a:r>
            <a:endParaRPr lang="en-GB" dirty="0"/>
          </a:p>
        </p:txBody>
      </p:sp>
      <p:sp>
        <p:nvSpPr>
          <p:cNvPr id="4" name="Slide Number Placeholder 3"/>
          <p:cNvSpPr>
            <a:spLocks noGrp="1"/>
          </p:cNvSpPr>
          <p:nvPr>
            <p:ph type="sldNum" sz="quarter" idx="10"/>
          </p:nvPr>
        </p:nvSpPr>
        <p:spPr/>
        <p:txBody>
          <a:bodyPr/>
          <a:lstStyle/>
          <a:p>
            <a:fld id="{C2209B3D-2C27-4FFD-9521-F1308248D7DB}" type="slidenum">
              <a:rPr lang="en-GB" smtClean="0"/>
              <a:pPr/>
              <a:t>29</a:t>
            </a:fld>
            <a:endParaRPr lang="en-GB"/>
          </a:p>
        </p:txBody>
      </p:sp>
    </p:spTree>
    <p:extLst>
      <p:ext uri="{BB962C8B-B14F-4D97-AF65-F5344CB8AC3E}">
        <p14:creationId xmlns:p14="http://schemas.microsoft.com/office/powerpoint/2010/main" val="3847792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What</a:t>
            </a:r>
            <a:r>
              <a:rPr lang="en-GB" baseline="0"/>
              <a:t> motivates people to act collectively?</a:t>
            </a:r>
          </a:p>
          <a:p>
            <a:endParaRPr lang="en-GB" baseline="0"/>
          </a:p>
          <a:p>
            <a:r>
              <a:rPr lang="en-GB" baseline="0" err="1"/>
              <a:t>Habitus</a:t>
            </a:r>
            <a:r>
              <a:rPr lang="en-GB" baseline="0"/>
              <a:t> is important it allows us to habit institutions and make them work </a:t>
            </a:r>
            <a:endParaRPr lang="en-GB"/>
          </a:p>
        </p:txBody>
      </p:sp>
      <p:sp>
        <p:nvSpPr>
          <p:cNvPr id="4" name="Slide Number Placeholder 3"/>
          <p:cNvSpPr>
            <a:spLocks noGrp="1"/>
          </p:cNvSpPr>
          <p:nvPr>
            <p:ph type="sldNum" sz="quarter" idx="10"/>
          </p:nvPr>
        </p:nvSpPr>
        <p:spPr/>
        <p:txBody>
          <a:bodyPr/>
          <a:lstStyle/>
          <a:p>
            <a:fld id="{C2209B3D-2C27-4FFD-9521-F1308248D7DB}" type="slidenum">
              <a:rPr lang="en-GB" smtClean="0"/>
              <a:pPr/>
              <a:t>30</a:t>
            </a:fld>
            <a:endParaRPr lang="en-GB"/>
          </a:p>
        </p:txBody>
      </p:sp>
    </p:spTree>
    <p:extLst>
      <p:ext uri="{BB962C8B-B14F-4D97-AF65-F5344CB8AC3E}">
        <p14:creationId xmlns:p14="http://schemas.microsoft.com/office/powerpoint/2010/main" val="36441184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AEFD3B-8B85-41A0-8FE3-FF57376F24D0}" type="slidenum">
              <a:rPr lang="en-GB" smtClean="0"/>
              <a:t>32</a:t>
            </a:fld>
            <a:endParaRPr lang="en-GB"/>
          </a:p>
        </p:txBody>
      </p:sp>
    </p:spTree>
    <p:extLst>
      <p:ext uri="{BB962C8B-B14F-4D97-AF65-F5344CB8AC3E}">
        <p14:creationId xmlns:p14="http://schemas.microsoft.com/office/powerpoint/2010/main" val="20691851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47EBBF5-D9CD-4B27-BA30-7632155494AC}" type="slidenum">
              <a:rPr lang="en-GB" smtClean="0"/>
              <a:pPr/>
              <a:t>‹#›</a:t>
            </a:fld>
            <a:endParaRPr lang="en-GB"/>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5637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386007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1978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6016548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7EBBF5-D9CD-4B27-BA30-7632155494AC}" type="slidenum">
              <a:rPr lang="en-GB" smtClean="0"/>
              <a:pPr/>
              <a:t>‹#›</a:t>
            </a:fld>
            <a:endParaRPr lang="en-GB"/>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3838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7EBBF5-D9CD-4B27-BA30-7632155494AC}"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6788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2562882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EBBF5-D9CD-4B27-BA30-7632155494AC}" type="slidenum">
              <a:rPr lang="en-GB" smtClean="0"/>
              <a:pPr/>
              <a:t>‹#›</a:t>
            </a:fld>
            <a:endParaRPr lang="en-GB"/>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269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320540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1984555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34326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7049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spTree>
    <p:extLst>
      <p:ext uri="{BB962C8B-B14F-4D97-AF65-F5344CB8AC3E}">
        <p14:creationId xmlns:p14="http://schemas.microsoft.com/office/powerpoint/2010/main" val="14753353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911527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22310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992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38745F-6B15-492C-9199-5B2B89A8DD3E}" type="datetimeFigureOut">
              <a:rPr lang="en-GB" smtClean="0"/>
              <a:pPr/>
              <a:t>03/07/2025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7EBBF5-D9CD-4B27-BA30-7632155494AC}" type="slidenum">
              <a:rPr lang="en-GB" smtClean="0"/>
              <a:pPr/>
              <a:t>‹#›</a:t>
            </a:fld>
            <a:endParaRPr lang="en-GB"/>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0946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F38745F-6B15-492C-9199-5B2B89A8DD3E}" type="datetimeFigureOut">
              <a:rPr lang="en-GB" smtClean="0"/>
              <a:pPr/>
              <a:t>03/07/2025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7EBBF5-D9CD-4B27-BA30-7632155494AC}" type="slidenum">
              <a:rPr lang="en-GB" smtClean="0"/>
              <a:pPr/>
              <a:t>‹#›</a:t>
            </a:fld>
            <a:endParaRPr lang="en-GB"/>
          </a:p>
        </p:txBody>
      </p:sp>
    </p:spTree>
    <p:extLst>
      <p:ext uri="{BB962C8B-B14F-4D97-AF65-F5344CB8AC3E}">
        <p14:creationId xmlns:p14="http://schemas.microsoft.com/office/powerpoint/2010/main" val="1885041822"/>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microsoft.com/office/2011/relationships/webextension" Target="../webextensions/webextension1.xm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image" Target="../media/image19.jpe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Community Engaged Learning</a:t>
            </a:r>
          </a:p>
        </p:txBody>
      </p:sp>
      <p:sp>
        <p:nvSpPr>
          <p:cNvPr id="3" name="Subtitle 2"/>
          <p:cNvSpPr>
            <a:spLocks noGrp="1"/>
          </p:cNvSpPr>
          <p:nvPr>
            <p:ph type="subTitle" idx="1"/>
          </p:nvPr>
        </p:nvSpPr>
        <p:spPr/>
        <p:txBody>
          <a:bodyPr>
            <a:normAutofit/>
          </a:bodyPr>
          <a:lstStyle/>
          <a:p>
            <a:endParaRPr lang="en-GB" dirty="0"/>
          </a:p>
          <a:p>
            <a:r>
              <a:rPr lang="en-GB" dirty="0"/>
              <a:t>What is a community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EEFB4-7BAE-D4E4-E55F-FABE8CF7D7D3}"/>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507C76C-C00C-51FD-8915-DEDE4F851127}"/>
              </a:ext>
            </a:extLst>
          </p:cNvPr>
          <p:cNvSpPr>
            <a:spLocks noGrp="1"/>
          </p:cNvSpPr>
          <p:nvPr>
            <p:ph idx="1"/>
          </p:nvPr>
        </p:nvSpPr>
        <p:spPr/>
        <p:txBody>
          <a:bodyPr/>
          <a:lstStyle/>
          <a:p>
            <a:r>
              <a:rPr lang="en-GB" dirty="0"/>
              <a:t>What have we covered so far?</a:t>
            </a:r>
          </a:p>
          <a:p>
            <a:endParaRPr lang="en-GB" dirty="0"/>
          </a:p>
          <a:p>
            <a:r>
              <a:rPr lang="en-GB" dirty="0"/>
              <a:t>Do you have any questions about the assignment?</a:t>
            </a:r>
          </a:p>
        </p:txBody>
      </p:sp>
    </p:spTree>
    <p:extLst>
      <p:ext uri="{BB962C8B-B14F-4D97-AF65-F5344CB8AC3E}">
        <p14:creationId xmlns:p14="http://schemas.microsoft.com/office/powerpoint/2010/main" val="15917448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D2198-B345-49E1-B4E9-700476FA4B70}"/>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77757D5-8464-2451-1116-FD8D59131F2F}"/>
              </a:ext>
            </a:extLst>
          </p:cNvPr>
          <p:cNvSpPr>
            <a:spLocks noGrp="1"/>
          </p:cNvSpPr>
          <p:nvPr>
            <p:ph idx="1"/>
          </p:nvPr>
        </p:nvSpPr>
        <p:spPr/>
        <p:txBody>
          <a:bodyPr/>
          <a:lstStyle/>
          <a:p>
            <a:r>
              <a:rPr lang="en-GB" dirty="0"/>
              <a:t>By the end of this session, you will be able to</a:t>
            </a:r>
          </a:p>
          <a:p>
            <a:pPr lvl="1"/>
            <a:r>
              <a:rPr lang="en-GB" dirty="0"/>
              <a:t>Define and explain the concept of ‘community’</a:t>
            </a:r>
          </a:p>
          <a:p>
            <a:pPr lvl="1"/>
            <a:r>
              <a:rPr lang="en-GB" dirty="0"/>
              <a:t>Evaluate differing theories of community and how it is constructed</a:t>
            </a:r>
          </a:p>
          <a:p>
            <a:pPr lvl="1"/>
            <a:r>
              <a:rPr lang="en-GB" dirty="0"/>
              <a:t>Explain some perspectives of community groups </a:t>
            </a:r>
          </a:p>
          <a:p>
            <a:pPr lvl="1"/>
            <a:r>
              <a:rPr lang="en-GB" dirty="0"/>
              <a:t>Evaluate the advantages and limitations of community ‘belonging’</a:t>
            </a:r>
          </a:p>
          <a:p>
            <a:pPr lvl="1"/>
            <a:endParaRPr lang="en-GB" dirty="0"/>
          </a:p>
        </p:txBody>
      </p:sp>
    </p:spTree>
    <p:extLst>
      <p:ext uri="{BB962C8B-B14F-4D97-AF65-F5344CB8AC3E}">
        <p14:creationId xmlns:p14="http://schemas.microsoft.com/office/powerpoint/2010/main" val="389849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WHAT DO WE HAVE IN COMMON?</a:t>
            </a:r>
          </a:p>
        </p:txBody>
      </p:sp>
      <p:graphicFrame>
        <p:nvGraphicFramePr>
          <p:cNvPr id="5" name="Content Placeholder 2">
            <a:extLst>
              <a:ext uri="{FF2B5EF4-FFF2-40B4-BE49-F238E27FC236}">
                <a16:creationId xmlns:a16="http://schemas.microsoft.com/office/drawing/2014/main" id="{282E26CC-EDB2-BAEC-6106-2A1109436C78}"/>
              </a:ext>
            </a:extLst>
          </p:cNvPr>
          <p:cNvGraphicFramePr>
            <a:graphicFrameLocks noGrp="1"/>
          </p:cNvGraphicFramePr>
          <p:nvPr>
            <p:ph idx="1"/>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30179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Speed getting to know</a:t>
            </a:r>
          </a:p>
        </p:txBody>
      </p:sp>
      <p:graphicFrame>
        <p:nvGraphicFramePr>
          <p:cNvPr id="5" name="Content Placeholder 2">
            <a:extLst>
              <a:ext uri="{FF2B5EF4-FFF2-40B4-BE49-F238E27FC236}">
                <a16:creationId xmlns:a16="http://schemas.microsoft.com/office/drawing/2014/main" id="{65875EE4-7FF4-5683-FED2-42C2424BCB82}"/>
              </a:ext>
            </a:extLst>
          </p:cNvPr>
          <p:cNvGraphicFramePr>
            <a:graphicFrameLocks noGrp="1"/>
          </p:cNvGraphicFramePr>
          <p:nvPr>
            <p:ph idx="1"/>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430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BE430-1585-4111-A68C-3F7F4B2CBE67}"/>
              </a:ext>
            </a:extLst>
          </p:cNvPr>
          <p:cNvSpPr>
            <a:spLocks noGrp="1"/>
          </p:cNvSpPr>
          <p:nvPr>
            <p:ph type="title"/>
          </p:nvPr>
        </p:nvSpPr>
        <p:spPr/>
        <p:txBody>
          <a:bodyPr/>
          <a:lstStyle/>
          <a:p>
            <a:endParaRPr lang="en-GB"/>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Content Placeholder 3" title="Mentimeter - Interactive Presentations">
                <a:extLst>
                  <a:ext uri="{FF2B5EF4-FFF2-40B4-BE49-F238E27FC236}">
                    <a16:creationId xmlns:a16="http://schemas.microsoft.com/office/drawing/2014/main" id="{1BCA2AC5-7CFF-4613-B309-490FE82AE177}"/>
                  </a:ext>
                </a:extLst>
              </p:cNvPr>
              <p:cNvGraphicFramePr>
                <a:graphicFrameLocks noGrp="1"/>
              </p:cNvGraphicFramePr>
              <p:nvPr>
                <p:ph idx="1"/>
              </p:nvPr>
            </p:nvGraphicFramePr>
            <p:xfrm>
              <a:off x="1295400" y="982133"/>
              <a:ext cx="9601200" cy="4893206"/>
            </p:xfrm>
            <a:graphic>
              <a:graphicData uri="http://schemas.microsoft.com/office/webextensions/webextension/2010/11">
                <we:webextensionref xmlns:we="http://schemas.microsoft.com/office/webextensions/webextension/2010/11" xmlns:r="http://schemas.openxmlformats.org/officeDocument/2006/relationships" r:id="rId3"/>
              </a:graphicData>
            </a:graphic>
          </p:graphicFrame>
        </mc:Choice>
        <mc:Fallback xmlns="">
          <p:pic>
            <p:nvPicPr>
              <p:cNvPr id="4" name="Content Placeholder 3" title="Mentimeter - Interactive Presentations">
                <a:extLst>
                  <a:ext uri="{FF2B5EF4-FFF2-40B4-BE49-F238E27FC236}">
                    <a16:creationId xmlns:a16="http://schemas.microsoft.com/office/drawing/2014/main" id="{1BCA2AC5-7CFF-4613-B309-490FE82AE177}"/>
                  </a:ext>
                </a:extLst>
              </p:cNvPr>
              <p:cNvPicPr>
                <a:picLocks noGrp="1" noRot="1" noChangeAspect="1" noMove="1" noResize="1" noEditPoints="1" noAdjustHandles="1" noChangeArrowheads="1" noChangeShapeType="1"/>
              </p:cNvPicPr>
              <p:nvPr/>
            </p:nvPicPr>
            <p:blipFill>
              <a:blip r:embed="rId4"/>
              <a:stretch>
                <a:fillRect/>
              </a:stretch>
            </p:blipFill>
            <p:spPr>
              <a:xfrm>
                <a:off x="1295400" y="982133"/>
                <a:ext cx="9601200" cy="4893206"/>
              </a:xfrm>
              <a:prstGeom prst="rect">
                <a:avLst/>
              </a:prstGeom>
            </p:spPr>
          </p:pic>
        </mc:Fallback>
      </mc:AlternateContent>
    </p:spTree>
    <p:extLst>
      <p:ext uri="{BB962C8B-B14F-4D97-AF65-F5344CB8AC3E}">
        <p14:creationId xmlns:p14="http://schemas.microsoft.com/office/powerpoint/2010/main" val="1749599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599" y="1055077"/>
            <a:ext cx="2532909" cy="4794578"/>
          </a:xfrm>
        </p:spPr>
        <p:txBody>
          <a:bodyPr>
            <a:normAutofit/>
          </a:bodyPr>
          <a:lstStyle/>
          <a:p>
            <a:r>
              <a:rPr lang="en-GB" sz="4100">
                <a:solidFill>
                  <a:srgbClr val="262626"/>
                </a:solidFill>
              </a:rPr>
              <a:t>Discussion</a:t>
            </a:r>
          </a:p>
        </p:txBody>
      </p:sp>
      <p:graphicFrame>
        <p:nvGraphicFramePr>
          <p:cNvPr id="5" name="Content Placeholder 2">
            <a:extLst>
              <a:ext uri="{FF2B5EF4-FFF2-40B4-BE49-F238E27FC236}">
                <a16:creationId xmlns:a16="http://schemas.microsoft.com/office/drawing/2014/main" id="{A296B63D-C367-7169-7B03-2F196016164D}"/>
              </a:ext>
            </a:extLst>
          </p:cNvPr>
          <p:cNvGraphicFramePr>
            <a:graphicFrameLocks noGrp="1"/>
          </p:cNvGraphicFramePr>
          <p:nvPr>
            <p:ph sz="quarter" idx="1"/>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3786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1DD7A-104B-3E01-950F-AA4A691B1947}"/>
              </a:ext>
            </a:extLst>
          </p:cNvPr>
          <p:cNvSpPr>
            <a:spLocks noGrp="1"/>
          </p:cNvSpPr>
          <p:nvPr>
            <p:ph type="title"/>
          </p:nvPr>
        </p:nvSpPr>
        <p:spPr/>
        <p:txBody>
          <a:bodyPr/>
          <a:lstStyle/>
          <a:p>
            <a:r>
              <a:rPr lang="en-GB" dirty="0"/>
              <a:t>Types of communities</a:t>
            </a:r>
          </a:p>
        </p:txBody>
      </p:sp>
      <p:sp>
        <p:nvSpPr>
          <p:cNvPr id="3" name="Text Placeholder 2">
            <a:extLst>
              <a:ext uri="{FF2B5EF4-FFF2-40B4-BE49-F238E27FC236}">
                <a16:creationId xmlns:a16="http://schemas.microsoft.com/office/drawing/2014/main" id="{CBE8FBD7-9659-1A57-BCC0-E402DDBB3E3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584606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Types of community</a:t>
            </a:r>
          </a:p>
        </p:txBody>
      </p:sp>
      <p:sp>
        <p:nvSpPr>
          <p:cNvPr id="3" name="Content Placeholder 2"/>
          <p:cNvSpPr>
            <a:spLocks noGrp="1"/>
          </p:cNvSpPr>
          <p:nvPr>
            <p:ph idx="1"/>
          </p:nvPr>
        </p:nvSpPr>
        <p:spPr>
          <a:xfrm>
            <a:off x="1295401" y="2556932"/>
            <a:ext cx="9601196" cy="3318936"/>
          </a:xfrm>
        </p:spPr>
        <p:txBody>
          <a:bodyPr anchor="ctr">
            <a:normAutofit fontScale="92500" lnSpcReduction="20000"/>
          </a:bodyPr>
          <a:lstStyle/>
          <a:p>
            <a:endParaRPr lang="en-GB"/>
          </a:p>
          <a:p>
            <a:r>
              <a:rPr lang="en-GB"/>
              <a:t>Homogenous or Monocultural – members enjoy same statuses e.g. mining communities</a:t>
            </a:r>
          </a:p>
          <a:p>
            <a:endParaRPr lang="en-GB"/>
          </a:p>
          <a:p>
            <a:r>
              <a:rPr lang="en-GB"/>
              <a:t>Heterogeneous or Multicultural – Varying practices and interests of the members within</a:t>
            </a:r>
          </a:p>
          <a:p>
            <a:endParaRPr lang="en-GB"/>
          </a:p>
          <a:p>
            <a:r>
              <a:rPr lang="en-GB"/>
              <a:t>Question – what might be the benefits and limitations of these two types of community? Are they likely to be strong or weak communities for example?</a:t>
            </a:r>
          </a:p>
        </p:txBody>
      </p:sp>
    </p:spTree>
    <p:extLst>
      <p:ext uri="{BB962C8B-B14F-4D97-AF65-F5344CB8AC3E}">
        <p14:creationId xmlns:p14="http://schemas.microsoft.com/office/powerpoint/2010/main" val="3428387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Dynamics and attributes of community</a:t>
            </a:r>
          </a:p>
        </p:txBody>
      </p:sp>
      <p:sp>
        <p:nvSpPr>
          <p:cNvPr id="5" name="Content Placeholder 4"/>
          <p:cNvSpPr>
            <a:spLocks noGrp="1"/>
          </p:cNvSpPr>
          <p:nvPr>
            <p:ph idx="1"/>
          </p:nvPr>
        </p:nvSpPr>
        <p:spPr>
          <a:xfrm>
            <a:off x="1295401" y="2556932"/>
            <a:ext cx="9601196" cy="3318936"/>
          </a:xfrm>
        </p:spPr>
        <p:txBody>
          <a:bodyPr anchor="ctr">
            <a:normAutofit fontScale="70000" lnSpcReduction="20000"/>
          </a:bodyPr>
          <a:lstStyle/>
          <a:p>
            <a:r>
              <a:rPr lang="en-GB"/>
              <a:t>Communities of place?</a:t>
            </a:r>
          </a:p>
          <a:p>
            <a:endParaRPr lang="en-GB"/>
          </a:p>
          <a:p>
            <a:r>
              <a:rPr lang="en-GB"/>
              <a:t>Communities of interest?</a:t>
            </a:r>
          </a:p>
          <a:p>
            <a:endParaRPr lang="en-GB"/>
          </a:p>
          <a:p>
            <a:r>
              <a:rPr lang="en-GB"/>
              <a:t>Communities of identity?</a:t>
            </a:r>
          </a:p>
          <a:p>
            <a:endParaRPr lang="en-GB"/>
          </a:p>
          <a:p>
            <a:r>
              <a:rPr lang="en-GB"/>
              <a:t>Needs to be a strong connection between the individuals to consider it a community</a:t>
            </a:r>
          </a:p>
          <a:p>
            <a:endParaRPr lang="en-GB"/>
          </a:p>
          <a:p>
            <a:r>
              <a:rPr lang="en-GB"/>
              <a:t>Key elements – experiences &amp; resources </a:t>
            </a:r>
          </a:p>
          <a:p>
            <a:endParaRPr lang="en-GB"/>
          </a:p>
        </p:txBody>
      </p:sp>
    </p:spTree>
    <p:extLst>
      <p:ext uri="{BB962C8B-B14F-4D97-AF65-F5344CB8AC3E}">
        <p14:creationId xmlns:p14="http://schemas.microsoft.com/office/powerpoint/2010/main" val="2657124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412" y="982132"/>
            <a:ext cx="4802185" cy="1303867"/>
          </a:xfrm>
        </p:spPr>
        <p:txBody>
          <a:bodyPr vert="horz" lIns="91440" tIns="45720" rIns="91440" bIns="45720" rtlCol="0" anchor="ctr">
            <a:normAutofit/>
          </a:bodyPr>
          <a:lstStyle/>
          <a:p>
            <a:r>
              <a:rPr lang="en-US"/>
              <a:t>Territory</a:t>
            </a:r>
          </a:p>
        </p:txBody>
      </p:sp>
      <p:pic>
        <p:nvPicPr>
          <p:cNvPr id="8" name="Content Placeholder 7" descr="Gangs_of_New_York_Poster.jpg"/>
          <p:cNvPicPr>
            <a:picLocks noGrp="1" noChangeAspect="1"/>
          </p:cNvPicPr>
          <p:nvPr>
            <p:ph sz="quarter" idx="2"/>
          </p:nvPr>
        </p:nvPicPr>
        <p:blipFill rotWithShape="1">
          <a:blip r:embed="rId3" cstate="print"/>
          <a:srcRect r="3" b="32567"/>
          <a:stretch/>
        </p:blipFill>
        <p:spPr>
          <a:xfrm>
            <a:off x="1412683" y="1410208"/>
            <a:ext cx="3876801" cy="3858780"/>
          </a:xfrm>
          <a:prstGeom prst="rect">
            <a:avLst/>
          </a:prstGeom>
        </p:spPr>
      </p:pic>
      <p:sp>
        <p:nvSpPr>
          <p:cNvPr id="3" name="Content Placeholder 2"/>
          <p:cNvSpPr>
            <a:spLocks noGrp="1"/>
          </p:cNvSpPr>
          <p:nvPr>
            <p:ph sz="quarter" idx="1"/>
          </p:nvPr>
        </p:nvSpPr>
        <p:spPr>
          <a:xfrm>
            <a:off x="6094412" y="2556932"/>
            <a:ext cx="4802184" cy="3318936"/>
          </a:xfrm>
        </p:spPr>
        <p:txBody>
          <a:bodyPr vert="horz" lIns="91440" tIns="45720" rIns="91440" bIns="45720" rtlCol="0" anchor="t">
            <a:normAutofit/>
          </a:bodyPr>
          <a:lstStyle/>
          <a:p>
            <a:r>
              <a:rPr lang="en-US" sz="2200"/>
              <a:t>Important  concept within community</a:t>
            </a:r>
          </a:p>
          <a:p>
            <a:endParaRPr lang="en-US" sz="2200"/>
          </a:p>
          <a:p>
            <a:r>
              <a:rPr lang="en-US" sz="2200"/>
              <a:t>Question: What are the positives and negatives associated with territory in a community sense?</a:t>
            </a:r>
          </a:p>
          <a:p>
            <a:endParaRPr lang="en-US" sz="2200"/>
          </a:p>
          <a:p>
            <a:r>
              <a:rPr lang="en-US" sz="2200"/>
              <a:t>Encapsulation </a:t>
            </a:r>
          </a:p>
        </p:txBody>
      </p:sp>
    </p:spTree>
    <p:extLst>
      <p:ext uri="{BB962C8B-B14F-4D97-AF65-F5344CB8AC3E}">
        <p14:creationId xmlns:p14="http://schemas.microsoft.com/office/powerpoint/2010/main" val="3999423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59FFB-0640-FAC2-CB12-6ECEC25F597D}"/>
              </a:ext>
            </a:extLst>
          </p:cNvPr>
          <p:cNvSpPr>
            <a:spLocks noGrp="1"/>
          </p:cNvSpPr>
          <p:nvPr>
            <p:ph type="title"/>
          </p:nvPr>
        </p:nvSpPr>
        <p:spPr/>
        <p:txBody>
          <a:bodyPr/>
          <a:lstStyle/>
          <a:p>
            <a:r>
              <a:rPr lang="en-GB" dirty="0"/>
              <a:t>Theoretical perspectives</a:t>
            </a:r>
          </a:p>
        </p:txBody>
      </p:sp>
      <p:sp>
        <p:nvSpPr>
          <p:cNvPr id="3" name="Text Placeholder 2">
            <a:extLst>
              <a:ext uri="{FF2B5EF4-FFF2-40B4-BE49-F238E27FC236}">
                <a16:creationId xmlns:a16="http://schemas.microsoft.com/office/drawing/2014/main" id="{6D16E91E-BA35-99B0-EC08-8C299B7FAA1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6005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t>Wirth (1957)</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dirty="0"/>
              <a:t>‘Characteristically urbanites meet one another in highly segmented roles. They are to be sure dependent upon more people for the satisfaction of their needs than rural people and are thus associated with a greater number of organised groups, but they are less dependent upon particular persons and their dependence upon others is confined to a highly fractionalised aspect of the others’ activity.’</a:t>
            </a:r>
          </a:p>
        </p:txBody>
      </p:sp>
    </p:spTree>
    <p:extLst>
      <p:ext uri="{BB962C8B-B14F-4D97-AF65-F5344CB8AC3E}">
        <p14:creationId xmlns:p14="http://schemas.microsoft.com/office/powerpoint/2010/main" val="3933945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Poplin (1972)</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dirty="0"/>
              <a:t>Members of communities regard each other as ‘whole’ persons who are of intrinsic significance and worth.</a:t>
            </a:r>
          </a:p>
          <a:p>
            <a:r>
              <a:rPr lang="en-GB" dirty="0"/>
              <a:t>Members of mass society regards each other as means to ends and assign no intrinsic worth and significance to the individual.</a:t>
            </a:r>
          </a:p>
        </p:txBody>
      </p:sp>
    </p:spTree>
    <p:extLst>
      <p:ext uri="{BB962C8B-B14F-4D97-AF65-F5344CB8AC3E}">
        <p14:creationId xmlns:p14="http://schemas.microsoft.com/office/powerpoint/2010/main" val="182196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t>Yeo and Yeo (1988)</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dirty="0"/>
              <a:t>Community has the capacity to forge a union between the community as supplied from above with its basically unequal social structures and community created from inside with its supportive and more ethical human relations</a:t>
            </a:r>
          </a:p>
        </p:txBody>
      </p:sp>
    </p:spTree>
    <p:extLst>
      <p:ext uri="{BB962C8B-B14F-4D97-AF65-F5344CB8AC3E}">
        <p14:creationId xmlns:p14="http://schemas.microsoft.com/office/powerpoint/2010/main" val="3893472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412" y="982132"/>
            <a:ext cx="4802185" cy="1303867"/>
          </a:xfrm>
        </p:spPr>
        <p:txBody>
          <a:bodyPr vert="horz" lIns="91440" tIns="45720" rIns="91440" bIns="45720" rtlCol="0" anchor="ctr">
            <a:normAutofit/>
          </a:bodyPr>
          <a:lstStyle/>
          <a:p>
            <a:r>
              <a:rPr lang="en-US" sz="4100"/>
              <a:t>What is ‘community’?</a:t>
            </a:r>
          </a:p>
        </p:txBody>
      </p:sp>
      <p:pic>
        <p:nvPicPr>
          <p:cNvPr id="2050" name="Picture 2"/>
          <p:cNvPicPr>
            <a:picLocks noGrp="1" noChangeAspect="1" noChangeArrowheads="1"/>
          </p:cNvPicPr>
          <p:nvPr>
            <p:ph sz="quarter" idx="2"/>
          </p:nvPr>
        </p:nvPicPr>
        <p:blipFill>
          <a:blip r:embed="rId3" cstate="print"/>
          <a:stretch>
            <a:fillRect/>
          </a:stretch>
        </p:blipFill>
        <p:spPr bwMode="auto">
          <a:xfrm>
            <a:off x="1412683" y="1795056"/>
            <a:ext cx="3876801" cy="3089084"/>
          </a:xfrm>
          <a:prstGeom prst="rect">
            <a:avLst/>
          </a:prstGeom>
          <a:noFill/>
        </p:spPr>
      </p:pic>
      <p:sp>
        <p:nvSpPr>
          <p:cNvPr id="3" name="Content Placeholder 2"/>
          <p:cNvSpPr>
            <a:spLocks noGrp="1"/>
          </p:cNvSpPr>
          <p:nvPr>
            <p:ph sz="quarter" idx="1"/>
          </p:nvPr>
        </p:nvSpPr>
        <p:spPr>
          <a:xfrm>
            <a:off x="6094412" y="2556932"/>
            <a:ext cx="4802184" cy="3318936"/>
          </a:xfrm>
        </p:spPr>
        <p:txBody>
          <a:bodyPr vert="horz" lIns="91440" tIns="45720" rIns="91440" bIns="45720" rtlCol="0" anchor="t">
            <a:normAutofit/>
          </a:bodyPr>
          <a:lstStyle/>
          <a:p>
            <a:pPr>
              <a:lnSpc>
                <a:spcPct val="90000"/>
              </a:lnSpc>
            </a:pPr>
            <a:endParaRPr lang="en-US" sz="1500" dirty="0"/>
          </a:p>
          <a:p>
            <a:pPr>
              <a:lnSpc>
                <a:spcPct val="90000"/>
              </a:lnSpc>
            </a:pPr>
            <a:r>
              <a:rPr lang="en-US" sz="1500" dirty="0"/>
              <a:t>3 core elements</a:t>
            </a:r>
          </a:p>
          <a:p>
            <a:pPr>
              <a:lnSpc>
                <a:spcPct val="90000"/>
              </a:lnSpc>
            </a:pPr>
            <a:endParaRPr lang="en-US" sz="1500" dirty="0"/>
          </a:p>
          <a:p>
            <a:pPr marL="514350" indent="-514350">
              <a:lnSpc>
                <a:spcPct val="90000"/>
              </a:lnSpc>
            </a:pPr>
            <a:r>
              <a:rPr lang="en-US" sz="1500" dirty="0"/>
              <a:t>a particular way of </a:t>
            </a:r>
            <a:r>
              <a:rPr lang="en-US" sz="1500" dirty="0" err="1"/>
              <a:t>organising</a:t>
            </a:r>
            <a:r>
              <a:rPr lang="en-US" sz="1500" dirty="0"/>
              <a:t> social relationships</a:t>
            </a:r>
          </a:p>
          <a:p>
            <a:pPr marL="514350" indent="-514350">
              <a:lnSpc>
                <a:spcPct val="90000"/>
              </a:lnSpc>
            </a:pPr>
            <a:r>
              <a:rPr lang="en-US" sz="1500" dirty="0"/>
              <a:t>A general (and desirable) quality of sociability and mutual regard</a:t>
            </a:r>
          </a:p>
          <a:p>
            <a:pPr marL="514350" indent="-514350">
              <a:lnSpc>
                <a:spcPct val="90000"/>
              </a:lnSpc>
            </a:pPr>
            <a:r>
              <a:rPr lang="en-US" sz="1500" dirty="0"/>
              <a:t>A summons to undertake joint mutual action</a:t>
            </a:r>
          </a:p>
          <a:p>
            <a:pPr marL="514350" indent="-514350">
              <a:lnSpc>
                <a:spcPct val="90000"/>
              </a:lnSpc>
            </a:pPr>
            <a:endParaRPr lang="en-US" sz="1500" dirty="0"/>
          </a:p>
          <a:p>
            <a:pPr marL="514350" indent="-514350">
              <a:lnSpc>
                <a:spcPct val="90000"/>
              </a:lnSpc>
            </a:pPr>
            <a:r>
              <a:rPr lang="en-US" sz="1500" dirty="0"/>
              <a:t>(Day 2006)</a:t>
            </a:r>
          </a:p>
          <a:p>
            <a:pPr marL="514350" indent="-514350">
              <a:lnSpc>
                <a:spcPct val="90000"/>
              </a:lnSpc>
            </a:pPr>
            <a:endParaRPr lang="en-US" sz="1500" dirty="0"/>
          </a:p>
        </p:txBody>
      </p:sp>
    </p:spTree>
    <p:extLst>
      <p:ext uri="{BB962C8B-B14F-4D97-AF65-F5344CB8AC3E}">
        <p14:creationId xmlns:p14="http://schemas.microsoft.com/office/powerpoint/2010/main" val="33401033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3660056" cy="1325373"/>
          </a:xfrm>
        </p:spPr>
        <p:txBody>
          <a:bodyPr vert="horz" lIns="91440" tIns="45720" rIns="91440" bIns="45720" rtlCol="0" anchor="b">
            <a:normAutofit/>
          </a:bodyPr>
          <a:lstStyle/>
          <a:p>
            <a:r>
              <a:rPr lang="en-US" sz="2400"/>
              <a:t>1. A particular way of organising social relationships...</a:t>
            </a:r>
          </a:p>
        </p:txBody>
      </p:sp>
      <p:sp>
        <p:nvSpPr>
          <p:cNvPr id="3" name="Content Placeholder 2"/>
          <p:cNvSpPr>
            <a:spLocks noGrp="1"/>
          </p:cNvSpPr>
          <p:nvPr>
            <p:ph sz="quarter" idx="1"/>
          </p:nvPr>
        </p:nvSpPr>
        <p:spPr>
          <a:xfrm>
            <a:off x="1295401" y="2493774"/>
            <a:ext cx="3660057" cy="3382094"/>
          </a:xfrm>
        </p:spPr>
        <p:txBody>
          <a:bodyPr vert="horz" lIns="91440" tIns="45720" rIns="91440" bIns="45720" rtlCol="0" anchor="t">
            <a:normAutofit/>
          </a:bodyPr>
          <a:lstStyle/>
          <a:p>
            <a:pPr algn="ctr"/>
            <a:endParaRPr lang="en-US" sz="1600"/>
          </a:p>
          <a:p>
            <a:pPr algn="ctr"/>
            <a:r>
              <a:rPr lang="en-US" sz="1600"/>
              <a:t>The idea of ‘networks’</a:t>
            </a:r>
          </a:p>
          <a:p>
            <a:pPr algn="ctr"/>
            <a:endParaRPr lang="en-US" sz="1600"/>
          </a:p>
          <a:p>
            <a:pPr algn="ctr"/>
            <a:r>
              <a:rPr lang="en-US" sz="1600"/>
              <a:t>Different to other ways of organising social relationships e.g. market exchange</a:t>
            </a:r>
          </a:p>
          <a:p>
            <a:pPr algn="ctr"/>
            <a:endParaRPr lang="en-US" sz="1600"/>
          </a:p>
          <a:p>
            <a:pPr algn="ctr"/>
            <a:r>
              <a:rPr lang="en-US" sz="1600"/>
              <a:t>Is it a fair description?</a:t>
            </a:r>
          </a:p>
        </p:txBody>
      </p:sp>
      <p:pic>
        <p:nvPicPr>
          <p:cNvPr id="7" name="Content Placeholder 6" descr="online-community-networking.jpeg"/>
          <p:cNvPicPr>
            <a:picLocks noGrp="1" noChangeAspect="1"/>
          </p:cNvPicPr>
          <p:nvPr>
            <p:ph sz="quarter" idx="2"/>
          </p:nvPr>
        </p:nvPicPr>
        <p:blipFill>
          <a:blip r:embed="rId3" cstate="print"/>
          <a:stretch>
            <a:fillRect/>
          </a:stretch>
        </p:blipFill>
        <p:spPr>
          <a:xfrm>
            <a:off x="5418668" y="1822343"/>
            <a:ext cx="5469466" cy="3213311"/>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999565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sz="2800"/>
              <a:t>2. Quality of sociability and mutual regard</a:t>
            </a:r>
          </a:p>
        </p:txBody>
      </p:sp>
      <p:pic>
        <p:nvPicPr>
          <p:cNvPr id="5" name="Content Placeholder 4" descr="cooperation.jpg"/>
          <p:cNvPicPr>
            <a:picLocks noGrp="1" noChangeAspect="1"/>
          </p:cNvPicPr>
          <p:nvPr>
            <p:ph sz="quarter" idx="2"/>
          </p:nvPr>
        </p:nvPicPr>
        <p:blipFill rotWithShape="1">
          <a:blip r:embed="rId3" cstate="print"/>
          <a:srcRect b="2534"/>
          <a:stretch/>
        </p:blipFill>
        <p:spPr>
          <a:xfrm>
            <a:off x="1412683" y="1410208"/>
            <a:ext cx="5278777" cy="3858780"/>
          </a:xfrm>
          <a:prstGeom prst="rect">
            <a:avLst/>
          </a:prstGeom>
        </p:spPr>
      </p:pic>
      <p:sp>
        <p:nvSpPr>
          <p:cNvPr id="3" name="Content Placeholder 2"/>
          <p:cNvSpPr>
            <a:spLocks noGrp="1"/>
          </p:cNvSpPr>
          <p:nvPr>
            <p:ph sz="quarter" idx="1"/>
          </p:nvPr>
        </p:nvSpPr>
        <p:spPr>
          <a:xfrm>
            <a:off x="7535824" y="2556932"/>
            <a:ext cx="3360771" cy="3318936"/>
          </a:xfrm>
        </p:spPr>
        <p:txBody>
          <a:bodyPr vert="horz" lIns="91440" tIns="45720" rIns="91440" bIns="45720" rtlCol="0" anchor="t">
            <a:normAutofit/>
          </a:bodyPr>
          <a:lstStyle/>
          <a:p>
            <a:pPr>
              <a:lnSpc>
                <a:spcPct val="90000"/>
              </a:lnSpc>
            </a:pPr>
            <a:endParaRPr lang="en-US" sz="1700"/>
          </a:p>
          <a:p>
            <a:pPr>
              <a:lnSpc>
                <a:spcPct val="90000"/>
              </a:lnSpc>
            </a:pPr>
            <a:r>
              <a:rPr lang="en-US" sz="1700"/>
              <a:t>What do we mean by sociability?</a:t>
            </a:r>
          </a:p>
          <a:p>
            <a:pPr>
              <a:lnSpc>
                <a:spcPct val="90000"/>
              </a:lnSpc>
            </a:pPr>
            <a:endParaRPr lang="en-US" sz="1700"/>
          </a:p>
          <a:p>
            <a:pPr>
              <a:lnSpc>
                <a:spcPct val="90000"/>
              </a:lnSpc>
            </a:pPr>
            <a:r>
              <a:rPr lang="en-US" sz="1700"/>
              <a:t>Misztral (2000) one of three main styles of human interaction – involves a balance between informality and formality</a:t>
            </a:r>
          </a:p>
          <a:p>
            <a:pPr>
              <a:lnSpc>
                <a:spcPct val="90000"/>
              </a:lnSpc>
            </a:pPr>
            <a:endParaRPr lang="en-US" sz="1700"/>
          </a:p>
          <a:p>
            <a:pPr>
              <a:lnSpc>
                <a:spcPct val="90000"/>
              </a:lnSpc>
            </a:pPr>
            <a:r>
              <a:rPr lang="en-US" sz="1700"/>
              <a:t>Networks of sociability</a:t>
            </a:r>
          </a:p>
          <a:p>
            <a:pPr>
              <a:lnSpc>
                <a:spcPct val="90000"/>
              </a:lnSpc>
            </a:pPr>
            <a:endParaRPr lang="en-US" sz="1700"/>
          </a:p>
          <a:p>
            <a:pPr>
              <a:lnSpc>
                <a:spcPct val="90000"/>
              </a:lnSpc>
            </a:pPr>
            <a:endParaRPr lang="en-US" sz="1700"/>
          </a:p>
          <a:p>
            <a:pPr>
              <a:lnSpc>
                <a:spcPct val="90000"/>
              </a:lnSpc>
            </a:pPr>
            <a:endParaRPr lang="en-US" sz="1700"/>
          </a:p>
          <a:p>
            <a:pPr>
              <a:lnSpc>
                <a:spcPct val="90000"/>
              </a:lnSpc>
            </a:pPr>
            <a:endParaRPr lang="en-US" sz="1700"/>
          </a:p>
        </p:txBody>
      </p:sp>
    </p:spTree>
    <p:extLst>
      <p:ext uri="{BB962C8B-B14F-4D97-AF65-F5344CB8AC3E}">
        <p14:creationId xmlns:p14="http://schemas.microsoft.com/office/powerpoint/2010/main" val="2561347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3660056" cy="1325373"/>
          </a:xfrm>
        </p:spPr>
        <p:txBody>
          <a:bodyPr vert="horz" lIns="91440" tIns="45720" rIns="91440" bIns="45720" rtlCol="0" anchor="b">
            <a:normAutofit/>
          </a:bodyPr>
          <a:lstStyle/>
          <a:p>
            <a:r>
              <a:rPr lang="en-US" sz="2400"/>
              <a:t>3. A summons to undertake joint mutual action</a:t>
            </a:r>
          </a:p>
        </p:txBody>
      </p:sp>
      <p:sp>
        <p:nvSpPr>
          <p:cNvPr id="4" name="Content Placeholder 3"/>
          <p:cNvSpPr>
            <a:spLocks noGrp="1"/>
          </p:cNvSpPr>
          <p:nvPr>
            <p:ph sz="quarter" idx="1"/>
          </p:nvPr>
        </p:nvSpPr>
        <p:spPr>
          <a:xfrm>
            <a:off x="1295401" y="2493774"/>
            <a:ext cx="3660057" cy="3382094"/>
          </a:xfrm>
        </p:spPr>
        <p:txBody>
          <a:bodyPr vert="horz" lIns="91440" tIns="45720" rIns="91440" bIns="45720" rtlCol="0" anchor="t">
            <a:normAutofit/>
          </a:bodyPr>
          <a:lstStyle/>
          <a:p>
            <a:pPr algn="ctr"/>
            <a:endParaRPr lang="en-US" sz="1600" dirty="0"/>
          </a:p>
          <a:p>
            <a:pPr algn="ctr"/>
            <a:endParaRPr lang="en-US" sz="1600" dirty="0"/>
          </a:p>
          <a:p>
            <a:pPr algn="ctr"/>
            <a:endParaRPr lang="en-US" sz="1600" dirty="0"/>
          </a:p>
          <a:p>
            <a:pPr algn="ctr"/>
            <a:r>
              <a:rPr lang="en-US" sz="1600" dirty="0"/>
              <a:t>Active meaning of community </a:t>
            </a:r>
          </a:p>
          <a:p>
            <a:pPr algn="ctr"/>
            <a:endParaRPr lang="en-US" sz="1600" dirty="0"/>
          </a:p>
          <a:p>
            <a:pPr algn="ctr"/>
            <a:r>
              <a:rPr lang="en-US" sz="1600" dirty="0"/>
              <a:t>Community action</a:t>
            </a:r>
          </a:p>
        </p:txBody>
      </p:sp>
      <p:pic>
        <p:nvPicPr>
          <p:cNvPr id="6" name="Content Placeholder 5" descr="action.jpg"/>
          <p:cNvPicPr>
            <a:picLocks noGrp="1" noChangeAspect="1"/>
          </p:cNvPicPr>
          <p:nvPr>
            <p:ph sz="quarter" idx="2"/>
          </p:nvPr>
        </p:nvPicPr>
        <p:blipFill>
          <a:blip r:embed="rId3" cstate="print"/>
          <a:stretch>
            <a:fillRect/>
          </a:stretch>
        </p:blipFill>
        <p:spPr>
          <a:xfrm>
            <a:off x="6318250" y="982131"/>
            <a:ext cx="3670301"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922612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0564" y="982132"/>
            <a:ext cx="4667015" cy="1303867"/>
          </a:xfrm>
        </p:spPr>
        <p:txBody>
          <a:bodyPr vert="horz" lIns="91440" tIns="45720" rIns="91440" bIns="45720" rtlCol="0" anchor="ctr">
            <a:normAutofit/>
          </a:bodyPr>
          <a:lstStyle/>
          <a:p>
            <a:r>
              <a:rPr lang="en-US"/>
              <a:t>Therefore...</a:t>
            </a:r>
          </a:p>
        </p:txBody>
      </p:sp>
      <p:sp>
        <p:nvSpPr>
          <p:cNvPr id="3" name="Content Placeholder 2"/>
          <p:cNvSpPr>
            <a:spLocks noGrp="1"/>
          </p:cNvSpPr>
          <p:nvPr>
            <p:ph sz="quarter" idx="1"/>
          </p:nvPr>
        </p:nvSpPr>
        <p:spPr>
          <a:xfrm>
            <a:off x="1167385" y="2556932"/>
            <a:ext cx="4673373" cy="3318936"/>
          </a:xfrm>
        </p:spPr>
        <p:txBody>
          <a:bodyPr vert="horz" lIns="91440" tIns="45720" rIns="91440" bIns="45720" rtlCol="0" anchor="t">
            <a:normAutofit/>
          </a:bodyPr>
          <a:lstStyle/>
          <a:p>
            <a:pPr>
              <a:lnSpc>
                <a:spcPct val="90000"/>
              </a:lnSpc>
            </a:pPr>
            <a:r>
              <a:rPr lang="en-US" sz="1700" dirty="0"/>
              <a:t>Community is </a:t>
            </a:r>
            <a:r>
              <a:rPr lang="en-US" sz="1700" i="1" dirty="0"/>
              <a:t>ideological</a:t>
            </a:r>
          </a:p>
          <a:p>
            <a:pPr>
              <a:lnSpc>
                <a:spcPct val="90000"/>
              </a:lnSpc>
            </a:pPr>
            <a:endParaRPr lang="en-US" sz="1700" i="1" dirty="0"/>
          </a:p>
          <a:p>
            <a:pPr>
              <a:lnSpc>
                <a:spcPct val="90000"/>
              </a:lnSpc>
            </a:pPr>
            <a:r>
              <a:rPr lang="en-US" sz="1700" dirty="0"/>
              <a:t>Althusser (1970) ‘</a:t>
            </a:r>
            <a:r>
              <a:rPr lang="en-US" sz="1700" i="1" dirty="0"/>
              <a:t>all ideology hails or </a:t>
            </a:r>
            <a:r>
              <a:rPr lang="en-US" sz="1700" i="1" dirty="0" err="1"/>
              <a:t>interpellates</a:t>
            </a:r>
            <a:r>
              <a:rPr lang="en-US" sz="1700" i="1" dirty="0"/>
              <a:t> concrete individuals as concrete subjects</a:t>
            </a:r>
            <a:r>
              <a:rPr lang="en-US" sz="1700" dirty="0"/>
              <a:t>.’</a:t>
            </a:r>
          </a:p>
          <a:p>
            <a:pPr>
              <a:lnSpc>
                <a:spcPct val="90000"/>
              </a:lnSpc>
            </a:pPr>
            <a:endParaRPr lang="en-US" sz="1700" dirty="0"/>
          </a:p>
          <a:p>
            <a:pPr>
              <a:lnSpc>
                <a:spcPct val="90000"/>
              </a:lnSpc>
            </a:pPr>
            <a:r>
              <a:rPr lang="en-US" sz="1700" dirty="0"/>
              <a:t>Nations as imagined communities (Anderson 1983)</a:t>
            </a:r>
          </a:p>
          <a:p>
            <a:pPr>
              <a:lnSpc>
                <a:spcPct val="90000"/>
              </a:lnSpc>
            </a:pPr>
            <a:endParaRPr lang="en-US" sz="1700" dirty="0"/>
          </a:p>
          <a:p>
            <a:pPr>
              <a:lnSpc>
                <a:spcPct val="90000"/>
              </a:lnSpc>
            </a:pPr>
            <a:r>
              <a:rPr lang="en-US" sz="1700" dirty="0"/>
              <a:t>Members can act collectively without being sociable</a:t>
            </a:r>
          </a:p>
        </p:txBody>
      </p:sp>
      <p:pic>
        <p:nvPicPr>
          <p:cNvPr id="7" name="Picture 6" descr="rbssixnationstrophy.jpg"/>
          <p:cNvPicPr>
            <a:picLocks noChangeAspect="1"/>
          </p:cNvPicPr>
          <p:nvPr/>
        </p:nvPicPr>
        <p:blipFill>
          <a:blip r:embed="rId3" cstate="print"/>
          <a:stretch>
            <a:fillRect/>
          </a:stretch>
        </p:blipFill>
        <p:spPr>
          <a:xfrm>
            <a:off x="6373986" y="1253744"/>
            <a:ext cx="2131227" cy="2131227"/>
          </a:xfrm>
          <a:prstGeom prst="rect">
            <a:avLst/>
          </a:prstGeom>
        </p:spPr>
      </p:pic>
      <p:pic>
        <p:nvPicPr>
          <p:cNvPr id="5" name="Content Placeholder 4" descr="rugby.jpg"/>
          <p:cNvPicPr>
            <a:picLocks noGrp="1" noChangeAspect="1"/>
          </p:cNvPicPr>
          <p:nvPr>
            <p:ph sz="quarter" idx="2"/>
          </p:nvPr>
        </p:nvPicPr>
        <p:blipFill>
          <a:blip r:embed="rId4" cstate="print"/>
          <a:stretch>
            <a:fillRect/>
          </a:stretch>
        </p:blipFill>
        <p:spPr>
          <a:xfrm>
            <a:off x="6312311" y="3871637"/>
            <a:ext cx="2254703" cy="1409189"/>
          </a:xfrm>
          <a:prstGeom prst="rect">
            <a:avLst/>
          </a:prstGeom>
        </p:spPr>
      </p:pic>
      <p:pic>
        <p:nvPicPr>
          <p:cNvPr id="6" name="Picture 5" descr="Wales-flag-Six-Nations-v-England-2013_2917024.jpg"/>
          <p:cNvPicPr>
            <a:picLocks noChangeAspect="1"/>
          </p:cNvPicPr>
          <p:nvPr/>
        </p:nvPicPr>
        <p:blipFill>
          <a:blip r:embed="rId5" cstate="print"/>
          <a:stretch>
            <a:fillRect/>
          </a:stretch>
        </p:blipFill>
        <p:spPr>
          <a:xfrm>
            <a:off x="8724859" y="1900893"/>
            <a:ext cx="2254829" cy="3082289"/>
          </a:xfrm>
          <a:prstGeom prst="rect">
            <a:avLst/>
          </a:prstGeom>
        </p:spPr>
      </p:pic>
    </p:spTree>
    <p:extLst>
      <p:ext uri="{BB962C8B-B14F-4D97-AF65-F5344CB8AC3E}">
        <p14:creationId xmlns:p14="http://schemas.microsoft.com/office/powerpoint/2010/main" val="2964757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1DC4032-1EBF-43F0-A045-DA2EC28F7E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4626508" y="982132"/>
            <a:ext cx="6270090" cy="1303867"/>
          </a:xfrm>
        </p:spPr>
        <p:txBody>
          <a:bodyPr>
            <a:normAutofit/>
          </a:bodyPr>
          <a:lstStyle/>
          <a:p>
            <a:r>
              <a:rPr lang="en-GB"/>
              <a:t>DEFINE COMMUNITY</a:t>
            </a:r>
          </a:p>
        </p:txBody>
      </p:sp>
      <p:sp>
        <p:nvSpPr>
          <p:cNvPr id="10" name="Rectangle 9">
            <a:extLst>
              <a:ext uri="{FF2B5EF4-FFF2-40B4-BE49-F238E27FC236}">
                <a16:creationId xmlns:a16="http://schemas.microsoft.com/office/drawing/2014/main" id="{9D6700F0-A132-4E69-86EC-E22266569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Group Success">
            <a:extLst>
              <a:ext uri="{FF2B5EF4-FFF2-40B4-BE49-F238E27FC236}">
                <a16:creationId xmlns:a16="http://schemas.microsoft.com/office/drawing/2014/main" id="{0B5BE45C-4CF6-EEC3-FA97-D42D48E9347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12683" y="2122701"/>
            <a:ext cx="2433793" cy="2433793"/>
          </a:xfrm>
          <a:prstGeom prst="rect">
            <a:avLst/>
          </a:prstGeom>
        </p:spPr>
      </p:pic>
      <p:cxnSp>
        <p:nvCxnSpPr>
          <p:cNvPr id="16" name="Straight Connector 15">
            <a:extLst>
              <a:ext uri="{FF2B5EF4-FFF2-40B4-BE49-F238E27FC236}">
                <a16:creationId xmlns:a16="http://schemas.microsoft.com/office/drawing/2014/main" id="{0C9EF08C-0CEB-490B-BB65-480687C1B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4636482" y="2556932"/>
            <a:ext cx="6260114" cy="3318936"/>
          </a:xfrm>
        </p:spPr>
        <p:txBody>
          <a:bodyPr>
            <a:normAutofit/>
          </a:bodyPr>
          <a:lstStyle/>
          <a:p>
            <a:r>
              <a:rPr lang="en-GB" dirty="0"/>
              <a:t>A community is a group of people that come together that have a common set of goals, values, and work together to achieve that common goals.</a:t>
            </a:r>
          </a:p>
          <a:p>
            <a:endParaRPr lang="en-GB" dirty="0"/>
          </a:p>
          <a:p>
            <a:r>
              <a:rPr lang="en-GB" dirty="0"/>
              <a:t>Is this enough?</a:t>
            </a:r>
          </a:p>
          <a:p>
            <a:endParaRPr lang="en-GB" dirty="0"/>
          </a:p>
        </p:txBody>
      </p:sp>
    </p:spTree>
    <p:extLst>
      <p:ext uri="{BB962C8B-B14F-4D97-AF65-F5344CB8AC3E}">
        <p14:creationId xmlns:p14="http://schemas.microsoft.com/office/powerpoint/2010/main" val="1101014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Definition of community</a:t>
            </a:r>
          </a:p>
        </p:txBody>
      </p:sp>
      <p:sp>
        <p:nvSpPr>
          <p:cNvPr id="3" name="Content Placeholder 2"/>
          <p:cNvSpPr>
            <a:spLocks noGrp="1"/>
          </p:cNvSpPr>
          <p:nvPr>
            <p:ph idx="1"/>
          </p:nvPr>
        </p:nvSpPr>
        <p:spPr/>
        <p:txBody>
          <a:bodyPr>
            <a:normAutofit fontScale="70000" lnSpcReduction="20000"/>
          </a:bodyPr>
          <a:lstStyle/>
          <a:p>
            <a:r>
              <a:rPr lang="en-GB" dirty="0"/>
              <a:t>Wide range of associations in relation to lifelong learning but is essentially a social construct</a:t>
            </a:r>
          </a:p>
          <a:p>
            <a:endParaRPr lang="en-GB" dirty="0"/>
          </a:p>
          <a:p>
            <a:r>
              <a:rPr lang="en-GB" dirty="0"/>
              <a:t>Common identifiers are shared within a social group e.g. symbols, experiences, age, labels</a:t>
            </a:r>
          </a:p>
          <a:p>
            <a:endParaRPr lang="en-GB" dirty="0"/>
          </a:p>
          <a:p>
            <a:r>
              <a:rPr lang="en-GB" dirty="0"/>
              <a:t>Lave and Wenger (1991) ‘Community of practice’</a:t>
            </a:r>
          </a:p>
          <a:p>
            <a:endParaRPr lang="en-GB" dirty="0"/>
          </a:p>
          <a:p>
            <a:r>
              <a:rPr lang="en-GB" dirty="0"/>
              <a:t>‘Communities of practice are formed by people who engage in a process of collective learning in a shared domain of human endeavour: a tribe learning to survive, a band of artists seeking new forms of expression, a group of engineers working on similar problems...Communities of practice are groups of people who share a concern or a passion for something they do and learn how to do it better as they interact regularly.’ (Wenger circa 2007)</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EFF36-E404-6CF5-6BC3-CA36565A6D05}"/>
              </a:ext>
            </a:extLst>
          </p:cNvPr>
          <p:cNvSpPr>
            <a:spLocks noGrp="1"/>
          </p:cNvSpPr>
          <p:nvPr>
            <p:ph type="title"/>
          </p:nvPr>
        </p:nvSpPr>
        <p:spPr/>
        <p:txBody>
          <a:bodyPr/>
          <a:lstStyle/>
          <a:p>
            <a:r>
              <a:rPr lang="en-GB" dirty="0"/>
              <a:t>Perspectives of communities</a:t>
            </a:r>
          </a:p>
        </p:txBody>
      </p:sp>
      <p:sp>
        <p:nvSpPr>
          <p:cNvPr id="3" name="Text Placeholder 2">
            <a:extLst>
              <a:ext uri="{FF2B5EF4-FFF2-40B4-BE49-F238E27FC236}">
                <a16:creationId xmlns:a16="http://schemas.microsoft.com/office/drawing/2014/main" id="{71676601-A1D4-B22C-2C25-EDD8869041A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21667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4412" y="982132"/>
            <a:ext cx="4802185" cy="1303867"/>
          </a:xfrm>
        </p:spPr>
        <p:txBody>
          <a:bodyPr vert="horz" lIns="91440" tIns="45720" rIns="91440" bIns="45720" rtlCol="0" anchor="ctr">
            <a:normAutofit/>
          </a:bodyPr>
          <a:lstStyle/>
          <a:p>
            <a:r>
              <a:rPr lang="en-US"/>
              <a:t>British Communities</a:t>
            </a:r>
          </a:p>
        </p:txBody>
      </p:sp>
      <p:pic>
        <p:nvPicPr>
          <p:cNvPr id="5" name="Content Placeholder 4" descr="Working-Together-Small.jpg"/>
          <p:cNvPicPr>
            <a:picLocks noGrp="1" noChangeAspect="1"/>
          </p:cNvPicPr>
          <p:nvPr>
            <p:ph sz="quarter" idx="2"/>
          </p:nvPr>
        </p:nvPicPr>
        <p:blipFill>
          <a:blip r:embed="rId3" cstate="print"/>
          <a:stretch>
            <a:fillRect/>
          </a:stretch>
        </p:blipFill>
        <p:spPr>
          <a:xfrm>
            <a:off x="1412683" y="2026332"/>
            <a:ext cx="3876801" cy="2626532"/>
          </a:xfrm>
          <a:prstGeom prst="rect">
            <a:avLst/>
          </a:prstGeom>
        </p:spPr>
      </p:pic>
      <p:sp>
        <p:nvSpPr>
          <p:cNvPr id="3" name="Content Placeholder 2"/>
          <p:cNvSpPr>
            <a:spLocks noGrp="1"/>
          </p:cNvSpPr>
          <p:nvPr>
            <p:ph sz="quarter" idx="1"/>
          </p:nvPr>
        </p:nvSpPr>
        <p:spPr>
          <a:xfrm>
            <a:off x="6094412" y="2556932"/>
            <a:ext cx="4802184" cy="3318936"/>
          </a:xfrm>
        </p:spPr>
        <p:txBody>
          <a:bodyPr vert="horz" lIns="91440" tIns="45720" rIns="91440" bIns="45720" rtlCol="0" anchor="t">
            <a:normAutofit/>
          </a:bodyPr>
          <a:lstStyle/>
          <a:p>
            <a:pPr>
              <a:lnSpc>
                <a:spcPct val="90000"/>
              </a:lnSpc>
            </a:pPr>
            <a:endParaRPr lang="en-US"/>
          </a:p>
          <a:p>
            <a:pPr>
              <a:lnSpc>
                <a:spcPct val="90000"/>
              </a:lnSpc>
            </a:pPr>
            <a:r>
              <a:rPr lang="en-US"/>
              <a:t>‘Narratives of urban decline’ (Watt 2006)</a:t>
            </a:r>
          </a:p>
          <a:p>
            <a:pPr>
              <a:lnSpc>
                <a:spcPct val="90000"/>
              </a:lnSpc>
            </a:pPr>
            <a:endParaRPr lang="en-US"/>
          </a:p>
          <a:p>
            <a:pPr>
              <a:lnSpc>
                <a:spcPct val="90000"/>
              </a:lnSpc>
            </a:pPr>
            <a:r>
              <a:rPr lang="en-US"/>
              <a:t>Is it that simple?</a:t>
            </a:r>
          </a:p>
          <a:p>
            <a:pPr>
              <a:lnSpc>
                <a:spcPct val="90000"/>
              </a:lnSpc>
            </a:pPr>
            <a:endParaRPr lang="en-US"/>
          </a:p>
          <a:p>
            <a:pPr>
              <a:lnSpc>
                <a:spcPct val="90000"/>
              </a:lnSpc>
            </a:pPr>
            <a:r>
              <a:rPr lang="en-US"/>
              <a:t>What can be done?</a:t>
            </a:r>
          </a:p>
        </p:txBody>
      </p:sp>
    </p:spTree>
    <p:extLst>
      <p:ext uri="{BB962C8B-B14F-4D97-AF65-F5344CB8AC3E}">
        <p14:creationId xmlns:p14="http://schemas.microsoft.com/office/powerpoint/2010/main" val="3563850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4412" y="982132"/>
            <a:ext cx="4802185" cy="1303867"/>
          </a:xfrm>
        </p:spPr>
        <p:txBody>
          <a:bodyPr vert="horz" lIns="91440" tIns="45720" rIns="91440" bIns="45720" rtlCol="0" anchor="ctr">
            <a:normAutofit/>
          </a:bodyPr>
          <a:lstStyle/>
          <a:p>
            <a:endParaRPr lang="en-US"/>
          </a:p>
        </p:txBody>
      </p:sp>
      <p:pic>
        <p:nvPicPr>
          <p:cNvPr id="6" name="Content Placeholder 5" descr="community-v2.jpg"/>
          <p:cNvPicPr>
            <a:picLocks noGrp="1" noChangeAspect="1"/>
          </p:cNvPicPr>
          <p:nvPr>
            <p:ph sz="quarter" idx="2"/>
          </p:nvPr>
        </p:nvPicPr>
        <p:blipFill rotWithShape="1">
          <a:blip r:embed="rId3" cstate="print"/>
          <a:srcRect r="4059" b="5"/>
          <a:stretch/>
        </p:blipFill>
        <p:spPr>
          <a:xfrm>
            <a:off x="1412683" y="1410208"/>
            <a:ext cx="3876801" cy="3858780"/>
          </a:xfrm>
          <a:prstGeom prst="rect">
            <a:avLst/>
          </a:prstGeom>
        </p:spPr>
      </p:pic>
      <p:sp>
        <p:nvSpPr>
          <p:cNvPr id="3" name="Content Placeholder 2"/>
          <p:cNvSpPr>
            <a:spLocks noGrp="1"/>
          </p:cNvSpPr>
          <p:nvPr>
            <p:ph sz="quarter" idx="1"/>
          </p:nvPr>
        </p:nvSpPr>
        <p:spPr>
          <a:xfrm>
            <a:off x="6094412" y="2556932"/>
            <a:ext cx="4802184" cy="3318936"/>
          </a:xfrm>
        </p:spPr>
        <p:txBody>
          <a:bodyPr vert="horz" lIns="91440" tIns="45720" rIns="91440" bIns="45720" rtlCol="0" anchor="t">
            <a:normAutofit/>
          </a:bodyPr>
          <a:lstStyle/>
          <a:p>
            <a:r>
              <a:rPr lang="en-US" sz="2200"/>
              <a:t>Durkheim – social solidarity</a:t>
            </a:r>
          </a:p>
          <a:p>
            <a:r>
              <a:rPr lang="en-US" sz="2200"/>
              <a:t>Mechanical vs organic solidarity</a:t>
            </a:r>
          </a:p>
          <a:p>
            <a:r>
              <a:rPr lang="en-US" sz="2200"/>
              <a:t>Connectedness as the core meaning of community – has purpose and is meaningful to the individuals involved</a:t>
            </a:r>
          </a:p>
          <a:p>
            <a:r>
              <a:rPr lang="en-US" sz="2200"/>
              <a:t>Therefore community needs to be considered in their historical and social context.</a:t>
            </a:r>
          </a:p>
        </p:txBody>
      </p:sp>
    </p:spTree>
    <p:extLst>
      <p:ext uri="{BB962C8B-B14F-4D97-AF65-F5344CB8AC3E}">
        <p14:creationId xmlns:p14="http://schemas.microsoft.com/office/powerpoint/2010/main" val="4513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Community and the whole man</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a:t>Society built on inclusive ties</a:t>
            </a:r>
          </a:p>
          <a:p>
            <a:endParaRPr lang="en-GB"/>
          </a:p>
          <a:p>
            <a:r>
              <a:rPr lang="en-GB"/>
              <a:t>Modern world has destroyed this, division of labour</a:t>
            </a:r>
          </a:p>
          <a:p>
            <a:endParaRPr lang="en-GB"/>
          </a:p>
          <a:p>
            <a:r>
              <a:rPr lang="en-GB"/>
              <a:t>Community take man away from his own selfishness – concrete reality of fraternity</a:t>
            </a:r>
          </a:p>
        </p:txBody>
      </p:sp>
    </p:spTree>
    <p:extLst>
      <p:ext uri="{BB962C8B-B14F-4D97-AF65-F5344CB8AC3E}">
        <p14:creationId xmlns:p14="http://schemas.microsoft.com/office/powerpoint/2010/main" val="39906810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Community &amp; social divisions</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a:t>Division of labour also led to social divisions based on identities of functional interest i.e. class</a:t>
            </a:r>
          </a:p>
          <a:p>
            <a:endParaRPr lang="en-GB"/>
          </a:p>
          <a:p>
            <a:r>
              <a:rPr lang="en-GB"/>
              <a:t>Conflict and competition now commonplace within society</a:t>
            </a:r>
          </a:p>
          <a:p>
            <a:endParaRPr lang="en-GB"/>
          </a:p>
          <a:p>
            <a:r>
              <a:rPr lang="en-GB"/>
              <a:t>The role of capitalism</a:t>
            </a:r>
          </a:p>
        </p:txBody>
      </p:sp>
    </p:spTree>
    <p:extLst>
      <p:ext uri="{BB962C8B-B14F-4D97-AF65-F5344CB8AC3E}">
        <p14:creationId xmlns:p14="http://schemas.microsoft.com/office/powerpoint/2010/main" val="267051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Community and political involvement</a:t>
            </a:r>
          </a:p>
        </p:txBody>
      </p:sp>
      <p:sp>
        <p:nvSpPr>
          <p:cNvPr id="3" name="Content Placeholder 2"/>
          <p:cNvSpPr>
            <a:spLocks noGrp="1"/>
          </p:cNvSpPr>
          <p:nvPr>
            <p:ph idx="1"/>
          </p:nvPr>
        </p:nvSpPr>
        <p:spPr>
          <a:xfrm>
            <a:off x="1295401" y="2556932"/>
            <a:ext cx="9601196" cy="3318936"/>
          </a:xfrm>
        </p:spPr>
        <p:txBody>
          <a:bodyPr anchor="ctr">
            <a:normAutofit fontScale="92500" lnSpcReduction="20000"/>
          </a:bodyPr>
          <a:lstStyle/>
          <a:p>
            <a:r>
              <a:rPr lang="en-GB"/>
              <a:t>Bureaucratisation of life</a:t>
            </a:r>
          </a:p>
          <a:p>
            <a:endParaRPr lang="en-GB"/>
          </a:p>
          <a:p>
            <a:r>
              <a:rPr lang="en-GB"/>
              <a:t>Centralisation of political, economic and social life</a:t>
            </a:r>
          </a:p>
          <a:p>
            <a:endParaRPr lang="en-GB"/>
          </a:p>
          <a:p>
            <a:r>
              <a:rPr lang="en-GB"/>
              <a:t>Consequence? Man has become more estranged from, the social world which they are part of</a:t>
            </a:r>
          </a:p>
          <a:p>
            <a:endParaRPr lang="en-GB"/>
          </a:p>
          <a:p>
            <a:r>
              <a:rPr lang="en-GB"/>
              <a:t>Can the state provide the sense of security an individual needs?</a:t>
            </a:r>
          </a:p>
        </p:txBody>
      </p:sp>
    </p:spTree>
    <p:extLst>
      <p:ext uri="{BB962C8B-B14F-4D97-AF65-F5344CB8AC3E}">
        <p14:creationId xmlns:p14="http://schemas.microsoft.com/office/powerpoint/2010/main" val="42486875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fontScale="90000"/>
          </a:bodyPr>
          <a:lstStyle/>
          <a:p>
            <a:r>
              <a:rPr lang="en-GB"/>
              <a:t>Communities and Local Government (2008)</a:t>
            </a:r>
          </a:p>
        </p:txBody>
      </p:sp>
      <p:sp>
        <p:nvSpPr>
          <p:cNvPr id="3" name="Content Placeholder 2"/>
          <p:cNvSpPr>
            <a:spLocks noGrp="1"/>
          </p:cNvSpPr>
          <p:nvPr>
            <p:ph idx="1"/>
          </p:nvPr>
        </p:nvSpPr>
        <p:spPr>
          <a:xfrm>
            <a:off x="1295401" y="2556932"/>
            <a:ext cx="9601196" cy="3318936"/>
          </a:xfrm>
        </p:spPr>
        <p:txBody>
          <a:bodyPr anchor="ctr">
            <a:normAutofit fontScale="62500" lnSpcReduction="20000"/>
          </a:bodyPr>
          <a:lstStyle/>
          <a:p>
            <a:r>
              <a:rPr lang="en-GB"/>
              <a:t>Our vision of an integrated and cohesive community is</a:t>
            </a:r>
          </a:p>
          <a:p>
            <a:r>
              <a:rPr lang="en-GB"/>
              <a:t>based on three foundations:</a:t>
            </a:r>
          </a:p>
          <a:p>
            <a:r>
              <a:rPr lang="en-GB"/>
              <a:t>People from different backgrounds having similar life opportunities</a:t>
            </a:r>
          </a:p>
          <a:p>
            <a:r>
              <a:rPr lang="en-GB"/>
              <a:t>People knowing their rights and responsibilities</a:t>
            </a:r>
          </a:p>
          <a:p>
            <a:r>
              <a:rPr lang="en-GB"/>
              <a:t>People trusting one another and trusting local institutions to act fairly</a:t>
            </a:r>
          </a:p>
          <a:p>
            <a:endParaRPr lang="en-GB"/>
          </a:p>
          <a:p>
            <a:r>
              <a:rPr lang="en-GB"/>
              <a:t>And three key ways of living together:</a:t>
            </a:r>
          </a:p>
          <a:p>
            <a:r>
              <a:rPr lang="en-GB"/>
              <a:t>A shared future vision and sense of belonging</a:t>
            </a:r>
          </a:p>
          <a:p>
            <a:r>
              <a:rPr lang="en-GB"/>
              <a:t>A focus on what new and existing communities have in common, alongside a recognition of the value of diversity</a:t>
            </a:r>
          </a:p>
          <a:p>
            <a:r>
              <a:rPr lang="en-GB"/>
              <a:t>Strong and positive relationships between people from different backgrounds</a:t>
            </a:r>
          </a:p>
          <a:p>
            <a:endParaRPr lang="en-GB"/>
          </a:p>
        </p:txBody>
      </p:sp>
    </p:spTree>
    <p:extLst>
      <p:ext uri="{BB962C8B-B14F-4D97-AF65-F5344CB8AC3E}">
        <p14:creationId xmlns:p14="http://schemas.microsoft.com/office/powerpoint/2010/main" val="4416290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t>So what makes the connection?</a:t>
            </a:r>
          </a:p>
        </p:txBody>
      </p:sp>
      <p:sp>
        <p:nvSpPr>
          <p:cNvPr id="3" name="Content Placeholder 2"/>
          <p:cNvSpPr>
            <a:spLocks noGrp="1"/>
          </p:cNvSpPr>
          <p:nvPr>
            <p:ph idx="1"/>
          </p:nvPr>
        </p:nvSpPr>
        <p:spPr>
          <a:xfrm>
            <a:off x="1295401" y="2556932"/>
            <a:ext cx="9601196" cy="3318936"/>
          </a:xfrm>
        </p:spPr>
        <p:txBody>
          <a:bodyPr anchor="ctr">
            <a:normAutofit/>
          </a:bodyPr>
          <a:lstStyle/>
          <a:p>
            <a:r>
              <a:rPr lang="en-GB" dirty="0"/>
              <a:t>Habitus and field (Bourdieu 1990)</a:t>
            </a:r>
          </a:p>
          <a:p>
            <a:r>
              <a:rPr lang="en-GB" dirty="0"/>
              <a:t>Habitus – balance between formality and informality in everyday life</a:t>
            </a:r>
          </a:p>
          <a:p>
            <a:r>
              <a:rPr lang="en-GB" dirty="0"/>
              <a:t>Field – system of organised social relations and institutions</a:t>
            </a:r>
          </a:p>
          <a:p>
            <a:r>
              <a:rPr lang="en-GB" dirty="0"/>
              <a:t>Community is historically formed and dynamic  and subject to continuous change. </a:t>
            </a:r>
          </a:p>
          <a:p>
            <a:endParaRPr lang="en-GB" dirty="0"/>
          </a:p>
        </p:txBody>
      </p:sp>
    </p:spTree>
    <p:extLst>
      <p:ext uri="{BB962C8B-B14F-4D97-AF65-F5344CB8AC3E}">
        <p14:creationId xmlns:p14="http://schemas.microsoft.com/office/powerpoint/2010/main" val="37277298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D2198-B345-49E1-B4E9-700476FA4B70}"/>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977757D5-8464-2451-1116-FD8D59131F2F}"/>
              </a:ext>
            </a:extLst>
          </p:cNvPr>
          <p:cNvSpPr>
            <a:spLocks noGrp="1"/>
          </p:cNvSpPr>
          <p:nvPr>
            <p:ph idx="1"/>
          </p:nvPr>
        </p:nvSpPr>
        <p:spPr/>
        <p:txBody>
          <a:bodyPr/>
          <a:lstStyle/>
          <a:p>
            <a:r>
              <a:rPr lang="en-GB" dirty="0"/>
              <a:t>At the end of this session, are you able to</a:t>
            </a:r>
          </a:p>
          <a:p>
            <a:pPr lvl="1"/>
            <a:r>
              <a:rPr lang="en-GB" dirty="0"/>
              <a:t>Define and explain the concept of ‘community’</a:t>
            </a:r>
          </a:p>
          <a:p>
            <a:pPr lvl="1"/>
            <a:r>
              <a:rPr lang="en-GB" dirty="0"/>
              <a:t>Evaluate differing theories of community and how it is constructed</a:t>
            </a:r>
          </a:p>
          <a:p>
            <a:pPr lvl="1"/>
            <a:r>
              <a:rPr lang="en-GB" dirty="0"/>
              <a:t>Explain some perspectives of community groups </a:t>
            </a:r>
          </a:p>
          <a:p>
            <a:pPr lvl="1"/>
            <a:r>
              <a:rPr lang="en-GB" dirty="0"/>
              <a:t>Evaluate the advantages and limitations of community ‘belonging’</a:t>
            </a:r>
          </a:p>
          <a:p>
            <a:pPr lvl="1"/>
            <a:endParaRPr lang="en-GB" dirty="0"/>
          </a:p>
        </p:txBody>
      </p:sp>
    </p:spTree>
    <p:extLst>
      <p:ext uri="{BB962C8B-B14F-4D97-AF65-F5344CB8AC3E}">
        <p14:creationId xmlns:p14="http://schemas.microsoft.com/office/powerpoint/2010/main" val="6387381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Yellow question mark">
            <a:extLst>
              <a:ext uri="{FF2B5EF4-FFF2-40B4-BE49-F238E27FC236}">
                <a16:creationId xmlns:a16="http://schemas.microsoft.com/office/drawing/2014/main" id="{8CA8BE61-1B8B-F75A-60DF-F47DDD1F524A}"/>
              </a:ext>
            </a:extLst>
          </p:cNvPr>
          <p:cNvPicPr>
            <a:picLocks noChangeAspect="1"/>
          </p:cNvPicPr>
          <p:nvPr/>
        </p:nvPicPr>
        <p:blipFill rotWithShape="1">
          <a:blip r:embed="rId3">
            <a:alphaModFix amt="50000"/>
          </a:blip>
          <a:srcRect b="6250"/>
          <a:stretch/>
        </p:blipFill>
        <p:spPr>
          <a:xfrm>
            <a:off x="20" y="10"/>
            <a:ext cx="12191980" cy="6857990"/>
          </a:xfrm>
          <a:prstGeom prst="rect">
            <a:avLst/>
          </a:prstGeom>
        </p:spPr>
      </p:pic>
      <p:sp>
        <p:nvSpPr>
          <p:cNvPr id="5" name="Title 4">
            <a:extLst>
              <a:ext uri="{FF2B5EF4-FFF2-40B4-BE49-F238E27FC236}">
                <a16:creationId xmlns:a16="http://schemas.microsoft.com/office/drawing/2014/main" id="{209E4BA6-3686-4B7F-8F40-5AE7A591F08B}"/>
              </a:ext>
            </a:extLst>
          </p:cNvPr>
          <p:cNvSpPr>
            <a:spLocks noGrp="1"/>
          </p:cNvSpPr>
          <p:nvPr>
            <p:ph type="title"/>
          </p:nvPr>
        </p:nvSpPr>
        <p:spPr>
          <a:xfrm>
            <a:off x="2692398" y="1871131"/>
            <a:ext cx="6815669" cy="1515533"/>
          </a:xfrm>
        </p:spPr>
        <p:txBody>
          <a:bodyPr vert="horz" lIns="91440" tIns="45720" rIns="91440" bIns="45720" rtlCol="0" anchor="b">
            <a:normAutofit/>
          </a:bodyPr>
          <a:lstStyle/>
          <a:p>
            <a:r>
              <a:rPr lang="en-US" sz="5400">
                <a:solidFill>
                  <a:srgbClr val="FFFFFF"/>
                </a:solidFill>
              </a:rPr>
              <a:t>Questions? </a:t>
            </a:r>
          </a:p>
        </p:txBody>
      </p:sp>
      <p:sp>
        <p:nvSpPr>
          <p:cNvPr id="6" name="Text Placeholder 5">
            <a:extLst>
              <a:ext uri="{FF2B5EF4-FFF2-40B4-BE49-F238E27FC236}">
                <a16:creationId xmlns:a16="http://schemas.microsoft.com/office/drawing/2014/main" id="{7553BDA5-0214-4014-9252-1FFAA941719F}"/>
              </a:ext>
            </a:extLst>
          </p:cNvPr>
          <p:cNvSpPr>
            <a:spLocks noGrp="1"/>
          </p:cNvSpPr>
          <p:nvPr>
            <p:ph type="body" idx="1"/>
          </p:nvPr>
        </p:nvSpPr>
        <p:spPr>
          <a:xfrm>
            <a:off x="2692398" y="3657597"/>
            <a:ext cx="6815669" cy="1320802"/>
          </a:xfrm>
        </p:spPr>
        <p:txBody>
          <a:bodyPr vert="horz" lIns="91440" tIns="45720" rIns="91440" bIns="45720" rtlCol="0" anchor="t">
            <a:normAutofit/>
          </a:bodyPr>
          <a:lstStyle/>
          <a:p>
            <a:endParaRPr lang="en-US" sz="2100">
              <a:solidFill>
                <a:srgbClr val="FFFFFF"/>
              </a:solidFill>
            </a:endParaRPr>
          </a:p>
        </p:txBody>
      </p:sp>
    </p:spTree>
    <p:extLst>
      <p:ext uri="{BB962C8B-B14F-4D97-AF65-F5344CB8AC3E}">
        <p14:creationId xmlns:p14="http://schemas.microsoft.com/office/powerpoint/2010/main" val="42633931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BB238-AAEA-46E1-D39B-EE44673E996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4FBB6F3-301B-4B2E-68FD-A0C910380882}"/>
              </a:ext>
            </a:extLst>
          </p:cNvPr>
          <p:cNvSpPr>
            <a:spLocks noGrp="1"/>
          </p:cNvSpPr>
          <p:nvPr>
            <p:ph idx="1"/>
          </p:nvPr>
        </p:nvSpPr>
        <p:spPr/>
        <p:txBody>
          <a:bodyPr>
            <a:normAutofit fontScale="62500" lnSpcReduction="20000"/>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Althusser, L., (1970).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Ideology and Ideological State Apparatuses.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[Online] </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Available at: </a:t>
            </a:r>
            <a:r>
              <a:rPr lang="en-GB" sz="1800" u="sng" kern="100" dirty="0">
                <a:effectLst/>
                <a:latin typeface="Aptos" panose="020B0004020202020204" pitchFamily="34" charset="0"/>
                <a:ea typeface="DengXian" panose="02010600030101010101" pitchFamily="2" charset="-122"/>
                <a:cs typeface="Times New Roman" panose="02020603050405020304" pitchFamily="18" charset="0"/>
              </a:rPr>
              <a:t>https://www.marxists.org/reference/archive/althusser/1970/ideology.htm</a:t>
            </a:r>
            <a:br>
              <a:rPr lang="en-GB" sz="1800" kern="100" dirty="0">
                <a:effectLst/>
                <a:latin typeface="Aptos" panose="020B0004020202020204" pitchFamily="34" charset="0"/>
                <a:ea typeface="DengXian" panose="02010600030101010101" pitchFamily="2" charset="-122"/>
                <a:cs typeface="Times New Roman" panose="02020603050405020304" pitchFamily="18" charset="0"/>
              </a:rPr>
            </a:b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[Accessed 7 June 2024].</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Anderson , E., (1983).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The code of the street: Decency, violence and the moral life of the street..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New York: Norton.</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Bourdieu, P., (1990).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The logic of practice.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Cambridge: Polity Press.</a:t>
            </a:r>
            <a:r>
              <a:rPr lang="en-GB" sz="1800" kern="100" dirty="0">
                <a:effectLst/>
                <a:latin typeface="Arial" panose="020B0604020202020204" pitchFamily="34" charset="0"/>
                <a:ea typeface="DengXian" panose="02010600030101010101" pitchFamily="2" charset="-122"/>
                <a:cs typeface="Times New Roman" panose="02020603050405020304" pitchFamily="18" charset="0"/>
              </a:rPr>
              <a: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Day, G., (2006).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Community And Everyday Life.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Abingdon: Routledge.</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Lave, J. &amp; Wenger, E., (1991).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Situated Learning Legitimate Peripheral Participation.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Cambridge: Cambridge University Press.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Poplin, D. E., (1972).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Communities: Survey of Theories and Methods of Research. </a:t>
            </a:r>
            <a:r>
              <a:rPr lang="en-GB" sz="1800" kern="100" dirty="0" err="1">
                <a:effectLst/>
                <a:latin typeface="Aptos" panose="020B0004020202020204" pitchFamily="34" charset="0"/>
                <a:ea typeface="DengXian" panose="02010600030101010101" pitchFamily="2" charset="-122"/>
                <a:cs typeface="Times New Roman" panose="02020603050405020304" pitchFamily="18" charset="0"/>
              </a:rPr>
              <a:t>s.l.:Collier</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Macmillan Ltd.</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Watt, P., (2006). Respectability, roughness and race: neighbourhood place images and the making of working-class social distinctions in London’..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International Journal of Urban and Regional Research,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30(4), pp. 776-797.</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Wirth, L., (1956).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Community Life and Social Policy.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Chicago: Chicago University Press.</a:t>
            </a:r>
          </a:p>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Yeo, E. &amp; Yeo, S</a:t>
            </a:r>
            <a:r>
              <a:rPr lang="en-GB" sz="1800" kern="100">
                <a:effectLst/>
                <a:latin typeface="Aptos" panose="020B0004020202020204" pitchFamily="34" charset="0"/>
                <a:ea typeface="DengXian" panose="02010600030101010101" pitchFamily="2" charset="-122"/>
                <a:cs typeface="Times New Roman" panose="02020603050405020304" pitchFamily="18" charset="0"/>
              </a:rPr>
              <a:t>., (2006).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On the Uses of 'Community': From Owenism to the Present. In: S. Yeo, ed. </a:t>
            </a:r>
            <a:r>
              <a:rPr lang="en-GB" sz="1800" i="1" kern="100" dirty="0">
                <a:effectLst/>
                <a:latin typeface="Aptos" panose="020B0004020202020204" pitchFamily="34" charset="0"/>
                <a:ea typeface="DengXian" panose="02010600030101010101" pitchFamily="2" charset="-122"/>
                <a:cs typeface="Times New Roman" panose="02020603050405020304" pitchFamily="18" charset="0"/>
              </a:rPr>
              <a:t>New Views of Co-operation. </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Abingdon: Routledge.</a:t>
            </a:r>
          </a:p>
          <a:p>
            <a:endParaRPr lang="en-GB" dirty="0"/>
          </a:p>
        </p:txBody>
      </p:sp>
    </p:spTree>
    <p:extLst>
      <p:ext uri="{BB962C8B-B14F-4D97-AF65-F5344CB8AC3E}">
        <p14:creationId xmlns:p14="http://schemas.microsoft.com/office/powerpoint/2010/main" val="10324433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11.png"/></Relationships>
</file>

<file path=ppt/webextensions/webextension1.xml><?xml version="1.0" encoding="utf-8"?>
<we:webextension xmlns:we="http://schemas.microsoft.com/office/webextensions/webextension/2010/11" id="{5459BD18-E591-42FF-9959-E3FD743AAC7C}">
  <we:reference id="wa104379261" version="3.0.1.8" store="en-US" storeType="OMEX"/>
  <we:alternateReferences>
    <we:reference id="WA104379261" version="3.0.1.8" store="WA104379261" storeType="OMEX"/>
  </we:alternateReferences>
  <we:properties>
    <we:property name="mentimeter-slide" value="{&quot;seriesId&quot;:&quot;c7bff8fb06d27291547574cc6feb283b&quot;,&quot;questionId&quot;:&quot;5f281be8fbd0&quot;,&quot;link&quot;:&quot;https://www.mentimeter.com/s/c7bff8fb06d27291547574cc6feb283b/5f281be8fbd0&quot;,&quot;slideNumber&quot;:&quot;337&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Organic</Template>
  <TotalTime>296</TotalTime>
  <Words>2486</Words>
  <Application>Microsoft Office PowerPoint</Application>
  <PresentationFormat>Widescreen</PresentationFormat>
  <Paragraphs>284</Paragraphs>
  <Slides>33</Slides>
  <Notes>26</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Organic</vt:lpstr>
      <vt:lpstr>Community Engaged Learning</vt:lpstr>
      <vt:lpstr>Recap</vt:lpstr>
      <vt:lpstr>Session Objectives</vt:lpstr>
      <vt:lpstr>WHAT DO WE HAVE IN COMMON?</vt:lpstr>
      <vt:lpstr>Speed getting to know</vt:lpstr>
      <vt:lpstr>PowerPoint Presentation</vt:lpstr>
      <vt:lpstr>Discussion</vt:lpstr>
      <vt:lpstr>Types of communities</vt:lpstr>
      <vt:lpstr>Types of community</vt:lpstr>
      <vt:lpstr>Dynamics and attributes of community</vt:lpstr>
      <vt:lpstr>Territory</vt:lpstr>
      <vt:lpstr>Theoretical perspectives</vt:lpstr>
      <vt:lpstr>Wirth (1957)</vt:lpstr>
      <vt:lpstr>Poplin (1972)</vt:lpstr>
      <vt:lpstr>Yeo and Yeo (1988)</vt:lpstr>
      <vt:lpstr>What is ‘community’?</vt:lpstr>
      <vt:lpstr>1. A particular way of organising social relationships...</vt:lpstr>
      <vt:lpstr>2. Quality of sociability and mutual regard</vt:lpstr>
      <vt:lpstr>3. A summons to undertake joint mutual action</vt:lpstr>
      <vt:lpstr>Therefore...</vt:lpstr>
      <vt:lpstr>DEFINE COMMUNITY</vt:lpstr>
      <vt:lpstr>Definition of community</vt:lpstr>
      <vt:lpstr>Perspectives of communities</vt:lpstr>
      <vt:lpstr>British Communities</vt:lpstr>
      <vt:lpstr>PowerPoint Presentation</vt:lpstr>
      <vt:lpstr>Community and the whole man</vt:lpstr>
      <vt:lpstr>Community &amp; social divisions</vt:lpstr>
      <vt:lpstr>Community and political involvement</vt:lpstr>
      <vt:lpstr>Communities and Local Government (2008)</vt:lpstr>
      <vt:lpstr>So what makes the connection?</vt:lpstr>
      <vt:lpstr>Session Objectives</vt:lpstr>
      <vt:lpstr>Questions? </vt:lpstr>
      <vt:lpstr>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Engagement</dc:title>
  <dc:creator>edu-cl</dc:creator>
  <cp:lastModifiedBy>Ross Phillips</cp:lastModifiedBy>
  <cp:revision>7</cp:revision>
  <cp:lastPrinted>2017-12-14T08:37:33Z</cp:lastPrinted>
  <dcterms:created xsi:type="dcterms:W3CDTF">2013-11-18T11:50:27Z</dcterms:created>
  <dcterms:modified xsi:type="dcterms:W3CDTF">2025-07-03T08:38:30Z</dcterms:modified>
</cp:coreProperties>
</file>