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725" r:id="rId4"/>
  </p:sldMasterIdLst>
  <p:notesMasterIdLst>
    <p:notesMasterId r:id="rId25"/>
  </p:notesMasterIdLst>
  <p:handoutMasterIdLst>
    <p:handoutMasterId r:id="rId26"/>
  </p:handoutMasterIdLst>
  <p:sldIdLst>
    <p:sldId id="331" r:id="rId5"/>
    <p:sldId id="332" r:id="rId6"/>
    <p:sldId id="333" r:id="rId7"/>
    <p:sldId id="337" r:id="rId8"/>
    <p:sldId id="335" r:id="rId9"/>
    <p:sldId id="336" r:id="rId10"/>
    <p:sldId id="334" r:id="rId11"/>
    <p:sldId id="338" r:id="rId12"/>
    <p:sldId id="339" r:id="rId13"/>
    <p:sldId id="340" r:id="rId14"/>
    <p:sldId id="341" r:id="rId15"/>
    <p:sldId id="342" r:id="rId16"/>
    <p:sldId id="343" r:id="rId17"/>
    <p:sldId id="344" r:id="rId18"/>
    <p:sldId id="345" r:id="rId19"/>
    <p:sldId id="346" r:id="rId20"/>
    <p:sldId id="347" r:id="rId21"/>
    <p:sldId id="348" r:id="rId22"/>
    <p:sldId id="349" r:id="rId23"/>
    <p:sldId id="35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5" autoAdjust="0"/>
    <p:restoredTop sz="94634" autoAdjust="0"/>
  </p:normalViewPr>
  <p:slideViewPr>
    <p:cSldViewPr snapToGrid="0">
      <p:cViewPr varScale="1">
        <p:scale>
          <a:sx n="90" d="100"/>
          <a:sy n="90" d="100"/>
        </p:scale>
        <p:origin x="240" y="6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149"/>
    </p:cViewPr>
  </p:sorter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commentAuthors" Target="commentAuthors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6/8/22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B3AD7292-1BB8-441E-A6A8-FAA4C10B524D}" type="datetime1">
              <a:rPr lang="en-US" smtClean="0"/>
              <a:t>6/8/22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=""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78182EF-78E8-49D3-9F94-281CEB5C5F79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smtClean="0"/>
              <a:t>Teach a Course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01BFAE0-313E-4E12-B922-C89B1A6E71F4}" type="datetime1">
              <a:rPr lang="en-US" smtClean="0"/>
              <a:t>6/8/22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="" xmlns:a16="http://schemas.microsoft.com/office/drawing/2014/main" id="{CAD31966-421C-41DC-9B46-21B1CD73A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AF9102ED-C049-4F62-A2D8-58981A0621E3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="" xmlns:a16="http://schemas.microsoft.com/office/drawing/2014/main" id="{CF5F73D5-EFB4-4DAE-8CBA-1128F10DF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="" xmlns:a16="http://schemas.microsoft.com/office/drawing/2014/main" id="{2B92446D-E0AD-4899-86E1-DFBB50D92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">
            <a:extLst>
              <a:ext uri="{FF2B5EF4-FFF2-40B4-BE49-F238E27FC236}">
                <a16:creationId xmlns="" xmlns:a16="http://schemas.microsoft.com/office/drawing/2014/main" id="{9BF0768A-BCD3-4064-8FE0-C439326F0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230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40B8681-4F67-445C-95CF-25CD67B07A63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=""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=""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3" name="Text Placeholder 2">
            <a:extLst>
              <a:ext uri="{FF2B5EF4-FFF2-40B4-BE49-F238E27FC236}">
                <a16:creationId xmlns=""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=""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=""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=""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44620F56-1789-42D4-AEA3-5A6C2B78F206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=""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235E3DDE-37D9-4326-9083-718F4A6054BF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=""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D55CB07E-71C5-4878-8262-8BF1BE1F0DF8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=""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=""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=""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3">
            <a:extLst>
              <a:ext uri="{FF2B5EF4-FFF2-40B4-BE49-F238E27FC236}">
                <a16:creationId xmlns=""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F10DF3F-B676-4810-8BF6-D11D85F3B9AA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=""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=""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Picture Placeholder 2">
            <a:extLst>
              <a:ext uri="{FF2B5EF4-FFF2-40B4-BE49-F238E27FC236}">
                <a16:creationId xmlns=""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=""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=""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7BFD2F6F-EC1E-4B25-92E9-7CB75B2D2967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=""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=""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CF63157C-BC1A-4E1A-B52E-5040396B7A0A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=""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Footer Placeholder 5">
            <a:extLst>
              <a:ext uri="{FF2B5EF4-FFF2-40B4-BE49-F238E27FC236}">
                <a16:creationId xmlns=""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=""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CD8B00AB-4034-4A81-A15D-BFF4D96A5FE9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=""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=""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22506A34-5C0C-4362-B152-B392F22B0547}" type="datetime1">
              <a:rPr lang="en-US" smtClean="0"/>
              <a:t>6/8/22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=""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Picture Placeholder 3">
            <a:extLst>
              <a:ext uri="{FF2B5EF4-FFF2-40B4-BE49-F238E27FC236}">
                <a16:creationId xmlns=""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EF81F71-44C5-494F-803E-0261B31A8FB9}" type="datetime1">
              <a:rPr lang="en-US" noProof="0" smtClean="0"/>
              <a:t>6/8/22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=""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=""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42249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71D564A-99D9-4742-9A9E-705D5ED3C864}" type="datetime1">
              <a:rPr lang="en-US" smtClean="0"/>
              <a:t>6/8/22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43" r:id="rId2"/>
    <p:sldLayoutId id="2147483726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40" r:id="rId9"/>
    <p:sldLayoutId id="2147483741" r:id="rId10"/>
    <p:sldLayoutId id="2147483742" r:id="rId11"/>
    <p:sldLayoutId id="2147483739" r:id="rId12"/>
    <p:sldLayoutId id="2147483744" r:id="rId13"/>
    <p:sldLayoutId id="2147483745" r:id="rId14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2.jpg"/><Relationship Id="rId3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hyperlink" Target="https://www.canva.com/join/nations-cheers-tightrope" TargetMode="External"/><Relationship Id="rId3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whytheworldwagstoday.wordpress.com/" TargetMode="External"/><Relationship Id="rId3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7.jpg"/><Relationship Id="rId3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4" r="3204"/>
          <a:stretch>
            <a:fillRect/>
          </a:stretch>
        </p:blipFill>
        <p:spPr>
          <a:xfrm>
            <a:off x="0" y="-7938"/>
            <a:ext cx="9780588" cy="6804026"/>
          </a:xfrm>
        </p:spPr>
      </p:pic>
      <p:sp>
        <p:nvSpPr>
          <p:cNvPr id="3" name="Title 2">
            <a:extLst>
              <a:ext uri="{FF2B5EF4-FFF2-40B4-BE49-F238E27FC236}">
                <a16:creationId xmlns=""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811053"/>
            <a:ext cx="8991600" cy="1261295"/>
          </a:xfrm>
        </p:spPr>
        <p:txBody>
          <a:bodyPr anchor="ctr"/>
          <a:lstStyle/>
          <a:p>
            <a:pPr algn="l"/>
            <a:r>
              <a:rPr lang="en-US" sz="4800" dirty="0" smtClean="0"/>
              <a:t>PRESENTING  YOUR  </a:t>
            </a:r>
            <a:r>
              <a:rPr lang="en-US" sz="4800" dirty="0" err="1" smtClean="0"/>
              <a:t>woRK</a:t>
            </a:r>
            <a:endParaRPr lang="en-US" sz="4800" dirty="0"/>
          </a:p>
        </p:txBody>
      </p:sp>
      <p:sp>
        <p:nvSpPr>
          <p:cNvPr id="4" name="Subtitle 3">
            <a:extLst>
              <a:ext uri="{FF2B5EF4-FFF2-40B4-BE49-F238E27FC236}">
                <a16:creationId xmlns=""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</p:spPr>
        <p:txBody>
          <a:bodyPr/>
          <a:lstStyle/>
          <a:p>
            <a:r>
              <a:rPr lang="en-US" dirty="0" smtClean="0"/>
              <a:t>Driving your development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73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Free photo Burnout Dates Woman Businesswoman Stress Person ...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94" r="17794"/>
          <a:stretch>
            <a:fillRect/>
          </a:stretch>
        </p:blipFill>
        <p:spPr/>
      </p:pic>
      <p:pic>
        <p:nvPicPr>
          <p:cNvPr id="10" name="Picture Placeholder 9" descr="Hippy | Model : AnimA | Eugene Wineblat | Flickr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5" r="1615"/>
          <a:stretch>
            <a:fillRect/>
          </a:stretch>
        </p:blipFill>
        <p:spPr/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Professional </a:t>
            </a:r>
            <a:br>
              <a:rPr lang="en-GB" dirty="0" smtClean="0"/>
            </a:br>
            <a:r>
              <a:rPr lang="en-GB" dirty="0" smtClean="0"/>
              <a:t>v </a:t>
            </a:r>
            <a:br>
              <a:rPr lang="en-GB" dirty="0" smtClean="0"/>
            </a:br>
            <a:r>
              <a:rPr lang="en-GB" dirty="0" smtClean="0"/>
              <a:t>Creative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Your presentation should effectively balance professionalism with creativity. </a:t>
            </a:r>
          </a:p>
          <a:p>
            <a:r>
              <a:rPr lang="en-GB" dirty="0" smtClean="0"/>
              <a:t>Choose a writing/speaking style that fits the mode of presentation but keep it professional – avoid slang and bad language. </a:t>
            </a:r>
          </a:p>
          <a:p>
            <a:r>
              <a:rPr lang="en-GB" dirty="0" smtClean="0"/>
              <a:t>Bring your scenarios to life with the addition of photographs, images and infographics.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0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3</a:t>
            </a:fld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consistency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581192" y="2228003"/>
            <a:ext cx="5453847" cy="394004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ever mode you choose to present your work it is important to be consistent. The completed portfolio should appear as one piece of work, not 4 different pieces. Though you can choose different modes it is best to stick with one delivery type to maintain consistency.  </a:t>
            </a:r>
          </a:p>
          <a:p>
            <a:r>
              <a:rPr lang="en-GB" dirty="0" smtClean="0"/>
              <a:t>You could for example choose to do a blog with three blog posts and one vlog.</a:t>
            </a:r>
          </a:p>
          <a:p>
            <a:r>
              <a:rPr lang="en-GB" dirty="0" smtClean="0"/>
              <a:t>If you do choose to submit in document format don’t settle for a plain word document as this will not get you extra marks.  Use platforms such as </a:t>
            </a:r>
            <a:r>
              <a:rPr lang="en-GB" dirty="0" err="1" smtClean="0"/>
              <a:t>Canva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www.canva.com/join/nations-cheers-tightrope</a:t>
            </a:r>
            <a:r>
              <a:rPr lang="en-GB" dirty="0"/>
              <a:t>)</a:t>
            </a:r>
            <a:r>
              <a:rPr lang="en-GB" dirty="0" smtClean="0"/>
              <a:t> to create colourful and professional looking documents and demonstrate enhanced IT skills. 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871" y="2227263"/>
            <a:ext cx="3477308" cy="3633787"/>
          </a:xfrm>
        </p:spPr>
      </p:pic>
    </p:spTree>
    <p:extLst>
      <p:ext uri="{BB962C8B-B14F-4D97-AF65-F5344CB8AC3E}">
        <p14:creationId xmlns:p14="http://schemas.microsoft.com/office/powerpoint/2010/main" val="9819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4</a:t>
            </a:fld>
            <a:endParaRPr lang="en-US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 anchor="t">
            <a:normAutofit fontScale="92500" lnSpcReduction="20000"/>
          </a:bodyPr>
          <a:lstStyle/>
          <a:p>
            <a:r>
              <a:rPr lang="en-GB" dirty="0" smtClean="0"/>
              <a:t>If you choose a blog then you can use any of the blog platforms available free online, I recommend WordPress but there are others.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Make the blog your own – include ‘about’ information and any relevant links to social media.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There are lots of excellent examples of blogs, here is a link </a:t>
            </a:r>
            <a:r>
              <a:rPr lang="en-GB" dirty="0" smtClean="0"/>
              <a:t>to one </a:t>
            </a:r>
            <a:r>
              <a:rPr lang="en-GB" dirty="0" smtClean="0"/>
              <a:t>to give you some idea about layout: </a:t>
            </a:r>
            <a:r>
              <a:rPr lang="en-GB" dirty="0">
                <a:hlinkClick r:id="rId2"/>
              </a:rPr>
              <a:t>https://whytheworldwagstoday.wordpress.com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The blog site should look professional and complete.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Vlogs can also be uploaded to these platforms.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Using these formats will help you to evidence enhanced IT skills and creativity. </a:t>
            </a:r>
            <a:endParaRPr lang="en-GB" dirty="0"/>
          </a:p>
        </p:txBody>
      </p:sp>
      <p:pic>
        <p:nvPicPr>
          <p:cNvPr id="9" name="Picture 8" descr="There’s no such thing as a bad blog | Jis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29"/>
          <a:stretch/>
        </p:blipFill>
        <p:spPr>
          <a:xfrm>
            <a:off x="448733" y="1417691"/>
            <a:ext cx="7533588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95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Make it about you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50" y="2227263"/>
            <a:ext cx="4845049" cy="3633787"/>
          </a:xfrm>
        </p:spPr>
      </p:pic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Make sure your personality is reflected in the work. It should be clear this is about you.  I should be able to recognise the </a:t>
            </a:r>
            <a:r>
              <a:rPr lang="en-GB" smtClean="0"/>
              <a:t>work as </a:t>
            </a:r>
            <a:r>
              <a:rPr lang="en-GB" dirty="0" smtClean="0"/>
              <a:t>yours even if you were not named. </a:t>
            </a:r>
          </a:p>
          <a:p>
            <a:r>
              <a:rPr lang="en-GB" dirty="0" smtClean="0"/>
              <a:t>Use pictures from your studies and work to bring the scenarios to life. </a:t>
            </a:r>
          </a:p>
          <a:p>
            <a:r>
              <a:rPr lang="en-GB" dirty="0" smtClean="0"/>
              <a:t>Remember you are telling a story about YOUR learning journey and this is unique to you. </a:t>
            </a:r>
          </a:p>
          <a:p>
            <a:r>
              <a:rPr lang="en-GB" dirty="0" smtClean="0"/>
              <a:t>Describe your emotions in each of the scenarios.  </a:t>
            </a:r>
            <a:endParaRPr lang="en-GB" dirty="0"/>
          </a:p>
        </p:txBody>
      </p:sp>
      <p:sp>
        <p:nvSpPr>
          <p:cNvPr id="13" name="Cloud Callout 12"/>
          <p:cNvSpPr/>
          <p:nvPr/>
        </p:nvSpPr>
        <p:spPr>
          <a:xfrm>
            <a:off x="1489165" y="2227263"/>
            <a:ext cx="1297577" cy="783771"/>
          </a:xfrm>
          <a:prstGeom prst="cloudCallout">
            <a:avLst>
              <a:gd name="adj1" fmla="val 71784"/>
              <a:gd name="adj2" fmla="val 213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I have no idea what I am doing!!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5288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9" r="7059"/>
          <a:stretch>
            <a:fillRect/>
          </a:stretch>
        </p:blipFill>
        <p:spPr/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Massive Fail!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Things sometimes go wrong and it’s good to acknowledge this as an important part of your learning journey.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Analyse what went wrong and what you would do differently next time.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Don’t be tempted to only talk about the positives, as this will not appear authentic. We all have challenges and these are good opportunities for learning.</a:t>
            </a:r>
            <a:endParaRPr lang="en-GB" dirty="0"/>
          </a:p>
        </p:txBody>
      </p:sp>
      <p:sp>
        <p:nvSpPr>
          <p:cNvPr id="11" name="Cloud Callout 10"/>
          <p:cNvSpPr/>
          <p:nvPr/>
        </p:nvSpPr>
        <p:spPr>
          <a:xfrm>
            <a:off x="2673531" y="1053737"/>
            <a:ext cx="1184366" cy="8447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This hat was a mistake</a:t>
            </a:r>
            <a:endParaRPr lang="en-GB" sz="1200" dirty="0"/>
          </a:p>
        </p:txBody>
      </p:sp>
      <p:pic>
        <p:nvPicPr>
          <p:cNvPr id="14" name="Picture Placeholder 13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8" r="1780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08613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Each scenario should be supported with reference to at least 8 sources of information. You should aim for more than this is you want higher marks.</a:t>
            </a:r>
          </a:p>
          <a:p>
            <a:r>
              <a:rPr lang="en-GB" dirty="0"/>
              <a:t>Each scenario should have a separate reference list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sources should demonstrate a range of research, including books and journal articles.</a:t>
            </a:r>
          </a:p>
          <a:p>
            <a:r>
              <a:rPr lang="en-GB" dirty="0" smtClean="0"/>
              <a:t>If you are using blog format then you may use footnotes as this is more appropriate for a blog.</a:t>
            </a:r>
          </a:p>
          <a:p>
            <a:r>
              <a:rPr lang="en-GB" dirty="0" smtClean="0"/>
              <a:t>For video and podcasts you should refer to the author or article in the content. </a:t>
            </a:r>
          </a:p>
        </p:txBody>
      </p:sp>
      <p:pic>
        <p:nvPicPr>
          <p:cNvPr id="6" name="Content Placeholder 5" descr="Elgar Book ReviewsElgarBlog from Edward Elgar Publishin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075" y="2237189"/>
            <a:ext cx="5422900" cy="3613935"/>
          </a:xfrm>
        </p:spPr>
      </p:pic>
    </p:spTree>
    <p:extLst>
      <p:ext uri="{BB962C8B-B14F-4D97-AF65-F5344CB8AC3E}">
        <p14:creationId xmlns:p14="http://schemas.microsoft.com/office/powerpoint/2010/main" val="255611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 Development Plan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How to create a PDP using the profession map?</a:t>
            </a:r>
            <a:endParaRPr lang="en-GB" dirty="0"/>
          </a:p>
        </p:txBody>
      </p:sp>
      <p:pic>
        <p:nvPicPr>
          <p:cNvPr id="8" name="Content Placeholder 7" descr="The Gift of Forgiveness - Humanity Healing Network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65" y="2254726"/>
            <a:ext cx="5409486" cy="3606324"/>
          </a:xfrm>
        </p:spPr>
      </p:pic>
    </p:spTree>
    <p:extLst>
      <p:ext uri="{BB962C8B-B14F-4D97-AF65-F5344CB8AC3E}">
        <p14:creationId xmlns:p14="http://schemas.microsoft.com/office/powerpoint/2010/main" val="244761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9</a:t>
            </a:fld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01"/>
            <a:ext cx="12192000" cy="6847210"/>
          </a:xfrm>
        </p:spPr>
      </p:pic>
    </p:spTree>
    <p:extLst>
      <p:ext uri="{BB962C8B-B14F-4D97-AF65-F5344CB8AC3E}">
        <p14:creationId xmlns:p14="http://schemas.microsoft.com/office/powerpoint/2010/main" val="106477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10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120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463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12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616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13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291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14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71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262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16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831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17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904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18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475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19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466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20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2977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0AD4E0F-D5B9-4E85-A9F9-55FB534FCA93}">
  <ds:schemaRefs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</Template>
  <TotalTime>0</TotalTime>
  <Words>552</Words>
  <Application>Microsoft Macintosh PowerPoint</Application>
  <PresentationFormat>Widescreen</PresentationFormat>
  <Paragraphs>54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Calibri</vt:lpstr>
      <vt:lpstr>Gill Sans MT</vt:lpstr>
      <vt:lpstr>Times New Roman</vt:lpstr>
      <vt:lpstr>Wingdings</vt:lpstr>
      <vt:lpstr>Wingdings 2</vt:lpstr>
      <vt:lpstr>DividendVTI</vt:lpstr>
      <vt:lpstr>PRESENTING  YOUR  woRK</vt:lpstr>
      <vt:lpstr>Professional  v  Creative </vt:lpstr>
      <vt:lpstr>consistency</vt:lpstr>
      <vt:lpstr>Blogs</vt:lpstr>
      <vt:lpstr>Make it about you</vt:lpstr>
      <vt:lpstr>Massive Fail!</vt:lpstr>
      <vt:lpstr>referencing</vt:lpstr>
      <vt:lpstr>Professional Development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2020-03-25T16:26:29Z</dcterms:created>
  <dcterms:modified xsi:type="dcterms:W3CDTF">2022-06-08T10:29:42Z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