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65" r:id="rId9"/>
    <p:sldId id="273" r:id="rId10"/>
    <p:sldId id="261" r:id="rId11"/>
    <p:sldId id="337" r:id="rId12"/>
    <p:sldId id="363" r:id="rId13"/>
    <p:sldId id="265" r:id="rId14"/>
    <p:sldId id="263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1550" y="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2DF187-6AA9-464E-9BC3-B265AA9915AB}" type="doc">
      <dgm:prSet loTypeId="urn:microsoft.com/office/officeart/2005/8/layout/vList5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C0DBA24-A573-460A-B85E-AEF719740F4A}">
      <dgm:prSet/>
      <dgm:spPr/>
      <dgm:t>
        <a:bodyPr/>
        <a:lstStyle/>
        <a:p>
          <a:r>
            <a:rPr lang="en-GB" b="1"/>
            <a:t>Student Name: NATALIE MORRISON</a:t>
          </a:r>
          <a:endParaRPr lang="en-US"/>
        </a:p>
      </dgm:t>
    </dgm:pt>
    <dgm:pt modelId="{2937A89B-5A14-4DB3-8E12-25DC4ED64202}" type="parTrans" cxnId="{0710AB75-5866-4B30-8F4E-77C13EE40E53}">
      <dgm:prSet/>
      <dgm:spPr/>
      <dgm:t>
        <a:bodyPr/>
        <a:lstStyle/>
        <a:p>
          <a:endParaRPr lang="en-US"/>
        </a:p>
      </dgm:t>
    </dgm:pt>
    <dgm:pt modelId="{79D19E25-2213-419E-AD90-AD0F4E9B0628}" type="sibTrans" cxnId="{0710AB75-5866-4B30-8F4E-77C13EE40E53}">
      <dgm:prSet/>
      <dgm:spPr/>
      <dgm:t>
        <a:bodyPr/>
        <a:lstStyle/>
        <a:p>
          <a:endParaRPr lang="en-US"/>
        </a:p>
      </dgm:t>
    </dgm:pt>
    <dgm:pt modelId="{0BCB2F94-0699-4B08-B14C-673442A4CBC5}">
      <dgm:prSet/>
      <dgm:spPr/>
      <dgm:t>
        <a:bodyPr/>
        <a:lstStyle/>
        <a:p>
          <a:r>
            <a:rPr lang="en-GB" b="1"/>
            <a:t>student ID:		2513754</a:t>
          </a:r>
          <a:r>
            <a:rPr lang="en-GB"/>
            <a:t> </a:t>
          </a:r>
          <a:endParaRPr lang="en-US"/>
        </a:p>
      </dgm:t>
    </dgm:pt>
    <dgm:pt modelId="{340A1F3A-B0CE-48D9-BEFE-AD477AEB23E4}" type="parTrans" cxnId="{BB680B3C-3052-4FDD-9910-474047AE19F2}">
      <dgm:prSet/>
      <dgm:spPr/>
      <dgm:t>
        <a:bodyPr/>
        <a:lstStyle/>
        <a:p>
          <a:endParaRPr lang="en-US"/>
        </a:p>
      </dgm:t>
    </dgm:pt>
    <dgm:pt modelId="{77BECF0C-4AAB-495D-96FA-CC9500755EF6}" type="sibTrans" cxnId="{BB680B3C-3052-4FDD-9910-474047AE19F2}">
      <dgm:prSet/>
      <dgm:spPr/>
      <dgm:t>
        <a:bodyPr/>
        <a:lstStyle/>
        <a:p>
          <a:endParaRPr lang="en-US"/>
        </a:p>
      </dgm:t>
    </dgm:pt>
    <dgm:pt modelId="{441C6204-084E-41A6-BCB5-8D74AF8BD427}">
      <dgm:prSet/>
      <dgm:spPr/>
      <dgm:t>
        <a:bodyPr/>
        <a:lstStyle/>
        <a:p>
          <a:r>
            <a:rPr lang="en-GB" b="1"/>
            <a:t>Lecturer’s Name:	ANNAMARIE DUFFICY </a:t>
          </a:r>
          <a:endParaRPr lang="en-US"/>
        </a:p>
      </dgm:t>
    </dgm:pt>
    <dgm:pt modelId="{063E212F-C0E4-48C1-A990-02FA995B4DEA}" type="parTrans" cxnId="{E90906AB-5981-4356-8ABE-02176E1E9768}">
      <dgm:prSet/>
      <dgm:spPr/>
      <dgm:t>
        <a:bodyPr/>
        <a:lstStyle/>
        <a:p>
          <a:endParaRPr lang="en-US"/>
        </a:p>
      </dgm:t>
    </dgm:pt>
    <dgm:pt modelId="{7C90C044-9C06-4BBF-A6C6-1D0A3AF0419C}" type="sibTrans" cxnId="{E90906AB-5981-4356-8ABE-02176E1E9768}">
      <dgm:prSet/>
      <dgm:spPr/>
      <dgm:t>
        <a:bodyPr/>
        <a:lstStyle/>
        <a:p>
          <a:endParaRPr lang="en-US"/>
        </a:p>
      </dgm:t>
    </dgm:pt>
    <dgm:pt modelId="{E12FE7D8-9369-47FA-B91B-A4FEBCE65776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8187D4B0-9726-4C61-AAFD-B3AE8A755C28}" type="parTrans" cxnId="{57081550-1F0D-412B-983E-BD0FBF27A50F}">
      <dgm:prSet/>
      <dgm:spPr/>
      <dgm:t>
        <a:bodyPr/>
        <a:lstStyle/>
        <a:p>
          <a:endParaRPr lang="en-US"/>
        </a:p>
      </dgm:t>
    </dgm:pt>
    <dgm:pt modelId="{A52F39FF-C912-454B-A670-43BBE3ED59E3}" type="sibTrans" cxnId="{57081550-1F0D-412B-983E-BD0FBF27A50F}">
      <dgm:prSet/>
      <dgm:spPr/>
      <dgm:t>
        <a:bodyPr/>
        <a:lstStyle/>
        <a:p>
          <a:endParaRPr lang="en-US"/>
        </a:p>
      </dgm:t>
    </dgm:pt>
    <dgm:pt modelId="{4D64C140-7559-4430-90D5-72AAE34058F5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37FE2B6B-B125-4706-A0C3-E8A379122C57}" type="parTrans" cxnId="{B75128E6-3377-4F95-BD6A-89136D2C10EC}">
      <dgm:prSet/>
      <dgm:spPr/>
      <dgm:t>
        <a:bodyPr/>
        <a:lstStyle/>
        <a:p>
          <a:endParaRPr lang="en-US"/>
        </a:p>
      </dgm:t>
    </dgm:pt>
    <dgm:pt modelId="{274E0500-AF2A-4ACD-BCFD-40E0971E8C7D}" type="sibTrans" cxnId="{B75128E6-3377-4F95-BD6A-89136D2C10EC}">
      <dgm:prSet/>
      <dgm:spPr/>
      <dgm:t>
        <a:bodyPr/>
        <a:lstStyle/>
        <a:p>
          <a:endParaRPr lang="en-US"/>
        </a:p>
      </dgm:t>
    </dgm:pt>
    <dgm:pt modelId="{41D2D98A-C3A8-48C4-9FD6-C0D59E39C38E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Green Haven Florists</a:t>
          </a:r>
          <a:endParaRPr lang="en-US"/>
        </a:p>
      </dgm:t>
    </dgm:pt>
    <dgm:pt modelId="{37C5AB1F-A88E-4C5C-A21A-9A8178304797}" type="parTrans" cxnId="{E1A8DD61-B5A6-49A2-9885-78210B2329FC}">
      <dgm:prSet/>
      <dgm:spPr/>
      <dgm:t>
        <a:bodyPr/>
        <a:lstStyle/>
        <a:p>
          <a:endParaRPr lang="en-US"/>
        </a:p>
      </dgm:t>
    </dgm:pt>
    <dgm:pt modelId="{1B5BA67D-E6FA-46C5-A000-31B4DC0A2468}" type="sibTrans" cxnId="{E1A8DD61-B5A6-49A2-9885-78210B2329FC}">
      <dgm:prSet/>
      <dgm:spPr/>
      <dgm:t>
        <a:bodyPr/>
        <a:lstStyle/>
        <a:p>
          <a:endParaRPr lang="en-US"/>
        </a:p>
      </dgm:t>
    </dgm:pt>
    <dgm:pt modelId="{14213C01-93E3-40C4-B987-BD5A017C3331}" type="pres">
      <dgm:prSet presAssocID="{B52DF187-6AA9-464E-9BC3-B265AA9915AB}" presName="Name0" presStyleCnt="0">
        <dgm:presLayoutVars>
          <dgm:dir/>
          <dgm:animLvl val="lvl"/>
          <dgm:resizeHandles val="exact"/>
        </dgm:presLayoutVars>
      </dgm:prSet>
      <dgm:spPr/>
    </dgm:pt>
    <dgm:pt modelId="{5084A76B-5CAD-4380-B214-0C495793AE09}" type="pres">
      <dgm:prSet presAssocID="{FC0DBA24-A573-460A-B85E-AEF719740F4A}" presName="linNode" presStyleCnt="0"/>
      <dgm:spPr/>
    </dgm:pt>
    <dgm:pt modelId="{2807A911-9B9A-4BF7-948E-12378173FF04}" type="pres">
      <dgm:prSet presAssocID="{FC0DBA24-A573-460A-B85E-AEF719740F4A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FF71F6ED-C625-4996-AA98-F0351C42B7D1}" type="pres">
      <dgm:prSet presAssocID="{FC0DBA24-A573-460A-B85E-AEF719740F4A}" presName="descendantText" presStyleLbl="alignAccFollowNode1" presStyleIdx="0" presStyleCnt="1">
        <dgm:presLayoutVars>
          <dgm:bulletEnabled val="1"/>
        </dgm:presLayoutVars>
      </dgm:prSet>
      <dgm:spPr/>
    </dgm:pt>
    <dgm:pt modelId="{283F7C3F-EAAD-40B7-BCB0-95933D9942A7}" type="pres">
      <dgm:prSet presAssocID="{79D19E25-2213-419E-AD90-AD0F4E9B0628}" presName="sp" presStyleCnt="0"/>
      <dgm:spPr/>
    </dgm:pt>
    <dgm:pt modelId="{981736C0-471A-4D78-A3AC-758E586E5ADB}" type="pres">
      <dgm:prSet presAssocID="{441C6204-084E-41A6-BCB5-8D74AF8BD427}" presName="linNode" presStyleCnt="0"/>
      <dgm:spPr/>
    </dgm:pt>
    <dgm:pt modelId="{BE7014E9-9415-44BD-AD36-29399ECE6FB5}" type="pres">
      <dgm:prSet presAssocID="{441C6204-084E-41A6-BCB5-8D74AF8BD427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F0BEC50C-A3BC-4109-9207-ACCA7E656047}" type="pres">
      <dgm:prSet presAssocID="{7C90C044-9C06-4BBF-A6C6-1D0A3AF0419C}" presName="sp" presStyleCnt="0"/>
      <dgm:spPr/>
    </dgm:pt>
    <dgm:pt modelId="{37F38384-8837-46C1-A230-6305CE6D5373}" type="pres">
      <dgm:prSet presAssocID="{E12FE7D8-9369-47FA-B91B-A4FEBCE65776}" presName="linNode" presStyleCnt="0"/>
      <dgm:spPr/>
    </dgm:pt>
    <dgm:pt modelId="{8A4D53FE-0F4D-4E41-BAC8-AB3B94B037FA}" type="pres">
      <dgm:prSet presAssocID="{E12FE7D8-9369-47FA-B91B-A4FEBCE65776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0F69769D-E6FC-44A6-B0EE-B3528F82D2A8}" type="pres">
      <dgm:prSet presAssocID="{A52F39FF-C912-454B-A670-43BBE3ED59E3}" presName="sp" presStyleCnt="0"/>
      <dgm:spPr/>
    </dgm:pt>
    <dgm:pt modelId="{1D5015D9-B035-4E07-B060-091F66E07438}" type="pres">
      <dgm:prSet presAssocID="{4D64C140-7559-4430-90D5-72AAE34058F5}" presName="linNode" presStyleCnt="0"/>
      <dgm:spPr/>
    </dgm:pt>
    <dgm:pt modelId="{2C0A3BE4-5AA1-41EB-BEEF-2F1665D55159}" type="pres">
      <dgm:prSet presAssocID="{4D64C140-7559-4430-90D5-72AAE34058F5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B69FB419-5B47-4FD1-8491-614CA09A0B81}" type="pres">
      <dgm:prSet presAssocID="{274E0500-AF2A-4ACD-BCFD-40E0971E8C7D}" presName="sp" presStyleCnt="0"/>
      <dgm:spPr/>
    </dgm:pt>
    <dgm:pt modelId="{6F9FC598-DB4B-470A-8611-B911CFBE814F}" type="pres">
      <dgm:prSet presAssocID="{41D2D98A-C3A8-48C4-9FD6-C0D59E39C38E}" presName="linNode" presStyleCnt="0"/>
      <dgm:spPr/>
    </dgm:pt>
    <dgm:pt modelId="{2EE98C72-C7CB-476F-A31B-A091BAC4B121}" type="pres">
      <dgm:prSet presAssocID="{41D2D98A-C3A8-48C4-9FD6-C0D59E39C38E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BB680B3C-3052-4FDD-9910-474047AE19F2}" srcId="{FC0DBA24-A573-460A-B85E-AEF719740F4A}" destId="{0BCB2F94-0699-4B08-B14C-673442A4CBC5}" srcOrd="0" destOrd="0" parTransId="{340A1F3A-B0CE-48D9-BEFE-AD477AEB23E4}" sibTransId="{77BECF0C-4AAB-495D-96FA-CC9500755EF6}"/>
    <dgm:cxn modelId="{0E5F723F-0670-42BC-88B8-9D478B3DB19B}" type="presOf" srcId="{441C6204-084E-41A6-BCB5-8D74AF8BD427}" destId="{BE7014E9-9415-44BD-AD36-29399ECE6FB5}" srcOrd="0" destOrd="0" presId="urn:microsoft.com/office/officeart/2005/8/layout/vList5"/>
    <dgm:cxn modelId="{E1A8DD61-B5A6-49A2-9885-78210B2329FC}" srcId="{B52DF187-6AA9-464E-9BC3-B265AA9915AB}" destId="{41D2D98A-C3A8-48C4-9FD6-C0D59E39C38E}" srcOrd="4" destOrd="0" parTransId="{37C5AB1F-A88E-4C5C-A21A-9A8178304797}" sibTransId="{1B5BA67D-E6FA-46C5-A000-31B4DC0A2468}"/>
    <dgm:cxn modelId="{2F051E66-9E99-4C38-AAE0-78EC5A1D8303}" type="presOf" srcId="{0BCB2F94-0699-4B08-B14C-673442A4CBC5}" destId="{FF71F6ED-C625-4996-AA98-F0351C42B7D1}" srcOrd="0" destOrd="0" presId="urn:microsoft.com/office/officeart/2005/8/layout/vList5"/>
    <dgm:cxn modelId="{00D1806E-EEBF-423E-832A-2946B5EAC663}" type="presOf" srcId="{4D64C140-7559-4430-90D5-72AAE34058F5}" destId="{2C0A3BE4-5AA1-41EB-BEEF-2F1665D55159}" srcOrd="0" destOrd="0" presId="urn:microsoft.com/office/officeart/2005/8/layout/vList5"/>
    <dgm:cxn modelId="{57081550-1F0D-412B-983E-BD0FBF27A50F}" srcId="{B52DF187-6AA9-464E-9BC3-B265AA9915AB}" destId="{E12FE7D8-9369-47FA-B91B-A4FEBCE65776}" srcOrd="2" destOrd="0" parTransId="{8187D4B0-9726-4C61-AAFD-B3AE8A755C28}" sibTransId="{A52F39FF-C912-454B-A670-43BBE3ED59E3}"/>
    <dgm:cxn modelId="{0710AB75-5866-4B30-8F4E-77C13EE40E53}" srcId="{B52DF187-6AA9-464E-9BC3-B265AA9915AB}" destId="{FC0DBA24-A573-460A-B85E-AEF719740F4A}" srcOrd="0" destOrd="0" parTransId="{2937A89B-5A14-4DB3-8E12-25DC4ED64202}" sibTransId="{79D19E25-2213-419E-AD90-AD0F4E9B0628}"/>
    <dgm:cxn modelId="{341AEC8F-8B82-4E1F-B3F8-508178E53ABA}" type="presOf" srcId="{E12FE7D8-9369-47FA-B91B-A4FEBCE65776}" destId="{8A4D53FE-0F4D-4E41-BAC8-AB3B94B037FA}" srcOrd="0" destOrd="0" presId="urn:microsoft.com/office/officeart/2005/8/layout/vList5"/>
    <dgm:cxn modelId="{E90906AB-5981-4356-8ABE-02176E1E9768}" srcId="{B52DF187-6AA9-464E-9BC3-B265AA9915AB}" destId="{441C6204-084E-41A6-BCB5-8D74AF8BD427}" srcOrd="1" destOrd="0" parTransId="{063E212F-C0E4-48C1-A990-02FA995B4DEA}" sibTransId="{7C90C044-9C06-4BBF-A6C6-1D0A3AF0419C}"/>
    <dgm:cxn modelId="{60C901AD-5699-4138-86FC-7F548A7F52A4}" type="presOf" srcId="{FC0DBA24-A573-460A-B85E-AEF719740F4A}" destId="{2807A911-9B9A-4BF7-948E-12378173FF04}" srcOrd="0" destOrd="0" presId="urn:microsoft.com/office/officeart/2005/8/layout/vList5"/>
    <dgm:cxn modelId="{49626DBA-C661-41D1-A77B-C1771F10FC96}" type="presOf" srcId="{41D2D98A-C3A8-48C4-9FD6-C0D59E39C38E}" destId="{2EE98C72-C7CB-476F-A31B-A091BAC4B121}" srcOrd="0" destOrd="0" presId="urn:microsoft.com/office/officeart/2005/8/layout/vList5"/>
    <dgm:cxn modelId="{B75128E6-3377-4F95-BD6A-89136D2C10EC}" srcId="{B52DF187-6AA9-464E-9BC3-B265AA9915AB}" destId="{4D64C140-7559-4430-90D5-72AAE34058F5}" srcOrd="3" destOrd="0" parTransId="{37FE2B6B-B125-4706-A0C3-E8A379122C57}" sibTransId="{274E0500-AF2A-4ACD-BCFD-40E0971E8C7D}"/>
    <dgm:cxn modelId="{9811E7F0-C255-47E7-B30F-287E05D2D393}" type="presOf" srcId="{B52DF187-6AA9-464E-9BC3-B265AA9915AB}" destId="{14213C01-93E3-40C4-B987-BD5A017C3331}" srcOrd="0" destOrd="0" presId="urn:microsoft.com/office/officeart/2005/8/layout/vList5"/>
    <dgm:cxn modelId="{5467EDAF-2E61-4CBA-8108-4CBC32A172D2}" type="presParOf" srcId="{14213C01-93E3-40C4-B987-BD5A017C3331}" destId="{5084A76B-5CAD-4380-B214-0C495793AE09}" srcOrd="0" destOrd="0" presId="urn:microsoft.com/office/officeart/2005/8/layout/vList5"/>
    <dgm:cxn modelId="{255D6BF8-604E-40D7-AAD0-4369471F8122}" type="presParOf" srcId="{5084A76B-5CAD-4380-B214-0C495793AE09}" destId="{2807A911-9B9A-4BF7-948E-12378173FF04}" srcOrd="0" destOrd="0" presId="urn:microsoft.com/office/officeart/2005/8/layout/vList5"/>
    <dgm:cxn modelId="{65354D29-C398-43EE-AB8B-07D8A63B6A2D}" type="presParOf" srcId="{5084A76B-5CAD-4380-B214-0C495793AE09}" destId="{FF71F6ED-C625-4996-AA98-F0351C42B7D1}" srcOrd="1" destOrd="0" presId="urn:microsoft.com/office/officeart/2005/8/layout/vList5"/>
    <dgm:cxn modelId="{8F9312C9-E011-474A-8882-A853644F1E43}" type="presParOf" srcId="{14213C01-93E3-40C4-B987-BD5A017C3331}" destId="{283F7C3F-EAAD-40B7-BCB0-95933D9942A7}" srcOrd="1" destOrd="0" presId="urn:microsoft.com/office/officeart/2005/8/layout/vList5"/>
    <dgm:cxn modelId="{2A563983-BA70-442B-88C5-C1E4A3716845}" type="presParOf" srcId="{14213C01-93E3-40C4-B987-BD5A017C3331}" destId="{981736C0-471A-4D78-A3AC-758E586E5ADB}" srcOrd="2" destOrd="0" presId="urn:microsoft.com/office/officeart/2005/8/layout/vList5"/>
    <dgm:cxn modelId="{01436CD0-A46F-49A2-9C00-4342E0996168}" type="presParOf" srcId="{981736C0-471A-4D78-A3AC-758E586E5ADB}" destId="{BE7014E9-9415-44BD-AD36-29399ECE6FB5}" srcOrd="0" destOrd="0" presId="urn:microsoft.com/office/officeart/2005/8/layout/vList5"/>
    <dgm:cxn modelId="{8F94231E-A7E3-465E-A712-B4A91D81E4BA}" type="presParOf" srcId="{14213C01-93E3-40C4-B987-BD5A017C3331}" destId="{F0BEC50C-A3BC-4109-9207-ACCA7E656047}" srcOrd="3" destOrd="0" presId="urn:microsoft.com/office/officeart/2005/8/layout/vList5"/>
    <dgm:cxn modelId="{66B27147-1DB0-4852-9D13-9483E1F6F6BA}" type="presParOf" srcId="{14213C01-93E3-40C4-B987-BD5A017C3331}" destId="{37F38384-8837-46C1-A230-6305CE6D5373}" srcOrd="4" destOrd="0" presId="urn:microsoft.com/office/officeart/2005/8/layout/vList5"/>
    <dgm:cxn modelId="{F50DC936-93D9-4FF2-B8F0-B640CC42362A}" type="presParOf" srcId="{37F38384-8837-46C1-A230-6305CE6D5373}" destId="{8A4D53FE-0F4D-4E41-BAC8-AB3B94B037FA}" srcOrd="0" destOrd="0" presId="urn:microsoft.com/office/officeart/2005/8/layout/vList5"/>
    <dgm:cxn modelId="{ACCC2C5E-F236-496C-8C32-151D6CA71BA8}" type="presParOf" srcId="{14213C01-93E3-40C4-B987-BD5A017C3331}" destId="{0F69769D-E6FC-44A6-B0EE-B3528F82D2A8}" srcOrd="5" destOrd="0" presId="urn:microsoft.com/office/officeart/2005/8/layout/vList5"/>
    <dgm:cxn modelId="{22AF609A-5C95-4E15-88A6-FB3B08D71B98}" type="presParOf" srcId="{14213C01-93E3-40C4-B987-BD5A017C3331}" destId="{1D5015D9-B035-4E07-B060-091F66E07438}" srcOrd="6" destOrd="0" presId="urn:microsoft.com/office/officeart/2005/8/layout/vList5"/>
    <dgm:cxn modelId="{D55E30C0-1C8F-46F2-8516-6D8D02231099}" type="presParOf" srcId="{1D5015D9-B035-4E07-B060-091F66E07438}" destId="{2C0A3BE4-5AA1-41EB-BEEF-2F1665D55159}" srcOrd="0" destOrd="0" presId="urn:microsoft.com/office/officeart/2005/8/layout/vList5"/>
    <dgm:cxn modelId="{AECFE1AE-32DD-4D5D-9D8B-721DEEDE3014}" type="presParOf" srcId="{14213C01-93E3-40C4-B987-BD5A017C3331}" destId="{B69FB419-5B47-4FD1-8491-614CA09A0B81}" srcOrd="7" destOrd="0" presId="urn:microsoft.com/office/officeart/2005/8/layout/vList5"/>
    <dgm:cxn modelId="{4C3F6C5A-BC14-4FA2-8D82-C49207CD9519}" type="presParOf" srcId="{14213C01-93E3-40C4-B987-BD5A017C3331}" destId="{6F9FC598-DB4B-470A-8611-B911CFBE814F}" srcOrd="8" destOrd="0" presId="urn:microsoft.com/office/officeart/2005/8/layout/vList5"/>
    <dgm:cxn modelId="{493D419F-F7A0-4291-9B30-D6EF9489BA6B}" type="presParOf" srcId="{6F9FC598-DB4B-470A-8611-B911CFBE814F}" destId="{2EE98C72-C7CB-476F-A31B-A091BAC4B12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2709EB-AB96-437D-BB05-D3E04383336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EEF2DD-0430-44B9-AC99-BC8D64B510BC}">
      <dgm:prSet/>
      <dgm:spPr/>
      <dgm:t>
        <a:bodyPr/>
        <a:lstStyle/>
        <a:p>
          <a:r>
            <a:rPr lang="en-GB"/>
            <a:t>Green Haven Florists is a small, independent flower shop located in Norwich</a:t>
          </a:r>
          <a:endParaRPr lang="en-US"/>
        </a:p>
      </dgm:t>
    </dgm:pt>
    <dgm:pt modelId="{12840911-0A2D-4938-94C8-602D410EBB43}" type="parTrans" cxnId="{2E4AEB52-A73D-42FB-AC1A-4EDF55F48A16}">
      <dgm:prSet/>
      <dgm:spPr/>
      <dgm:t>
        <a:bodyPr/>
        <a:lstStyle/>
        <a:p>
          <a:endParaRPr lang="en-US"/>
        </a:p>
      </dgm:t>
    </dgm:pt>
    <dgm:pt modelId="{AC31B5E5-F56C-4C89-A7EE-91EDE34863F9}" type="sibTrans" cxnId="{2E4AEB52-A73D-42FB-AC1A-4EDF55F48A16}">
      <dgm:prSet/>
      <dgm:spPr/>
      <dgm:t>
        <a:bodyPr/>
        <a:lstStyle/>
        <a:p>
          <a:endParaRPr lang="en-US"/>
        </a:p>
      </dgm:t>
    </dgm:pt>
    <dgm:pt modelId="{98B094F7-576D-45CE-9865-83BA78496DCC}">
      <dgm:prSet/>
      <dgm:spPr/>
      <dgm:t>
        <a:bodyPr/>
        <a:lstStyle/>
        <a:p>
          <a:r>
            <a:rPr lang="en-GB"/>
            <a:t>Founded in 2016 by partners Liam and Priya Patel, </a:t>
          </a:r>
          <a:endParaRPr lang="en-US"/>
        </a:p>
      </dgm:t>
    </dgm:pt>
    <dgm:pt modelId="{715F51F6-5B5E-4386-93EE-BB5289A3E1CF}" type="parTrans" cxnId="{5A18C1B3-4051-4268-A9AE-EE84FCCB9A60}">
      <dgm:prSet/>
      <dgm:spPr/>
      <dgm:t>
        <a:bodyPr/>
        <a:lstStyle/>
        <a:p>
          <a:endParaRPr lang="en-US"/>
        </a:p>
      </dgm:t>
    </dgm:pt>
    <dgm:pt modelId="{62F156B2-88EE-49E0-8B2B-7AF50BAD2A0F}" type="sibTrans" cxnId="{5A18C1B3-4051-4268-A9AE-EE84FCCB9A60}">
      <dgm:prSet/>
      <dgm:spPr/>
      <dgm:t>
        <a:bodyPr/>
        <a:lstStyle/>
        <a:p>
          <a:endParaRPr lang="en-US"/>
        </a:p>
      </dgm:t>
    </dgm:pt>
    <dgm:pt modelId="{FEDEB9B8-5D74-45E1-8A82-342D8EACF0FF}">
      <dgm:prSet/>
      <dgm:spPr/>
      <dgm:t>
        <a:bodyPr/>
        <a:lstStyle/>
        <a:p>
          <a:r>
            <a:rPr lang="en-GB"/>
            <a:t>It has  strong community ties.</a:t>
          </a:r>
          <a:endParaRPr lang="en-US"/>
        </a:p>
      </dgm:t>
    </dgm:pt>
    <dgm:pt modelId="{BDD2A4FF-2442-41BC-8C4D-3A6D3B0A93E9}" type="parTrans" cxnId="{B46448A8-87F6-49B4-A870-9402CD0AB289}">
      <dgm:prSet/>
      <dgm:spPr/>
      <dgm:t>
        <a:bodyPr/>
        <a:lstStyle/>
        <a:p>
          <a:endParaRPr lang="en-US"/>
        </a:p>
      </dgm:t>
    </dgm:pt>
    <dgm:pt modelId="{7ABAF391-7198-49A5-B207-3F73DE1F8756}" type="sibTrans" cxnId="{B46448A8-87F6-49B4-A870-9402CD0AB289}">
      <dgm:prSet/>
      <dgm:spPr/>
      <dgm:t>
        <a:bodyPr/>
        <a:lstStyle/>
        <a:p>
          <a:endParaRPr lang="en-US"/>
        </a:p>
      </dgm:t>
    </dgm:pt>
    <dgm:pt modelId="{532E36D1-AA6F-4246-B2B1-973684A10633}">
      <dgm:prSet/>
      <dgm:spPr/>
      <dgm:t>
        <a:bodyPr/>
        <a:lstStyle/>
        <a:p>
          <a:r>
            <a:rPr lang="en-GB"/>
            <a:t>Green Haven catered to wide range of customers from walk in client buying bouquets clients and weddings</a:t>
          </a:r>
          <a:endParaRPr lang="en-US"/>
        </a:p>
      </dgm:t>
    </dgm:pt>
    <dgm:pt modelId="{9DE3D804-4C14-4278-A04E-A70226E1AB8F}" type="parTrans" cxnId="{51E6A538-0784-4FA6-B1B5-F8AD5707F6C4}">
      <dgm:prSet/>
      <dgm:spPr/>
      <dgm:t>
        <a:bodyPr/>
        <a:lstStyle/>
        <a:p>
          <a:endParaRPr lang="en-US"/>
        </a:p>
      </dgm:t>
    </dgm:pt>
    <dgm:pt modelId="{07BFAC1D-5FF4-42F6-9A56-A6E50FFD9549}" type="sibTrans" cxnId="{51E6A538-0784-4FA6-B1B5-F8AD5707F6C4}">
      <dgm:prSet/>
      <dgm:spPr/>
      <dgm:t>
        <a:bodyPr/>
        <a:lstStyle/>
        <a:p>
          <a:endParaRPr lang="en-US"/>
        </a:p>
      </dgm:t>
    </dgm:pt>
    <dgm:pt modelId="{15D3AA69-9B02-42CE-ABDD-6F09889E4EEE}" type="pres">
      <dgm:prSet presAssocID="{D42709EB-AB96-437D-BB05-D3E04383336E}" presName="vert0" presStyleCnt="0">
        <dgm:presLayoutVars>
          <dgm:dir/>
          <dgm:animOne val="branch"/>
          <dgm:animLvl val="lvl"/>
        </dgm:presLayoutVars>
      </dgm:prSet>
      <dgm:spPr/>
    </dgm:pt>
    <dgm:pt modelId="{04F0DCDD-CF53-441C-9728-B73765288F74}" type="pres">
      <dgm:prSet presAssocID="{85EEF2DD-0430-44B9-AC99-BC8D64B510BC}" presName="thickLine" presStyleLbl="alignNode1" presStyleIdx="0" presStyleCnt="4"/>
      <dgm:spPr/>
    </dgm:pt>
    <dgm:pt modelId="{6515573B-B676-4182-952D-2D413D7B2274}" type="pres">
      <dgm:prSet presAssocID="{85EEF2DD-0430-44B9-AC99-BC8D64B510BC}" presName="horz1" presStyleCnt="0"/>
      <dgm:spPr/>
    </dgm:pt>
    <dgm:pt modelId="{4D15BDCA-0A17-4144-B771-2508151AC7EF}" type="pres">
      <dgm:prSet presAssocID="{85EEF2DD-0430-44B9-AC99-BC8D64B510BC}" presName="tx1" presStyleLbl="revTx" presStyleIdx="0" presStyleCnt="4"/>
      <dgm:spPr/>
    </dgm:pt>
    <dgm:pt modelId="{858165F9-39B6-4A79-A8AA-EE9C00276987}" type="pres">
      <dgm:prSet presAssocID="{85EEF2DD-0430-44B9-AC99-BC8D64B510BC}" presName="vert1" presStyleCnt="0"/>
      <dgm:spPr/>
    </dgm:pt>
    <dgm:pt modelId="{1285227F-7C01-4293-8245-6015473F15F1}" type="pres">
      <dgm:prSet presAssocID="{98B094F7-576D-45CE-9865-83BA78496DCC}" presName="thickLine" presStyleLbl="alignNode1" presStyleIdx="1" presStyleCnt="4"/>
      <dgm:spPr/>
    </dgm:pt>
    <dgm:pt modelId="{7BB5DF7F-56E2-4B15-BA63-3E8151073C71}" type="pres">
      <dgm:prSet presAssocID="{98B094F7-576D-45CE-9865-83BA78496DCC}" presName="horz1" presStyleCnt="0"/>
      <dgm:spPr/>
    </dgm:pt>
    <dgm:pt modelId="{1E845EBF-C2F8-4DBA-9255-4A040F85897F}" type="pres">
      <dgm:prSet presAssocID="{98B094F7-576D-45CE-9865-83BA78496DCC}" presName="tx1" presStyleLbl="revTx" presStyleIdx="1" presStyleCnt="4"/>
      <dgm:spPr/>
    </dgm:pt>
    <dgm:pt modelId="{6F8FE523-9194-4021-8F84-B4230C498339}" type="pres">
      <dgm:prSet presAssocID="{98B094F7-576D-45CE-9865-83BA78496DCC}" presName="vert1" presStyleCnt="0"/>
      <dgm:spPr/>
    </dgm:pt>
    <dgm:pt modelId="{2868A874-7C8A-473E-A2FE-3AC47DC1020D}" type="pres">
      <dgm:prSet presAssocID="{FEDEB9B8-5D74-45E1-8A82-342D8EACF0FF}" presName="thickLine" presStyleLbl="alignNode1" presStyleIdx="2" presStyleCnt="4"/>
      <dgm:spPr/>
    </dgm:pt>
    <dgm:pt modelId="{8275112E-630D-471F-8BD5-0E73C468553F}" type="pres">
      <dgm:prSet presAssocID="{FEDEB9B8-5D74-45E1-8A82-342D8EACF0FF}" presName="horz1" presStyleCnt="0"/>
      <dgm:spPr/>
    </dgm:pt>
    <dgm:pt modelId="{43F2DCCD-C895-420A-B25C-0AEFB9FB22B7}" type="pres">
      <dgm:prSet presAssocID="{FEDEB9B8-5D74-45E1-8A82-342D8EACF0FF}" presName="tx1" presStyleLbl="revTx" presStyleIdx="2" presStyleCnt="4"/>
      <dgm:spPr/>
    </dgm:pt>
    <dgm:pt modelId="{53E5136E-25D9-46AB-A00E-63E76C58E677}" type="pres">
      <dgm:prSet presAssocID="{FEDEB9B8-5D74-45E1-8A82-342D8EACF0FF}" presName="vert1" presStyleCnt="0"/>
      <dgm:spPr/>
    </dgm:pt>
    <dgm:pt modelId="{DA2788AE-8ABE-4B1F-991A-03BC5B834AC4}" type="pres">
      <dgm:prSet presAssocID="{532E36D1-AA6F-4246-B2B1-973684A10633}" presName="thickLine" presStyleLbl="alignNode1" presStyleIdx="3" presStyleCnt="4"/>
      <dgm:spPr/>
    </dgm:pt>
    <dgm:pt modelId="{D43D5F1F-C7E7-4547-A4B6-D851652723B1}" type="pres">
      <dgm:prSet presAssocID="{532E36D1-AA6F-4246-B2B1-973684A10633}" presName="horz1" presStyleCnt="0"/>
      <dgm:spPr/>
    </dgm:pt>
    <dgm:pt modelId="{DFDC37AB-5EFA-4E36-B7C9-9AB1F81EFFAC}" type="pres">
      <dgm:prSet presAssocID="{532E36D1-AA6F-4246-B2B1-973684A10633}" presName="tx1" presStyleLbl="revTx" presStyleIdx="3" presStyleCnt="4"/>
      <dgm:spPr/>
    </dgm:pt>
    <dgm:pt modelId="{002217B7-B487-4CCD-801B-0D30E81155A0}" type="pres">
      <dgm:prSet presAssocID="{532E36D1-AA6F-4246-B2B1-973684A10633}" presName="vert1" presStyleCnt="0"/>
      <dgm:spPr/>
    </dgm:pt>
  </dgm:ptLst>
  <dgm:cxnLst>
    <dgm:cxn modelId="{71844326-C42F-4224-A325-4CCDC7E156B5}" type="presOf" srcId="{FEDEB9B8-5D74-45E1-8A82-342D8EACF0FF}" destId="{43F2DCCD-C895-420A-B25C-0AEFB9FB22B7}" srcOrd="0" destOrd="0" presId="urn:microsoft.com/office/officeart/2008/layout/LinedList"/>
    <dgm:cxn modelId="{51E6A538-0784-4FA6-B1B5-F8AD5707F6C4}" srcId="{D42709EB-AB96-437D-BB05-D3E04383336E}" destId="{532E36D1-AA6F-4246-B2B1-973684A10633}" srcOrd="3" destOrd="0" parTransId="{9DE3D804-4C14-4278-A04E-A70226E1AB8F}" sibTransId="{07BFAC1D-5FF4-42F6-9A56-A6E50FFD9549}"/>
    <dgm:cxn modelId="{2E4AEB52-A73D-42FB-AC1A-4EDF55F48A16}" srcId="{D42709EB-AB96-437D-BB05-D3E04383336E}" destId="{85EEF2DD-0430-44B9-AC99-BC8D64B510BC}" srcOrd="0" destOrd="0" parTransId="{12840911-0A2D-4938-94C8-602D410EBB43}" sibTransId="{AC31B5E5-F56C-4C89-A7EE-91EDE34863F9}"/>
    <dgm:cxn modelId="{6E61A28A-16FD-40DC-B2E6-F32ED34AAD77}" type="presOf" srcId="{98B094F7-576D-45CE-9865-83BA78496DCC}" destId="{1E845EBF-C2F8-4DBA-9255-4A040F85897F}" srcOrd="0" destOrd="0" presId="urn:microsoft.com/office/officeart/2008/layout/LinedList"/>
    <dgm:cxn modelId="{B46448A8-87F6-49B4-A870-9402CD0AB289}" srcId="{D42709EB-AB96-437D-BB05-D3E04383336E}" destId="{FEDEB9B8-5D74-45E1-8A82-342D8EACF0FF}" srcOrd="2" destOrd="0" parTransId="{BDD2A4FF-2442-41BC-8C4D-3A6D3B0A93E9}" sibTransId="{7ABAF391-7198-49A5-B207-3F73DE1F8756}"/>
    <dgm:cxn modelId="{8497D3AA-C174-4F65-81AF-D54A74309F6E}" type="presOf" srcId="{532E36D1-AA6F-4246-B2B1-973684A10633}" destId="{DFDC37AB-5EFA-4E36-B7C9-9AB1F81EFFAC}" srcOrd="0" destOrd="0" presId="urn:microsoft.com/office/officeart/2008/layout/LinedList"/>
    <dgm:cxn modelId="{5A18C1B3-4051-4268-A9AE-EE84FCCB9A60}" srcId="{D42709EB-AB96-437D-BB05-D3E04383336E}" destId="{98B094F7-576D-45CE-9865-83BA78496DCC}" srcOrd="1" destOrd="0" parTransId="{715F51F6-5B5E-4386-93EE-BB5289A3E1CF}" sibTransId="{62F156B2-88EE-49E0-8B2B-7AF50BAD2A0F}"/>
    <dgm:cxn modelId="{7E9A50E9-4714-44CA-AE6C-E9B1018066DA}" type="presOf" srcId="{D42709EB-AB96-437D-BB05-D3E04383336E}" destId="{15D3AA69-9B02-42CE-ABDD-6F09889E4EEE}" srcOrd="0" destOrd="0" presId="urn:microsoft.com/office/officeart/2008/layout/LinedList"/>
    <dgm:cxn modelId="{E2DBE5F2-96BE-4BEA-A4BC-6C4C3AB20DC5}" type="presOf" srcId="{85EEF2DD-0430-44B9-AC99-BC8D64B510BC}" destId="{4D15BDCA-0A17-4144-B771-2508151AC7EF}" srcOrd="0" destOrd="0" presId="urn:microsoft.com/office/officeart/2008/layout/LinedList"/>
    <dgm:cxn modelId="{423C8CAC-BBEB-4BC9-9C57-89B3CE3C7958}" type="presParOf" srcId="{15D3AA69-9B02-42CE-ABDD-6F09889E4EEE}" destId="{04F0DCDD-CF53-441C-9728-B73765288F74}" srcOrd="0" destOrd="0" presId="urn:microsoft.com/office/officeart/2008/layout/LinedList"/>
    <dgm:cxn modelId="{BBAE66D3-2399-48CB-89FD-4D841AB12E89}" type="presParOf" srcId="{15D3AA69-9B02-42CE-ABDD-6F09889E4EEE}" destId="{6515573B-B676-4182-952D-2D413D7B2274}" srcOrd="1" destOrd="0" presId="urn:microsoft.com/office/officeart/2008/layout/LinedList"/>
    <dgm:cxn modelId="{DD2D5C66-157F-4B53-A2EE-931BE155DCA8}" type="presParOf" srcId="{6515573B-B676-4182-952D-2D413D7B2274}" destId="{4D15BDCA-0A17-4144-B771-2508151AC7EF}" srcOrd="0" destOrd="0" presId="urn:microsoft.com/office/officeart/2008/layout/LinedList"/>
    <dgm:cxn modelId="{69D8722D-DB62-4D0C-99EE-91B4F865B53B}" type="presParOf" srcId="{6515573B-B676-4182-952D-2D413D7B2274}" destId="{858165F9-39B6-4A79-A8AA-EE9C00276987}" srcOrd="1" destOrd="0" presId="urn:microsoft.com/office/officeart/2008/layout/LinedList"/>
    <dgm:cxn modelId="{BADE51DD-6544-459C-A07A-C61B9A31B5E4}" type="presParOf" srcId="{15D3AA69-9B02-42CE-ABDD-6F09889E4EEE}" destId="{1285227F-7C01-4293-8245-6015473F15F1}" srcOrd="2" destOrd="0" presId="urn:microsoft.com/office/officeart/2008/layout/LinedList"/>
    <dgm:cxn modelId="{8B6D9667-EBD3-4F12-9232-0973EEAEAB73}" type="presParOf" srcId="{15D3AA69-9B02-42CE-ABDD-6F09889E4EEE}" destId="{7BB5DF7F-56E2-4B15-BA63-3E8151073C71}" srcOrd="3" destOrd="0" presId="urn:microsoft.com/office/officeart/2008/layout/LinedList"/>
    <dgm:cxn modelId="{1536BB67-6636-4948-944E-DA410084C875}" type="presParOf" srcId="{7BB5DF7F-56E2-4B15-BA63-3E8151073C71}" destId="{1E845EBF-C2F8-4DBA-9255-4A040F85897F}" srcOrd="0" destOrd="0" presId="urn:microsoft.com/office/officeart/2008/layout/LinedList"/>
    <dgm:cxn modelId="{05E996F1-5367-4236-BC25-E8B90AF81654}" type="presParOf" srcId="{7BB5DF7F-56E2-4B15-BA63-3E8151073C71}" destId="{6F8FE523-9194-4021-8F84-B4230C498339}" srcOrd="1" destOrd="0" presId="urn:microsoft.com/office/officeart/2008/layout/LinedList"/>
    <dgm:cxn modelId="{30B836FA-125C-41D1-AB8A-96B158CB399F}" type="presParOf" srcId="{15D3AA69-9B02-42CE-ABDD-6F09889E4EEE}" destId="{2868A874-7C8A-473E-A2FE-3AC47DC1020D}" srcOrd="4" destOrd="0" presId="urn:microsoft.com/office/officeart/2008/layout/LinedList"/>
    <dgm:cxn modelId="{D17ADEB8-0900-4FB5-B2D0-F531F9A0F199}" type="presParOf" srcId="{15D3AA69-9B02-42CE-ABDD-6F09889E4EEE}" destId="{8275112E-630D-471F-8BD5-0E73C468553F}" srcOrd="5" destOrd="0" presId="urn:microsoft.com/office/officeart/2008/layout/LinedList"/>
    <dgm:cxn modelId="{4D96B3A3-2234-41A1-8643-E0B170145C61}" type="presParOf" srcId="{8275112E-630D-471F-8BD5-0E73C468553F}" destId="{43F2DCCD-C895-420A-B25C-0AEFB9FB22B7}" srcOrd="0" destOrd="0" presId="urn:microsoft.com/office/officeart/2008/layout/LinedList"/>
    <dgm:cxn modelId="{91381B11-DC3F-40B2-A88D-43AC79E9C2F1}" type="presParOf" srcId="{8275112E-630D-471F-8BD5-0E73C468553F}" destId="{53E5136E-25D9-46AB-A00E-63E76C58E677}" srcOrd="1" destOrd="0" presId="urn:microsoft.com/office/officeart/2008/layout/LinedList"/>
    <dgm:cxn modelId="{6A4D8396-F87C-48C2-8C95-3F852DA3C002}" type="presParOf" srcId="{15D3AA69-9B02-42CE-ABDD-6F09889E4EEE}" destId="{DA2788AE-8ABE-4B1F-991A-03BC5B834AC4}" srcOrd="6" destOrd="0" presId="urn:microsoft.com/office/officeart/2008/layout/LinedList"/>
    <dgm:cxn modelId="{38674ADC-BCE6-4149-B0C2-340EAB6EFB8E}" type="presParOf" srcId="{15D3AA69-9B02-42CE-ABDD-6F09889E4EEE}" destId="{D43D5F1F-C7E7-4547-A4B6-D851652723B1}" srcOrd="7" destOrd="0" presId="urn:microsoft.com/office/officeart/2008/layout/LinedList"/>
    <dgm:cxn modelId="{5719B920-B511-4318-A7D3-C8DDEBD6FF58}" type="presParOf" srcId="{D43D5F1F-C7E7-4547-A4B6-D851652723B1}" destId="{DFDC37AB-5EFA-4E36-B7C9-9AB1F81EFFAC}" srcOrd="0" destOrd="0" presId="urn:microsoft.com/office/officeart/2008/layout/LinedList"/>
    <dgm:cxn modelId="{6A36BDC6-5EC5-4B8B-875A-FB2D0B828267}" type="presParOf" srcId="{D43D5F1F-C7E7-4547-A4B6-D851652723B1}" destId="{002217B7-B487-4CCD-801B-0D30E81155A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63791E-7345-4CC8-B201-A242ED725CE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A3AAFA6-CB72-4B65-A217-1B5755B1D350}">
      <dgm:prSet/>
      <dgm:spPr/>
      <dgm:t>
        <a:bodyPr/>
        <a:lstStyle/>
        <a:p>
          <a:pPr>
            <a:defRPr cap="all"/>
          </a:pPr>
          <a:r>
            <a:rPr lang="en-GB" dirty="0"/>
            <a:t>In creased competition from online and large Retailers </a:t>
          </a:r>
          <a:endParaRPr lang="en-US" dirty="0"/>
        </a:p>
      </dgm:t>
    </dgm:pt>
    <dgm:pt modelId="{4C052200-BD15-491B-B52D-64F255704410}" type="parTrans" cxnId="{6A3A0836-B0A8-4AE8-8E4A-9CE91AAA4F1B}">
      <dgm:prSet/>
      <dgm:spPr/>
      <dgm:t>
        <a:bodyPr/>
        <a:lstStyle/>
        <a:p>
          <a:endParaRPr lang="en-US"/>
        </a:p>
      </dgm:t>
    </dgm:pt>
    <dgm:pt modelId="{211A5DFC-7146-422E-98C5-F59976313CD1}" type="sibTrans" cxnId="{6A3A0836-B0A8-4AE8-8E4A-9CE91AAA4F1B}">
      <dgm:prSet/>
      <dgm:spPr/>
      <dgm:t>
        <a:bodyPr/>
        <a:lstStyle/>
        <a:p>
          <a:endParaRPr lang="en-US"/>
        </a:p>
      </dgm:t>
    </dgm:pt>
    <dgm:pt modelId="{B5304AFC-AA6E-4792-8BA6-EDF4817262BC}">
      <dgm:prSet/>
      <dgm:spPr/>
      <dgm:t>
        <a:bodyPr/>
        <a:lstStyle/>
        <a:p>
          <a:pPr>
            <a:defRPr cap="all"/>
          </a:pPr>
          <a:r>
            <a:rPr lang="en-GB"/>
            <a:t>Limited Marketing and customer Engagement(external)</a:t>
          </a:r>
          <a:endParaRPr lang="en-US"/>
        </a:p>
      </dgm:t>
    </dgm:pt>
    <dgm:pt modelId="{3C03194D-C7E5-4D53-9FEB-B9ABA5A848C3}" type="parTrans" cxnId="{81E3EA7B-0D1A-459B-AF58-9EA119DA4E72}">
      <dgm:prSet/>
      <dgm:spPr/>
      <dgm:t>
        <a:bodyPr/>
        <a:lstStyle/>
        <a:p>
          <a:endParaRPr lang="en-US"/>
        </a:p>
      </dgm:t>
    </dgm:pt>
    <dgm:pt modelId="{6E864EF5-A8E4-47CC-B1BB-50DE44EB74BB}" type="sibTrans" cxnId="{81E3EA7B-0D1A-459B-AF58-9EA119DA4E72}">
      <dgm:prSet/>
      <dgm:spPr/>
      <dgm:t>
        <a:bodyPr/>
        <a:lstStyle/>
        <a:p>
          <a:endParaRPr lang="en-US"/>
        </a:p>
      </dgm:t>
    </dgm:pt>
    <dgm:pt modelId="{6C59303B-3747-45F7-8054-0D5365CC14F4}">
      <dgm:prSet/>
      <dgm:spPr/>
      <dgm:t>
        <a:bodyPr/>
        <a:lstStyle/>
        <a:p>
          <a:pPr>
            <a:defRPr cap="all"/>
          </a:pPr>
          <a:r>
            <a:rPr lang="en-GB" dirty="0"/>
            <a:t>High street changes</a:t>
          </a:r>
          <a:endParaRPr lang="en-US" dirty="0"/>
        </a:p>
      </dgm:t>
    </dgm:pt>
    <dgm:pt modelId="{6846CFE9-9C52-41E3-A12B-237B515ED8BA}" type="parTrans" cxnId="{1AA3B112-DBB7-44B7-B381-AF543CC5B6DB}">
      <dgm:prSet/>
      <dgm:spPr/>
      <dgm:t>
        <a:bodyPr/>
        <a:lstStyle/>
        <a:p>
          <a:endParaRPr lang="en-US"/>
        </a:p>
      </dgm:t>
    </dgm:pt>
    <dgm:pt modelId="{E9A6E066-E878-4859-AC15-7F915BCAA90A}" type="sibTrans" cxnId="{1AA3B112-DBB7-44B7-B381-AF543CC5B6DB}">
      <dgm:prSet/>
      <dgm:spPr/>
      <dgm:t>
        <a:bodyPr/>
        <a:lstStyle/>
        <a:p>
          <a:endParaRPr lang="en-US"/>
        </a:p>
      </dgm:t>
    </dgm:pt>
    <dgm:pt modelId="{161ACACE-8444-4759-A04E-A9261ECC5803}">
      <dgm:prSet/>
      <dgm:spPr/>
      <dgm:t>
        <a:bodyPr/>
        <a:lstStyle/>
        <a:p>
          <a:pPr>
            <a:defRPr cap="all"/>
          </a:pPr>
          <a:r>
            <a:rPr lang="en-GB"/>
            <a:t>30% decline in in-store sales over the past 12 month.</a:t>
          </a:r>
          <a:endParaRPr lang="en-US"/>
        </a:p>
      </dgm:t>
    </dgm:pt>
    <dgm:pt modelId="{8571390C-492A-4AFD-900D-AA95D922AE10}" type="parTrans" cxnId="{01C7AF7F-0275-416F-81D1-D311E3C579A8}">
      <dgm:prSet/>
      <dgm:spPr/>
      <dgm:t>
        <a:bodyPr/>
        <a:lstStyle/>
        <a:p>
          <a:endParaRPr lang="en-US"/>
        </a:p>
      </dgm:t>
    </dgm:pt>
    <dgm:pt modelId="{600A5296-8D4A-4899-BFCE-510F603D1429}" type="sibTrans" cxnId="{01C7AF7F-0275-416F-81D1-D311E3C579A8}">
      <dgm:prSet/>
      <dgm:spPr/>
      <dgm:t>
        <a:bodyPr/>
        <a:lstStyle/>
        <a:p>
          <a:endParaRPr lang="en-US"/>
        </a:p>
      </dgm:t>
    </dgm:pt>
    <dgm:pt modelId="{A92CB0F0-32AF-474D-815D-4C5800ACDE93}" type="pres">
      <dgm:prSet presAssocID="{EE63791E-7345-4CC8-B201-A242ED725CE8}" presName="linear" presStyleCnt="0">
        <dgm:presLayoutVars>
          <dgm:animLvl val="lvl"/>
          <dgm:resizeHandles val="exact"/>
        </dgm:presLayoutVars>
      </dgm:prSet>
      <dgm:spPr/>
    </dgm:pt>
    <dgm:pt modelId="{6A0A8415-07E1-4BA0-8CB2-1186FDC4E6F5}" type="pres">
      <dgm:prSet presAssocID="{B5304AFC-AA6E-4792-8BA6-EDF4817262B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4515175-F5E2-46BC-B085-B6AA8390F655}" type="pres">
      <dgm:prSet presAssocID="{6E864EF5-A8E4-47CC-B1BB-50DE44EB74BB}" presName="spacer" presStyleCnt="0"/>
      <dgm:spPr/>
    </dgm:pt>
    <dgm:pt modelId="{061BC105-B6C4-45F3-8C6F-921F7B599BF5}" type="pres">
      <dgm:prSet presAssocID="{8A3AAFA6-CB72-4B65-A217-1B5755B1D35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CD79420-DC41-41FF-BEE3-C2D164D00F03}" type="pres">
      <dgm:prSet presAssocID="{211A5DFC-7146-422E-98C5-F59976313CD1}" presName="spacer" presStyleCnt="0"/>
      <dgm:spPr/>
    </dgm:pt>
    <dgm:pt modelId="{397F3C8D-2D69-4859-A0CD-53C48F5530FC}" type="pres">
      <dgm:prSet presAssocID="{6C59303B-3747-45F7-8054-0D5365CC14F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526A57B-1EE2-48F0-9C76-0B97902EDBA4}" type="pres">
      <dgm:prSet presAssocID="{E9A6E066-E878-4859-AC15-7F915BCAA90A}" presName="spacer" presStyleCnt="0"/>
      <dgm:spPr/>
    </dgm:pt>
    <dgm:pt modelId="{FB360E8D-82AA-40EF-BAE0-41ED07F52BD2}" type="pres">
      <dgm:prSet presAssocID="{161ACACE-8444-4759-A04E-A9261ECC580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AA3B112-DBB7-44B7-B381-AF543CC5B6DB}" srcId="{EE63791E-7345-4CC8-B201-A242ED725CE8}" destId="{6C59303B-3747-45F7-8054-0D5365CC14F4}" srcOrd="2" destOrd="0" parTransId="{6846CFE9-9C52-41E3-A12B-237B515ED8BA}" sibTransId="{E9A6E066-E878-4859-AC15-7F915BCAA90A}"/>
    <dgm:cxn modelId="{3A6C5120-2B42-46DD-96C1-7E9BA35BBD71}" type="presOf" srcId="{8A3AAFA6-CB72-4B65-A217-1B5755B1D350}" destId="{061BC105-B6C4-45F3-8C6F-921F7B599BF5}" srcOrd="0" destOrd="0" presId="urn:microsoft.com/office/officeart/2005/8/layout/vList2"/>
    <dgm:cxn modelId="{6A3A0836-B0A8-4AE8-8E4A-9CE91AAA4F1B}" srcId="{EE63791E-7345-4CC8-B201-A242ED725CE8}" destId="{8A3AAFA6-CB72-4B65-A217-1B5755B1D350}" srcOrd="1" destOrd="0" parTransId="{4C052200-BD15-491B-B52D-64F255704410}" sibTransId="{211A5DFC-7146-422E-98C5-F59976313CD1}"/>
    <dgm:cxn modelId="{81E3EA7B-0D1A-459B-AF58-9EA119DA4E72}" srcId="{EE63791E-7345-4CC8-B201-A242ED725CE8}" destId="{B5304AFC-AA6E-4792-8BA6-EDF4817262BC}" srcOrd="0" destOrd="0" parTransId="{3C03194D-C7E5-4D53-9FEB-B9ABA5A848C3}" sibTransId="{6E864EF5-A8E4-47CC-B1BB-50DE44EB74BB}"/>
    <dgm:cxn modelId="{01C7AF7F-0275-416F-81D1-D311E3C579A8}" srcId="{EE63791E-7345-4CC8-B201-A242ED725CE8}" destId="{161ACACE-8444-4759-A04E-A9261ECC5803}" srcOrd="3" destOrd="0" parTransId="{8571390C-492A-4AFD-900D-AA95D922AE10}" sibTransId="{600A5296-8D4A-4899-BFCE-510F603D1429}"/>
    <dgm:cxn modelId="{2460DF90-18AB-46FB-A617-9DBA6D92843D}" type="presOf" srcId="{161ACACE-8444-4759-A04E-A9261ECC5803}" destId="{FB360E8D-82AA-40EF-BAE0-41ED07F52BD2}" srcOrd="0" destOrd="0" presId="urn:microsoft.com/office/officeart/2005/8/layout/vList2"/>
    <dgm:cxn modelId="{05CA33A9-E437-4DF1-9F02-C1AF29E37D4D}" type="presOf" srcId="{B5304AFC-AA6E-4792-8BA6-EDF4817262BC}" destId="{6A0A8415-07E1-4BA0-8CB2-1186FDC4E6F5}" srcOrd="0" destOrd="0" presId="urn:microsoft.com/office/officeart/2005/8/layout/vList2"/>
    <dgm:cxn modelId="{553174B1-BF3E-4D5B-BEFE-FB554AC0A748}" type="presOf" srcId="{EE63791E-7345-4CC8-B201-A242ED725CE8}" destId="{A92CB0F0-32AF-474D-815D-4C5800ACDE93}" srcOrd="0" destOrd="0" presId="urn:microsoft.com/office/officeart/2005/8/layout/vList2"/>
    <dgm:cxn modelId="{398921EE-305B-425F-A451-E5492455C8F6}" type="presOf" srcId="{6C59303B-3747-45F7-8054-0D5365CC14F4}" destId="{397F3C8D-2D69-4859-A0CD-53C48F5530FC}" srcOrd="0" destOrd="0" presId="urn:microsoft.com/office/officeart/2005/8/layout/vList2"/>
    <dgm:cxn modelId="{F80F6954-9EDE-4C34-BF14-FA5DAEFEB1E8}" type="presParOf" srcId="{A92CB0F0-32AF-474D-815D-4C5800ACDE93}" destId="{6A0A8415-07E1-4BA0-8CB2-1186FDC4E6F5}" srcOrd="0" destOrd="0" presId="urn:microsoft.com/office/officeart/2005/8/layout/vList2"/>
    <dgm:cxn modelId="{D667EA84-AFD7-4454-B0D4-27A5B14BE5DB}" type="presParOf" srcId="{A92CB0F0-32AF-474D-815D-4C5800ACDE93}" destId="{54515175-F5E2-46BC-B085-B6AA8390F655}" srcOrd="1" destOrd="0" presId="urn:microsoft.com/office/officeart/2005/8/layout/vList2"/>
    <dgm:cxn modelId="{D3155E33-0527-4C9A-B63E-D03A67A9B23C}" type="presParOf" srcId="{A92CB0F0-32AF-474D-815D-4C5800ACDE93}" destId="{061BC105-B6C4-45F3-8C6F-921F7B599BF5}" srcOrd="2" destOrd="0" presId="urn:microsoft.com/office/officeart/2005/8/layout/vList2"/>
    <dgm:cxn modelId="{35D764CB-2557-4EB9-885E-6781D7745770}" type="presParOf" srcId="{A92CB0F0-32AF-474D-815D-4C5800ACDE93}" destId="{ACD79420-DC41-41FF-BEE3-C2D164D00F03}" srcOrd="3" destOrd="0" presId="urn:microsoft.com/office/officeart/2005/8/layout/vList2"/>
    <dgm:cxn modelId="{D2CEE9A9-2934-4A39-9F64-8CF9818D2C58}" type="presParOf" srcId="{A92CB0F0-32AF-474D-815D-4C5800ACDE93}" destId="{397F3C8D-2D69-4859-A0CD-53C48F5530FC}" srcOrd="4" destOrd="0" presId="urn:microsoft.com/office/officeart/2005/8/layout/vList2"/>
    <dgm:cxn modelId="{16296C14-2572-4C3E-BC23-2F8BDB677146}" type="presParOf" srcId="{A92CB0F0-32AF-474D-815D-4C5800ACDE93}" destId="{9526A57B-1EE2-48F0-9C76-0B97902EDBA4}" srcOrd="5" destOrd="0" presId="urn:microsoft.com/office/officeart/2005/8/layout/vList2"/>
    <dgm:cxn modelId="{5B7EECBE-C2BB-4FF7-A201-407E537C6721}" type="presParOf" srcId="{A92CB0F0-32AF-474D-815D-4C5800ACDE93}" destId="{FB360E8D-82AA-40EF-BAE0-41ED07F52BD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CD1800-A309-4327-A2F8-E1ED4FDF6C6E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0EBE819-258E-4BD6-B073-0743FE92D8CF}">
      <dgm:prSet/>
      <dgm:spPr/>
      <dgm:t>
        <a:bodyPr/>
        <a:lstStyle/>
        <a:p>
          <a:r>
            <a:rPr lang="en-GB"/>
            <a:t>What ? What effect is it having? 30% decline in in-store sales within the past 12 months </a:t>
          </a:r>
          <a:endParaRPr lang="en-US"/>
        </a:p>
      </dgm:t>
    </dgm:pt>
    <dgm:pt modelId="{15D5FFD0-62FC-48C8-87C3-64AC1ADE46C3}" type="parTrans" cxnId="{E2C46C0A-DF1D-479C-8AC3-962F91173C7D}">
      <dgm:prSet/>
      <dgm:spPr/>
      <dgm:t>
        <a:bodyPr/>
        <a:lstStyle/>
        <a:p>
          <a:endParaRPr lang="en-US"/>
        </a:p>
      </dgm:t>
    </dgm:pt>
    <dgm:pt modelId="{3C972BFE-444C-4692-A30A-58F3A0A2B5A6}" type="sibTrans" cxnId="{E2C46C0A-DF1D-479C-8AC3-962F91173C7D}">
      <dgm:prSet/>
      <dgm:spPr/>
      <dgm:t>
        <a:bodyPr/>
        <a:lstStyle/>
        <a:p>
          <a:endParaRPr lang="en-US"/>
        </a:p>
      </dgm:t>
    </dgm:pt>
    <dgm:pt modelId="{929375E9-66C5-4CF5-A715-045B78E9D541}">
      <dgm:prSet/>
      <dgm:spPr/>
      <dgm:t>
        <a:bodyPr/>
        <a:lstStyle/>
        <a:p>
          <a:r>
            <a:rPr lang="en-GB"/>
            <a:t>Where? Where is the problem occurring? Across the supply chain where costs and availability of flowers have become unstable </a:t>
          </a:r>
          <a:endParaRPr lang="en-US"/>
        </a:p>
      </dgm:t>
    </dgm:pt>
    <dgm:pt modelId="{E6015568-F165-4622-B837-8CD455824A53}" type="parTrans" cxnId="{878163DE-1374-4250-BC07-E2D790C134D9}">
      <dgm:prSet/>
      <dgm:spPr/>
      <dgm:t>
        <a:bodyPr/>
        <a:lstStyle/>
        <a:p>
          <a:endParaRPr lang="en-US"/>
        </a:p>
      </dgm:t>
    </dgm:pt>
    <dgm:pt modelId="{9A9937AA-6F9A-4F70-A4DF-7D12546D2BFC}" type="sibTrans" cxnId="{878163DE-1374-4250-BC07-E2D790C134D9}">
      <dgm:prSet/>
      <dgm:spPr/>
      <dgm:t>
        <a:bodyPr/>
        <a:lstStyle/>
        <a:p>
          <a:endParaRPr lang="en-US"/>
        </a:p>
      </dgm:t>
    </dgm:pt>
    <dgm:pt modelId="{EA45660E-E9C9-4322-B89F-DD6190E9CC07}">
      <dgm:prSet/>
      <dgm:spPr/>
      <dgm:t>
        <a:bodyPr/>
        <a:lstStyle/>
        <a:p>
          <a:r>
            <a:rPr lang="en-GB"/>
            <a:t>When ? When was the problem first noticed? The decline has been most noticeable over the past 12 months </a:t>
          </a:r>
          <a:endParaRPr lang="en-US"/>
        </a:p>
      </dgm:t>
    </dgm:pt>
    <dgm:pt modelId="{96D762A1-FBFD-40B0-A9A3-11E895B79281}" type="parTrans" cxnId="{58114C5A-7B9E-4DBB-850A-5A44AD6D100C}">
      <dgm:prSet/>
      <dgm:spPr/>
      <dgm:t>
        <a:bodyPr/>
        <a:lstStyle/>
        <a:p>
          <a:endParaRPr lang="en-US"/>
        </a:p>
      </dgm:t>
    </dgm:pt>
    <dgm:pt modelId="{4E2AF1FD-AC02-4A98-8C83-0CA2A03E3638}" type="sibTrans" cxnId="{58114C5A-7B9E-4DBB-850A-5A44AD6D100C}">
      <dgm:prSet/>
      <dgm:spPr/>
      <dgm:t>
        <a:bodyPr/>
        <a:lstStyle/>
        <a:p>
          <a:endParaRPr lang="en-US"/>
        </a:p>
      </dgm:t>
    </dgm:pt>
    <dgm:pt modelId="{A488F109-BB12-4106-9009-4FC425001261}">
      <dgm:prSet/>
      <dgm:spPr/>
      <dgm:t>
        <a:bodyPr/>
        <a:lstStyle/>
        <a:p>
          <a:r>
            <a:rPr lang="en-GB"/>
            <a:t>Who ?who is impacted by the problem? Customers who want convenience </a:t>
          </a:r>
          <a:endParaRPr lang="en-US"/>
        </a:p>
      </dgm:t>
    </dgm:pt>
    <dgm:pt modelId="{3E180A39-D4EB-4B38-889A-C9064D8DDE72}" type="parTrans" cxnId="{98045EC2-AF18-4FE4-91D0-2A2E6B1F8BAC}">
      <dgm:prSet/>
      <dgm:spPr/>
      <dgm:t>
        <a:bodyPr/>
        <a:lstStyle/>
        <a:p>
          <a:endParaRPr lang="en-US"/>
        </a:p>
      </dgm:t>
    </dgm:pt>
    <dgm:pt modelId="{40C49CB7-7E7A-4F4B-AFB7-9CC6F5512E12}" type="sibTrans" cxnId="{98045EC2-AF18-4FE4-91D0-2A2E6B1F8BAC}">
      <dgm:prSet/>
      <dgm:spPr/>
      <dgm:t>
        <a:bodyPr/>
        <a:lstStyle/>
        <a:p>
          <a:endParaRPr lang="en-US"/>
        </a:p>
      </dgm:t>
    </dgm:pt>
    <dgm:pt modelId="{B18C99B8-2EC8-4940-9242-F6FA9C41E11D}">
      <dgm:prSet/>
      <dgm:spPr/>
      <dgm:t>
        <a:bodyPr/>
        <a:lstStyle/>
        <a:p>
          <a:r>
            <a:rPr lang="en-GB"/>
            <a:t>Why? why is the problem happening? Strategic limitations, Rising operational and supply costs</a:t>
          </a:r>
          <a:endParaRPr lang="en-US"/>
        </a:p>
      </dgm:t>
    </dgm:pt>
    <dgm:pt modelId="{3DEBC75F-6812-478A-97B0-F076F5F559AB}" type="parTrans" cxnId="{B2E7F0E4-AE6C-40F0-B70C-20A635ED7D8F}">
      <dgm:prSet/>
      <dgm:spPr/>
      <dgm:t>
        <a:bodyPr/>
        <a:lstStyle/>
        <a:p>
          <a:endParaRPr lang="en-US"/>
        </a:p>
      </dgm:t>
    </dgm:pt>
    <dgm:pt modelId="{002AF11B-2BEB-48D8-94BC-35F5CD236086}" type="sibTrans" cxnId="{B2E7F0E4-AE6C-40F0-B70C-20A635ED7D8F}">
      <dgm:prSet/>
      <dgm:spPr/>
      <dgm:t>
        <a:bodyPr/>
        <a:lstStyle/>
        <a:p>
          <a:endParaRPr lang="en-US"/>
        </a:p>
      </dgm:t>
    </dgm:pt>
    <dgm:pt modelId="{E4C6CA57-A1F5-4550-ADE1-716C7E39EF62}">
      <dgm:prSet/>
      <dgm:spPr/>
      <dgm:t>
        <a:bodyPr/>
        <a:lstStyle/>
        <a:p>
          <a:r>
            <a:rPr lang="en-GB"/>
            <a:t>How? How serious is the problem? Green Haven rely on traditional strengths </a:t>
          </a:r>
          <a:endParaRPr lang="en-US"/>
        </a:p>
      </dgm:t>
    </dgm:pt>
    <dgm:pt modelId="{0365B79B-2EB1-4E21-A651-F3BA02603C2B}" type="parTrans" cxnId="{702DE8BB-6363-4BD3-A05F-4A6EAD8FCD5B}">
      <dgm:prSet/>
      <dgm:spPr/>
      <dgm:t>
        <a:bodyPr/>
        <a:lstStyle/>
        <a:p>
          <a:endParaRPr lang="en-US"/>
        </a:p>
      </dgm:t>
    </dgm:pt>
    <dgm:pt modelId="{6C312EF3-A75E-4068-B9F8-0CC0B41BF9D9}" type="sibTrans" cxnId="{702DE8BB-6363-4BD3-A05F-4A6EAD8FCD5B}">
      <dgm:prSet/>
      <dgm:spPr/>
      <dgm:t>
        <a:bodyPr/>
        <a:lstStyle/>
        <a:p>
          <a:endParaRPr lang="en-US"/>
        </a:p>
      </dgm:t>
    </dgm:pt>
    <dgm:pt modelId="{B1C1D2E9-2707-49D3-8455-47650F6D5946}">
      <dgm:prSet/>
      <dgm:spPr/>
      <dgm:t>
        <a:bodyPr/>
        <a:lstStyle/>
        <a:p>
          <a:r>
            <a:rPr lang="en-GB"/>
            <a:t>How much? How much is being lost? 30% reduction in in store sales, Rising costs for flowers and sustainable materials </a:t>
          </a:r>
          <a:endParaRPr lang="en-US"/>
        </a:p>
      </dgm:t>
    </dgm:pt>
    <dgm:pt modelId="{5E73BFEB-E190-4D6C-86B7-0B0ADD53CE24}" type="parTrans" cxnId="{5F294DC2-0064-49B5-AC21-F0E511B564AD}">
      <dgm:prSet/>
      <dgm:spPr/>
      <dgm:t>
        <a:bodyPr/>
        <a:lstStyle/>
        <a:p>
          <a:endParaRPr lang="en-US"/>
        </a:p>
      </dgm:t>
    </dgm:pt>
    <dgm:pt modelId="{F5D2C055-D12E-41EA-8C88-EE16EC8F1ECE}" type="sibTrans" cxnId="{5F294DC2-0064-49B5-AC21-F0E511B564AD}">
      <dgm:prSet/>
      <dgm:spPr/>
      <dgm:t>
        <a:bodyPr/>
        <a:lstStyle/>
        <a:p>
          <a:endParaRPr lang="en-US"/>
        </a:p>
      </dgm:t>
    </dgm:pt>
    <dgm:pt modelId="{55C4CA07-F640-45BA-A856-686D094F0D4F}" type="pres">
      <dgm:prSet presAssocID="{23CD1800-A309-4327-A2F8-E1ED4FDF6C6E}" presName="vert0" presStyleCnt="0">
        <dgm:presLayoutVars>
          <dgm:dir/>
          <dgm:animOne val="branch"/>
          <dgm:animLvl val="lvl"/>
        </dgm:presLayoutVars>
      </dgm:prSet>
      <dgm:spPr/>
    </dgm:pt>
    <dgm:pt modelId="{7A2DF866-5069-4D03-9A48-2D9990FB85E1}" type="pres">
      <dgm:prSet presAssocID="{40EBE819-258E-4BD6-B073-0743FE92D8CF}" presName="thickLine" presStyleLbl="alignNode1" presStyleIdx="0" presStyleCnt="7"/>
      <dgm:spPr/>
    </dgm:pt>
    <dgm:pt modelId="{749FB328-9675-477A-AA96-03F095FD511D}" type="pres">
      <dgm:prSet presAssocID="{40EBE819-258E-4BD6-B073-0743FE92D8CF}" presName="horz1" presStyleCnt="0"/>
      <dgm:spPr/>
    </dgm:pt>
    <dgm:pt modelId="{E0147565-7D45-4CF4-9C5E-2D454C8A6BA8}" type="pres">
      <dgm:prSet presAssocID="{40EBE819-258E-4BD6-B073-0743FE92D8CF}" presName="tx1" presStyleLbl="revTx" presStyleIdx="0" presStyleCnt="7"/>
      <dgm:spPr/>
    </dgm:pt>
    <dgm:pt modelId="{E8A39FA5-7826-4A5E-A18D-700234BD6A0F}" type="pres">
      <dgm:prSet presAssocID="{40EBE819-258E-4BD6-B073-0743FE92D8CF}" presName="vert1" presStyleCnt="0"/>
      <dgm:spPr/>
    </dgm:pt>
    <dgm:pt modelId="{0092534C-BAE3-45A8-8555-D0083018F50E}" type="pres">
      <dgm:prSet presAssocID="{929375E9-66C5-4CF5-A715-045B78E9D541}" presName="thickLine" presStyleLbl="alignNode1" presStyleIdx="1" presStyleCnt="7"/>
      <dgm:spPr/>
    </dgm:pt>
    <dgm:pt modelId="{A44D7521-6DC0-4669-95A3-B21C477C2D89}" type="pres">
      <dgm:prSet presAssocID="{929375E9-66C5-4CF5-A715-045B78E9D541}" presName="horz1" presStyleCnt="0"/>
      <dgm:spPr/>
    </dgm:pt>
    <dgm:pt modelId="{29DA4C49-DE19-4372-AE84-EFB72D3C4028}" type="pres">
      <dgm:prSet presAssocID="{929375E9-66C5-4CF5-A715-045B78E9D541}" presName="tx1" presStyleLbl="revTx" presStyleIdx="1" presStyleCnt="7"/>
      <dgm:spPr/>
    </dgm:pt>
    <dgm:pt modelId="{65B801B9-F8D2-4368-9BEF-5891BDC82192}" type="pres">
      <dgm:prSet presAssocID="{929375E9-66C5-4CF5-A715-045B78E9D541}" presName="vert1" presStyleCnt="0"/>
      <dgm:spPr/>
    </dgm:pt>
    <dgm:pt modelId="{FFFE81E8-D5C2-4793-9013-A4842F645EB6}" type="pres">
      <dgm:prSet presAssocID="{EA45660E-E9C9-4322-B89F-DD6190E9CC07}" presName="thickLine" presStyleLbl="alignNode1" presStyleIdx="2" presStyleCnt="7"/>
      <dgm:spPr/>
    </dgm:pt>
    <dgm:pt modelId="{40A57773-2C5C-4CBB-9519-F966E1C88AD3}" type="pres">
      <dgm:prSet presAssocID="{EA45660E-E9C9-4322-B89F-DD6190E9CC07}" presName="horz1" presStyleCnt="0"/>
      <dgm:spPr/>
    </dgm:pt>
    <dgm:pt modelId="{254C1250-FBC8-48BD-85A2-B9B717C78615}" type="pres">
      <dgm:prSet presAssocID="{EA45660E-E9C9-4322-B89F-DD6190E9CC07}" presName="tx1" presStyleLbl="revTx" presStyleIdx="2" presStyleCnt="7"/>
      <dgm:spPr/>
    </dgm:pt>
    <dgm:pt modelId="{AA04DCBE-51C4-44DF-AA6F-6DBAE2B9422D}" type="pres">
      <dgm:prSet presAssocID="{EA45660E-E9C9-4322-B89F-DD6190E9CC07}" presName="vert1" presStyleCnt="0"/>
      <dgm:spPr/>
    </dgm:pt>
    <dgm:pt modelId="{0A091E5A-E19C-4887-B1D2-9680FE00BAE5}" type="pres">
      <dgm:prSet presAssocID="{A488F109-BB12-4106-9009-4FC425001261}" presName="thickLine" presStyleLbl="alignNode1" presStyleIdx="3" presStyleCnt="7"/>
      <dgm:spPr/>
    </dgm:pt>
    <dgm:pt modelId="{28242686-BE90-440D-A85B-792AE7C6FECE}" type="pres">
      <dgm:prSet presAssocID="{A488F109-BB12-4106-9009-4FC425001261}" presName="horz1" presStyleCnt="0"/>
      <dgm:spPr/>
    </dgm:pt>
    <dgm:pt modelId="{FBB103DD-E2CB-4BE4-A12C-567F10BC4D9D}" type="pres">
      <dgm:prSet presAssocID="{A488F109-BB12-4106-9009-4FC425001261}" presName="tx1" presStyleLbl="revTx" presStyleIdx="3" presStyleCnt="7"/>
      <dgm:spPr/>
    </dgm:pt>
    <dgm:pt modelId="{C7640F6D-BFD7-4996-8D08-17B9BFCF5041}" type="pres">
      <dgm:prSet presAssocID="{A488F109-BB12-4106-9009-4FC425001261}" presName="vert1" presStyleCnt="0"/>
      <dgm:spPr/>
    </dgm:pt>
    <dgm:pt modelId="{EA6901BE-D561-4E34-A995-AE3F88EF8B63}" type="pres">
      <dgm:prSet presAssocID="{B18C99B8-2EC8-4940-9242-F6FA9C41E11D}" presName="thickLine" presStyleLbl="alignNode1" presStyleIdx="4" presStyleCnt="7"/>
      <dgm:spPr/>
    </dgm:pt>
    <dgm:pt modelId="{7A3935A5-1AED-4DCF-8976-9020E71813A6}" type="pres">
      <dgm:prSet presAssocID="{B18C99B8-2EC8-4940-9242-F6FA9C41E11D}" presName="horz1" presStyleCnt="0"/>
      <dgm:spPr/>
    </dgm:pt>
    <dgm:pt modelId="{D51CBF17-E653-4918-8A1D-8E6593D1DAD1}" type="pres">
      <dgm:prSet presAssocID="{B18C99B8-2EC8-4940-9242-F6FA9C41E11D}" presName="tx1" presStyleLbl="revTx" presStyleIdx="4" presStyleCnt="7"/>
      <dgm:spPr/>
    </dgm:pt>
    <dgm:pt modelId="{7E075C87-2011-49DD-B87C-E81CBE400A0E}" type="pres">
      <dgm:prSet presAssocID="{B18C99B8-2EC8-4940-9242-F6FA9C41E11D}" presName="vert1" presStyleCnt="0"/>
      <dgm:spPr/>
    </dgm:pt>
    <dgm:pt modelId="{C1E4100F-7D9E-435B-8A01-AEAD6E6FD280}" type="pres">
      <dgm:prSet presAssocID="{E4C6CA57-A1F5-4550-ADE1-716C7E39EF62}" presName="thickLine" presStyleLbl="alignNode1" presStyleIdx="5" presStyleCnt="7"/>
      <dgm:spPr/>
    </dgm:pt>
    <dgm:pt modelId="{128D1522-9D87-4BDD-B3B0-B60AB6D61C78}" type="pres">
      <dgm:prSet presAssocID="{E4C6CA57-A1F5-4550-ADE1-716C7E39EF62}" presName="horz1" presStyleCnt="0"/>
      <dgm:spPr/>
    </dgm:pt>
    <dgm:pt modelId="{3A3319A4-521C-4046-BAB0-AC13AC90335B}" type="pres">
      <dgm:prSet presAssocID="{E4C6CA57-A1F5-4550-ADE1-716C7E39EF62}" presName="tx1" presStyleLbl="revTx" presStyleIdx="5" presStyleCnt="7"/>
      <dgm:spPr/>
    </dgm:pt>
    <dgm:pt modelId="{B38DF4B2-D2F5-4A5A-8866-40857FCEF71A}" type="pres">
      <dgm:prSet presAssocID="{E4C6CA57-A1F5-4550-ADE1-716C7E39EF62}" presName="vert1" presStyleCnt="0"/>
      <dgm:spPr/>
    </dgm:pt>
    <dgm:pt modelId="{D657DD28-C2E1-4F0A-8BFE-81661EC76E92}" type="pres">
      <dgm:prSet presAssocID="{B1C1D2E9-2707-49D3-8455-47650F6D5946}" presName="thickLine" presStyleLbl="alignNode1" presStyleIdx="6" presStyleCnt="7"/>
      <dgm:spPr/>
    </dgm:pt>
    <dgm:pt modelId="{04CF2634-90E8-43ED-9D0F-B9CE0D302295}" type="pres">
      <dgm:prSet presAssocID="{B1C1D2E9-2707-49D3-8455-47650F6D5946}" presName="horz1" presStyleCnt="0"/>
      <dgm:spPr/>
    </dgm:pt>
    <dgm:pt modelId="{9D88E48C-D676-4EB9-85E0-37BAB0F8B6AD}" type="pres">
      <dgm:prSet presAssocID="{B1C1D2E9-2707-49D3-8455-47650F6D5946}" presName="tx1" presStyleLbl="revTx" presStyleIdx="6" presStyleCnt="7"/>
      <dgm:spPr/>
    </dgm:pt>
    <dgm:pt modelId="{1BBA7BF1-A7A1-44E8-96B3-50F53D5C2F2F}" type="pres">
      <dgm:prSet presAssocID="{B1C1D2E9-2707-49D3-8455-47650F6D5946}" presName="vert1" presStyleCnt="0"/>
      <dgm:spPr/>
    </dgm:pt>
  </dgm:ptLst>
  <dgm:cxnLst>
    <dgm:cxn modelId="{43E16E00-FFA1-4B7F-BBCC-1C396318A18F}" type="presOf" srcId="{929375E9-66C5-4CF5-A715-045B78E9D541}" destId="{29DA4C49-DE19-4372-AE84-EFB72D3C4028}" srcOrd="0" destOrd="0" presId="urn:microsoft.com/office/officeart/2008/layout/LinedList"/>
    <dgm:cxn modelId="{E2C46C0A-DF1D-479C-8AC3-962F91173C7D}" srcId="{23CD1800-A309-4327-A2F8-E1ED4FDF6C6E}" destId="{40EBE819-258E-4BD6-B073-0743FE92D8CF}" srcOrd="0" destOrd="0" parTransId="{15D5FFD0-62FC-48C8-87C3-64AC1ADE46C3}" sibTransId="{3C972BFE-444C-4692-A30A-58F3A0A2B5A6}"/>
    <dgm:cxn modelId="{58114C5A-7B9E-4DBB-850A-5A44AD6D100C}" srcId="{23CD1800-A309-4327-A2F8-E1ED4FDF6C6E}" destId="{EA45660E-E9C9-4322-B89F-DD6190E9CC07}" srcOrd="2" destOrd="0" parTransId="{96D762A1-FBFD-40B0-A9A3-11E895B79281}" sibTransId="{4E2AF1FD-AC02-4A98-8C83-0CA2A03E3638}"/>
    <dgm:cxn modelId="{E46A9D84-CCAC-4094-97C9-208FB2B6AB47}" type="presOf" srcId="{40EBE819-258E-4BD6-B073-0743FE92D8CF}" destId="{E0147565-7D45-4CF4-9C5E-2D454C8A6BA8}" srcOrd="0" destOrd="0" presId="urn:microsoft.com/office/officeart/2008/layout/LinedList"/>
    <dgm:cxn modelId="{1497538C-2E42-4B57-8CBD-0422D80BC187}" type="presOf" srcId="{B18C99B8-2EC8-4940-9242-F6FA9C41E11D}" destId="{D51CBF17-E653-4918-8A1D-8E6593D1DAD1}" srcOrd="0" destOrd="0" presId="urn:microsoft.com/office/officeart/2008/layout/LinedList"/>
    <dgm:cxn modelId="{50CFC098-C882-48A4-B970-320A05FE3D8F}" type="presOf" srcId="{B1C1D2E9-2707-49D3-8455-47650F6D5946}" destId="{9D88E48C-D676-4EB9-85E0-37BAB0F8B6AD}" srcOrd="0" destOrd="0" presId="urn:microsoft.com/office/officeart/2008/layout/LinedList"/>
    <dgm:cxn modelId="{28008DAA-C649-4E85-A841-94D938E31374}" type="presOf" srcId="{EA45660E-E9C9-4322-B89F-DD6190E9CC07}" destId="{254C1250-FBC8-48BD-85A2-B9B717C78615}" srcOrd="0" destOrd="0" presId="urn:microsoft.com/office/officeart/2008/layout/LinedList"/>
    <dgm:cxn modelId="{702DE8BB-6363-4BD3-A05F-4A6EAD8FCD5B}" srcId="{23CD1800-A309-4327-A2F8-E1ED4FDF6C6E}" destId="{E4C6CA57-A1F5-4550-ADE1-716C7E39EF62}" srcOrd="5" destOrd="0" parTransId="{0365B79B-2EB1-4E21-A651-F3BA02603C2B}" sibTransId="{6C312EF3-A75E-4068-B9F8-0CC0B41BF9D9}"/>
    <dgm:cxn modelId="{98045EC2-AF18-4FE4-91D0-2A2E6B1F8BAC}" srcId="{23CD1800-A309-4327-A2F8-E1ED4FDF6C6E}" destId="{A488F109-BB12-4106-9009-4FC425001261}" srcOrd="3" destOrd="0" parTransId="{3E180A39-D4EB-4B38-889A-C9064D8DDE72}" sibTransId="{40C49CB7-7E7A-4F4B-AFB7-9CC6F5512E12}"/>
    <dgm:cxn modelId="{5F294DC2-0064-49B5-AC21-F0E511B564AD}" srcId="{23CD1800-A309-4327-A2F8-E1ED4FDF6C6E}" destId="{B1C1D2E9-2707-49D3-8455-47650F6D5946}" srcOrd="6" destOrd="0" parTransId="{5E73BFEB-E190-4D6C-86B7-0B0ADD53CE24}" sibTransId="{F5D2C055-D12E-41EA-8C88-EE16EC8F1ECE}"/>
    <dgm:cxn modelId="{596A2CC4-5252-4950-9EB9-C225261F1866}" type="presOf" srcId="{A488F109-BB12-4106-9009-4FC425001261}" destId="{FBB103DD-E2CB-4BE4-A12C-567F10BC4D9D}" srcOrd="0" destOrd="0" presId="urn:microsoft.com/office/officeart/2008/layout/LinedList"/>
    <dgm:cxn modelId="{7898EBC4-4515-4A0D-992F-7FFD83DAA315}" type="presOf" srcId="{E4C6CA57-A1F5-4550-ADE1-716C7E39EF62}" destId="{3A3319A4-521C-4046-BAB0-AC13AC90335B}" srcOrd="0" destOrd="0" presId="urn:microsoft.com/office/officeart/2008/layout/LinedList"/>
    <dgm:cxn modelId="{820829D3-27B1-4D5B-A13D-69890B43B245}" type="presOf" srcId="{23CD1800-A309-4327-A2F8-E1ED4FDF6C6E}" destId="{55C4CA07-F640-45BA-A856-686D094F0D4F}" srcOrd="0" destOrd="0" presId="urn:microsoft.com/office/officeart/2008/layout/LinedList"/>
    <dgm:cxn modelId="{878163DE-1374-4250-BC07-E2D790C134D9}" srcId="{23CD1800-A309-4327-A2F8-E1ED4FDF6C6E}" destId="{929375E9-66C5-4CF5-A715-045B78E9D541}" srcOrd="1" destOrd="0" parTransId="{E6015568-F165-4622-B837-8CD455824A53}" sibTransId="{9A9937AA-6F9A-4F70-A4DF-7D12546D2BFC}"/>
    <dgm:cxn modelId="{B2E7F0E4-AE6C-40F0-B70C-20A635ED7D8F}" srcId="{23CD1800-A309-4327-A2F8-E1ED4FDF6C6E}" destId="{B18C99B8-2EC8-4940-9242-F6FA9C41E11D}" srcOrd="4" destOrd="0" parTransId="{3DEBC75F-6812-478A-97B0-F076F5F559AB}" sibTransId="{002AF11B-2BEB-48D8-94BC-35F5CD236086}"/>
    <dgm:cxn modelId="{A4A5C84E-AE96-4013-A954-6BB9343E7735}" type="presParOf" srcId="{55C4CA07-F640-45BA-A856-686D094F0D4F}" destId="{7A2DF866-5069-4D03-9A48-2D9990FB85E1}" srcOrd="0" destOrd="0" presId="urn:microsoft.com/office/officeart/2008/layout/LinedList"/>
    <dgm:cxn modelId="{1C71819C-291A-4E65-8486-7E50C597761C}" type="presParOf" srcId="{55C4CA07-F640-45BA-A856-686D094F0D4F}" destId="{749FB328-9675-477A-AA96-03F095FD511D}" srcOrd="1" destOrd="0" presId="urn:microsoft.com/office/officeart/2008/layout/LinedList"/>
    <dgm:cxn modelId="{7823F867-D5A0-45FF-907F-3B85F9D28FFE}" type="presParOf" srcId="{749FB328-9675-477A-AA96-03F095FD511D}" destId="{E0147565-7D45-4CF4-9C5E-2D454C8A6BA8}" srcOrd="0" destOrd="0" presId="urn:microsoft.com/office/officeart/2008/layout/LinedList"/>
    <dgm:cxn modelId="{F57BE35C-65B5-4F9D-B017-EFD77DB80DA7}" type="presParOf" srcId="{749FB328-9675-477A-AA96-03F095FD511D}" destId="{E8A39FA5-7826-4A5E-A18D-700234BD6A0F}" srcOrd="1" destOrd="0" presId="urn:microsoft.com/office/officeart/2008/layout/LinedList"/>
    <dgm:cxn modelId="{12F8B827-1743-4D53-864C-9ABABF7C4B49}" type="presParOf" srcId="{55C4CA07-F640-45BA-A856-686D094F0D4F}" destId="{0092534C-BAE3-45A8-8555-D0083018F50E}" srcOrd="2" destOrd="0" presId="urn:microsoft.com/office/officeart/2008/layout/LinedList"/>
    <dgm:cxn modelId="{3DA453A8-F278-4368-99D0-3B211A54E0D9}" type="presParOf" srcId="{55C4CA07-F640-45BA-A856-686D094F0D4F}" destId="{A44D7521-6DC0-4669-95A3-B21C477C2D89}" srcOrd="3" destOrd="0" presId="urn:microsoft.com/office/officeart/2008/layout/LinedList"/>
    <dgm:cxn modelId="{C809F30D-0B20-4EFE-91EC-74A521FAEBD6}" type="presParOf" srcId="{A44D7521-6DC0-4669-95A3-B21C477C2D89}" destId="{29DA4C49-DE19-4372-AE84-EFB72D3C4028}" srcOrd="0" destOrd="0" presId="urn:microsoft.com/office/officeart/2008/layout/LinedList"/>
    <dgm:cxn modelId="{01258764-807B-4EA9-B9A8-8A6DE30D780A}" type="presParOf" srcId="{A44D7521-6DC0-4669-95A3-B21C477C2D89}" destId="{65B801B9-F8D2-4368-9BEF-5891BDC82192}" srcOrd="1" destOrd="0" presId="urn:microsoft.com/office/officeart/2008/layout/LinedList"/>
    <dgm:cxn modelId="{E0952AC9-ED56-4437-BF8F-DD3546297BC2}" type="presParOf" srcId="{55C4CA07-F640-45BA-A856-686D094F0D4F}" destId="{FFFE81E8-D5C2-4793-9013-A4842F645EB6}" srcOrd="4" destOrd="0" presId="urn:microsoft.com/office/officeart/2008/layout/LinedList"/>
    <dgm:cxn modelId="{105B2DF7-4292-4671-8F9C-5A7F5B1E4DDE}" type="presParOf" srcId="{55C4CA07-F640-45BA-A856-686D094F0D4F}" destId="{40A57773-2C5C-4CBB-9519-F966E1C88AD3}" srcOrd="5" destOrd="0" presId="urn:microsoft.com/office/officeart/2008/layout/LinedList"/>
    <dgm:cxn modelId="{E625F790-2A7C-4CEF-8B06-0224E54BE76C}" type="presParOf" srcId="{40A57773-2C5C-4CBB-9519-F966E1C88AD3}" destId="{254C1250-FBC8-48BD-85A2-B9B717C78615}" srcOrd="0" destOrd="0" presId="urn:microsoft.com/office/officeart/2008/layout/LinedList"/>
    <dgm:cxn modelId="{D2A7F3F4-8339-4240-9B5A-F2AC7A7466CA}" type="presParOf" srcId="{40A57773-2C5C-4CBB-9519-F966E1C88AD3}" destId="{AA04DCBE-51C4-44DF-AA6F-6DBAE2B9422D}" srcOrd="1" destOrd="0" presId="urn:microsoft.com/office/officeart/2008/layout/LinedList"/>
    <dgm:cxn modelId="{8DC3AE86-1839-4FEC-9293-B8C0D216B3FE}" type="presParOf" srcId="{55C4CA07-F640-45BA-A856-686D094F0D4F}" destId="{0A091E5A-E19C-4887-B1D2-9680FE00BAE5}" srcOrd="6" destOrd="0" presId="urn:microsoft.com/office/officeart/2008/layout/LinedList"/>
    <dgm:cxn modelId="{489E429F-B082-415E-941D-F7F9DF48C227}" type="presParOf" srcId="{55C4CA07-F640-45BA-A856-686D094F0D4F}" destId="{28242686-BE90-440D-A85B-792AE7C6FECE}" srcOrd="7" destOrd="0" presId="urn:microsoft.com/office/officeart/2008/layout/LinedList"/>
    <dgm:cxn modelId="{76A644A0-EC40-477B-A6CE-C8F0C82E8BE8}" type="presParOf" srcId="{28242686-BE90-440D-A85B-792AE7C6FECE}" destId="{FBB103DD-E2CB-4BE4-A12C-567F10BC4D9D}" srcOrd="0" destOrd="0" presId="urn:microsoft.com/office/officeart/2008/layout/LinedList"/>
    <dgm:cxn modelId="{9E392B1F-E636-4C70-B5C6-9D0C3EC0E0A3}" type="presParOf" srcId="{28242686-BE90-440D-A85B-792AE7C6FECE}" destId="{C7640F6D-BFD7-4996-8D08-17B9BFCF5041}" srcOrd="1" destOrd="0" presId="urn:microsoft.com/office/officeart/2008/layout/LinedList"/>
    <dgm:cxn modelId="{05CA28EE-1306-42F8-8E82-D3D685C2B7C8}" type="presParOf" srcId="{55C4CA07-F640-45BA-A856-686D094F0D4F}" destId="{EA6901BE-D561-4E34-A995-AE3F88EF8B63}" srcOrd="8" destOrd="0" presId="urn:microsoft.com/office/officeart/2008/layout/LinedList"/>
    <dgm:cxn modelId="{F74DC075-1B82-4E32-9677-1E840CAD86CA}" type="presParOf" srcId="{55C4CA07-F640-45BA-A856-686D094F0D4F}" destId="{7A3935A5-1AED-4DCF-8976-9020E71813A6}" srcOrd="9" destOrd="0" presId="urn:microsoft.com/office/officeart/2008/layout/LinedList"/>
    <dgm:cxn modelId="{D8D1C927-AC62-4319-9492-443540AEB73C}" type="presParOf" srcId="{7A3935A5-1AED-4DCF-8976-9020E71813A6}" destId="{D51CBF17-E653-4918-8A1D-8E6593D1DAD1}" srcOrd="0" destOrd="0" presId="urn:microsoft.com/office/officeart/2008/layout/LinedList"/>
    <dgm:cxn modelId="{B5A05A8C-332B-4206-BE27-85C64476D746}" type="presParOf" srcId="{7A3935A5-1AED-4DCF-8976-9020E71813A6}" destId="{7E075C87-2011-49DD-B87C-E81CBE400A0E}" srcOrd="1" destOrd="0" presId="urn:microsoft.com/office/officeart/2008/layout/LinedList"/>
    <dgm:cxn modelId="{F4077727-9C53-483D-B4C4-2807714ABEF1}" type="presParOf" srcId="{55C4CA07-F640-45BA-A856-686D094F0D4F}" destId="{C1E4100F-7D9E-435B-8A01-AEAD6E6FD280}" srcOrd="10" destOrd="0" presId="urn:microsoft.com/office/officeart/2008/layout/LinedList"/>
    <dgm:cxn modelId="{C47A462A-D2F1-470C-87C4-03B337260E96}" type="presParOf" srcId="{55C4CA07-F640-45BA-A856-686D094F0D4F}" destId="{128D1522-9D87-4BDD-B3B0-B60AB6D61C78}" srcOrd="11" destOrd="0" presId="urn:microsoft.com/office/officeart/2008/layout/LinedList"/>
    <dgm:cxn modelId="{697209A2-77BB-4346-B878-B4591A58E5FD}" type="presParOf" srcId="{128D1522-9D87-4BDD-B3B0-B60AB6D61C78}" destId="{3A3319A4-521C-4046-BAB0-AC13AC90335B}" srcOrd="0" destOrd="0" presId="urn:microsoft.com/office/officeart/2008/layout/LinedList"/>
    <dgm:cxn modelId="{E6AAA8D8-DEA8-4B43-B07B-A1B60A24D092}" type="presParOf" srcId="{128D1522-9D87-4BDD-B3B0-B60AB6D61C78}" destId="{B38DF4B2-D2F5-4A5A-8866-40857FCEF71A}" srcOrd="1" destOrd="0" presId="urn:microsoft.com/office/officeart/2008/layout/LinedList"/>
    <dgm:cxn modelId="{0A7FD1B1-FA59-4FCA-A6B2-C77CEE0F6851}" type="presParOf" srcId="{55C4CA07-F640-45BA-A856-686D094F0D4F}" destId="{D657DD28-C2E1-4F0A-8BFE-81661EC76E92}" srcOrd="12" destOrd="0" presId="urn:microsoft.com/office/officeart/2008/layout/LinedList"/>
    <dgm:cxn modelId="{0ACC9CAA-F3A7-46B0-9D01-AE67DB0DB403}" type="presParOf" srcId="{55C4CA07-F640-45BA-A856-686D094F0D4F}" destId="{04CF2634-90E8-43ED-9D0F-B9CE0D302295}" srcOrd="13" destOrd="0" presId="urn:microsoft.com/office/officeart/2008/layout/LinedList"/>
    <dgm:cxn modelId="{41BEB8CA-FA16-417B-BB52-B2A10C922EBC}" type="presParOf" srcId="{04CF2634-90E8-43ED-9D0F-B9CE0D302295}" destId="{9D88E48C-D676-4EB9-85E0-37BAB0F8B6AD}" srcOrd="0" destOrd="0" presId="urn:microsoft.com/office/officeart/2008/layout/LinedList"/>
    <dgm:cxn modelId="{FDA77C88-22EB-4A98-9AAA-1195006A2329}" type="presParOf" srcId="{04CF2634-90E8-43ED-9D0F-B9CE0D302295}" destId="{1BBA7BF1-A7A1-44E8-96B3-50F53D5C2F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4CB25D-DD4E-42BE-A36C-D57AD05B6F1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5811EF6-2FB3-473B-B1E2-594E95E213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Cause-and-Effect Model is a tool that helps us to identify, organise and display cause of specific problem </a:t>
          </a:r>
          <a:endParaRPr lang="en-US" sz="2000" dirty="0"/>
        </a:p>
      </dgm:t>
    </dgm:pt>
    <dgm:pt modelId="{A4B5EC0B-963B-4A57-943A-CFAB0152E251}" type="parTrans" cxnId="{31F73268-8A7A-4FAA-B711-93CB09A5A842}">
      <dgm:prSet/>
      <dgm:spPr/>
      <dgm:t>
        <a:bodyPr/>
        <a:lstStyle/>
        <a:p>
          <a:endParaRPr lang="en-US"/>
        </a:p>
      </dgm:t>
    </dgm:pt>
    <dgm:pt modelId="{E9CF2267-17A1-4983-A6AB-4CE00A4D6619}" type="sibTrans" cxnId="{31F73268-8A7A-4FAA-B711-93CB09A5A8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652AD0B-6788-4FD3-AC56-85D97058B9D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Why is it used?</a:t>
          </a:r>
        </a:p>
        <a:p>
          <a:pPr>
            <a:lnSpc>
              <a:spcPct val="100000"/>
            </a:lnSpc>
          </a:pPr>
          <a:r>
            <a:rPr lang="en-GB" sz="2000" dirty="0"/>
            <a:t> A cause‑and‑effect model is used because it helps people move from symptoms to root causes</a:t>
          </a:r>
          <a:r>
            <a:rPr lang="en-GB" sz="1800" dirty="0"/>
            <a:t>. </a:t>
          </a:r>
          <a:endParaRPr lang="en-US" sz="1800" dirty="0"/>
        </a:p>
      </dgm:t>
    </dgm:pt>
    <dgm:pt modelId="{8D04700A-5CD0-4FF9-94FE-7751B5623F72}" type="parTrans" cxnId="{FD207DF5-2C1F-40FB-94E9-4D18D284922D}">
      <dgm:prSet/>
      <dgm:spPr/>
      <dgm:t>
        <a:bodyPr/>
        <a:lstStyle/>
        <a:p>
          <a:endParaRPr lang="en-US"/>
        </a:p>
      </dgm:t>
    </dgm:pt>
    <dgm:pt modelId="{B703B16C-13D3-49AE-9F6D-B6FED7624C45}" type="sibTrans" cxnId="{FD207DF5-2C1F-40FB-94E9-4D18D28492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F914796-F093-4F40-AA4A-0AE58317F36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Where/how is it used? </a:t>
          </a:r>
        </a:p>
        <a:p>
          <a:pPr>
            <a:lnSpc>
              <a:spcPct val="100000"/>
            </a:lnSpc>
          </a:pPr>
          <a:r>
            <a:rPr lang="en-GB" sz="2000" dirty="0"/>
            <a:t>For operations management</a:t>
          </a:r>
          <a:endParaRPr lang="en-US" sz="2000" dirty="0"/>
        </a:p>
      </dgm:t>
    </dgm:pt>
    <dgm:pt modelId="{63239C27-4FDD-4F11-A0BD-F37C6F6278EA}" type="parTrans" cxnId="{7D99804B-101E-4A70-BCF9-167E0036D6A1}">
      <dgm:prSet/>
      <dgm:spPr/>
      <dgm:t>
        <a:bodyPr/>
        <a:lstStyle/>
        <a:p>
          <a:endParaRPr lang="en-US"/>
        </a:p>
      </dgm:t>
    </dgm:pt>
    <dgm:pt modelId="{EFF0800F-8840-493A-A596-7B4D5FD2C70E}" type="sibTrans" cxnId="{7D99804B-101E-4A70-BCF9-167E0036D6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8C7C9E7-6BCC-4F48-A607-E847211C842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What are the benefits of this model?</a:t>
          </a:r>
        </a:p>
        <a:p>
          <a:pPr>
            <a:lnSpc>
              <a:spcPct val="100000"/>
            </a:lnSpc>
          </a:pPr>
          <a:r>
            <a:rPr lang="en-GB" sz="2000" dirty="0"/>
            <a:t> It clarifies the root causes </a:t>
          </a:r>
          <a:endParaRPr lang="en-US" sz="2000" dirty="0"/>
        </a:p>
      </dgm:t>
    </dgm:pt>
    <dgm:pt modelId="{1A88557D-816A-47B6-B9CE-51AE8FBD5232}" type="parTrans" cxnId="{825D6620-42A0-4936-82F5-5F07E40182DB}">
      <dgm:prSet/>
      <dgm:spPr/>
      <dgm:t>
        <a:bodyPr/>
        <a:lstStyle/>
        <a:p>
          <a:endParaRPr lang="en-US"/>
        </a:p>
      </dgm:t>
    </dgm:pt>
    <dgm:pt modelId="{8603BD3E-A660-4C11-9290-26543192D689}" type="sibTrans" cxnId="{825D6620-42A0-4936-82F5-5F07E40182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2B5069F-F4AE-4D45-832A-8E1CC044158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What are the criticisms of this model?</a:t>
          </a:r>
        </a:p>
        <a:p>
          <a:pPr>
            <a:lnSpc>
              <a:spcPct val="100000"/>
            </a:lnSpc>
          </a:pPr>
          <a:r>
            <a:rPr lang="en-GB" sz="2000" dirty="0"/>
            <a:t> It can oversimplify complex problems </a:t>
          </a:r>
          <a:endParaRPr lang="en-US" sz="2000" dirty="0"/>
        </a:p>
      </dgm:t>
    </dgm:pt>
    <dgm:pt modelId="{D70EC023-3648-414C-9F48-FA6CADCD53BA}" type="parTrans" cxnId="{FCF66DB9-8B99-4739-B6DD-03FFA32E2502}">
      <dgm:prSet/>
      <dgm:spPr/>
      <dgm:t>
        <a:bodyPr/>
        <a:lstStyle/>
        <a:p>
          <a:endParaRPr lang="en-US"/>
        </a:p>
      </dgm:t>
    </dgm:pt>
    <dgm:pt modelId="{6048AA87-806E-467D-BE8B-11F412F4EC83}" type="sibTrans" cxnId="{FCF66DB9-8B99-4739-B6DD-03FFA32E25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D3AACE5-1079-4CFA-B894-A5DC3D8E861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(Sproull,2018,p22-23</a:t>
          </a:r>
          <a:r>
            <a:rPr lang="en-GB" sz="3500" dirty="0"/>
            <a:t>)</a:t>
          </a:r>
          <a:endParaRPr lang="en-US" sz="3500" dirty="0"/>
        </a:p>
      </dgm:t>
    </dgm:pt>
    <dgm:pt modelId="{4186E150-C70F-46E6-8777-EF356CBD38D5}" type="parTrans" cxnId="{408CEF73-5B8D-404A-ACFA-40F49785DCCE}">
      <dgm:prSet/>
      <dgm:spPr/>
      <dgm:t>
        <a:bodyPr/>
        <a:lstStyle/>
        <a:p>
          <a:endParaRPr lang="en-US"/>
        </a:p>
      </dgm:t>
    </dgm:pt>
    <dgm:pt modelId="{325922BD-1E03-47F7-9FD0-0C4B323A8E77}" type="sibTrans" cxnId="{408CEF73-5B8D-404A-ACFA-40F49785DCCE}">
      <dgm:prSet/>
      <dgm:spPr/>
      <dgm:t>
        <a:bodyPr/>
        <a:lstStyle/>
        <a:p>
          <a:endParaRPr lang="en-US"/>
        </a:p>
      </dgm:t>
    </dgm:pt>
    <dgm:pt modelId="{3C8ACD2A-5A83-416A-9414-19A651F88F25}" type="pres">
      <dgm:prSet presAssocID="{6E4CB25D-DD4E-42BE-A36C-D57AD05B6F10}" presName="vert0" presStyleCnt="0">
        <dgm:presLayoutVars>
          <dgm:dir/>
          <dgm:animOne val="branch"/>
          <dgm:animLvl val="lvl"/>
        </dgm:presLayoutVars>
      </dgm:prSet>
      <dgm:spPr/>
    </dgm:pt>
    <dgm:pt modelId="{FEA3422C-AE51-4ED1-9768-68C4B7C85BFE}" type="pres">
      <dgm:prSet presAssocID="{05811EF6-2FB3-473B-B1E2-594E95E21313}" presName="thickLine" presStyleLbl="alignNode1" presStyleIdx="0" presStyleCnt="6"/>
      <dgm:spPr/>
    </dgm:pt>
    <dgm:pt modelId="{749DA2C7-FF15-403E-9238-B6C5A19B1E66}" type="pres">
      <dgm:prSet presAssocID="{05811EF6-2FB3-473B-B1E2-594E95E21313}" presName="horz1" presStyleCnt="0"/>
      <dgm:spPr/>
    </dgm:pt>
    <dgm:pt modelId="{D12C5E53-5648-4E8A-B1C2-54528641E605}" type="pres">
      <dgm:prSet presAssocID="{05811EF6-2FB3-473B-B1E2-594E95E21313}" presName="tx1" presStyleLbl="revTx" presStyleIdx="0" presStyleCnt="6"/>
      <dgm:spPr/>
    </dgm:pt>
    <dgm:pt modelId="{491B6826-9B64-41B1-AD72-DF8CD75E780B}" type="pres">
      <dgm:prSet presAssocID="{05811EF6-2FB3-473B-B1E2-594E95E21313}" presName="vert1" presStyleCnt="0"/>
      <dgm:spPr/>
    </dgm:pt>
    <dgm:pt modelId="{256F328C-F770-4C27-BD42-D8879E377632}" type="pres">
      <dgm:prSet presAssocID="{0652AD0B-6788-4FD3-AC56-85D97058B9D8}" presName="thickLine" presStyleLbl="alignNode1" presStyleIdx="1" presStyleCnt="6"/>
      <dgm:spPr/>
    </dgm:pt>
    <dgm:pt modelId="{341EBF95-6453-42E1-9F6D-A5FC9D5D1F03}" type="pres">
      <dgm:prSet presAssocID="{0652AD0B-6788-4FD3-AC56-85D97058B9D8}" presName="horz1" presStyleCnt="0"/>
      <dgm:spPr/>
    </dgm:pt>
    <dgm:pt modelId="{E3BED495-99B4-4713-AE10-24E515D67728}" type="pres">
      <dgm:prSet presAssocID="{0652AD0B-6788-4FD3-AC56-85D97058B9D8}" presName="tx1" presStyleLbl="revTx" presStyleIdx="1" presStyleCnt="6"/>
      <dgm:spPr/>
    </dgm:pt>
    <dgm:pt modelId="{5A0765CF-B8F2-4AC7-BDCA-664B29832EAD}" type="pres">
      <dgm:prSet presAssocID="{0652AD0B-6788-4FD3-AC56-85D97058B9D8}" presName="vert1" presStyleCnt="0"/>
      <dgm:spPr/>
    </dgm:pt>
    <dgm:pt modelId="{DFBA95E8-5247-42B3-986A-1298DD45807A}" type="pres">
      <dgm:prSet presAssocID="{AF914796-F093-4F40-AA4A-0AE58317F365}" presName="thickLine" presStyleLbl="alignNode1" presStyleIdx="2" presStyleCnt="6"/>
      <dgm:spPr/>
    </dgm:pt>
    <dgm:pt modelId="{B1CE8464-1B41-44FF-90BB-6E8C19FD995E}" type="pres">
      <dgm:prSet presAssocID="{AF914796-F093-4F40-AA4A-0AE58317F365}" presName="horz1" presStyleCnt="0"/>
      <dgm:spPr/>
    </dgm:pt>
    <dgm:pt modelId="{38BBEF1C-09A4-4097-BC2C-AC4AEE13F587}" type="pres">
      <dgm:prSet presAssocID="{AF914796-F093-4F40-AA4A-0AE58317F365}" presName="tx1" presStyleLbl="revTx" presStyleIdx="2" presStyleCnt="6"/>
      <dgm:spPr/>
    </dgm:pt>
    <dgm:pt modelId="{5F83F2C2-56B2-41B8-A42A-CF993004A601}" type="pres">
      <dgm:prSet presAssocID="{AF914796-F093-4F40-AA4A-0AE58317F365}" presName="vert1" presStyleCnt="0"/>
      <dgm:spPr/>
    </dgm:pt>
    <dgm:pt modelId="{1677ED46-7BC8-461F-AD74-082CBD3448D2}" type="pres">
      <dgm:prSet presAssocID="{D8C7C9E7-6BCC-4F48-A607-E847211C842E}" presName="thickLine" presStyleLbl="alignNode1" presStyleIdx="3" presStyleCnt="6"/>
      <dgm:spPr/>
    </dgm:pt>
    <dgm:pt modelId="{5C172E1F-B53E-4FE9-9073-43E5309A9488}" type="pres">
      <dgm:prSet presAssocID="{D8C7C9E7-6BCC-4F48-A607-E847211C842E}" presName="horz1" presStyleCnt="0"/>
      <dgm:spPr/>
    </dgm:pt>
    <dgm:pt modelId="{6FDA33E8-8BD1-46CF-9838-1C62F48148F0}" type="pres">
      <dgm:prSet presAssocID="{D8C7C9E7-6BCC-4F48-A607-E847211C842E}" presName="tx1" presStyleLbl="revTx" presStyleIdx="3" presStyleCnt="6"/>
      <dgm:spPr/>
    </dgm:pt>
    <dgm:pt modelId="{39E7FCE9-F119-45FB-88BB-09C1251DBDA0}" type="pres">
      <dgm:prSet presAssocID="{D8C7C9E7-6BCC-4F48-A607-E847211C842E}" presName="vert1" presStyleCnt="0"/>
      <dgm:spPr/>
    </dgm:pt>
    <dgm:pt modelId="{5AD9E803-6279-46C0-8D2A-11547382BAF7}" type="pres">
      <dgm:prSet presAssocID="{02B5069F-F4AE-4D45-832A-8E1CC0441581}" presName="thickLine" presStyleLbl="alignNode1" presStyleIdx="4" presStyleCnt="6"/>
      <dgm:spPr/>
    </dgm:pt>
    <dgm:pt modelId="{85CB94FD-0AEA-49F5-8204-1273AC993CC7}" type="pres">
      <dgm:prSet presAssocID="{02B5069F-F4AE-4D45-832A-8E1CC0441581}" presName="horz1" presStyleCnt="0"/>
      <dgm:spPr/>
    </dgm:pt>
    <dgm:pt modelId="{0F63F9FF-6566-4E10-B698-25139AF47398}" type="pres">
      <dgm:prSet presAssocID="{02B5069F-F4AE-4D45-832A-8E1CC0441581}" presName="tx1" presStyleLbl="revTx" presStyleIdx="4" presStyleCnt="6"/>
      <dgm:spPr/>
    </dgm:pt>
    <dgm:pt modelId="{8287F769-42F7-4EE0-B847-54E6172F99D8}" type="pres">
      <dgm:prSet presAssocID="{02B5069F-F4AE-4D45-832A-8E1CC0441581}" presName="vert1" presStyleCnt="0"/>
      <dgm:spPr/>
    </dgm:pt>
    <dgm:pt modelId="{791BFDC1-F754-41D2-98E1-C1DB0201A708}" type="pres">
      <dgm:prSet presAssocID="{2D3AACE5-1079-4CFA-B894-A5DC3D8E8616}" presName="thickLine" presStyleLbl="alignNode1" presStyleIdx="5" presStyleCnt="6"/>
      <dgm:spPr/>
    </dgm:pt>
    <dgm:pt modelId="{23A3ED37-9840-4F54-9A22-BEF280421E3D}" type="pres">
      <dgm:prSet presAssocID="{2D3AACE5-1079-4CFA-B894-A5DC3D8E8616}" presName="horz1" presStyleCnt="0"/>
      <dgm:spPr/>
    </dgm:pt>
    <dgm:pt modelId="{B40C75D8-830A-4026-AFAA-2CDA7D2FECE7}" type="pres">
      <dgm:prSet presAssocID="{2D3AACE5-1079-4CFA-B894-A5DC3D8E8616}" presName="tx1" presStyleLbl="revTx" presStyleIdx="5" presStyleCnt="6"/>
      <dgm:spPr/>
    </dgm:pt>
    <dgm:pt modelId="{0F5F8800-F5BB-4BF3-8DF3-C51DA7525A7B}" type="pres">
      <dgm:prSet presAssocID="{2D3AACE5-1079-4CFA-B894-A5DC3D8E8616}" presName="vert1" presStyleCnt="0"/>
      <dgm:spPr/>
    </dgm:pt>
  </dgm:ptLst>
  <dgm:cxnLst>
    <dgm:cxn modelId="{9EC2D61E-977D-4CBD-A22E-66560D8C9F36}" type="presOf" srcId="{2D3AACE5-1079-4CFA-B894-A5DC3D8E8616}" destId="{B40C75D8-830A-4026-AFAA-2CDA7D2FECE7}" srcOrd="0" destOrd="0" presId="urn:microsoft.com/office/officeart/2008/layout/LinedList"/>
    <dgm:cxn modelId="{825D6620-42A0-4936-82F5-5F07E40182DB}" srcId="{6E4CB25D-DD4E-42BE-A36C-D57AD05B6F10}" destId="{D8C7C9E7-6BCC-4F48-A607-E847211C842E}" srcOrd="3" destOrd="0" parTransId="{1A88557D-816A-47B6-B9CE-51AE8FBD5232}" sibTransId="{8603BD3E-A660-4C11-9290-26543192D689}"/>
    <dgm:cxn modelId="{31F73268-8A7A-4FAA-B711-93CB09A5A842}" srcId="{6E4CB25D-DD4E-42BE-A36C-D57AD05B6F10}" destId="{05811EF6-2FB3-473B-B1E2-594E95E21313}" srcOrd="0" destOrd="0" parTransId="{A4B5EC0B-963B-4A57-943A-CFAB0152E251}" sibTransId="{E9CF2267-17A1-4983-A6AB-4CE00A4D6619}"/>
    <dgm:cxn modelId="{7D99804B-101E-4A70-BCF9-167E0036D6A1}" srcId="{6E4CB25D-DD4E-42BE-A36C-D57AD05B6F10}" destId="{AF914796-F093-4F40-AA4A-0AE58317F365}" srcOrd="2" destOrd="0" parTransId="{63239C27-4FDD-4F11-A0BD-F37C6F6278EA}" sibTransId="{EFF0800F-8840-493A-A596-7B4D5FD2C70E}"/>
    <dgm:cxn modelId="{FC54B76F-8986-4D6B-B196-FDFA73A428F2}" type="presOf" srcId="{02B5069F-F4AE-4D45-832A-8E1CC0441581}" destId="{0F63F9FF-6566-4E10-B698-25139AF47398}" srcOrd="0" destOrd="0" presId="urn:microsoft.com/office/officeart/2008/layout/LinedList"/>
    <dgm:cxn modelId="{CA3CD852-E6CF-4C01-B63D-DBD1DD968B43}" type="presOf" srcId="{6E4CB25D-DD4E-42BE-A36C-D57AD05B6F10}" destId="{3C8ACD2A-5A83-416A-9414-19A651F88F25}" srcOrd="0" destOrd="0" presId="urn:microsoft.com/office/officeart/2008/layout/LinedList"/>
    <dgm:cxn modelId="{408CEF73-5B8D-404A-ACFA-40F49785DCCE}" srcId="{6E4CB25D-DD4E-42BE-A36C-D57AD05B6F10}" destId="{2D3AACE5-1079-4CFA-B894-A5DC3D8E8616}" srcOrd="5" destOrd="0" parTransId="{4186E150-C70F-46E6-8777-EF356CBD38D5}" sibTransId="{325922BD-1E03-47F7-9FD0-0C4B323A8E77}"/>
    <dgm:cxn modelId="{3799B980-16E7-418D-A080-8C8ACA0FAC9E}" type="presOf" srcId="{0652AD0B-6788-4FD3-AC56-85D97058B9D8}" destId="{E3BED495-99B4-4713-AE10-24E515D67728}" srcOrd="0" destOrd="0" presId="urn:microsoft.com/office/officeart/2008/layout/LinedList"/>
    <dgm:cxn modelId="{DEA834A9-CBDA-4EB3-9F12-ADDD51DC98DE}" type="presOf" srcId="{AF914796-F093-4F40-AA4A-0AE58317F365}" destId="{38BBEF1C-09A4-4097-BC2C-AC4AEE13F587}" srcOrd="0" destOrd="0" presId="urn:microsoft.com/office/officeart/2008/layout/LinedList"/>
    <dgm:cxn modelId="{FCF66DB9-8B99-4739-B6DD-03FFA32E2502}" srcId="{6E4CB25D-DD4E-42BE-A36C-D57AD05B6F10}" destId="{02B5069F-F4AE-4D45-832A-8E1CC0441581}" srcOrd="4" destOrd="0" parTransId="{D70EC023-3648-414C-9F48-FA6CADCD53BA}" sibTransId="{6048AA87-806E-467D-BE8B-11F412F4EC83}"/>
    <dgm:cxn modelId="{728F2FD7-12A3-4BD6-9778-2407ADE4F4B5}" type="presOf" srcId="{D8C7C9E7-6BCC-4F48-A607-E847211C842E}" destId="{6FDA33E8-8BD1-46CF-9838-1C62F48148F0}" srcOrd="0" destOrd="0" presId="urn:microsoft.com/office/officeart/2008/layout/LinedList"/>
    <dgm:cxn modelId="{A99427EC-EC7D-4C36-A714-DE685C7B7226}" type="presOf" srcId="{05811EF6-2FB3-473B-B1E2-594E95E21313}" destId="{D12C5E53-5648-4E8A-B1C2-54528641E605}" srcOrd="0" destOrd="0" presId="urn:microsoft.com/office/officeart/2008/layout/LinedList"/>
    <dgm:cxn modelId="{FD207DF5-2C1F-40FB-94E9-4D18D284922D}" srcId="{6E4CB25D-DD4E-42BE-A36C-D57AD05B6F10}" destId="{0652AD0B-6788-4FD3-AC56-85D97058B9D8}" srcOrd="1" destOrd="0" parTransId="{8D04700A-5CD0-4FF9-94FE-7751B5623F72}" sibTransId="{B703B16C-13D3-49AE-9F6D-B6FED7624C45}"/>
    <dgm:cxn modelId="{922A2E4D-F701-43BA-A07D-5C68B1C40955}" type="presParOf" srcId="{3C8ACD2A-5A83-416A-9414-19A651F88F25}" destId="{FEA3422C-AE51-4ED1-9768-68C4B7C85BFE}" srcOrd="0" destOrd="0" presId="urn:microsoft.com/office/officeart/2008/layout/LinedList"/>
    <dgm:cxn modelId="{FC6C4DFA-D208-4FA0-8734-14C1A051EE8E}" type="presParOf" srcId="{3C8ACD2A-5A83-416A-9414-19A651F88F25}" destId="{749DA2C7-FF15-403E-9238-B6C5A19B1E66}" srcOrd="1" destOrd="0" presId="urn:microsoft.com/office/officeart/2008/layout/LinedList"/>
    <dgm:cxn modelId="{60EDE9B9-9814-49BF-9D23-0C084B2BDFD6}" type="presParOf" srcId="{749DA2C7-FF15-403E-9238-B6C5A19B1E66}" destId="{D12C5E53-5648-4E8A-B1C2-54528641E605}" srcOrd="0" destOrd="0" presId="urn:microsoft.com/office/officeart/2008/layout/LinedList"/>
    <dgm:cxn modelId="{F2E45242-03F4-4CC3-A8F4-6F48CA102F59}" type="presParOf" srcId="{749DA2C7-FF15-403E-9238-B6C5A19B1E66}" destId="{491B6826-9B64-41B1-AD72-DF8CD75E780B}" srcOrd="1" destOrd="0" presId="urn:microsoft.com/office/officeart/2008/layout/LinedList"/>
    <dgm:cxn modelId="{CD059B00-0D99-4CB4-BF66-9ABA46C38394}" type="presParOf" srcId="{3C8ACD2A-5A83-416A-9414-19A651F88F25}" destId="{256F328C-F770-4C27-BD42-D8879E377632}" srcOrd="2" destOrd="0" presId="urn:microsoft.com/office/officeart/2008/layout/LinedList"/>
    <dgm:cxn modelId="{C7C858EF-D0DE-4E94-9041-23A4B4954886}" type="presParOf" srcId="{3C8ACD2A-5A83-416A-9414-19A651F88F25}" destId="{341EBF95-6453-42E1-9F6D-A5FC9D5D1F03}" srcOrd="3" destOrd="0" presId="urn:microsoft.com/office/officeart/2008/layout/LinedList"/>
    <dgm:cxn modelId="{CFC587F9-1F2B-4DE7-A46F-ABA268180805}" type="presParOf" srcId="{341EBF95-6453-42E1-9F6D-A5FC9D5D1F03}" destId="{E3BED495-99B4-4713-AE10-24E515D67728}" srcOrd="0" destOrd="0" presId="urn:microsoft.com/office/officeart/2008/layout/LinedList"/>
    <dgm:cxn modelId="{6FF1D85E-832C-47E0-B5F7-C6D55EADF20A}" type="presParOf" srcId="{341EBF95-6453-42E1-9F6D-A5FC9D5D1F03}" destId="{5A0765CF-B8F2-4AC7-BDCA-664B29832EAD}" srcOrd="1" destOrd="0" presId="urn:microsoft.com/office/officeart/2008/layout/LinedList"/>
    <dgm:cxn modelId="{40D8C7F6-0F16-4776-9C99-392747FE09B7}" type="presParOf" srcId="{3C8ACD2A-5A83-416A-9414-19A651F88F25}" destId="{DFBA95E8-5247-42B3-986A-1298DD45807A}" srcOrd="4" destOrd="0" presId="urn:microsoft.com/office/officeart/2008/layout/LinedList"/>
    <dgm:cxn modelId="{D43CF54B-30BE-4F18-A99A-305B7FFBC942}" type="presParOf" srcId="{3C8ACD2A-5A83-416A-9414-19A651F88F25}" destId="{B1CE8464-1B41-44FF-90BB-6E8C19FD995E}" srcOrd="5" destOrd="0" presId="urn:microsoft.com/office/officeart/2008/layout/LinedList"/>
    <dgm:cxn modelId="{99BC02F2-7C21-463C-AA41-66F6A404492B}" type="presParOf" srcId="{B1CE8464-1B41-44FF-90BB-6E8C19FD995E}" destId="{38BBEF1C-09A4-4097-BC2C-AC4AEE13F587}" srcOrd="0" destOrd="0" presId="urn:microsoft.com/office/officeart/2008/layout/LinedList"/>
    <dgm:cxn modelId="{124EB861-40DC-42BA-B97E-47F1FCDF8A51}" type="presParOf" srcId="{B1CE8464-1B41-44FF-90BB-6E8C19FD995E}" destId="{5F83F2C2-56B2-41B8-A42A-CF993004A601}" srcOrd="1" destOrd="0" presId="urn:microsoft.com/office/officeart/2008/layout/LinedList"/>
    <dgm:cxn modelId="{A2F24884-9487-41B1-BC58-48C47444C9B2}" type="presParOf" srcId="{3C8ACD2A-5A83-416A-9414-19A651F88F25}" destId="{1677ED46-7BC8-461F-AD74-082CBD3448D2}" srcOrd="6" destOrd="0" presId="urn:microsoft.com/office/officeart/2008/layout/LinedList"/>
    <dgm:cxn modelId="{3746200E-3A94-4121-9A88-C55DD771F743}" type="presParOf" srcId="{3C8ACD2A-5A83-416A-9414-19A651F88F25}" destId="{5C172E1F-B53E-4FE9-9073-43E5309A9488}" srcOrd="7" destOrd="0" presId="urn:microsoft.com/office/officeart/2008/layout/LinedList"/>
    <dgm:cxn modelId="{A56DDDED-0E84-424D-A66C-8F1E596AFFB5}" type="presParOf" srcId="{5C172E1F-B53E-4FE9-9073-43E5309A9488}" destId="{6FDA33E8-8BD1-46CF-9838-1C62F48148F0}" srcOrd="0" destOrd="0" presId="urn:microsoft.com/office/officeart/2008/layout/LinedList"/>
    <dgm:cxn modelId="{194DBBC6-DB01-4202-93CF-81547F02EA64}" type="presParOf" srcId="{5C172E1F-B53E-4FE9-9073-43E5309A9488}" destId="{39E7FCE9-F119-45FB-88BB-09C1251DBDA0}" srcOrd="1" destOrd="0" presId="urn:microsoft.com/office/officeart/2008/layout/LinedList"/>
    <dgm:cxn modelId="{02A5F249-0ADE-4D49-B459-48243C7BC881}" type="presParOf" srcId="{3C8ACD2A-5A83-416A-9414-19A651F88F25}" destId="{5AD9E803-6279-46C0-8D2A-11547382BAF7}" srcOrd="8" destOrd="0" presId="urn:microsoft.com/office/officeart/2008/layout/LinedList"/>
    <dgm:cxn modelId="{071C8D47-D458-4CFF-B4DB-C3C190D3CAC2}" type="presParOf" srcId="{3C8ACD2A-5A83-416A-9414-19A651F88F25}" destId="{85CB94FD-0AEA-49F5-8204-1273AC993CC7}" srcOrd="9" destOrd="0" presId="urn:microsoft.com/office/officeart/2008/layout/LinedList"/>
    <dgm:cxn modelId="{5155B3DB-34AC-443D-A090-C292D727FF3E}" type="presParOf" srcId="{85CB94FD-0AEA-49F5-8204-1273AC993CC7}" destId="{0F63F9FF-6566-4E10-B698-25139AF47398}" srcOrd="0" destOrd="0" presId="urn:microsoft.com/office/officeart/2008/layout/LinedList"/>
    <dgm:cxn modelId="{9268BE28-5CBF-4D8E-AB29-88CE653645D5}" type="presParOf" srcId="{85CB94FD-0AEA-49F5-8204-1273AC993CC7}" destId="{8287F769-42F7-4EE0-B847-54E6172F99D8}" srcOrd="1" destOrd="0" presId="urn:microsoft.com/office/officeart/2008/layout/LinedList"/>
    <dgm:cxn modelId="{0288467A-E1AB-4A5F-A0E2-96BE8C86BB45}" type="presParOf" srcId="{3C8ACD2A-5A83-416A-9414-19A651F88F25}" destId="{791BFDC1-F754-41D2-98E1-C1DB0201A708}" srcOrd="10" destOrd="0" presId="urn:microsoft.com/office/officeart/2008/layout/LinedList"/>
    <dgm:cxn modelId="{BF1F1612-FACF-4056-9168-7C98C3FD46D1}" type="presParOf" srcId="{3C8ACD2A-5A83-416A-9414-19A651F88F25}" destId="{23A3ED37-9840-4F54-9A22-BEF280421E3D}" srcOrd="11" destOrd="0" presId="urn:microsoft.com/office/officeart/2008/layout/LinedList"/>
    <dgm:cxn modelId="{F05125E7-588B-430E-9C26-6872E651808C}" type="presParOf" srcId="{23A3ED37-9840-4F54-9A22-BEF280421E3D}" destId="{B40C75D8-830A-4026-AFAA-2CDA7D2FECE7}" srcOrd="0" destOrd="0" presId="urn:microsoft.com/office/officeart/2008/layout/LinedList"/>
    <dgm:cxn modelId="{27668FFA-67A9-4F29-A424-A86EFA4DA66C}" type="presParOf" srcId="{23A3ED37-9840-4F54-9A22-BEF280421E3D}" destId="{0F5F8800-F5BB-4BF3-8DF3-C51DA7525A7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5CDA16D-391D-44B5-8935-50523E6D97EC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996C3F0A-CFD0-49AD-94EB-C365B2A6AEFE}">
      <dgm:prSet/>
      <dgm:spPr/>
      <dgm:t>
        <a:bodyPr/>
        <a:lstStyle/>
        <a:p>
          <a:r>
            <a:rPr lang="en-US"/>
            <a:t>Key</a:t>
          </a:r>
        </a:p>
      </dgm:t>
    </dgm:pt>
    <dgm:pt modelId="{C37FA498-22E3-44D2-9358-1419719A1532}" type="parTrans" cxnId="{48E6AC29-5E9E-4109-A505-22FB34F57C58}">
      <dgm:prSet/>
      <dgm:spPr/>
      <dgm:t>
        <a:bodyPr/>
        <a:lstStyle/>
        <a:p>
          <a:endParaRPr lang="en-US"/>
        </a:p>
      </dgm:t>
    </dgm:pt>
    <dgm:pt modelId="{55B215DD-F2A3-4222-97F6-4B7D0A0C7F23}" type="sibTrans" cxnId="{48E6AC29-5E9E-4109-A505-22FB34F57C58}">
      <dgm:prSet/>
      <dgm:spPr/>
      <dgm:t>
        <a:bodyPr/>
        <a:lstStyle/>
        <a:p>
          <a:endParaRPr lang="en-US"/>
        </a:p>
      </dgm:t>
    </dgm:pt>
    <dgm:pt modelId="{B346E426-7E58-44AB-8590-460191C4B2B2}">
      <dgm:prSet/>
      <dgm:spPr/>
      <dgm:t>
        <a:bodyPr/>
        <a:lstStyle/>
        <a:p>
          <a:r>
            <a:rPr lang="en-US"/>
            <a:t>Key Finding 1: The 5W2H analysis helps identify the root causes of decline</a:t>
          </a:r>
        </a:p>
      </dgm:t>
    </dgm:pt>
    <dgm:pt modelId="{E1FD8583-2E24-4CEF-A001-4646F56BEE4D}" type="parTrans" cxnId="{F3FCE183-8C19-4A3D-A00B-41FFBAA1ED4E}">
      <dgm:prSet/>
      <dgm:spPr/>
      <dgm:t>
        <a:bodyPr/>
        <a:lstStyle/>
        <a:p>
          <a:endParaRPr lang="en-US"/>
        </a:p>
      </dgm:t>
    </dgm:pt>
    <dgm:pt modelId="{31FE8A15-0577-4F2B-BA4E-53D2D51815C3}" type="sibTrans" cxnId="{F3FCE183-8C19-4A3D-A00B-41FFBAA1ED4E}">
      <dgm:prSet/>
      <dgm:spPr/>
      <dgm:t>
        <a:bodyPr/>
        <a:lstStyle/>
        <a:p>
          <a:endParaRPr lang="en-US"/>
        </a:p>
      </dgm:t>
    </dgm:pt>
    <dgm:pt modelId="{5C2F20FD-A25E-4864-BF9F-C1859ECDB170}">
      <dgm:prSet/>
      <dgm:spPr/>
      <dgm:t>
        <a:bodyPr/>
        <a:lstStyle/>
        <a:p>
          <a:r>
            <a:rPr lang="en-US"/>
            <a:t>Key</a:t>
          </a:r>
        </a:p>
      </dgm:t>
    </dgm:pt>
    <dgm:pt modelId="{C3796473-B8B3-4979-A096-65703AD37920}" type="parTrans" cxnId="{BD11C7ED-89A6-4A11-ADEA-A400552C701E}">
      <dgm:prSet/>
      <dgm:spPr/>
      <dgm:t>
        <a:bodyPr/>
        <a:lstStyle/>
        <a:p>
          <a:endParaRPr lang="en-US"/>
        </a:p>
      </dgm:t>
    </dgm:pt>
    <dgm:pt modelId="{4DBCFDC9-AFDA-4FE3-AE82-CA1CE3057FDB}" type="sibTrans" cxnId="{BD11C7ED-89A6-4A11-ADEA-A400552C701E}">
      <dgm:prSet/>
      <dgm:spPr/>
      <dgm:t>
        <a:bodyPr/>
        <a:lstStyle/>
        <a:p>
          <a:endParaRPr lang="en-US"/>
        </a:p>
      </dgm:t>
    </dgm:pt>
    <dgm:pt modelId="{AB0C0F35-4F14-4487-A83F-074DE22341C0}">
      <dgm:prSet/>
      <dgm:spPr/>
      <dgm:t>
        <a:bodyPr/>
        <a:lstStyle/>
        <a:p>
          <a:r>
            <a:rPr lang="en-US"/>
            <a:t>Key Finding 2: The value and limitations of the PESTEL Framework.</a:t>
          </a:r>
        </a:p>
      </dgm:t>
    </dgm:pt>
    <dgm:pt modelId="{2375FFE1-63F2-4AF4-8904-09C1E8EF0423}" type="parTrans" cxnId="{9C512B59-BC1B-460D-901F-F9877182E7AE}">
      <dgm:prSet/>
      <dgm:spPr/>
      <dgm:t>
        <a:bodyPr/>
        <a:lstStyle/>
        <a:p>
          <a:endParaRPr lang="en-US"/>
        </a:p>
      </dgm:t>
    </dgm:pt>
    <dgm:pt modelId="{D72971F3-911B-4C81-BB11-736B6AAC24C9}" type="sibTrans" cxnId="{9C512B59-BC1B-460D-901F-F9877182E7AE}">
      <dgm:prSet/>
      <dgm:spPr/>
      <dgm:t>
        <a:bodyPr/>
        <a:lstStyle/>
        <a:p>
          <a:endParaRPr lang="en-US"/>
        </a:p>
      </dgm:t>
    </dgm:pt>
    <dgm:pt modelId="{8A55F8CB-9743-48A2-8AC5-101C7A1A9EB9}">
      <dgm:prSet/>
      <dgm:spPr/>
      <dgm:t>
        <a:bodyPr/>
        <a:lstStyle/>
        <a:p>
          <a:r>
            <a:rPr lang="en-US"/>
            <a:t>Key</a:t>
          </a:r>
        </a:p>
      </dgm:t>
    </dgm:pt>
    <dgm:pt modelId="{5B0A53E4-2834-4B66-B9CC-A6FC85B9A889}" type="parTrans" cxnId="{3B7ACB5C-51C4-47A9-A9E1-6605D1BA59E3}">
      <dgm:prSet/>
      <dgm:spPr/>
      <dgm:t>
        <a:bodyPr/>
        <a:lstStyle/>
        <a:p>
          <a:endParaRPr lang="en-US"/>
        </a:p>
      </dgm:t>
    </dgm:pt>
    <dgm:pt modelId="{3A98ECF4-9024-4D0A-B503-188FA1C1458D}" type="sibTrans" cxnId="{3B7ACB5C-51C4-47A9-A9E1-6605D1BA59E3}">
      <dgm:prSet/>
      <dgm:spPr/>
      <dgm:t>
        <a:bodyPr/>
        <a:lstStyle/>
        <a:p>
          <a:endParaRPr lang="en-US"/>
        </a:p>
      </dgm:t>
    </dgm:pt>
    <dgm:pt modelId="{BEDBC6CB-FB92-463E-AC62-F12B52AF666E}">
      <dgm:prSet/>
      <dgm:spPr/>
      <dgm:t>
        <a:bodyPr/>
        <a:lstStyle/>
        <a:p>
          <a:r>
            <a:rPr lang="en-US"/>
            <a:t>Key Finding 3: The usefulness of the Cause-and Effect model in organising problems </a:t>
          </a:r>
        </a:p>
      </dgm:t>
    </dgm:pt>
    <dgm:pt modelId="{EE382B1E-475E-4B39-BFD8-0E91D94E4CC9}" type="parTrans" cxnId="{160B1DCB-9625-4B32-8A65-0EA61769F8CB}">
      <dgm:prSet/>
      <dgm:spPr/>
      <dgm:t>
        <a:bodyPr/>
        <a:lstStyle/>
        <a:p>
          <a:endParaRPr lang="en-US"/>
        </a:p>
      </dgm:t>
    </dgm:pt>
    <dgm:pt modelId="{0D56C140-DA3F-4FCA-83A5-E5E0E1518293}" type="sibTrans" cxnId="{160B1DCB-9625-4B32-8A65-0EA61769F8CB}">
      <dgm:prSet/>
      <dgm:spPr/>
      <dgm:t>
        <a:bodyPr/>
        <a:lstStyle/>
        <a:p>
          <a:endParaRPr lang="en-US"/>
        </a:p>
      </dgm:t>
    </dgm:pt>
    <dgm:pt modelId="{79A06888-3ADF-46CC-991E-BE70B64CBD9D}">
      <dgm:prSet/>
      <dgm:spPr/>
      <dgm:t>
        <a:bodyPr/>
        <a:lstStyle/>
        <a:p>
          <a:r>
            <a:rPr lang="en-US"/>
            <a:t>Key</a:t>
          </a:r>
        </a:p>
      </dgm:t>
    </dgm:pt>
    <dgm:pt modelId="{8E57982A-776D-4A2C-96E8-31ADAC27AA10}" type="parTrans" cxnId="{396FA62E-D390-4F18-BBF9-BDF168C97572}">
      <dgm:prSet/>
      <dgm:spPr/>
      <dgm:t>
        <a:bodyPr/>
        <a:lstStyle/>
        <a:p>
          <a:endParaRPr lang="en-US"/>
        </a:p>
      </dgm:t>
    </dgm:pt>
    <dgm:pt modelId="{59BB22F3-AD8C-4023-999F-9E6C564BFCD9}" type="sibTrans" cxnId="{396FA62E-D390-4F18-BBF9-BDF168C97572}">
      <dgm:prSet/>
      <dgm:spPr/>
      <dgm:t>
        <a:bodyPr/>
        <a:lstStyle/>
        <a:p>
          <a:endParaRPr lang="en-US"/>
        </a:p>
      </dgm:t>
    </dgm:pt>
    <dgm:pt modelId="{8D459BCF-37D5-470B-B0B1-6E50016F3E06}">
      <dgm:prSet/>
      <dgm:spPr/>
      <dgm:t>
        <a:bodyPr/>
        <a:lstStyle/>
        <a:p>
          <a:r>
            <a:rPr lang="en-US"/>
            <a:t>Key Finding 4:  The PESTEL framework reveals strong external pressures</a:t>
          </a:r>
        </a:p>
      </dgm:t>
    </dgm:pt>
    <dgm:pt modelId="{92055F75-28AD-4231-9ADE-033B14FFD5F4}" type="parTrans" cxnId="{4263F082-409C-454D-AAEF-0E6DB2777FA2}">
      <dgm:prSet/>
      <dgm:spPr/>
      <dgm:t>
        <a:bodyPr/>
        <a:lstStyle/>
        <a:p>
          <a:endParaRPr lang="en-US"/>
        </a:p>
      </dgm:t>
    </dgm:pt>
    <dgm:pt modelId="{2E945CB7-6632-4D38-961F-5C3745DA8A35}" type="sibTrans" cxnId="{4263F082-409C-454D-AAEF-0E6DB2777FA2}">
      <dgm:prSet/>
      <dgm:spPr/>
      <dgm:t>
        <a:bodyPr/>
        <a:lstStyle/>
        <a:p>
          <a:endParaRPr lang="en-US"/>
        </a:p>
      </dgm:t>
    </dgm:pt>
    <dgm:pt modelId="{3E50D410-7C54-4A5B-B42C-6B3C620BDC7F}" type="pres">
      <dgm:prSet presAssocID="{85CDA16D-391D-44B5-8935-50523E6D97EC}" presName="Name0" presStyleCnt="0">
        <dgm:presLayoutVars>
          <dgm:dir/>
          <dgm:animLvl val="lvl"/>
          <dgm:resizeHandles val="exact"/>
        </dgm:presLayoutVars>
      </dgm:prSet>
      <dgm:spPr/>
    </dgm:pt>
    <dgm:pt modelId="{B5FE2DE7-B1F4-4EFD-A85C-18F33BCF7D9F}" type="pres">
      <dgm:prSet presAssocID="{996C3F0A-CFD0-49AD-94EB-C365B2A6AEFE}" presName="linNode" presStyleCnt="0"/>
      <dgm:spPr/>
    </dgm:pt>
    <dgm:pt modelId="{0FF33504-126A-4CB3-AE8D-0F83F5838185}" type="pres">
      <dgm:prSet presAssocID="{996C3F0A-CFD0-49AD-94EB-C365B2A6AEFE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478C3696-13CA-4949-BC54-C5B2D1EB52FC}" type="pres">
      <dgm:prSet presAssocID="{996C3F0A-CFD0-49AD-94EB-C365B2A6AEFE}" presName="descendantText" presStyleLbl="alignAccFollowNode1" presStyleIdx="0" presStyleCnt="4">
        <dgm:presLayoutVars>
          <dgm:bulletEnabled/>
        </dgm:presLayoutVars>
      </dgm:prSet>
      <dgm:spPr/>
    </dgm:pt>
    <dgm:pt modelId="{80FD1862-AA41-4011-8680-1CAE4A926410}" type="pres">
      <dgm:prSet presAssocID="{55B215DD-F2A3-4222-97F6-4B7D0A0C7F23}" presName="sp" presStyleCnt="0"/>
      <dgm:spPr/>
    </dgm:pt>
    <dgm:pt modelId="{C1D04078-EEBB-46B4-9899-FF4D6DB48D96}" type="pres">
      <dgm:prSet presAssocID="{5C2F20FD-A25E-4864-BF9F-C1859ECDB170}" presName="linNode" presStyleCnt="0"/>
      <dgm:spPr/>
    </dgm:pt>
    <dgm:pt modelId="{7E3357B6-DD85-4CC4-B383-FCB000B29CD5}" type="pres">
      <dgm:prSet presAssocID="{5C2F20FD-A25E-4864-BF9F-C1859ECDB170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1B0E6A17-9124-47BA-AF5F-CB50A7085E58}" type="pres">
      <dgm:prSet presAssocID="{5C2F20FD-A25E-4864-BF9F-C1859ECDB170}" presName="descendantText" presStyleLbl="alignAccFollowNode1" presStyleIdx="1" presStyleCnt="4">
        <dgm:presLayoutVars>
          <dgm:bulletEnabled/>
        </dgm:presLayoutVars>
      </dgm:prSet>
      <dgm:spPr/>
    </dgm:pt>
    <dgm:pt modelId="{C3F18C89-6CBB-41A0-9117-2322CA1BF9E9}" type="pres">
      <dgm:prSet presAssocID="{4DBCFDC9-AFDA-4FE3-AE82-CA1CE3057FDB}" presName="sp" presStyleCnt="0"/>
      <dgm:spPr/>
    </dgm:pt>
    <dgm:pt modelId="{21D20E9D-5338-44BF-B8FB-CBB165A57C95}" type="pres">
      <dgm:prSet presAssocID="{8A55F8CB-9743-48A2-8AC5-101C7A1A9EB9}" presName="linNode" presStyleCnt="0"/>
      <dgm:spPr/>
    </dgm:pt>
    <dgm:pt modelId="{5C298BC6-EBCA-4765-908C-93A98AF42D33}" type="pres">
      <dgm:prSet presAssocID="{8A55F8CB-9743-48A2-8AC5-101C7A1A9EB9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04CAA1A2-F0C1-4374-A2C7-1EFB7FCBFDA3}" type="pres">
      <dgm:prSet presAssocID="{8A55F8CB-9743-48A2-8AC5-101C7A1A9EB9}" presName="descendantText" presStyleLbl="alignAccFollowNode1" presStyleIdx="2" presStyleCnt="4">
        <dgm:presLayoutVars>
          <dgm:bulletEnabled/>
        </dgm:presLayoutVars>
      </dgm:prSet>
      <dgm:spPr/>
    </dgm:pt>
    <dgm:pt modelId="{8C82C36A-3310-4444-960E-FE3F9C734426}" type="pres">
      <dgm:prSet presAssocID="{3A98ECF4-9024-4D0A-B503-188FA1C1458D}" presName="sp" presStyleCnt="0"/>
      <dgm:spPr/>
    </dgm:pt>
    <dgm:pt modelId="{C28EBB81-5583-4708-856C-8246D0B6C124}" type="pres">
      <dgm:prSet presAssocID="{79A06888-3ADF-46CC-991E-BE70B64CBD9D}" presName="linNode" presStyleCnt="0"/>
      <dgm:spPr/>
    </dgm:pt>
    <dgm:pt modelId="{2BF3F1EE-A423-41AD-9A0D-F12FDBE29350}" type="pres">
      <dgm:prSet presAssocID="{79A06888-3ADF-46CC-991E-BE70B64CBD9D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E690FF90-2432-4091-9A13-423E486704C9}" type="pres">
      <dgm:prSet presAssocID="{79A06888-3ADF-46CC-991E-BE70B64CBD9D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CCA2C324-6535-4FBC-87C8-3F581993A929}" type="presOf" srcId="{79A06888-3ADF-46CC-991E-BE70B64CBD9D}" destId="{2BF3F1EE-A423-41AD-9A0D-F12FDBE29350}" srcOrd="0" destOrd="0" presId="urn:microsoft.com/office/officeart/2016/7/layout/VerticalSolidActionList"/>
    <dgm:cxn modelId="{48E6AC29-5E9E-4109-A505-22FB34F57C58}" srcId="{85CDA16D-391D-44B5-8935-50523E6D97EC}" destId="{996C3F0A-CFD0-49AD-94EB-C365B2A6AEFE}" srcOrd="0" destOrd="0" parTransId="{C37FA498-22E3-44D2-9358-1419719A1532}" sibTransId="{55B215DD-F2A3-4222-97F6-4B7D0A0C7F23}"/>
    <dgm:cxn modelId="{396FA62E-D390-4F18-BBF9-BDF168C97572}" srcId="{85CDA16D-391D-44B5-8935-50523E6D97EC}" destId="{79A06888-3ADF-46CC-991E-BE70B64CBD9D}" srcOrd="3" destOrd="0" parTransId="{8E57982A-776D-4A2C-96E8-31ADAC27AA10}" sibTransId="{59BB22F3-AD8C-4023-999F-9E6C564BFCD9}"/>
    <dgm:cxn modelId="{2C17325B-F81A-4FC5-9F5D-EBBFE6921CF3}" type="presOf" srcId="{5C2F20FD-A25E-4864-BF9F-C1859ECDB170}" destId="{7E3357B6-DD85-4CC4-B383-FCB000B29CD5}" srcOrd="0" destOrd="0" presId="urn:microsoft.com/office/officeart/2016/7/layout/VerticalSolidActionList"/>
    <dgm:cxn modelId="{3B7ACB5C-51C4-47A9-A9E1-6605D1BA59E3}" srcId="{85CDA16D-391D-44B5-8935-50523E6D97EC}" destId="{8A55F8CB-9743-48A2-8AC5-101C7A1A9EB9}" srcOrd="2" destOrd="0" parTransId="{5B0A53E4-2834-4B66-B9CC-A6FC85B9A889}" sibTransId="{3A98ECF4-9024-4D0A-B503-188FA1C1458D}"/>
    <dgm:cxn modelId="{FDE50D68-674B-4F54-A3F3-F5AEC18FD6E5}" type="presOf" srcId="{8A55F8CB-9743-48A2-8AC5-101C7A1A9EB9}" destId="{5C298BC6-EBCA-4765-908C-93A98AF42D33}" srcOrd="0" destOrd="0" presId="urn:microsoft.com/office/officeart/2016/7/layout/VerticalSolidActionList"/>
    <dgm:cxn modelId="{9C512B59-BC1B-460D-901F-F9877182E7AE}" srcId="{5C2F20FD-A25E-4864-BF9F-C1859ECDB170}" destId="{AB0C0F35-4F14-4487-A83F-074DE22341C0}" srcOrd="0" destOrd="0" parTransId="{2375FFE1-63F2-4AF4-8904-09C1E8EF0423}" sibTransId="{D72971F3-911B-4C81-BB11-736B6AAC24C9}"/>
    <dgm:cxn modelId="{4263F082-409C-454D-AAEF-0E6DB2777FA2}" srcId="{79A06888-3ADF-46CC-991E-BE70B64CBD9D}" destId="{8D459BCF-37D5-470B-B0B1-6E50016F3E06}" srcOrd="0" destOrd="0" parTransId="{92055F75-28AD-4231-9ADE-033B14FFD5F4}" sibTransId="{2E945CB7-6632-4D38-961F-5C3745DA8A35}"/>
    <dgm:cxn modelId="{F3FCE183-8C19-4A3D-A00B-41FFBAA1ED4E}" srcId="{996C3F0A-CFD0-49AD-94EB-C365B2A6AEFE}" destId="{B346E426-7E58-44AB-8590-460191C4B2B2}" srcOrd="0" destOrd="0" parTransId="{E1FD8583-2E24-4CEF-A001-4646F56BEE4D}" sibTransId="{31FE8A15-0577-4F2B-BA4E-53D2D51815C3}"/>
    <dgm:cxn modelId="{A3AB5BB0-9F87-412B-A878-183D81964882}" type="presOf" srcId="{996C3F0A-CFD0-49AD-94EB-C365B2A6AEFE}" destId="{0FF33504-126A-4CB3-AE8D-0F83F5838185}" srcOrd="0" destOrd="0" presId="urn:microsoft.com/office/officeart/2016/7/layout/VerticalSolidActionList"/>
    <dgm:cxn modelId="{93C9E3B1-FA2C-4A54-9079-FD74F57EFA9A}" type="presOf" srcId="{AB0C0F35-4F14-4487-A83F-074DE22341C0}" destId="{1B0E6A17-9124-47BA-AF5F-CB50A7085E58}" srcOrd="0" destOrd="0" presId="urn:microsoft.com/office/officeart/2016/7/layout/VerticalSolidActionList"/>
    <dgm:cxn modelId="{5434B7C5-815D-44EB-8D55-E17958EED3FB}" type="presOf" srcId="{B346E426-7E58-44AB-8590-460191C4B2B2}" destId="{478C3696-13CA-4949-BC54-C5B2D1EB52FC}" srcOrd="0" destOrd="0" presId="urn:microsoft.com/office/officeart/2016/7/layout/VerticalSolidActionList"/>
    <dgm:cxn modelId="{160B1DCB-9625-4B32-8A65-0EA61769F8CB}" srcId="{8A55F8CB-9743-48A2-8AC5-101C7A1A9EB9}" destId="{BEDBC6CB-FB92-463E-AC62-F12B52AF666E}" srcOrd="0" destOrd="0" parTransId="{EE382B1E-475E-4B39-BFD8-0E91D94E4CC9}" sibTransId="{0D56C140-DA3F-4FCA-83A5-E5E0E1518293}"/>
    <dgm:cxn modelId="{0D7931CF-4517-487D-BF2F-9095988E24B2}" type="presOf" srcId="{BEDBC6CB-FB92-463E-AC62-F12B52AF666E}" destId="{04CAA1A2-F0C1-4374-A2C7-1EFB7FCBFDA3}" srcOrd="0" destOrd="0" presId="urn:microsoft.com/office/officeart/2016/7/layout/VerticalSolidActionList"/>
    <dgm:cxn modelId="{BD11C7ED-89A6-4A11-ADEA-A400552C701E}" srcId="{85CDA16D-391D-44B5-8935-50523E6D97EC}" destId="{5C2F20FD-A25E-4864-BF9F-C1859ECDB170}" srcOrd="1" destOrd="0" parTransId="{C3796473-B8B3-4979-A096-65703AD37920}" sibTransId="{4DBCFDC9-AFDA-4FE3-AE82-CA1CE3057FDB}"/>
    <dgm:cxn modelId="{554E19F5-6FCA-4304-9B15-DBFA5E51AF51}" type="presOf" srcId="{85CDA16D-391D-44B5-8935-50523E6D97EC}" destId="{3E50D410-7C54-4A5B-B42C-6B3C620BDC7F}" srcOrd="0" destOrd="0" presId="urn:microsoft.com/office/officeart/2016/7/layout/VerticalSolidActionList"/>
    <dgm:cxn modelId="{17E2FAF8-5D4B-4513-BB02-B3387A9304CE}" type="presOf" srcId="{8D459BCF-37D5-470B-B0B1-6E50016F3E06}" destId="{E690FF90-2432-4091-9A13-423E486704C9}" srcOrd="0" destOrd="0" presId="urn:microsoft.com/office/officeart/2016/7/layout/VerticalSolidActionList"/>
    <dgm:cxn modelId="{D9FFB829-A09D-4E80-92A9-B76121D5E638}" type="presParOf" srcId="{3E50D410-7C54-4A5B-B42C-6B3C620BDC7F}" destId="{B5FE2DE7-B1F4-4EFD-A85C-18F33BCF7D9F}" srcOrd="0" destOrd="0" presId="urn:microsoft.com/office/officeart/2016/7/layout/VerticalSolidActionList"/>
    <dgm:cxn modelId="{AE5136D4-5423-414C-B785-48C444901F29}" type="presParOf" srcId="{B5FE2DE7-B1F4-4EFD-A85C-18F33BCF7D9F}" destId="{0FF33504-126A-4CB3-AE8D-0F83F5838185}" srcOrd="0" destOrd="0" presId="urn:microsoft.com/office/officeart/2016/7/layout/VerticalSolidActionList"/>
    <dgm:cxn modelId="{AC274A94-7010-44AF-BA9B-EF63C56BBE31}" type="presParOf" srcId="{B5FE2DE7-B1F4-4EFD-A85C-18F33BCF7D9F}" destId="{478C3696-13CA-4949-BC54-C5B2D1EB52FC}" srcOrd="1" destOrd="0" presId="urn:microsoft.com/office/officeart/2016/7/layout/VerticalSolidActionList"/>
    <dgm:cxn modelId="{A92C45E6-732C-4AEE-8E38-5A68D6FDE39A}" type="presParOf" srcId="{3E50D410-7C54-4A5B-B42C-6B3C620BDC7F}" destId="{80FD1862-AA41-4011-8680-1CAE4A926410}" srcOrd="1" destOrd="0" presId="urn:microsoft.com/office/officeart/2016/7/layout/VerticalSolidActionList"/>
    <dgm:cxn modelId="{FF035D67-84A1-42D9-AFB0-AB31A48622DA}" type="presParOf" srcId="{3E50D410-7C54-4A5B-B42C-6B3C620BDC7F}" destId="{C1D04078-EEBB-46B4-9899-FF4D6DB48D96}" srcOrd="2" destOrd="0" presId="urn:microsoft.com/office/officeart/2016/7/layout/VerticalSolidActionList"/>
    <dgm:cxn modelId="{8BC7EBEC-662E-455C-B224-A5BD89FFEB5E}" type="presParOf" srcId="{C1D04078-EEBB-46B4-9899-FF4D6DB48D96}" destId="{7E3357B6-DD85-4CC4-B383-FCB000B29CD5}" srcOrd="0" destOrd="0" presId="urn:microsoft.com/office/officeart/2016/7/layout/VerticalSolidActionList"/>
    <dgm:cxn modelId="{D003F016-5CFB-4CD3-867E-04461D301162}" type="presParOf" srcId="{C1D04078-EEBB-46B4-9899-FF4D6DB48D96}" destId="{1B0E6A17-9124-47BA-AF5F-CB50A7085E58}" srcOrd="1" destOrd="0" presId="urn:microsoft.com/office/officeart/2016/7/layout/VerticalSolidActionList"/>
    <dgm:cxn modelId="{4DB516A9-CB3B-4056-AB0B-85ABFF76779F}" type="presParOf" srcId="{3E50D410-7C54-4A5B-B42C-6B3C620BDC7F}" destId="{C3F18C89-6CBB-41A0-9117-2322CA1BF9E9}" srcOrd="3" destOrd="0" presId="urn:microsoft.com/office/officeart/2016/7/layout/VerticalSolidActionList"/>
    <dgm:cxn modelId="{E4BFFC6E-AA35-43FC-AEF4-DCC9C94C6994}" type="presParOf" srcId="{3E50D410-7C54-4A5B-B42C-6B3C620BDC7F}" destId="{21D20E9D-5338-44BF-B8FB-CBB165A57C95}" srcOrd="4" destOrd="0" presId="urn:microsoft.com/office/officeart/2016/7/layout/VerticalSolidActionList"/>
    <dgm:cxn modelId="{B6BE9BD9-8416-45EA-9A84-DED4AB2D2C04}" type="presParOf" srcId="{21D20E9D-5338-44BF-B8FB-CBB165A57C95}" destId="{5C298BC6-EBCA-4765-908C-93A98AF42D33}" srcOrd="0" destOrd="0" presId="urn:microsoft.com/office/officeart/2016/7/layout/VerticalSolidActionList"/>
    <dgm:cxn modelId="{9AC609FA-1DFC-400C-9350-F778B5350A3E}" type="presParOf" srcId="{21D20E9D-5338-44BF-B8FB-CBB165A57C95}" destId="{04CAA1A2-F0C1-4374-A2C7-1EFB7FCBFDA3}" srcOrd="1" destOrd="0" presId="urn:microsoft.com/office/officeart/2016/7/layout/VerticalSolidActionList"/>
    <dgm:cxn modelId="{6793E9A2-9724-443F-8C68-9A09A5FB4C2A}" type="presParOf" srcId="{3E50D410-7C54-4A5B-B42C-6B3C620BDC7F}" destId="{8C82C36A-3310-4444-960E-FE3F9C734426}" srcOrd="5" destOrd="0" presId="urn:microsoft.com/office/officeart/2016/7/layout/VerticalSolidActionList"/>
    <dgm:cxn modelId="{9790317F-1374-4FA0-9673-B7B5F6014D91}" type="presParOf" srcId="{3E50D410-7C54-4A5B-B42C-6B3C620BDC7F}" destId="{C28EBB81-5583-4708-856C-8246D0B6C124}" srcOrd="6" destOrd="0" presId="urn:microsoft.com/office/officeart/2016/7/layout/VerticalSolidActionList"/>
    <dgm:cxn modelId="{61B62DC1-9524-4E2E-B955-6F6EE46C57CD}" type="presParOf" srcId="{C28EBB81-5583-4708-856C-8246D0B6C124}" destId="{2BF3F1EE-A423-41AD-9A0D-F12FDBE29350}" srcOrd="0" destOrd="0" presId="urn:microsoft.com/office/officeart/2016/7/layout/VerticalSolidActionList"/>
    <dgm:cxn modelId="{179BBD9B-BBA7-4252-85DD-3E1BD7D3CB6D}" type="presParOf" srcId="{C28EBB81-5583-4708-856C-8246D0B6C124}" destId="{E690FF90-2432-4091-9A13-423E486704C9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A45CEBD-285D-4511-8EED-B8564FAFAE6C}" type="doc">
      <dgm:prSet loTypeId="urn:microsoft.com/office/officeart/2005/8/layout/vProcess5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D8A7C0-5AFB-4B8A-82C6-C0F6F07F6088}">
      <dgm:prSet/>
      <dgm:spPr/>
      <dgm:t>
        <a:bodyPr/>
        <a:lstStyle/>
        <a:p>
          <a:r>
            <a:rPr lang="en-US" dirty="0"/>
            <a:t>Floral Industry Trends A Comprehensive look back &amp; forward.</a:t>
          </a:r>
          <a:r>
            <a:rPr lang="en-GB" dirty="0"/>
            <a:t>Available </a:t>
          </a:r>
          <a:r>
            <a:rPr lang="en-GB" dirty="0" err="1"/>
            <a:t>at:https</a:t>
          </a:r>
          <a:r>
            <a:rPr lang="en-GB" dirty="0"/>
            <a:t>://www.freshproduce.com/resources/floral/2025-floral-industry-trends/</a:t>
          </a:r>
          <a:endParaRPr lang="en-US" dirty="0"/>
        </a:p>
      </dgm:t>
    </dgm:pt>
    <dgm:pt modelId="{09F85395-F320-4DDB-AD24-DFB39BB53F3E}" type="parTrans" cxnId="{8A4EED9F-C70F-458C-9704-5ADE07E8B0B4}">
      <dgm:prSet/>
      <dgm:spPr/>
      <dgm:t>
        <a:bodyPr/>
        <a:lstStyle/>
        <a:p>
          <a:endParaRPr lang="en-US"/>
        </a:p>
      </dgm:t>
    </dgm:pt>
    <dgm:pt modelId="{5659A8A6-B1F9-4F20-8ABC-F0F4C9B35772}" type="sibTrans" cxnId="{8A4EED9F-C70F-458C-9704-5ADE07E8B0B4}">
      <dgm:prSet/>
      <dgm:spPr/>
      <dgm:t>
        <a:bodyPr/>
        <a:lstStyle/>
        <a:p>
          <a:endParaRPr lang="en-US"/>
        </a:p>
      </dgm:t>
    </dgm:pt>
    <dgm:pt modelId="{2BDE74AB-1F74-4CFE-AE66-5BF0B57BE09F}">
      <dgm:prSet/>
      <dgm:spPr/>
      <dgm:t>
        <a:bodyPr/>
        <a:lstStyle/>
        <a:p>
          <a:r>
            <a:rPr lang="en-GB" dirty="0"/>
            <a:t>Sproull, R.(2018)The Problem –Solving problem CRC Press (Taylor &amp; Frances Group)</a:t>
          </a:r>
          <a:endParaRPr lang="en-US" dirty="0"/>
        </a:p>
      </dgm:t>
    </dgm:pt>
    <dgm:pt modelId="{2D623C8E-5E52-4791-ACC7-AED7DF353AA7}" type="parTrans" cxnId="{DC0A03E2-6C66-4540-B89A-AE6028DFFE22}">
      <dgm:prSet/>
      <dgm:spPr/>
      <dgm:t>
        <a:bodyPr/>
        <a:lstStyle/>
        <a:p>
          <a:endParaRPr lang="en-US"/>
        </a:p>
      </dgm:t>
    </dgm:pt>
    <dgm:pt modelId="{172C7C02-C0E3-438B-A9D3-08E81B035D88}" type="sibTrans" cxnId="{DC0A03E2-6C66-4540-B89A-AE6028DFFE22}">
      <dgm:prSet/>
      <dgm:spPr/>
      <dgm:t>
        <a:bodyPr/>
        <a:lstStyle/>
        <a:p>
          <a:endParaRPr lang="en-US"/>
        </a:p>
      </dgm:t>
    </dgm:pt>
    <dgm:pt modelId="{661F45CC-5810-4144-BEFF-760F54B3F902}">
      <dgm:prSet/>
      <dgm:spPr/>
      <dgm:t>
        <a:bodyPr/>
        <a:lstStyle/>
        <a:p>
          <a:r>
            <a:rPr lang="en-GB"/>
            <a:t>SCI(2025)Complete Guide to PESTLEAnalysis.Available at://startgrowimprove.com/pestle-analysis/(Accessed:04 February 2025)</a:t>
          </a:r>
          <a:endParaRPr lang="en-US" dirty="0"/>
        </a:p>
      </dgm:t>
    </dgm:pt>
    <dgm:pt modelId="{17ED9090-6331-426B-86E5-7F049A975E5A}" type="parTrans" cxnId="{1A0A24DD-FF11-4761-AB9F-668B4EF1CF1F}">
      <dgm:prSet/>
      <dgm:spPr/>
      <dgm:t>
        <a:bodyPr/>
        <a:lstStyle/>
        <a:p>
          <a:endParaRPr lang="en-GB"/>
        </a:p>
      </dgm:t>
    </dgm:pt>
    <dgm:pt modelId="{29BA9F4C-B3BA-4E80-BAC6-6ACBC283C848}" type="sibTrans" cxnId="{1A0A24DD-FF11-4761-AB9F-668B4EF1CF1F}">
      <dgm:prSet/>
      <dgm:spPr/>
      <dgm:t>
        <a:bodyPr/>
        <a:lstStyle/>
        <a:p>
          <a:endParaRPr lang="en-GB"/>
        </a:p>
      </dgm:t>
    </dgm:pt>
    <dgm:pt modelId="{62F8B105-A94D-4445-A3EB-C285429E6B9D}">
      <dgm:prSet/>
      <dgm:spPr/>
      <dgm:t>
        <a:bodyPr/>
        <a:lstStyle/>
        <a:p>
          <a:r>
            <a:rPr lang="en-GB"/>
            <a:t>Management, Institute of leadership &amp;(2013)Solving problems and making decisions, Fifth series, Routledge</a:t>
          </a:r>
          <a:endParaRPr lang="en-US" dirty="0"/>
        </a:p>
      </dgm:t>
    </dgm:pt>
    <dgm:pt modelId="{BD1F4B4D-90E7-4176-AA77-8DA86B71AD56}" type="parTrans" cxnId="{6BD70A42-C925-4CF7-8846-DC2938B28945}">
      <dgm:prSet/>
      <dgm:spPr/>
      <dgm:t>
        <a:bodyPr/>
        <a:lstStyle/>
        <a:p>
          <a:endParaRPr lang="en-GB"/>
        </a:p>
      </dgm:t>
    </dgm:pt>
    <dgm:pt modelId="{B75EF2EF-2323-48A4-B527-1AB5CF6B1B85}" type="sibTrans" cxnId="{6BD70A42-C925-4CF7-8846-DC2938B28945}">
      <dgm:prSet/>
      <dgm:spPr/>
      <dgm:t>
        <a:bodyPr/>
        <a:lstStyle/>
        <a:p>
          <a:endParaRPr lang="en-GB"/>
        </a:p>
      </dgm:t>
    </dgm:pt>
    <dgm:pt modelId="{48616AC9-A6E2-4177-B35F-06C8CA0C1F04}">
      <dgm:prSet/>
      <dgm:spPr/>
      <dgm:t>
        <a:bodyPr/>
        <a:lstStyle/>
        <a:p>
          <a:r>
            <a:rPr lang="en-GB" dirty="0"/>
            <a:t>Consumer Survey &amp; Insights(2025).Available https://www.grandviewresearch.com/industry-analysis/cut-flowers-market-report</a:t>
          </a:r>
          <a:endParaRPr lang="en-US" dirty="0"/>
        </a:p>
      </dgm:t>
    </dgm:pt>
    <dgm:pt modelId="{6C2B9019-92E5-4F9B-A788-17452410288C}" type="parTrans" cxnId="{C60BA739-0B2B-4A23-9A0D-798A08139892}">
      <dgm:prSet/>
      <dgm:spPr/>
      <dgm:t>
        <a:bodyPr/>
        <a:lstStyle/>
        <a:p>
          <a:endParaRPr lang="en-GB"/>
        </a:p>
      </dgm:t>
    </dgm:pt>
    <dgm:pt modelId="{FD4551F3-861D-4EB2-AB0A-D20D7D04A4C6}" type="sibTrans" cxnId="{C60BA739-0B2B-4A23-9A0D-798A08139892}">
      <dgm:prSet/>
      <dgm:spPr/>
      <dgm:t>
        <a:bodyPr/>
        <a:lstStyle/>
        <a:p>
          <a:endParaRPr lang="en-GB"/>
        </a:p>
      </dgm:t>
    </dgm:pt>
    <dgm:pt modelId="{117F6DA4-A591-4262-B8C1-4A284557275F}" type="pres">
      <dgm:prSet presAssocID="{7A45CEBD-285D-4511-8EED-B8564FAFAE6C}" presName="outerComposite" presStyleCnt="0">
        <dgm:presLayoutVars>
          <dgm:chMax val="5"/>
          <dgm:dir/>
          <dgm:resizeHandles val="exact"/>
        </dgm:presLayoutVars>
      </dgm:prSet>
      <dgm:spPr/>
    </dgm:pt>
    <dgm:pt modelId="{A3319CC7-9670-4CEA-82F0-93B0DB884332}" type="pres">
      <dgm:prSet presAssocID="{7A45CEBD-285D-4511-8EED-B8564FAFAE6C}" presName="dummyMaxCanvas" presStyleCnt="0">
        <dgm:presLayoutVars/>
      </dgm:prSet>
      <dgm:spPr/>
    </dgm:pt>
    <dgm:pt modelId="{CB5EBE31-43BE-41EA-8B03-C9571853E3C8}" type="pres">
      <dgm:prSet presAssocID="{7A45CEBD-285D-4511-8EED-B8564FAFAE6C}" presName="FiveNodes_1" presStyleLbl="node1" presStyleIdx="0" presStyleCnt="5">
        <dgm:presLayoutVars>
          <dgm:bulletEnabled val="1"/>
        </dgm:presLayoutVars>
      </dgm:prSet>
      <dgm:spPr/>
    </dgm:pt>
    <dgm:pt modelId="{B1014C2E-7338-449A-8A6F-DBD55DD1D71B}" type="pres">
      <dgm:prSet presAssocID="{7A45CEBD-285D-4511-8EED-B8564FAFAE6C}" presName="FiveNodes_2" presStyleLbl="node1" presStyleIdx="1" presStyleCnt="5">
        <dgm:presLayoutVars>
          <dgm:bulletEnabled val="1"/>
        </dgm:presLayoutVars>
      </dgm:prSet>
      <dgm:spPr/>
    </dgm:pt>
    <dgm:pt modelId="{66D28D17-68A0-404A-A53A-70E810F0D15B}" type="pres">
      <dgm:prSet presAssocID="{7A45CEBD-285D-4511-8EED-B8564FAFAE6C}" presName="FiveNodes_3" presStyleLbl="node1" presStyleIdx="2" presStyleCnt="5">
        <dgm:presLayoutVars>
          <dgm:bulletEnabled val="1"/>
        </dgm:presLayoutVars>
      </dgm:prSet>
      <dgm:spPr/>
    </dgm:pt>
    <dgm:pt modelId="{6439CC58-64D7-4630-BAD1-6CBC960150C1}" type="pres">
      <dgm:prSet presAssocID="{7A45CEBD-285D-4511-8EED-B8564FAFAE6C}" presName="FiveNodes_4" presStyleLbl="node1" presStyleIdx="3" presStyleCnt="5">
        <dgm:presLayoutVars>
          <dgm:bulletEnabled val="1"/>
        </dgm:presLayoutVars>
      </dgm:prSet>
      <dgm:spPr/>
    </dgm:pt>
    <dgm:pt modelId="{CF757C9B-B46A-442D-BA2F-646390D27911}" type="pres">
      <dgm:prSet presAssocID="{7A45CEBD-285D-4511-8EED-B8564FAFAE6C}" presName="FiveNodes_5" presStyleLbl="node1" presStyleIdx="4" presStyleCnt="5">
        <dgm:presLayoutVars>
          <dgm:bulletEnabled val="1"/>
        </dgm:presLayoutVars>
      </dgm:prSet>
      <dgm:spPr/>
    </dgm:pt>
    <dgm:pt modelId="{0FC6313A-DFC4-4DB8-8D5C-C9AD9C923833}" type="pres">
      <dgm:prSet presAssocID="{7A45CEBD-285D-4511-8EED-B8564FAFAE6C}" presName="FiveConn_1-2" presStyleLbl="fgAccFollowNode1" presStyleIdx="0" presStyleCnt="4">
        <dgm:presLayoutVars>
          <dgm:bulletEnabled val="1"/>
        </dgm:presLayoutVars>
      </dgm:prSet>
      <dgm:spPr/>
    </dgm:pt>
    <dgm:pt modelId="{1F4EC68D-55A8-476A-8238-798B67FFA1E4}" type="pres">
      <dgm:prSet presAssocID="{7A45CEBD-285D-4511-8EED-B8564FAFAE6C}" presName="FiveConn_2-3" presStyleLbl="fgAccFollowNode1" presStyleIdx="1" presStyleCnt="4">
        <dgm:presLayoutVars>
          <dgm:bulletEnabled val="1"/>
        </dgm:presLayoutVars>
      </dgm:prSet>
      <dgm:spPr/>
    </dgm:pt>
    <dgm:pt modelId="{903B11E5-1615-4C35-89B8-584586AE4991}" type="pres">
      <dgm:prSet presAssocID="{7A45CEBD-285D-4511-8EED-B8564FAFAE6C}" presName="FiveConn_3-4" presStyleLbl="fgAccFollowNode1" presStyleIdx="2" presStyleCnt="4">
        <dgm:presLayoutVars>
          <dgm:bulletEnabled val="1"/>
        </dgm:presLayoutVars>
      </dgm:prSet>
      <dgm:spPr/>
    </dgm:pt>
    <dgm:pt modelId="{13F08C45-D044-40B6-B1A5-8732D4382378}" type="pres">
      <dgm:prSet presAssocID="{7A45CEBD-285D-4511-8EED-B8564FAFAE6C}" presName="FiveConn_4-5" presStyleLbl="fgAccFollowNode1" presStyleIdx="3" presStyleCnt="4">
        <dgm:presLayoutVars>
          <dgm:bulletEnabled val="1"/>
        </dgm:presLayoutVars>
      </dgm:prSet>
      <dgm:spPr/>
    </dgm:pt>
    <dgm:pt modelId="{217A21B4-0E23-48F9-B7A4-8DA4C2A71C54}" type="pres">
      <dgm:prSet presAssocID="{7A45CEBD-285D-4511-8EED-B8564FAFAE6C}" presName="FiveNodes_1_text" presStyleLbl="node1" presStyleIdx="4" presStyleCnt="5">
        <dgm:presLayoutVars>
          <dgm:bulletEnabled val="1"/>
        </dgm:presLayoutVars>
      </dgm:prSet>
      <dgm:spPr/>
    </dgm:pt>
    <dgm:pt modelId="{BC6AE09C-5CB8-47DB-87EA-B8292ABE720F}" type="pres">
      <dgm:prSet presAssocID="{7A45CEBD-285D-4511-8EED-B8564FAFAE6C}" presName="FiveNodes_2_text" presStyleLbl="node1" presStyleIdx="4" presStyleCnt="5">
        <dgm:presLayoutVars>
          <dgm:bulletEnabled val="1"/>
        </dgm:presLayoutVars>
      </dgm:prSet>
      <dgm:spPr/>
    </dgm:pt>
    <dgm:pt modelId="{1DB59E9F-D89C-4911-8536-8B2DFE169509}" type="pres">
      <dgm:prSet presAssocID="{7A45CEBD-285D-4511-8EED-B8564FAFAE6C}" presName="FiveNodes_3_text" presStyleLbl="node1" presStyleIdx="4" presStyleCnt="5">
        <dgm:presLayoutVars>
          <dgm:bulletEnabled val="1"/>
        </dgm:presLayoutVars>
      </dgm:prSet>
      <dgm:spPr/>
    </dgm:pt>
    <dgm:pt modelId="{3BF33A4E-CF53-4B35-B0F5-A3DDD0BD7D24}" type="pres">
      <dgm:prSet presAssocID="{7A45CEBD-285D-4511-8EED-B8564FAFAE6C}" presName="FiveNodes_4_text" presStyleLbl="node1" presStyleIdx="4" presStyleCnt="5">
        <dgm:presLayoutVars>
          <dgm:bulletEnabled val="1"/>
        </dgm:presLayoutVars>
      </dgm:prSet>
      <dgm:spPr/>
    </dgm:pt>
    <dgm:pt modelId="{B85B161E-34EF-4844-B2CF-ED7604F0C0B9}" type="pres">
      <dgm:prSet presAssocID="{7A45CEBD-285D-4511-8EED-B8564FAFAE6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64BB606-AFEC-4502-949E-D536F7E6C028}" type="presOf" srcId="{2BDE74AB-1F74-4CFE-AE66-5BF0B57BE09F}" destId="{CF757C9B-B46A-442D-BA2F-646390D27911}" srcOrd="0" destOrd="0" presId="urn:microsoft.com/office/officeart/2005/8/layout/vProcess5"/>
    <dgm:cxn modelId="{A5401612-50F8-4764-ABCF-A3C3CA491B86}" type="presOf" srcId="{B75EF2EF-2323-48A4-B527-1AB5CF6B1B85}" destId="{903B11E5-1615-4C35-89B8-584586AE4991}" srcOrd="0" destOrd="0" presId="urn:microsoft.com/office/officeart/2005/8/layout/vProcess5"/>
    <dgm:cxn modelId="{461BD31A-DF6E-41DA-BFAD-2AE6E6FDCB17}" type="presOf" srcId="{62F8B105-A94D-4445-A3EB-C285429E6B9D}" destId="{1DB59E9F-D89C-4911-8536-8B2DFE169509}" srcOrd="1" destOrd="0" presId="urn:microsoft.com/office/officeart/2005/8/layout/vProcess5"/>
    <dgm:cxn modelId="{818B5C22-CBE7-4F6F-A133-0C344C45C671}" type="presOf" srcId="{48616AC9-A6E2-4177-B35F-06C8CA0C1F04}" destId="{B1014C2E-7338-449A-8A6F-DBD55DD1D71B}" srcOrd="0" destOrd="0" presId="urn:microsoft.com/office/officeart/2005/8/layout/vProcess5"/>
    <dgm:cxn modelId="{D6AF1523-A83A-452C-AA9A-887DF07593AC}" type="presOf" srcId="{5659A8A6-B1F9-4F20-8ABC-F0F4C9B35772}" destId="{0FC6313A-DFC4-4DB8-8D5C-C9AD9C923833}" srcOrd="0" destOrd="0" presId="urn:microsoft.com/office/officeart/2005/8/layout/vProcess5"/>
    <dgm:cxn modelId="{2927A927-5D78-4A3E-B15D-1553902CD87A}" type="presOf" srcId="{2BDE74AB-1F74-4CFE-AE66-5BF0B57BE09F}" destId="{B85B161E-34EF-4844-B2CF-ED7604F0C0B9}" srcOrd="1" destOrd="0" presId="urn:microsoft.com/office/officeart/2005/8/layout/vProcess5"/>
    <dgm:cxn modelId="{C60BA739-0B2B-4A23-9A0D-798A08139892}" srcId="{7A45CEBD-285D-4511-8EED-B8564FAFAE6C}" destId="{48616AC9-A6E2-4177-B35F-06C8CA0C1F04}" srcOrd="1" destOrd="0" parTransId="{6C2B9019-92E5-4F9B-A788-17452410288C}" sibTransId="{FD4551F3-861D-4EB2-AB0A-D20D7D04A4C6}"/>
    <dgm:cxn modelId="{EB2C285B-89D5-481D-94DE-EEFC839690F7}" type="presOf" srcId="{29D8A7C0-5AFB-4B8A-82C6-C0F6F07F6088}" destId="{217A21B4-0E23-48F9-B7A4-8DA4C2A71C54}" srcOrd="1" destOrd="0" presId="urn:microsoft.com/office/officeart/2005/8/layout/vProcess5"/>
    <dgm:cxn modelId="{9079B061-FA0B-4DE7-9EC2-D1BB77601E24}" type="presOf" srcId="{29BA9F4C-B3BA-4E80-BAC6-6ACBC283C848}" destId="{13F08C45-D044-40B6-B1A5-8732D4382378}" srcOrd="0" destOrd="0" presId="urn:microsoft.com/office/officeart/2005/8/layout/vProcess5"/>
    <dgm:cxn modelId="{6BD70A42-C925-4CF7-8846-DC2938B28945}" srcId="{7A45CEBD-285D-4511-8EED-B8564FAFAE6C}" destId="{62F8B105-A94D-4445-A3EB-C285429E6B9D}" srcOrd="2" destOrd="0" parTransId="{BD1F4B4D-90E7-4176-AA77-8DA86B71AD56}" sibTransId="{B75EF2EF-2323-48A4-B527-1AB5CF6B1B85}"/>
    <dgm:cxn modelId="{F2143A67-B09C-4929-B4A6-76D8472B37ED}" type="presOf" srcId="{29D8A7C0-5AFB-4B8A-82C6-C0F6F07F6088}" destId="{CB5EBE31-43BE-41EA-8B03-C9571853E3C8}" srcOrd="0" destOrd="0" presId="urn:microsoft.com/office/officeart/2005/8/layout/vProcess5"/>
    <dgm:cxn modelId="{4065F44F-9051-43DA-B23D-67A5B68F1BD8}" type="presOf" srcId="{661F45CC-5810-4144-BEFF-760F54B3F902}" destId="{6439CC58-64D7-4630-BAD1-6CBC960150C1}" srcOrd="0" destOrd="0" presId="urn:microsoft.com/office/officeart/2005/8/layout/vProcess5"/>
    <dgm:cxn modelId="{3DB34A78-89EA-4230-8B80-51DD8B8D02E8}" type="presOf" srcId="{48616AC9-A6E2-4177-B35F-06C8CA0C1F04}" destId="{BC6AE09C-5CB8-47DB-87EA-B8292ABE720F}" srcOrd="1" destOrd="0" presId="urn:microsoft.com/office/officeart/2005/8/layout/vProcess5"/>
    <dgm:cxn modelId="{EE52AD80-EF4D-4A43-8BA5-534E47AE5AFC}" type="presOf" srcId="{661F45CC-5810-4144-BEFF-760F54B3F902}" destId="{3BF33A4E-CF53-4B35-B0F5-A3DDD0BD7D24}" srcOrd="1" destOrd="0" presId="urn:microsoft.com/office/officeart/2005/8/layout/vProcess5"/>
    <dgm:cxn modelId="{1FEE9384-FAEE-4DB4-884F-A677266DC2DB}" type="presOf" srcId="{FD4551F3-861D-4EB2-AB0A-D20D7D04A4C6}" destId="{1F4EC68D-55A8-476A-8238-798B67FFA1E4}" srcOrd="0" destOrd="0" presId="urn:microsoft.com/office/officeart/2005/8/layout/vProcess5"/>
    <dgm:cxn modelId="{8A4EED9F-C70F-458C-9704-5ADE07E8B0B4}" srcId="{7A45CEBD-285D-4511-8EED-B8564FAFAE6C}" destId="{29D8A7C0-5AFB-4B8A-82C6-C0F6F07F6088}" srcOrd="0" destOrd="0" parTransId="{09F85395-F320-4DDB-AD24-DFB39BB53F3E}" sibTransId="{5659A8A6-B1F9-4F20-8ABC-F0F4C9B35772}"/>
    <dgm:cxn modelId="{5D6577BA-1CC5-4092-9DE7-95D49AFA0654}" type="presOf" srcId="{62F8B105-A94D-4445-A3EB-C285429E6B9D}" destId="{66D28D17-68A0-404A-A53A-70E810F0D15B}" srcOrd="0" destOrd="0" presId="urn:microsoft.com/office/officeart/2005/8/layout/vProcess5"/>
    <dgm:cxn modelId="{63D47DD3-E5E3-4211-A1C7-21812F78F62B}" type="presOf" srcId="{7A45CEBD-285D-4511-8EED-B8564FAFAE6C}" destId="{117F6DA4-A591-4262-B8C1-4A284557275F}" srcOrd="0" destOrd="0" presId="urn:microsoft.com/office/officeart/2005/8/layout/vProcess5"/>
    <dgm:cxn modelId="{1A0A24DD-FF11-4761-AB9F-668B4EF1CF1F}" srcId="{7A45CEBD-285D-4511-8EED-B8564FAFAE6C}" destId="{661F45CC-5810-4144-BEFF-760F54B3F902}" srcOrd="3" destOrd="0" parTransId="{17ED9090-6331-426B-86E5-7F049A975E5A}" sibTransId="{29BA9F4C-B3BA-4E80-BAC6-6ACBC283C848}"/>
    <dgm:cxn modelId="{DC0A03E2-6C66-4540-B89A-AE6028DFFE22}" srcId="{7A45CEBD-285D-4511-8EED-B8564FAFAE6C}" destId="{2BDE74AB-1F74-4CFE-AE66-5BF0B57BE09F}" srcOrd="4" destOrd="0" parTransId="{2D623C8E-5E52-4791-ACC7-AED7DF353AA7}" sibTransId="{172C7C02-C0E3-438B-A9D3-08E81B035D88}"/>
    <dgm:cxn modelId="{ABE52F07-C278-4311-B7AB-8F4C1DCC0C80}" type="presParOf" srcId="{117F6DA4-A591-4262-B8C1-4A284557275F}" destId="{A3319CC7-9670-4CEA-82F0-93B0DB884332}" srcOrd="0" destOrd="0" presId="urn:microsoft.com/office/officeart/2005/8/layout/vProcess5"/>
    <dgm:cxn modelId="{1931C6E7-BEB0-463A-9028-1FBC251B3A3A}" type="presParOf" srcId="{117F6DA4-A591-4262-B8C1-4A284557275F}" destId="{CB5EBE31-43BE-41EA-8B03-C9571853E3C8}" srcOrd="1" destOrd="0" presId="urn:microsoft.com/office/officeart/2005/8/layout/vProcess5"/>
    <dgm:cxn modelId="{A3974EF1-394C-407B-B762-9A52460FC0CD}" type="presParOf" srcId="{117F6DA4-A591-4262-B8C1-4A284557275F}" destId="{B1014C2E-7338-449A-8A6F-DBD55DD1D71B}" srcOrd="2" destOrd="0" presId="urn:microsoft.com/office/officeart/2005/8/layout/vProcess5"/>
    <dgm:cxn modelId="{F54627CC-5DA2-4C31-857D-D4F018EE7DE1}" type="presParOf" srcId="{117F6DA4-A591-4262-B8C1-4A284557275F}" destId="{66D28D17-68A0-404A-A53A-70E810F0D15B}" srcOrd="3" destOrd="0" presId="urn:microsoft.com/office/officeart/2005/8/layout/vProcess5"/>
    <dgm:cxn modelId="{C27D5990-A485-4235-896F-87EE61676719}" type="presParOf" srcId="{117F6DA4-A591-4262-B8C1-4A284557275F}" destId="{6439CC58-64D7-4630-BAD1-6CBC960150C1}" srcOrd="4" destOrd="0" presId="urn:microsoft.com/office/officeart/2005/8/layout/vProcess5"/>
    <dgm:cxn modelId="{E39880E4-6F96-4F4C-AD1D-BA3DA75D51AC}" type="presParOf" srcId="{117F6DA4-A591-4262-B8C1-4A284557275F}" destId="{CF757C9B-B46A-442D-BA2F-646390D27911}" srcOrd="5" destOrd="0" presId="urn:microsoft.com/office/officeart/2005/8/layout/vProcess5"/>
    <dgm:cxn modelId="{6A1E3F1B-E1B3-41E9-8422-90A48F84348D}" type="presParOf" srcId="{117F6DA4-A591-4262-B8C1-4A284557275F}" destId="{0FC6313A-DFC4-4DB8-8D5C-C9AD9C923833}" srcOrd="6" destOrd="0" presId="urn:microsoft.com/office/officeart/2005/8/layout/vProcess5"/>
    <dgm:cxn modelId="{8AC17155-18C0-4164-A236-FE908138F5FA}" type="presParOf" srcId="{117F6DA4-A591-4262-B8C1-4A284557275F}" destId="{1F4EC68D-55A8-476A-8238-798B67FFA1E4}" srcOrd="7" destOrd="0" presId="urn:microsoft.com/office/officeart/2005/8/layout/vProcess5"/>
    <dgm:cxn modelId="{B56764BC-35BC-4DAB-8938-99C1C5E795F6}" type="presParOf" srcId="{117F6DA4-A591-4262-B8C1-4A284557275F}" destId="{903B11E5-1615-4C35-89B8-584586AE4991}" srcOrd="8" destOrd="0" presId="urn:microsoft.com/office/officeart/2005/8/layout/vProcess5"/>
    <dgm:cxn modelId="{5BF5295C-7AED-46BF-9465-4E16B185BB6E}" type="presParOf" srcId="{117F6DA4-A591-4262-B8C1-4A284557275F}" destId="{13F08C45-D044-40B6-B1A5-8732D4382378}" srcOrd="9" destOrd="0" presId="urn:microsoft.com/office/officeart/2005/8/layout/vProcess5"/>
    <dgm:cxn modelId="{041CB145-14B8-4F72-854D-46DCCCF50E9E}" type="presParOf" srcId="{117F6DA4-A591-4262-B8C1-4A284557275F}" destId="{217A21B4-0E23-48F9-B7A4-8DA4C2A71C54}" srcOrd="10" destOrd="0" presId="urn:microsoft.com/office/officeart/2005/8/layout/vProcess5"/>
    <dgm:cxn modelId="{A20B716A-1633-49B2-BBD4-4B3C2D8E123C}" type="presParOf" srcId="{117F6DA4-A591-4262-B8C1-4A284557275F}" destId="{BC6AE09C-5CB8-47DB-87EA-B8292ABE720F}" srcOrd="11" destOrd="0" presId="urn:microsoft.com/office/officeart/2005/8/layout/vProcess5"/>
    <dgm:cxn modelId="{DBF04731-84C1-45C5-A02D-CD8A6F0A3EFB}" type="presParOf" srcId="{117F6DA4-A591-4262-B8C1-4A284557275F}" destId="{1DB59E9F-D89C-4911-8536-8B2DFE169509}" srcOrd="12" destOrd="0" presId="urn:microsoft.com/office/officeart/2005/8/layout/vProcess5"/>
    <dgm:cxn modelId="{B78BBF57-65E9-46F5-981D-B4D9828C2C10}" type="presParOf" srcId="{117F6DA4-A591-4262-B8C1-4A284557275F}" destId="{3BF33A4E-CF53-4B35-B0F5-A3DDD0BD7D24}" srcOrd="13" destOrd="0" presId="urn:microsoft.com/office/officeart/2005/8/layout/vProcess5"/>
    <dgm:cxn modelId="{43FB5BB7-E9A8-478C-B9C2-6EAE87B54611}" type="presParOf" srcId="{117F6DA4-A591-4262-B8C1-4A284557275F}" destId="{B85B161E-34EF-4844-B2CF-ED7604F0C0B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71F6ED-C625-4996-AA98-F0351C42B7D1}">
      <dsp:nvSpPr>
        <dsp:cNvPr id="0" name=""/>
        <dsp:cNvSpPr/>
      </dsp:nvSpPr>
      <dsp:spPr>
        <a:xfrm rot="5400000">
          <a:off x="6816183" y="-2945049"/>
          <a:ext cx="668848" cy="67299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b="1" kern="1200"/>
            <a:t>student ID:		2513754</a:t>
          </a:r>
          <a:r>
            <a:rPr lang="en-GB" sz="3300" kern="1200"/>
            <a:t> </a:t>
          </a:r>
          <a:endParaRPr lang="en-US" sz="3300" kern="1200"/>
        </a:p>
      </dsp:txBody>
      <dsp:txXfrm rot="-5400000">
        <a:off x="3785615" y="118169"/>
        <a:ext cx="6697334" cy="603548"/>
      </dsp:txXfrm>
    </dsp:sp>
    <dsp:sp modelId="{2807A911-9B9A-4BF7-948E-12378173FF04}">
      <dsp:nvSpPr>
        <dsp:cNvPr id="0" name=""/>
        <dsp:cNvSpPr/>
      </dsp:nvSpPr>
      <dsp:spPr>
        <a:xfrm>
          <a:off x="0" y="1912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Student Name: NATALIE MORRISON</a:t>
          </a:r>
          <a:endParaRPr lang="en-US" sz="2200" kern="1200"/>
        </a:p>
      </dsp:txBody>
      <dsp:txXfrm>
        <a:off x="40813" y="42725"/>
        <a:ext cx="3703990" cy="754434"/>
      </dsp:txXfrm>
    </dsp:sp>
    <dsp:sp modelId="{BE7014E9-9415-44BD-AD36-29399ECE6FB5}">
      <dsp:nvSpPr>
        <dsp:cNvPr id="0" name=""/>
        <dsp:cNvSpPr/>
      </dsp:nvSpPr>
      <dsp:spPr>
        <a:xfrm>
          <a:off x="0" y="879775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Lecturer’s Name:	ANNAMARIE DUFFICY </a:t>
          </a:r>
          <a:endParaRPr lang="en-US" sz="2200" kern="1200"/>
        </a:p>
      </dsp:txBody>
      <dsp:txXfrm>
        <a:off x="40813" y="920588"/>
        <a:ext cx="3703990" cy="754434"/>
      </dsp:txXfrm>
    </dsp:sp>
    <dsp:sp modelId="{8A4D53FE-0F4D-4E41-BAC8-AB3B94B037FA}">
      <dsp:nvSpPr>
        <dsp:cNvPr id="0" name=""/>
        <dsp:cNvSpPr/>
      </dsp:nvSpPr>
      <dsp:spPr>
        <a:xfrm>
          <a:off x="0" y="1757638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Module Code: 	</a:t>
          </a:r>
          <a:r>
            <a:rPr lang="en-GB" sz="2200" kern="1200"/>
            <a:t>LCLM 4004</a:t>
          </a:r>
          <a:endParaRPr lang="en-US" sz="2200" kern="1200"/>
        </a:p>
      </dsp:txBody>
      <dsp:txXfrm>
        <a:off x="40813" y="1798451"/>
        <a:ext cx="3703990" cy="754434"/>
      </dsp:txXfrm>
    </dsp:sp>
    <dsp:sp modelId="{2C0A3BE4-5AA1-41EB-BEEF-2F1665D55159}">
      <dsp:nvSpPr>
        <dsp:cNvPr id="0" name=""/>
        <dsp:cNvSpPr/>
      </dsp:nvSpPr>
      <dsp:spPr>
        <a:xfrm>
          <a:off x="0" y="2635502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Module Name: 	</a:t>
          </a:r>
          <a:r>
            <a:rPr lang="en-GB" sz="2200" kern="1200"/>
            <a:t>Problem Solving and Decision-Making</a:t>
          </a:r>
          <a:endParaRPr lang="en-US" sz="2200" kern="1200"/>
        </a:p>
      </dsp:txBody>
      <dsp:txXfrm>
        <a:off x="40813" y="2676315"/>
        <a:ext cx="3703990" cy="754434"/>
      </dsp:txXfrm>
    </dsp:sp>
    <dsp:sp modelId="{2EE98C72-C7CB-476F-A31B-A091BAC4B121}">
      <dsp:nvSpPr>
        <dsp:cNvPr id="0" name=""/>
        <dsp:cNvSpPr/>
      </dsp:nvSpPr>
      <dsp:spPr>
        <a:xfrm>
          <a:off x="0" y="3513365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Component 1: 	</a:t>
          </a:r>
          <a:r>
            <a:rPr lang="en-GB" sz="2200" kern="1200"/>
            <a:t>Green Haven Florists</a:t>
          </a:r>
          <a:endParaRPr lang="en-US" sz="2200" kern="1200"/>
        </a:p>
      </dsp:txBody>
      <dsp:txXfrm>
        <a:off x="40813" y="3554178"/>
        <a:ext cx="3703990" cy="7544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0DCDD-CF53-441C-9728-B73765288F74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5BDCA-0A17-4144-B771-2508151AC7EF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Green Haven Florists is a small, independent flower shop located in Norwich</a:t>
          </a:r>
          <a:endParaRPr lang="en-US" sz="2700" kern="1200"/>
        </a:p>
      </dsp:txBody>
      <dsp:txXfrm>
        <a:off x="0" y="0"/>
        <a:ext cx="6900512" cy="1384035"/>
      </dsp:txXfrm>
    </dsp:sp>
    <dsp:sp modelId="{1285227F-7C01-4293-8245-6015473F15F1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45EBF-C2F8-4DBA-9255-4A040F85897F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Founded in 2016 by partners Liam and Priya Patel, </a:t>
          </a:r>
          <a:endParaRPr lang="en-US" sz="2700" kern="1200"/>
        </a:p>
      </dsp:txBody>
      <dsp:txXfrm>
        <a:off x="0" y="1384035"/>
        <a:ext cx="6900512" cy="1384035"/>
      </dsp:txXfrm>
    </dsp:sp>
    <dsp:sp modelId="{2868A874-7C8A-473E-A2FE-3AC47DC1020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2DCCD-C895-420A-B25C-0AEFB9FB22B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It has  strong community ties.</a:t>
          </a:r>
          <a:endParaRPr lang="en-US" sz="2700" kern="1200"/>
        </a:p>
      </dsp:txBody>
      <dsp:txXfrm>
        <a:off x="0" y="2768070"/>
        <a:ext cx="6900512" cy="1384035"/>
      </dsp:txXfrm>
    </dsp:sp>
    <dsp:sp modelId="{DA2788AE-8ABE-4B1F-991A-03BC5B834AC4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C37AB-5EFA-4E36-B7C9-9AB1F81EFFA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Green Haven catered to wide range of customers from walk in client buying bouquets clients and weddings</a:t>
          </a:r>
          <a:endParaRPr lang="en-US" sz="2700" kern="120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A8415-07E1-4BA0-8CB2-1186FDC4E6F5}">
      <dsp:nvSpPr>
        <dsp:cNvPr id="0" name=""/>
        <dsp:cNvSpPr/>
      </dsp:nvSpPr>
      <dsp:spPr>
        <a:xfrm>
          <a:off x="0" y="83910"/>
          <a:ext cx="6900512" cy="1272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Limited Marketing and customer Engagement(external)</a:t>
          </a:r>
          <a:endParaRPr lang="en-US" sz="3200" kern="1200"/>
        </a:p>
      </dsp:txBody>
      <dsp:txXfrm>
        <a:off x="62141" y="146051"/>
        <a:ext cx="6776230" cy="1148678"/>
      </dsp:txXfrm>
    </dsp:sp>
    <dsp:sp modelId="{061BC105-B6C4-45F3-8C6F-921F7B599BF5}">
      <dsp:nvSpPr>
        <dsp:cNvPr id="0" name=""/>
        <dsp:cNvSpPr/>
      </dsp:nvSpPr>
      <dsp:spPr>
        <a:xfrm>
          <a:off x="0" y="1449030"/>
          <a:ext cx="6900512" cy="127296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 dirty="0"/>
            <a:t>In creased competition from online and large Retailers </a:t>
          </a:r>
          <a:endParaRPr lang="en-US" sz="3200" kern="1200" dirty="0"/>
        </a:p>
      </dsp:txBody>
      <dsp:txXfrm>
        <a:off x="62141" y="1511171"/>
        <a:ext cx="6776230" cy="1148678"/>
      </dsp:txXfrm>
    </dsp:sp>
    <dsp:sp modelId="{397F3C8D-2D69-4859-A0CD-53C48F5530FC}">
      <dsp:nvSpPr>
        <dsp:cNvPr id="0" name=""/>
        <dsp:cNvSpPr/>
      </dsp:nvSpPr>
      <dsp:spPr>
        <a:xfrm>
          <a:off x="0" y="2814150"/>
          <a:ext cx="6900512" cy="127296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 dirty="0"/>
            <a:t>High street changes</a:t>
          </a:r>
          <a:endParaRPr lang="en-US" sz="3200" kern="1200" dirty="0"/>
        </a:p>
      </dsp:txBody>
      <dsp:txXfrm>
        <a:off x="62141" y="2876291"/>
        <a:ext cx="6776230" cy="1148678"/>
      </dsp:txXfrm>
    </dsp:sp>
    <dsp:sp modelId="{FB360E8D-82AA-40EF-BAE0-41ED07F52BD2}">
      <dsp:nvSpPr>
        <dsp:cNvPr id="0" name=""/>
        <dsp:cNvSpPr/>
      </dsp:nvSpPr>
      <dsp:spPr>
        <a:xfrm>
          <a:off x="0" y="4179270"/>
          <a:ext cx="6900512" cy="12729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30% decline in in-store sales over the past 12 month.</a:t>
          </a:r>
          <a:endParaRPr lang="en-US" sz="3200" kern="1200"/>
        </a:p>
      </dsp:txBody>
      <dsp:txXfrm>
        <a:off x="62141" y="4241411"/>
        <a:ext cx="6776230" cy="1148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2DF866-5069-4D03-9A48-2D9990FB85E1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47565-7D45-4CF4-9C5E-2D454C8A6BA8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? What effect is it having? 30% decline in in-store sales within the past 12 months </a:t>
          </a:r>
          <a:endParaRPr lang="en-US" sz="2000" kern="1200"/>
        </a:p>
      </dsp:txBody>
      <dsp:txXfrm>
        <a:off x="0" y="675"/>
        <a:ext cx="6900512" cy="790684"/>
      </dsp:txXfrm>
    </dsp:sp>
    <dsp:sp modelId="{0092534C-BAE3-45A8-8555-D0083018F50E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A4C49-DE19-4372-AE84-EFB72D3C4028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Where? Where is the problem occurring? Across the supply chain where costs and availability of flowers have become unstable </a:t>
          </a:r>
          <a:endParaRPr lang="en-US" sz="2000" kern="1200"/>
        </a:p>
      </dsp:txBody>
      <dsp:txXfrm>
        <a:off x="0" y="791359"/>
        <a:ext cx="6900512" cy="790684"/>
      </dsp:txXfrm>
    </dsp:sp>
    <dsp:sp modelId="{FFFE81E8-D5C2-4793-9013-A4842F645EB6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C1250-FBC8-48BD-85A2-B9B717C78615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When ? When was the problem first noticed? The decline has been most noticeable over the past 12 months </a:t>
          </a:r>
          <a:endParaRPr lang="en-US" sz="2000" kern="1200"/>
        </a:p>
      </dsp:txBody>
      <dsp:txXfrm>
        <a:off x="0" y="1582044"/>
        <a:ext cx="6900512" cy="790684"/>
      </dsp:txXfrm>
    </dsp:sp>
    <dsp:sp modelId="{0A091E5A-E19C-4887-B1D2-9680FE00BAE5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103DD-E2CB-4BE4-A12C-567F10BC4D9D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Who ?who is impacted by the problem? Customers who want convenience </a:t>
          </a:r>
          <a:endParaRPr lang="en-US" sz="2000" kern="1200"/>
        </a:p>
      </dsp:txBody>
      <dsp:txXfrm>
        <a:off x="0" y="2372728"/>
        <a:ext cx="6900512" cy="790684"/>
      </dsp:txXfrm>
    </dsp:sp>
    <dsp:sp modelId="{EA6901BE-D561-4E34-A995-AE3F88EF8B63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CBF17-E653-4918-8A1D-8E6593D1DAD1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Why? why is the problem happening? Strategic limitations, Rising operational and supply costs</a:t>
          </a:r>
          <a:endParaRPr lang="en-US" sz="2000" kern="1200"/>
        </a:p>
      </dsp:txBody>
      <dsp:txXfrm>
        <a:off x="0" y="3163412"/>
        <a:ext cx="6900512" cy="790684"/>
      </dsp:txXfrm>
    </dsp:sp>
    <dsp:sp modelId="{C1E4100F-7D9E-435B-8A01-AEAD6E6FD280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319A4-521C-4046-BAB0-AC13AC90335B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How? How serious is the problem? Green Haven rely on traditional strengths </a:t>
          </a:r>
          <a:endParaRPr lang="en-US" sz="2000" kern="1200"/>
        </a:p>
      </dsp:txBody>
      <dsp:txXfrm>
        <a:off x="0" y="3954096"/>
        <a:ext cx="6900512" cy="790684"/>
      </dsp:txXfrm>
    </dsp:sp>
    <dsp:sp modelId="{D657DD28-C2E1-4F0A-8BFE-81661EC76E92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8E48C-D676-4EB9-85E0-37BAB0F8B6AD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 much? How much is being lost? 30% reduction in in store sales, Rising costs for flowers and sustainable materials </a:t>
          </a:r>
          <a:endParaRPr lang="en-US" sz="2000" kern="1200"/>
        </a:p>
      </dsp:txBody>
      <dsp:txXfrm>
        <a:off x="0" y="4744781"/>
        <a:ext cx="6900512" cy="7906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A3422C-AE51-4ED1-9768-68C4B7C85BFE}">
      <dsp:nvSpPr>
        <dsp:cNvPr id="0" name=""/>
        <dsp:cNvSpPr/>
      </dsp:nvSpPr>
      <dsp:spPr>
        <a:xfrm>
          <a:off x="0" y="2433"/>
          <a:ext cx="10731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C5E53-5648-4E8A-B1C2-54528641E605}">
      <dsp:nvSpPr>
        <dsp:cNvPr id="0" name=""/>
        <dsp:cNvSpPr/>
      </dsp:nvSpPr>
      <dsp:spPr>
        <a:xfrm>
          <a:off x="0" y="2433"/>
          <a:ext cx="10731500" cy="829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Cause-and-Effect Model is a tool that helps us to identify, organise and display cause of specific problem </a:t>
          </a:r>
          <a:endParaRPr lang="en-US" sz="2000" kern="1200" dirty="0"/>
        </a:p>
      </dsp:txBody>
      <dsp:txXfrm>
        <a:off x="0" y="2433"/>
        <a:ext cx="10731500" cy="829716"/>
      </dsp:txXfrm>
    </dsp:sp>
    <dsp:sp modelId="{256F328C-F770-4C27-BD42-D8879E377632}">
      <dsp:nvSpPr>
        <dsp:cNvPr id="0" name=""/>
        <dsp:cNvSpPr/>
      </dsp:nvSpPr>
      <dsp:spPr>
        <a:xfrm>
          <a:off x="0" y="832149"/>
          <a:ext cx="107315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ED495-99B4-4713-AE10-24E515D67728}">
      <dsp:nvSpPr>
        <dsp:cNvPr id="0" name=""/>
        <dsp:cNvSpPr/>
      </dsp:nvSpPr>
      <dsp:spPr>
        <a:xfrm>
          <a:off x="0" y="832149"/>
          <a:ext cx="10731500" cy="829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Why is it used?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A cause‑and‑effect model is used because it helps people move from symptoms to root causes</a:t>
          </a:r>
          <a:r>
            <a:rPr lang="en-GB" sz="1800" kern="1200" dirty="0"/>
            <a:t>. </a:t>
          </a:r>
          <a:endParaRPr lang="en-US" sz="1800" kern="1200" dirty="0"/>
        </a:p>
      </dsp:txBody>
      <dsp:txXfrm>
        <a:off x="0" y="832149"/>
        <a:ext cx="10731500" cy="829716"/>
      </dsp:txXfrm>
    </dsp:sp>
    <dsp:sp modelId="{DFBA95E8-5247-42B3-986A-1298DD45807A}">
      <dsp:nvSpPr>
        <dsp:cNvPr id="0" name=""/>
        <dsp:cNvSpPr/>
      </dsp:nvSpPr>
      <dsp:spPr>
        <a:xfrm>
          <a:off x="0" y="1661865"/>
          <a:ext cx="107315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BBEF1C-09A4-4097-BC2C-AC4AEE13F587}">
      <dsp:nvSpPr>
        <dsp:cNvPr id="0" name=""/>
        <dsp:cNvSpPr/>
      </dsp:nvSpPr>
      <dsp:spPr>
        <a:xfrm>
          <a:off x="0" y="1661865"/>
          <a:ext cx="10731500" cy="829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Where/how is it used?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For operations management</a:t>
          </a:r>
          <a:endParaRPr lang="en-US" sz="2000" kern="1200" dirty="0"/>
        </a:p>
      </dsp:txBody>
      <dsp:txXfrm>
        <a:off x="0" y="1661865"/>
        <a:ext cx="10731500" cy="829716"/>
      </dsp:txXfrm>
    </dsp:sp>
    <dsp:sp modelId="{1677ED46-7BC8-461F-AD74-082CBD3448D2}">
      <dsp:nvSpPr>
        <dsp:cNvPr id="0" name=""/>
        <dsp:cNvSpPr/>
      </dsp:nvSpPr>
      <dsp:spPr>
        <a:xfrm>
          <a:off x="0" y="2491581"/>
          <a:ext cx="107315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A33E8-8BD1-46CF-9838-1C62F48148F0}">
      <dsp:nvSpPr>
        <dsp:cNvPr id="0" name=""/>
        <dsp:cNvSpPr/>
      </dsp:nvSpPr>
      <dsp:spPr>
        <a:xfrm>
          <a:off x="0" y="2491581"/>
          <a:ext cx="10731500" cy="829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are the benefits of this model?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It clarifies the root causes </a:t>
          </a:r>
          <a:endParaRPr lang="en-US" sz="2000" kern="1200" dirty="0"/>
        </a:p>
      </dsp:txBody>
      <dsp:txXfrm>
        <a:off x="0" y="2491581"/>
        <a:ext cx="10731500" cy="829716"/>
      </dsp:txXfrm>
    </dsp:sp>
    <dsp:sp modelId="{5AD9E803-6279-46C0-8D2A-11547382BAF7}">
      <dsp:nvSpPr>
        <dsp:cNvPr id="0" name=""/>
        <dsp:cNvSpPr/>
      </dsp:nvSpPr>
      <dsp:spPr>
        <a:xfrm>
          <a:off x="0" y="3321297"/>
          <a:ext cx="107315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3F9FF-6566-4E10-B698-25139AF47398}">
      <dsp:nvSpPr>
        <dsp:cNvPr id="0" name=""/>
        <dsp:cNvSpPr/>
      </dsp:nvSpPr>
      <dsp:spPr>
        <a:xfrm>
          <a:off x="0" y="3321297"/>
          <a:ext cx="10731500" cy="829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are the criticisms of this model?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It can oversimplify complex problems </a:t>
          </a:r>
          <a:endParaRPr lang="en-US" sz="2000" kern="1200" dirty="0"/>
        </a:p>
      </dsp:txBody>
      <dsp:txXfrm>
        <a:off x="0" y="3321297"/>
        <a:ext cx="10731500" cy="829716"/>
      </dsp:txXfrm>
    </dsp:sp>
    <dsp:sp modelId="{791BFDC1-F754-41D2-98E1-C1DB0201A708}">
      <dsp:nvSpPr>
        <dsp:cNvPr id="0" name=""/>
        <dsp:cNvSpPr/>
      </dsp:nvSpPr>
      <dsp:spPr>
        <a:xfrm>
          <a:off x="0" y="4151013"/>
          <a:ext cx="107315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C75D8-830A-4026-AFAA-2CDA7D2FECE7}">
      <dsp:nvSpPr>
        <dsp:cNvPr id="0" name=""/>
        <dsp:cNvSpPr/>
      </dsp:nvSpPr>
      <dsp:spPr>
        <a:xfrm>
          <a:off x="0" y="4151013"/>
          <a:ext cx="10731500" cy="829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(Sproull,2018,p22-23</a:t>
          </a:r>
          <a:r>
            <a:rPr lang="en-GB" sz="3500" kern="1200" dirty="0"/>
            <a:t>)</a:t>
          </a:r>
          <a:endParaRPr lang="en-US" sz="3500" kern="1200" dirty="0"/>
        </a:p>
      </dsp:txBody>
      <dsp:txXfrm>
        <a:off x="0" y="4151013"/>
        <a:ext cx="10731500" cy="8297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8C3696-13CA-4949-BC54-C5B2D1EB52FC}">
      <dsp:nvSpPr>
        <dsp:cNvPr id="0" name=""/>
        <dsp:cNvSpPr/>
      </dsp:nvSpPr>
      <dsp:spPr>
        <a:xfrm>
          <a:off x="2103120" y="2007"/>
          <a:ext cx="8412480" cy="1040029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Finding 1: The 5W2H analysis helps identify the root causes of decline</a:t>
          </a:r>
        </a:p>
      </dsp:txBody>
      <dsp:txXfrm>
        <a:off x="2103120" y="2007"/>
        <a:ext cx="8412480" cy="1040029"/>
      </dsp:txXfrm>
    </dsp:sp>
    <dsp:sp modelId="{0FF33504-126A-4CB3-AE8D-0F83F5838185}">
      <dsp:nvSpPr>
        <dsp:cNvPr id="0" name=""/>
        <dsp:cNvSpPr/>
      </dsp:nvSpPr>
      <dsp:spPr>
        <a:xfrm>
          <a:off x="0" y="2007"/>
          <a:ext cx="2103120" cy="10400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Key</a:t>
          </a:r>
        </a:p>
      </dsp:txBody>
      <dsp:txXfrm>
        <a:off x="0" y="2007"/>
        <a:ext cx="2103120" cy="1040029"/>
      </dsp:txXfrm>
    </dsp:sp>
    <dsp:sp modelId="{1B0E6A17-9124-47BA-AF5F-CB50A7085E58}">
      <dsp:nvSpPr>
        <dsp:cNvPr id="0" name=""/>
        <dsp:cNvSpPr/>
      </dsp:nvSpPr>
      <dsp:spPr>
        <a:xfrm>
          <a:off x="2103120" y="1104438"/>
          <a:ext cx="8412480" cy="1040029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Finding 2: The value and limitations of the PESTEL Framework.</a:t>
          </a:r>
        </a:p>
      </dsp:txBody>
      <dsp:txXfrm>
        <a:off x="2103120" y="1104438"/>
        <a:ext cx="8412480" cy="1040029"/>
      </dsp:txXfrm>
    </dsp:sp>
    <dsp:sp modelId="{7E3357B6-DD85-4CC4-B383-FCB000B29CD5}">
      <dsp:nvSpPr>
        <dsp:cNvPr id="0" name=""/>
        <dsp:cNvSpPr/>
      </dsp:nvSpPr>
      <dsp:spPr>
        <a:xfrm>
          <a:off x="0" y="1104438"/>
          <a:ext cx="2103120" cy="10400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Key</a:t>
          </a:r>
        </a:p>
      </dsp:txBody>
      <dsp:txXfrm>
        <a:off x="0" y="1104438"/>
        <a:ext cx="2103120" cy="1040029"/>
      </dsp:txXfrm>
    </dsp:sp>
    <dsp:sp modelId="{04CAA1A2-F0C1-4374-A2C7-1EFB7FCBFDA3}">
      <dsp:nvSpPr>
        <dsp:cNvPr id="0" name=""/>
        <dsp:cNvSpPr/>
      </dsp:nvSpPr>
      <dsp:spPr>
        <a:xfrm>
          <a:off x="2103120" y="2206869"/>
          <a:ext cx="8412480" cy="1040029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Finding 3: The usefulness of the Cause-and Effect model in organising problems </a:t>
          </a:r>
        </a:p>
      </dsp:txBody>
      <dsp:txXfrm>
        <a:off x="2103120" y="2206869"/>
        <a:ext cx="8412480" cy="1040029"/>
      </dsp:txXfrm>
    </dsp:sp>
    <dsp:sp modelId="{5C298BC6-EBCA-4765-908C-93A98AF42D33}">
      <dsp:nvSpPr>
        <dsp:cNvPr id="0" name=""/>
        <dsp:cNvSpPr/>
      </dsp:nvSpPr>
      <dsp:spPr>
        <a:xfrm>
          <a:off x="0" y="2206869"/>
          <a:ext cx="2103120" cy="10400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Key</a:t>
          </a:r>
        </a:p>
      </dsp:txBody>
      <dsp:txXfrm>
        <a:off x="0" y="2206869"/>
        <a:ext cx="2103120" cy="1040029"/>
      </dsp:txXfrm>
    </dsp:sp>
    <dsp:sp modelId="{E690FF90-2432-4091-9A13-423E486704C9}">
      <dsp:nvSpPr>
        <dsp:cNvPr id="0" name=""/>
        <dsp:cNvSpPr/>
      </dsp:nvSpPr>
      <dsp:spPr>
        <a:xfrm>
          <a:off x="2103120" y="3309300"/>
          <a:ext cx="8412480" cy="1040029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Finding 4:  The PESTEL framework reveals strong external pressures</a:t>
          </a:r>
        </a:p>
      </dsp:txBody>
      <dsp:txXfrm>
        <a:off x="2103120" y="3309300"/>
        <a:ext cx="8412480" cy="1040029"/>
      </dsp:txXfrm>
    </dsp:sp>
    <dsp:sp modelId="{2BF3F1EE-A423-41AD-9A0D-F12FDBE29350}">
      <dsp:nvSpPr>
        <dsp:cNvPr id="0" name=""/>
        <dsp:cNvSpPr/>
      </dsp:nvSpPr>
      <dsp:spPr>
        <a:xfrm>
          <a:off x="0" y="3309300"/>
          <a:ext cx="2103120" cy="104002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Key</a:t>
          </a:r>
        </a:p>
      </dsp:txBody>
      <dsp:txXfrm>
        <a:off x="0" y="3309300"/>
        <a:ext cx="2103120" cy="104002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EBE31-43BE-41EA-8B03-C9571853E3C8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Floral Industry Trends A Comprehensive look back &amp; forward.</a:t>
          </a:r>
          <a:r>
            <a:rPr lang="en-GB" sz="1600" kern="1200" dirty="0"/>
            <a:t>Available </a:t>
          </a:r>
          <a:r>
            <a:rPr lang="en-GB" sz="1600" kern="1200" dirty="0" err="1"/>
            <a:t>at:https</a:t>
          </a:r>
          <a:r>
            <a:rPr lang="en-GB" sz="1600" kern="1200" dirty="0"/>
            <a:t>://www.freshproduce.com/resources/floral/2025-floral-industry-trends/</a:t>
          </a:r>
          <a:endParaRPr lang="en-US" sz="1600" kern="1200" dirty="0"/>
        </a:p>
      </dsp:txBody>
      <dsp:txXfrm>
        <a:off x="22940" y="22940"/>
        <a:ext cx="7160195" cy="737360"/>
      </dsp:txXfrm>
    </dsp:sp>
    <dsp:sp modelId="{B1014C2E-7338-449A-8A6F-DBD55DD1D71B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Consumer Survey &amp; Insights(2025).Available https://www.grandviewresearch.com/industry-analysis/cut-flowers-market-report</a:t>
          </a:r>
          <a:endParaRPr lang="en-US" sz="1600" kern="1200" dirty="0"/>
        </a:p>
      </dsp:txBody>
      <dsp:txXfrm>
        <a:off x="627587" y="914964"/>
        <a:ext cx="6937378" cy="737360"/>
      </dsp:txXfrm>
    </dsp:sp>
    <dsp:sp modelId="{66D28D17-68A0-404A-A53A-70E810F0D15B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Management, Institute of leadership &amp;(2013)Solving problems and making decisions, Fifth series, Routledge</a:t>
          </a:r>
          <a:endParaRPr lang="en-US" sz="1600" kern="1200" dirty="0"/>
        </a:p>
      </dsp:txBody>
      <dsp:txXfrm>
        <a:off x="1232233" y="1806988"/>
        <a:ext cx="6937378" cy="737360"/>
      </dsp:txXfrm>
    </dsp:sp>
    <dsp:sp modelId="{6439CC58-64D7-4630-BAD1-6CBC960150C1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SCI(2025)Complete Guide to PESTLEAnalysis.Available at://startgrowimprove.com/pestle-analysis/(Accessed:04 February 2025)</a:t>
          </a:r>
          <a:endParaRPr lang="en-US" sz="1600" kern="1200" dirty="0"/>
        </a:p>
      </dsp:txBody>
      <dsp:txXfrm>
        <a:off x="1836880" y="2699012"/>
        <a:ext cx="6937378" cy="737360"/>
      </dsp:txXfrm>
    </dsp:sp>
    <dsp:sp modelId="{CF757C9B-B46A-442D-BA2F-646390D27911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Sproull, R.(2018)The Problem –Solving problem CRC Press (Taylor &amp; Frances Group)</a:t>
          </a:r>
          <a:endParaRPr lang="en-US" sz="1600" kern="1200" dirty="0"/>
        </a:p>
      </dsp:txBody>
      <dsp:txXfrm>
        <a:off x="2441527" y="3591037"/>
        <a:ext cx="6937378" cy="737360"/>
      </dsp:txXfrm>
    </dsp:sp>
    <dsp:sp modelId="{0FC6313A-DFC4-4DB8-8D5C-C9AD9C923833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1F4EC68D-55A8-476A-8238-798B67FFA1E4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8307101" y="1464225"/>
        <a:ext cx="280008" cy="383102"/>
      </dsp:txXfrm>
    </dsp:sp>
    <dsp:sp modelId="{903B11E5-1615-4C35-89B8-584586AE4991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8911748" y="2343195"/>
        <a:ext cx="280008" cy="383102"/>
      </dsp:txXfrm>
    </dsp:sp>
    <dsp:sp modelId="{13F08C45-D044-40B6-B1A5-8732D4382378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lose up of a blue surface&#10;&#10;AI-generated content may be incorrect.">
            <a:extLst>
              <a:ext uri="{FF2B5EF4-FFF2-40B4-BE49-F238E27FC236}">
                <a16:creationId xmlns:a16="http://schemas.microsoft.com/office/drawing/2014/main" id="{A0F22846-028C-BDEE-E154-BFC5329F18B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TextBox 3">
            <a:extLst>
              <a:ext uri="{FF2B5EF4-FFF2-40B4-BE49-F238E27FC236}">
                <a16:creationId xmlns:a16="http://schemas.microsoft.com/office/drawing/2014/main" id="{4B945DDE-EDF2-056C-CC8F-DA6C1C3DF2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13103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             In my presentation I will be discussing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endParaRPr lang="en-GB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Natalie…</a:t>
            </a:r>
          </a:p>
          <a:p>
            <a:pPr marL="0" indent="0">
              <a:buNone/>
            </a:pPr>
            <a:endParaRPr lang="en-GB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/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An overview Green Havan Florists and the nature and scope of the problems they are encountering.</a:t>
            </a:r>
          </a:p>
          <a:p>
            <a:pPr lvl="1"/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a critique and application of the PESTEL framework</a:t>
            </a:r>
          </a:p>
          <a:p>
            <a:pPr lvl="1"/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An application of the 5W2H model that summarises these issues.</a:t>
            </a:r>
          </a:p>
          <a:p>
            <a:pPr lvl="1"/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summary of the key findings.</a:t>
            </a:r>
          </a:p>
          <a:p>
            <a:endParaRPr lang="en-GB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0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u="sng">
                <a:latin typeface="Arial" panose="020B0604020202020204" pitchFamily="34" charset="0"/>
                <a:cs typeface="Arial" panose="020B0604020202020204" pitchFamily="34" charset="0"/>
              </a:rPr>
              <a:t>Green Havan Florists </a:t>
            </a:r>
            <a:endParaRPr lang="en-GB" sz="5400" u="sng"/>
          </a:p>
        </p:txBody>
      </p:sp>
      <p:sp>
        <p:nvSpPr>
          <p:cNvPr id="39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05C5CBB8-EB43-6794-044C-DFA97FC57B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892693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 b="1" u="sng" dirty="0">
                <a:latin typeface="Arial" panose="020B0604020202020204" pitchFamily="34" charset="0"/>
                <a:cs typeface="Arial" panose="020B0604020202020204" pitchFamily="34" charset="0"/>
              </a:rPr>
              <a:t> An insight into the Green Haven Problem’s </a:t>
            </a:r>
            <a:endParaRPr lang="en-GB" sz="5000" u="sng" dirty="0"/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7F580D-8BA7-AC01-C4CD-27586737D6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149594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35AB5B-FA79-5751-DF4B-A6A99C4F2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/>
              <a:t>5W2H Model Identify the Root Problem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90D0C39-3C1C-B4F8-8932-2C96183D73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473451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9671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9187"/>
            <a:ext cx="10515600" cy="46925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Pestel analysis is a strategic framework used to examine the macro-environmental factors that influence an organisation’s performance. It considers Political, Economic, Social, Technological, Environmental, and Legal. Why is it used?: It is used to helps organisations understand and respond to external factors.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 It is used for planning, understanding political Legal and economic risks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 It helps to identify opportunities and treats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framework does not indicate which factors are most important 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Brooks,(2010)p32</a:t>
            </a:r>
          </a:p>
          <a:p>
            <a:pPr marL="457200" lvl="1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44009"/>
            <a:ext cx="10515600" cy="544009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 PESTEL Framework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621405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3593542"/>
              </p:ext>
            </p:extLst>
          </p:nvPr>
        </p:nvGraphicFramePr>
        <p:xfrm>
          <a:off x="-1574800" y="0"/>
          <a:ext cx="13969999" cy="74507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0669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2332901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227849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297533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89853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3251867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043940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6383945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Local council decisions about high‑street redevelopment.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sz="18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Small business difficulties getting </a:t>
                      </a:r>
                      <a:r>
                        <a:rPr lang="en-GB" sz="1800" b="1" dirty="0" err="1"/>
                        <a:t>loanamd</a:t>
                      </a:r>
                      <a:r>
                        <a:rPr lang="en-GB" sz="1800" b="1" dirty="0"/>
                        <a:t> funding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8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/>
                        <a:t> floral Industry Trends,(2025)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1" dirty="0"/>
                        <a:t>Consumer Survey &amp; Insights,(2025-2030)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8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Inflation has pushed up the cost of imported flowers,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sz="14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The decline of the high street in many UK towns, including Norwich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Younger consumers often discover florists through social media, where Green Haven currently lacks a strong presence.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sz="18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 </a:t>
                      </a:r>
                      <a:r>
                        <a:rPr lang="en-GB" sz="1800" b="1" dirty="0" err="1"/>
                        <a:t>Toluna</a:t>
                      </a:r>
                      <a:r>
                        <a:rPr lang="en-GB" sz="1800" b="1" dirty="0"/>
                        <a:t>, conduct a survey flowers dur between 12 years. Surprisingly, 20% of survey participants did not purchase flowers at any point within the last 5 years, and 32% had not received flowers.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Competitors with uses  websites, mobile ordering, and automated delivery systems.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sz="18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Green Haven’s outdated website and limited digital marketing reduce visibility and conversion.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Delivery services must meet safety and consumer protection standards. which can be costly to implement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sz="18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  subscriptions or e‑commerce requires careful handling of customer data and online transactions. 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Customer increasingly  expect transparency about souring and carbon footprint 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sz="14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sz="14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sz="1400" b="1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800" b="1" dirty="0"/>
                        <a:t>Green Haven’s eco‑friendly ethos is a strength, but sustainable materials cost more and reduce margins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357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Cause-and-Effect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F1E31D-D5E0-9827-057E-C64DB070F1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3150672"/>
              </p:ext>
            </p:extLst>
          </p:nvPr>
        </p:nvGraphicFramePr>
        <p:xfrm>
          <a:off x="838200" y="1028700"/>
          <a:ext cx="10731500" cy="4983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Decline in in store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Declinig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high street footfall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Nearby business closures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staff capacity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Shift to online shopping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Energy and rent increases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flower costs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Higher cost of sustainable of materials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Price sensitivity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Young buyers rely on social media discovery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subscription model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on delivery option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Provide an application and discuss the information provided in your Cause-and-Effect diagram (approx. 1 minute).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(Routledge ,2013 p30-33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3853E7B-19DC-3F6F-58AD-5A4A6829AE3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9804" b="592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summary of your Key Findings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C1A74C-2AAF-6A39-5851-ACB9139989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518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98711A6-B76C-7BC4-4500-ACD55431C5B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03AF1123-2489-9CC3-5FFE-B7878F985E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02494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2773</TotalTime>
  <Words>1029</Words>
  <Application>Microsoft Office PowerPoint</Application>
  <PresentationFormat>Widescreen</PresentationFormat>
  <Paragraphs>147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             In my presentation I will be discussing </vt:lpstr>
      <vt:lpstr>Green Havan Florists </vt:lpstr>
      <vt:lpstr> An insight into the Green Haven Problem’s </vt:lpstr>
      <vt:lpstr>5W2H Model Identify the Root Problem</vt:lpstr>
      <vt:lpstr> PESTEL Framework</vt:lpstr>
      <vt:lpstr>   PESTEL Framework  </vt:lpstr>
      <vt:lpstr> Cause-and-Effect </vt:lpstr>
      <vt:lpstr>PowerPoint Presentation</vt:lpstr>
      <vt:lpstr>summary of your Key Findings </vt:lpstr>
      <vt:lpstr>Reference List: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Natalie Morrison (2513754)</cp:lastModifiedBy>
  <cp:revision>96</cp:revision>
  <dcterms:created xsi:type="dcterms:W3CDTF">2024-01-29T11:42:05Z</dcterms:created>
  <dcterms:modified xsi:type="dcterms:W3CDTF">2026-02-10T12:20:33Z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