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4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7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80" r:id="rId20"/>
    <p:sldId id="281" r:id="rId21"/>
    <p:sldId id="273" r:id="rId22"/>
    <p:sldId id="274" r:id="rId23"/>
    <p:sldId id="275" r:id="rId24"/>
    <p:sldId id="276" r:id="rId25"/>
    <p:sldId id="277" r:id="rId26"/>
    <p:sldId id="278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596C31-6C29-984E-BC88-A9DE0EBBF5A2}" v="99" dt="2023-12-09T12:58:05.8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314"/>
    <p:restoredTop sz="94470"/>
  </p:normalViewPr>
  <p:slideViewPr>
    <p:cSldViewPr snapToGrid="0">
      <p:cViewPr varScale="1">
        <p:scale>
          <a:sx n="100" d="100"/>
          <a:sy n="100" d="100"/>
        </p:scale>
        <p:origin x="160" y="26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Haggett (2100501)" userId="e1e2c922-11e8-4002-8a74-02403a56913c" providerId="ADAL" clId="{6F596C31-6C29-984E-BC88-A9DE0EBBF5A2}"/>
    <pc:docChg chg="undo custSel addSld delSld modSld">
      <pc:chgData name="Emma Haggett (2100501)" userId="e1e2c922-11e8-4002-8a74-02403a56913c" providerId="ADAL" clId="{6F596C31-6C29-984E-BC88-A9DE0EBBF5A2}" dt="2023-12-11T18:22:08.265" v="16605" actId="20577"/>
      <pc:docMkLst>
        <pc:docMk/>
      </pc:docMkLst>
      <pc:sldChg chg="modSp mod">
        <pc:chgData name="Emma Haggett (2100501)" userId="e1e2c922-11e8-4002-8a74-02403a56913c" providerId="ADAL" clId="{6F596C31-6C29-984E-BC88-A9DE0EBBF5A2}" dt="2023-11-27T12:47:10.564" v="11111" actId="20577"/>
        <pc:sldMkLst>
          <pc:docMk/>
          <pc:sldMk cId="3493095848" sldId="256"/>
        </pc:sldMkLst>
        <pc:spChg chg="mod">
          <ac:chgData name="Emma Haggett (2100501)" userId="e1e2c922-11e8-4002-8a74-02403a56913c" providerId="ADAL" clId="{6F596C31-6C29-984E-BC88-A9DE0EBBF5A2}" dt="2023-11-27T12:47:10.564" v="11111" actId="20577"/>
          <ac:spMkLst>
            <pc:docMk/>
            <pc:sldMk cId="3493095848" sldId="256"/>
            <ac:spMk id="2" creationId="{835CD024-0751-D7BA-11DE-66189932F527}"/>
          </ac:spMkLst>
        </pc:spChg>
      </pc:sldChg>
      <pc:sldChg chg="modSp mod">
        <pc:chgData name="Emma Haggett (2100501)" userId="e1e2c922-11e8-4002-8a74-02403a56913c" providerId="ADAL" clId="{6F596C31-6C29-984E-BC88-A9DE0EBBF5A2}" dt="2023-12-11T18:19:12.864" v="16486" actId="1076"/>
        <pc:sldMkLst>
          <pc:docMk/>
          <pc:sldMk cId="987848477" sldId="257"/>
        </pc:sldMkLst>
        <pc:spChg chg="mod">
          <ac:chgData name="Emma Haggett (2100501)" userId="e1e2c922-11e8-4002-8a74-02403a56913c" providerId="ADAL" clId="{6F596C31-6C29-984E-BC88-A9DE0EBBF5A2}" dt="2023-12-09T12:59:05.086" v="16281" actId="114"/>
          <ac:spMkLst>
            <pc:docMk/>
            <pc:sldMk cId="987848477" sldId="257"/>
            <ac:spMk id="25" creationId="{99C9A5BA-804D-2DD7-10EE-0AD783297808}"/>
          </ac:spMkLst>
        </pc:spChg>
        <pc:picChg chg="mod">
          <ac:chgData name="Emma Haggett (2100501)" userId="e1e2c922-11e8-4002-8a74-02403a56913c" providerId="ADAL" clId="{6F596C31-6C29-984E-BC88-A9DE0EBBF5A2}" dt="2023-12-11T18:19:12.864" v="16486" actId="1076"/>
          <ac:picMkLst>
            <pc:docMk/>
            <pc:sldMk cId="987848477" sldId="257"/>
            <ac:picMk id="5" creationId="{299B143C-8BDD-10E3-16BE-BEEA752082DF}"/>
          </ac:picMkLst>
        </pc:picChg>
      </pc:sldChg>
      <pc:sldChg chg="modSp mod">
        <pc:chgData name="Emma Haggett (2100501)" userId="e1e2c922-11e8-4002-8a74-02403a56913c" providerId="ADAL" clId="{6F596C31-6C29-984E-BC88-A9DE0EBBF5A2}" dt="2023-12-09T14:18:59.444" v="16282" actId="20577"/>
        <pc:sldMkLst>
          <pc:docMk/>
          <pc:sldMk cId="4250501981" sldId="258"/>
        </pc:sldMkLst>
        <pc:spChg chg="mod">
          <ac:chgData name="Emma Haggett (2100501)" userId="e1e2c922-11e8-4002-8a74-02403a56913c" providerId="ADAL" clId="{6F596C31-6C29-984E-BC88-A9DE0EBBF5A2}" dt="2023-12-09T14:18:59.444" v="16282" actId="20577"/>
          <ac:spMkLst>
            <pc:docMk/>
            <pc:sldMk cId="4250501981" sldId="258"/>
            <ac:spMk id="25" creationId="{99C9A5BA-804D-2DD7-10EE-0AD783297808}"/>
          </ac:spMkLst>
        </pc:spChg>
      </pc:sldChg>
      <pc:sldChg chg="addSp delSp modSp mod setBg addAnim">
        <pc:chgData name="Emma Haggett (2100501)" userId="e1e2c922-11e8-4002-8a74-02403a56913c" providerId="ADAL" clId="{6F596C31-6C29-984E-BC88-A9DE0EBBF5A2}" dt="2023-12-09T14:30:09.047" v="16350" actId="20577"/>
        <pc:sldMkLst>
          <pc:docMk/>
          <pc:sldMk cId="4088157930" sldId="259"/>
        </pc:sldMkLst>
        <pc:spChg chg="mod">
          <ac:chgData name="Emma Haggett (2100501)" userId="e1e2c922-11e8-4002-8a74-02403a56913c" providerId="ADAL" clId="{6F596C31-6C29-984E-BC88-A9DE0EBBF5A2}" dt="2023-11-26T15:04:14.292" v="5825" actId="115"/>
          <ac:spMkLst>
            <pc:docMk/>
            <pc:sldMk cId="4088157930" sldId="259"/>
            <ac:spMk id="2" creationId="{524ED0CD-495C-DA55-A238-3BC33751CE92}"/>
          </ac:spMkLst>
        </pc:spChg>
        <pc:spChg chg="add del mod ord">
          <ac:chgData name="Emma Haggett (2100501)" userId="e1e2c922-11e8-4002-8a74-02403a56913c" providerId="ADAL" clId="{6F596C31-6C29-984E-BC88-A9DE0EBBF5A2}" dt="2023-12-09T14:30:09.047" v="16350" actId="20577"/>
          <ac:spMkLst>
            <pc:docMk/>
            <pc:sldMk cId="4088157930" sldId="259"/>
            <ac:spMk id="3" creationId="{8C741834-C155-395B-5CE3-FEFA1BC8548C}"/>
          </ac:spMkLst>
        </pc:spChg>
        <pc:spChg chg="add del mod">
          <ac:chgData name="Emma Haggett (2100501)" userId="e1e2c922-11e8-4002-8a74-02403a56913c" providerId="ADAL" clId="{6F596C31-6C29-984E-BC88-A9DE0EBBF5A2}" dt="2023-11-26T12:55:01.419" v="33" actId="767"/>
          <ac:spMkLst>
            <pc:docMk/>
            <pc:sldMk cId="4088157930" sldId="259"/>
            <ac:spMk id="4" creationId="{2032D2BA-2F4B-076E-0891-9182C3AE2AC6}"/>
          </ac:spMkLst>
        </pc:spChg>
        <pc:picChg chg="add del mod">
          <ac:chgData name="Emma Haggett (2100501)" userId="e1e2c922-11e8-4002-8a74-02403a56913c" providerId="ADAL" clId="{6F596C31-6C29-984E-BC88-A9DE0EBBF5A2}" dt="2023-11-26T12:55:04.290" v="38"/>
          <ac:picMkLst>
            <pc:docMk/>
            <pc:sldMk cId="4088157930" sldId="259"/>
            <ac:picMk id="1026" creationId="{DD8F6C63-35EA-3EC2-1833-2C74608F0D7F}"/>
          </ac:picMkLst>
        </pc:picChg>
        <pc:picChg chg="add mod">
          <ac:chgData name="Emma Haggett (2100501)" userId="e1e2c922-11e8-4002-8a74-02403a56913c" providerId="ADAL" clId="{6F596C31-6C29-984E-BC88-A9DE0EBBF5A2}" dt="2023-11-26T12:55:25.278" v="74" actId="26606"/>
          <ac:picMkLst>
            <pc:docMk/>
            <pc:sldMk cId="4088157930" sldId="259"/>
            <ac:picMk id="1028" creationId="{EE0C6A4B-C828-158C-9098-3E19594E9407}"/>
          </ac:picMkLst>
        </pc:picChg>
      </pc:sldChg>
      <pc:sldChg chg="addSp delSp modSp new mod">
        <pc:chgData name="Emma Haggett (2100501)" userId="e1e2c922-11e8-4002-8a74-02403a56913c" providerId="ADAL" clId="{6F596C31-6C29-984E-BC88-A9DE0EBBF5A2}" dt="2023-11-26T16:10:09.058" v="11000" actId="20577"/>
        <pc:sldMkLst>
          <pc:docMk/>
          <pc:sldMk cId="1642054332" sldId="260"/>
        </pc:sldMkLst>
        <pc:spChg chg="mod">
          <ac:chgData name="Emma Haggett (2100501)" userId="e1e2c922-11e8-4002-8a74-02403a56913c" providerId="ADAL" clId="{6F596C31-6C29-984E-BC88-A9DE0EBBF5A2}" dt="2023-11-26T13:30:03.407" v="1200" actId="20577"/>
          <ac:spMkLst>
            <pc:docMk/>
            <pc:sldMk cId="1642054332" sldId="260"/>
            <ac:spMk id="2" creationId="{3CE3B5ED-F15B-096E-6402-A8F4B284D959}"/>
          </ac:spMkLst>
        </pc:spChg>
        <pc:spChg chg="del mod">
          <ac:chgData name="Emma Haggett (2100501)" userId="e1e2c922-11e8-4002-8a74-02403a56913c" providerId="ADAL" clId="{6F596C31-6C29-984E-BC88-A9DE0EBBF5A2}" dt="2023-11-26T13:26:18.117" v="1198" actId="26606"/>
          <ac:spMkLst>
            <pc:docMk/>
            <pc:sldMk cId="1642054332" sldId="260"/>
            <ac:spMk id="3" creationId="{1D460B00-F21B-4A54-C5D4-7777F6904D56}"/>
          </ac:spMkLst>
        </pc:spChg>
        <pc:graphicFrameChg chg="add mod">
          <ac:chgData name="Emma Haggett (2100501)" userId="e1e2c922-11e8-4002-8a74-02403a56913c" providerId="ADAL" clId="{6F596C31-6C29-984E-BC88-A9DE0EBBF5A2}" dt="2023-11-26T16:10:09.058" v="11000" actId="20577"/>
          <ac:graphicFrameMkLst>
            <pc:docMk/>
            <pc:sldMk cId="1642054332" sldId="260"/>
            <ac:graphicFrameMk id="5" creationId="{E95D254F-BC4A-B510-D102-DF5B62E36F8D}"/>
          </ac:graphicFrameMkLst>
        </pc:graphicFrameChg>
      </pc:sldChg>
      <pc:sldChg chg="addSp delSp modSp new mod setBg">
        <pc:chgData name="Emma Haggett (2100501)" userId="e1e2c922-11e8-4002-8a74-02403a56913c" providerId="ADAL" clId="{6F596C31-6C29-984E-BC88-A9DE0EBBF5A2}" dt="2023-11-27T12:59:41.577" v="11746" actId="20577"/>
        <pc:sldMkLst>
          <pc:docMk/>
          <pc:sldMk cId="618184687" sldId="261"/>
        </pc:sldMkLst>
        <pc:spChg chg="mo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2" creationId="{1801DC8A-F4C6-84AF-3873-FB09CE493F24}"/>
          </ac:spMkLst>
        </pc:spChg>
        <pc:spChg chg="del mo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3" creationId="{A52CE3FD-9763-22B0-34CB-1B46F10FCD96}"/>
          </ac:spMkLst>
        </pc:spChg>
        <pc:spChg chg="ad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9" creationId="{BACC6370-2D7E-4714-9D71-7542949D7D5D}"/>
          </ac:spMkLst>
        </pc:spChg>
        <pc:spChg chg="ad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11" creationId="{F68B3F68-107C-434F-AA38-110D5EA91B85}"/>
          </ac:spMkLst>
        </pc:spChg>
        <pc:spChg chg="ad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13" creationId="{AAD0DBB9-1A4B-4391-81D4-CB19F9AB918A}"/>
          </ac:spMkLst>
        </pc:spChg>
        <pc:spChg chg="add">
          <ac:chgData name="Emma Haggett (2100501)" userId="e1e2c922-11e8-4002-8a74-02403a56913c" providerId="ADAL" clId="{6F596C31-6C29-984E-BC88-A9DE0EBBF5A2}" dt="2023-11-26T13:38:49.746" v="1518" actId="26606"/>
          <ac:spMkLst>
            <pc:docMk/>
            <pc:sldMk cId="618184687" sldId="261"/>
            <ac:spMk id="15" creationId="{063BBA22-50EA-4C4D-BE05-F1CE4E63AA56}"/>
          </ac:spMkLst>
        </pc:spChg>
        <pc:graphicFrameChg chg="add mod">
          <ac:chgData name="Emma Haggett (2100501)" userId="e1e2c922-11e8-4002-8a74-02403a56913c" providerId="ADAL" clId="{6F596C31-6C29-984E-BC88-A9DE0EBBF5A2}" dt="2023-11-27T12:59:41.577" v="11746" actId="20577"/>
          <ac:graphicFrameMkLst>
            <pc:docMk/>
            <pc:sldMk cId="618184687" sldId="261"/>
            <ac:graphicFrameMk id="5" creationId="{693FC900-DA26-E5B0-E1C5-74761832DAEA}"/>
          </ac:graphicFrameMkLst>
        </pc:graphicFrameChg>
      </pc:sldChg>
      <pc:sldChg chg="addSp delSp modSp new mod setBg">
        <pc:chgData name="Emma Haggett (2100501)" userId="e1e2c922-11e8-4002-8a74-02403a56913c" providerId="ADAL" clId="{6F596C31-6C29-984E-BC88-A9DE0EBBF5A2}" dt="2023-12-07T13:28:57.871" v="14594" actId="26606"/>
        <pc:sldMkLst>
          <pc:docMk/>
          <pc:sldMk cId="4180721395" sldId="262"/>
        </pc:sldMkLst>
        <pc:spChg chg="mo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2" creationId="{1E5D3F48-BEEC-7620-5F1C-6F422B6DFBDD}"/>
          </ac:spMkLst>
        </pc:spChg>
        <pc:spChg chg="mo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3" creationId="{27A560A1-93BA-ED13-B96C-5F812212F38B}"/>
          </ac:spMkLst>
        </pc:spChg>
        <pc:spChg chg="add del mod">
          <ac:chgData name="Emma Haggett (2100501)" userId="e1e2c922-11e8-4002-8a74-02403a56913c" providerId="ADAL" clId="{6F596C31-6C29-984E-BC88-A9DE0EBBF5A2}" dt="2023-12-07T13:27:13.026" v="14584" actId="478"/>
          <ac:spMkLst>
            <pc:docMk/>
            <pc:sldMk cId="4180721395" sldId="262"/>
            <ac:spMk id="6" creationId="{CBAB02A7-56CE-82E5-86B0-3F636E777ACC}"/>
          </ac:spMkLst>
        </pc:spChg>
        <pc:spChg chg="add del">
          <ac:chgData name="Emma Haggett (2100501)" userId="e1e2c922-11e8-4002-8a74-02403a56913c" providerId="ADAL" clId="{6F596C31-6C29-984E-BC88-A9DE0EBBF5A2}" dt="2023-12-07T13:27:52.732" v="14590" actId="26606"/>
          <ac:spMkLst>
            <pc:docMk/>
            <pc:sldMk cId="4180721395" sldId="262"/>
            <ac:spMk id="11" creationId="{8FC9BE17-9A7B-462D-AE50-3D8777387304}"/>
          </ac:spMkLst>
        </pc:spChg>
        <pc:spChg chg="add del">
          <ac:chgData name="Emma Haggett (2100501)" userId="e1e2c922-11e8-4002-8a74-02403a56913c" providerId="ADAL" clId="{6F596C31-6C29-984E-BC88-A9DE0EBBF5A2}" dt="2023-12-07T13:27:52.732" v="14590" actId="26606"/>
          <ac:spMkLst>
            <pc:docMk/>
            <pc:sldMk cId="4180721395" sldId="262"/>
            <ac:spMk id="13" creationId="{3EBE8569-6AEC-4B8C-8D53-2DE337CDBA65}"/>
          </ac:spMkLst>
        </pc:spChg>
        <pc:spChg chg="add del">
          <ac:chgData name="Emma Haggett (2100501)" userId="e1e2c922-11e8-4002-8a74-02403a56913c" providerId="ADAL" clId="{6F596C31-6C29-984E-BC88-A9DE0EBBF5A2}" dt="2023-12-07T13:27:52.732" v="14590" actId="26606"/>
          <ac:spMkLst>
            <pc:docMk/>
            <pc:sldMk cId="4180721395" sldId="262"/>
            <ac:spMk id="15" creationId="{55D4142C-5077-457F-A6AD-3FECFDB39685}"/>
          </ac:spMkLst>
        </pc:spChg>
        <pc:spChg chg="add del">
          <ac:chgData name="Emma Haggett (2100501)" userId="e1e2c922-11e8-4002-8a74-02403a56913c" providerId="ADAL" clId="{6F596C31-6C29-984E-BC88-A9DE0EBBF5A2}" dt="2023-12-07T13:27:52.732" v="14590" actId="26606"/>
          <ac:spMkLst>
            <pc:docMk/>
            <pc:sldMk cId="4180721395" sldId="262"/>
            <ac:spMk id="17" creationId="{7A5F0580-5EE9-419F-96EE-B6529EF6E7D0}"/>
          </ac:spMkLst>
        </pc:spChg>
        <pc:spChg chg="add del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22" creationId="{2B97F24A-32CE-4C1C-A50D-3016B394DCFB}"/>
          </ac:spMkLst>
        </pc:spChg>
        <pc:spChg chg="add del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24" creationId="{CD8B4F24-440B-49E9-B85D-733523DC064B}"/>
          </ac:spMkLst>
        </pc:spChg>
        <pc:spChg chg="ad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29" creationId="{0288C6B4-AFC3-407F-A595-EFFD38D4CCAF}"/>
          </ac:spMkLst>
        </pc:spChg>
        <pc:spChg chg="ad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31" creationId="{CF236821-17FE-429B-8D2C-08E13A64EA40}"/>
          </ac:spMkLst>
        </pc:spChg>
        <pc:spChg chg="ad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33" creationId="{C0BDBCD2-E081-43AB-9119-C55465E59757}"/>
          </ac:spMkLst>
        </pc:spChg>
        <pc:spChg chg="ad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35" creationId="{98E79BE4-34FE-485A-98A5-92CE8F7C4743}"/>
          </ac:spMkLst>
        </pc:spChg>
        <pc:spChg chg="add">
          <ac:chgData name="Emma Haggett (2100501)" userId="e1e2c922-11e8-4002-8a74-02403a56913c" providerId="ADAL" clId="{6F596C31-6C29-984E-BC88-A9DE0EBBF5A2}" dt="2023-12-07T13:28:57.871" v="14594" actId="26606"/>
          <ac:spMkLst>
            <pc:docMk/>
            <pc:sldMk cId="4180721395" sldId="262"/>
            <ac:spMk id="37" creationId="{7A5F0580-5EE9-419F-96EE-B6529EF6E7D0}"/>
          </ac:spMkLst>
        </pc:spChg>
        <pc:picChg chg="add del mod ord">
          <ac:chgData name="Emma Haggett (2100501)" userId="e1e2c922-11e8-4002-8a74-02403a56913c" providerId="ADAL" clId="{6F596C31-6C29-984E-BC88-A9DE0EBBF5A2}" dt="2023-12-07T13:27:13.026" v="14584" actId="478"/>
          <ac:picMkLst>
            <pc:docMk/>
            <pc:sldMk cId="4180721395" sldId="262"/>
            <ac:picMk id="5" creationId="{8BCF3497-C474-63E0-3848-D13488DABCE2}"/>
          </ac:picMkLst>
        </pc:picChg>
        <pc:picChg chg="add mod modCrop">
          <ac:chgData name="Emma Haggett (2100501)" userId="e1e2c922-11e8-4002-8a74-02403a56913c" providerId="ADAL" clId="{6F596C31-6C29-984E-BC88-A9DE0EBBF5A2}" dt="2023-12-07T13:28:57.871" v="14594" actId="26606"/>
          <ac:picMkLst>
            <pc:docMk/>
            <pc:sldMk cId="4180721395" sldId="262"/>
            <ac:picMk id="7" creationId="{36D26B8A-1AB5-DAC7-6369-C60B1D485453}"/>
          </ac:picMkLst>
        </pc:picChg>
      </pc:sldChg>
      <pc:sldChg chg="addSp delSp modSp add mod setBg delDesignElem">
        <pc:chgData name="Emma Haggett (2100501)" userId="e1e2c922-11e8-4002-8a74-02403a56913c" providerId="ADAL" clId="{6F596C31-6C29-984E-BC88-A9DE0EBBF5A2}" dt="2023-12-09T15:09:19.366" v="16398" actId="20577"/>
        <pc:sldMkLst>
          <pc:docMk/>
          <pc:sldMk cId="1241846063" sldId="263"/>
        </pc:sldMkLst>
        <pc:spChg chg="mod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2" creationId="{1E5D3F48-BEEC-7620-5F1C-6F422B6DFBDD}"/>
          </ac:spMkLst>
        </pc:spChg>
        <pc:spChg chg="mod">
          <ac:chgData name="Emma Haggett (2100501)" userId="e1e2c922-11e8-4002-8a74-02403a56913c" providerId="ADAL" clId="{6F596C31-6C29-984E-BC88-A9DE0EBBF5A2}" dt="2023-12-09T15:09:19.366" v="16398" actId="20577"/>
          <ac:spMkLst>
            <pc:docMk/>
            <pc:sldMk cId="1241846063" sldId="263"/>
            <ac:spMk id="3" creationId="{27A560A1-93BA-ED13-B96C-5F812212F38B}"/>
          </ac:spMkLst>
        </pc:spChg>
        <pc:spChg chg="del">
          <ac:chgData name="Emma Haggett (2100501)" userId="e1e2c922-11e8-4002-8a74-02403a56913c" providerId="ADAL" clId="{6F596C31-6C29-984E-BC88-A9DE0EBBF5A2}" dt="2023-12-07T13:29:01.191" v="14595" actId="478"/>
          <ac:spMkLst>
            <pc:docMk/>
            <pc:sldMk cId="1241846063" sldId="263"/>
            <ac:spMk id="6" creationId="{CBAB02A7-56CE-82E5-86B0-3F636E777ACC}"/>
          </ac:spMkLst>
        </pc:spChg>
        <pc:spChg chg="add del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8" creationId="{8108D317-7CBD-4897-BD1F-959436D2A3BE}"/>
          </ac:spMkLst>
        </pc:spChg>
        <pc:spChg chg="add del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9" creationId="{D6297641-8B9F-4767-9606-8A11313227BF}"/>
          </ac:spMkLst>
        </pc:spChg>
        <pc:spChg chg="add del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10" creationId="{D8F3CA65-EA00-46B4-9616-39E6853F7BED}"/>
          </ac:spMkLst>
        </pc:spChg>
        <pc:spChg chg="del">
          <ac:chgData name="Emma Haggett (2100501)" userId="e1e2c922-11e8-4002-8a74-02403a56913c" providerId="ADAL" clId="{6F596C31-6C29-984E-BC88-A9DE0EBBF5A2}" dt="2023-11-26T13:52:16.539" v="2179"/>
          <ac:spMkLst>
            <pc:docMk/>
            <pc:sldMk cId="1241846063" sldId="263"/>
            <ac:spMk id="11" creationId="{8FC9BE17-9A7B-462D-AE50-3D8777387304}"/>
          </ac:spMkLst>
        </pc:spChg>
        <pc:spChg chg="add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12" creationId="{1E020063-2385-44AC-BD67-258E1F0B9FCE}"/>
          </ac:spMkLst>
        </pc:spChg>
        <pc:spChg chg="del">
          <ac:chgData name="Emma Haggett (2100501)" userId="e1e2c922-11e8-4002-8a74-02403a56913c" providerId="ADAL" clId="{6F596C31-6C29-984E-BC88-A9DE0EBBF5A2}" dt="2023-11-26T13:52:16.539" v="2179"/>
          <ac:spMkLst>
            <pc:docMk/>
            <pc:sldMk cId="1241846063" sldId="263"/>
            <ac:spMk id="13" creationId="{3EBE8569-6AEC-4B8C-8D53-2DE337CDBA65}"/>
          </ac:spMkLst>
        </pc:spChg>
        <pc:spChg chg="add">
          <ac:chgData name="Emma Haggett (2100501)" userId="e1e2c922-11e8-4002-8a74-02403a56913c" providerId="ADAL" clId="{6F596C31-6C29-984E-BC88-A9DE0EBBF5A2}" dt="2023-12-07T13:29:41.638" v="14598" actId="26606"/>
          <ac:spMkLst>
            <pc:docMk/>
            <pc:sldMk cId="1241846063" sldId="263"/>
            <ac:spMk id="14" creationId="{7E014A0B-5338-4077-AFE9-A90D04D4492B}"/>
          </ac:spMkLst>
        </pc:spChg>
        <pc:spChg chg="del">
          <ac:chgData name="Emma Haggett (2100501)" userId="e1e2c922-11e8-4002-8a74-02403a56913c" providerId="ADAL" clId="{6F596C31-6C29-984E-BC88-A9DE0EBBF5A2}" dt="2023-11-26T13:52:16.539" v="2179"/>
          <ac:spMkLst>
            <pc:docMk/>
            <pc:sldMk cId="1241846063" sldId="263"/>
            <ac:spMk id="15" creationId="{55D4142C-5077-457F-A6AD-3FECFDB39685}"/>
          </ac:spMkLst>
        </pc:spChg>
        <pc:spChg chg="del">
          <ac:chgData name="Emma Haggett (2100501)" userId="e1e2c922-11e8-4002-8a74-02403a56913c" providerId="ADAL" clId="{6F596C31-6C29-984E-BC88-A9DE0EBBF5A2}" dt="2023-11-26T13:52:16.539" v="2179"/>
          <ac:spMkLst>
            <pc:docMk/>
            <pc:sldMk cId="1241846063" sldId="263"/>
            <ac:spMk id="17" creationId="{7A5F0580-5EE9-419F-96EE-B6529EF6E7D0}"/>
          </ac:spMkLst>
        </pc:spChg>
        <pc:grpChg chg="add">
          <ac:chgData name="Emma Haggett (2100501)" userId="e1e2c922-11e8-4002-8a74-02403a56913c" providerId="ADAL" clId="{6F596C31-6C29-984E-BC88-A9DE0EBBF5A2}" dt="2023-12-07T13:29:41.638" v="14598" actId="26606"/>
          <ac:grpSpMkLst>
            <pc:docMk/>
            <pc:sldMk cId="1241846063" sldId="263"/>
            <ac:grpSpMk id="19" creationId="{78127680-150F-4A90-9950-F66392578116}"/>
          </ac:grpSpMkLst>
        </pc:grpChg>
        <pc:grpChg chg="add">
          <ac:chgData name="Emma Haggett (2100501)" userId="e1e2c922-11e8-4002-8a74-02403a56913c" providerId="ADAL" clId="{6F596C31-6C29-984E-BC88-A9DE0EBBF5A2}" dt="2023-12-07T13:29:41.638" v="14598" actId="26606"/>
          <ac:grpSpMkLst>
            <pc:docMk/>
            <pc:sldMk cId="1241846063" sldId="263"/>
            <ac:grpSpMk id="25" creationId="{466920E5-8640-4C24-A775-8647637094A7}"/>
          </ac:grpSpMkLst>
        </pc:grpChg>
        <pc:picChg chg="add mod">
          <ac:chgData name="Emma Haggett (2100501)" userId="e1e2c922-11e8-4002-8a74-02403a56913c" providerId="ADAL" clId="{6F596C31-6C29-984E-BC88-A9DE0EBBF5A2}" dt="2023-12-07T13:29:41.638" v="14598" actId="26606"/>
          <ac:picMkLst>
            <pc:docMk/>
            <pc:sldMk cId="1241846063" sldId="263"/>
            <ac:picMk id="4" creationId="{A8BD3977-11DF-085C-EAE4-356CEF1ACE5B}"/>
          </ac:picMkLst>
        </pc:picChg>
        <pc:picChg chg="del mod ord">
          <ac:chgData name="Emma Haggett (2100501)" userId="e1e2c922-11e8-4002-8a74-02403a56913c" providerId="ADAL" clId="{6F596C31-6C29-984E-BC88-A9DE0EBBF5A2}" dt="2023-12-07T13:29:01.191" v="14595" actId="478"/>
          <ac:picMkLst>
            <pc:docMk/>
            <pc:sldMk cId="1241846063" sldId="263"/>
            <ac:picMk id="5" creationId="{8BCF3497-C474-63E0-3848-D13488DABCE2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9T15:16:02.605" v="16411" actId="12"/>
        <pc:sldMkLst>
          <pc:docMk/>
          <pc:sldMk cId="1346164095" sldId="264"/>
        </pc:sldMkLst>
        <pc:spChg chg="del mod ord">
          <ac:chgData name="Emma Haggett (2100501)" userId="e1e2c922-11e8-4002-8a74-02403a56913c" providerId="ADAL" clId="{6F596C31-6C29-984E-BC88-A9DE0EBBF5A2}" dt="2023-11-26T14:01:31.023" v="2962" actId="478"/>
          <ac:spMkLst>
            <pc:docMk/>
            <pc:sldMk cId="1346164095" sldId="264"/>
            <ac:spMk id="2" creationId="{2C22AC36-35A2-B2F6-EF6A-EBEC1C62E868}"/>
          </ac:spMkLst>
        </pc:spChg>
        <pc:spChg chg="del">
          <ac:chgData name="Emma Haggett (2100501)" userId="e1e2c922-11e8-4002-8a74-02403a56913c" providerId="ADAL" clId="{6F596C31-6C29-984E-BC88-A9DE0EBBF5A2}" dt="2023-11-26T14:00:13.526" v="2952" actId="931"/>
          <ac:spMkLst>
            <pc:docMk/>
            <pc:sldMk cId="1346164095" sldId="264"/>
            <ac:spMk id="3" creationId="{01B97AB1-E0BF-498A-6796-C07CFEFFAEA4}"/>
          </ac:spMkLst>
        </pc:spChg>
        <pc:spChg chg="add mod ord">
          <ac:chgData name="Emma Haggett (2100501)" userId="e1e2c922-11e8-4002-8a74-02403a56913c" providerId="ADAL" clId="{6F596C31-6C29-984E-BC88-A9DE0EBBF5A2}" dt="2023-11-26T14:01:22.292" v="2959" actId="26606"/>
          <ac:spMkLst>
            <pc:docMk/>
            <pc:sldMk cId="1346164095" sldId="264"/>
            <ac:spMk id="6" creationId="{03870794-4DEE-DAFF-374D-66387DE7612F}"/>
          </ac:spMkLst>
        </pc:spChg>
        <pc:spChg chg="add del mod">
          <ac:chgData name="Emma Haggett (2100501)" userId="e1e2c922-11e8-4002-8a74-02403a56913c" providerId="ADAL" clId="{6F596C31-6C29-984E-BC88-A9DE0EBBF5A2}" dt="2023-11-26T14:01:25.855" v="2960" actId="478"/>
          <ac:spMkLst>
            <pc:docMk/>
            <pc:sldMk cId="1346164095" sldId="264"/>
            <ac:spMk id="7" creationId="{A7A36B32-04E6-292B-2883-CD27B0A4A25A}"/>
          </ac:spMkLst>
        </pc:spChg>
        <pc:spChg chg="add del mod">
          <ac:chgData name="Emma Haggett (2100501)" userId="e1e2c922-11e8-4002-8a74-02403a56913c" providerId="ADAL" clId="{6F596C31-6C29-984E-BC88-A9DE0EBBF5A2}" dt="2023-11-26T14:01:44.155" v="2967"/>
          <ac:spMkLst>
            <pc:docMk/>
            <pc:sldMk cId="1346164095" sldId="264"/>
            <ac:spMk id="8" creationId="{F6A71D46-159F-070B-4DDE-1E5C28B7E4FB}"/>
          </ac:spMkLst>
        </pc:spChg>
        <pc:spChg chg="add mod">
          <ac:chgData name="Emma Haggett (2100501)" userId="e1e2c922-11e8-4002-8a74-02403a56913c" providerId="ADAL" clId="{6F596C31-6C29-984E-BC88-A9DE0EBBF5A2}" dt="2023-12-09T15:16:02.605" v="16411" actId="12"/>
          <ac:spMkLst>
            <pc:docMk/>
            <pc:sldMk cId="1346164095" sldId="264"/>
            <ac:spMk id="11" creationId="{896B4482-9DA7-7AC5-8F65-B89F9B8E5FB7}"/>
          </ac:spMkLst>
        </pc:spChg>
        <pc:spChg chg="add">
          <ac:chgData name="Emma Haggett (2100501)" userId="e1e2c922-11e8-4002-8a74-02403a56913c" providerId="ADAL" clId="{6F596C31-6C29-984E-BC88-A9DE0EBBF5A2}" dt="2023-11-26T14:01:22.292" v="2959" actId="26606"/>
          <ac:spMkLst>
            <pc:docMk/>
            <pc:sldMk cId="1346164095" sldId="264"/>
            <ac:spMk id="14" creationId="{9AA72BD9-2C5A-4EDC-931F-5AA08EACA0F3}"/>
          </ac:spMkLst>
        </pc:spChg>
        <pc:spChg chg="add">
          <ac:chgData name="Emma Haggett (2100501)" userId="e1e2c922-11e8-4002-8a74-02403a56913c" providerId="ADAL" clId="{6F596C31-6C29-984E-BC88-A9DE0EBBF5A2}" dt="2023-11-26T14:01:22.292" v="2959" actId="26606"/>
          <ac:spMkLst>
            <pc:docMk/>
            <pc:sldMk cId="1346164095" sldId="264"/>
            <ac:spMk id="16" creationId="{DD3981AC-7B61-4947-BCF3-F7AA7FA385B9}"/>
          </ac:spMkLst>
        </pc:spChg>
        <pc:spChg chg="add">
          <ac:chgData name="Emma Haggett (2100501)" userId="e1e2c922-11e8-4002-8a74-02403a56913c" providerId="ADAL" clId="{6F596C31-6C29-984E-BC88-A9DE0EBBF5A2}" dt="2023-11-26T14:01:22.292" v="2959" actId="26606"/>
          <ac:spMkLst>
            <pc:docMk/>
            <pc:sldMk cId="1346164095" sldId="264"/>
            <ac:spMk id="18" creationId="{55D4142C-5077-457F-A6AD-3FECFDB39685}"/>
          </ac:spMkLst>
        </pc:spChg>
        <pc:spChg chg="add">
          <ac:chgData name="Emma Haggett (2100501)" userId="e1e2c922-11e8-4002-8a74-02403a56913c" providerId="ADAL" clId="{6F596C31-6C29-984E-BC88-A9DE0EBBF5A2}" dt="2023-11-26T14:01:22.292" v="2959" actId="26606"/>
          <ac:spMkLst>
            <pc:docMk/>
            <pc:sldMk cId="1346164095" sldId="264"/>
            <ac:spMk id="20" creationId="{7A5F0580-5EE9-419F-96EE-B6529EF6E7D0}"/>
          </ac:spMkLst>
        </pc:spChg>
        <pc:picChg chg="add mod">
          <ac:chgData name="Emma Haggett (2100501)" userId="e1e2c922-11e8-4002-8a74-02403a56913c" providerId="ADAL" clId="{6F596C31-6C29-984E-BC88-A9DE0EBBF5A2}" dt="2023-11-26T14:01:22.292" v="2959" actId="26606"/>
          <ac:picMkLst>
            <pc:docMk/>
            <pc:sldMk cId="1346164095" sldId="264"/>
            <ac:picMk id="5" creationId="{E806349E-6EBF-9B7A-087B-2914E80F19D4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9T15:22:19.207" v="16412" actId="20577"/>
        <pc:sldMkLst>
          <pc:docMk/>
          <pc:sldMk cId="1058037478" sldId="265"/>
        </pc:sldMkLst>
        <pc:spChg chg="mod">
          <ac:chgData name="Emma Haggett (2100501)" userId="e1e2c922-11e8-4002-8a74-02403a56913c" providerId="ADAL" clId="{6F596C31-6C29-984E-BC88-A9DE0EBBF5A2}" dt="2023-11-26T15:03:51.558" v="5818" actId="114"/>
          <ac:spMkLst>
            <pc:docMk/>
            <pc:sldMk cId="1058037478" sldId="265"/>
            <ac:spMk id="2" creationId="{15AEACE1-4661-4C9D-FE15-8D5768DBBD0E}"/>
          </ac:spMkLst>
        </pc:spChg>
        <pc:spChg chg="del">
          <ac:chgData name="Emma Haggett (2100501)" userId="e1e2c922-11e8-4002-8a74-02403a56913c" providerId="ADAL" clId="{6F596C31-6C29-984E-BC88-A9DE0EBBF5A2}" dt="2023-11-26T14:31:27.702" v="3827" actId="931"/>
          <ac:spMkLst>
            <pc:docMk/>
            <pc:sldMk cId="1058037478" sldId="265"/>
            <ac:spMk id="3" creationId="{B9202721-11CD-DB7B-DF07-6361956598CC}"/>
          </ac:spMkLst>
        </pc:spChg>
        <pc:spChg chg="add del mod">
          <ac:chgData name="Emma Haggett (2100501)" userId="e1e2c922-11e8-4002-8a74-02403a56913c" providerId="ADAL" clId="{6F596C31-6C29-984E-BC88-A9DE0EBBF5A2}" dt="2023-11-26T14:31:42.479" v="3832" actId="478"/>
          <ac:spMkLst>
            <pc:docMk/>
            <pc:sldMk cId="1058037478" sldId="265"/>
            <ac:spMk id="6" creationId="{B2DBA163-2A05-6343-F2F7-2396BD6E00BB}"/>
          </ac:spMkLst>
        </pc:spChg>
        <pc:spChg chg="add mod ord">
          <ac:chgData name="Emma Haggett (2100501)" userId="e1e2c922-11e8-4002-8a74-02403a56913c" providerId="ADAL" clId="{6F596C31-6C29-984E-BC88-A9DE0EBBF5A2}" dt="2023-11-26T14:33:50.062" v="3885" actId="26606"/>
          <ac:spMkLst>
            <pc:docMk/>
            <pc:sldMk cId="1058037478" sldId="265"/>
            <ac:spMk id="9" creationId="{8248A622-38E4-10E7-1526-AD53C6154D60}"/>
          </ac:spMkLst>
        </pc:spChg>
        <pc:spChg chg="add del mod">
          <ac:chgData name="Emma Haggett (2100501)" userId="e1e2c922-11e8-4002-8a74-02403a56913c" providerId="ADAL" clId="{6F596C31-6C29-984E-BC88-A9DE0EBBF5A2}" dt="2023-12-09T15:22:19.207" v="16412" actId="20577"/>
          <ac:spMkLst>
            <pc:docMk/>
            <pc:sldMk cId="1058037478" sldId="265"/>
            <ac:spMk id="11" creationId="{5DD708AC-5AE9-BB5B-8E30-D22CD0DA139A}"/>
          </ac:spMkLst>
        </pc:spChg>
        <pc:spChg chg="add">
          <ac:chgData name="Emma Haggett (2100501)" userId="e1e2c922-11e8-4002-8a74-02403a56913c" providerId="ADAL" clId="{6F596C31-6C29-984E-BC88-A9DE0EBBF5A2}" dt="2023-11-26T14:33:50.062" v="3885" actId="26606"/>
          <ac:spMkLst>
            <pc:docMk/>
            <pc:sldMk cId="1058037478" sldId="265"/>
            <ac:spMk id="13" creationId="{66E48AFA-8884-4F68-A44F-D2C1E8609C5A}"/>
          </ac:spMkLst>
        </pc:spChg>
        <pc:spChg chg="add del">
          <ac:chgData name="Emma Haggett (2100501)" userId="e1e2c922-11e8-4002-8a74-02403a56913c" providerId="ADAL" clId="{6F596C31-6C29-984E-BC88-A9DE0EBBF5A2}" dt="2023-11-26T14:32:53.951" v="3883" actId="26606"/>
          <ac:spMkLst>
            <pc:docMk/>
            <pc:sldMk cId="1058037478" sldId="265"/>
            <ac:spMk id="16" creationId="{A4AC5506-6312-4701-8D3C-40187889A947}"/>
          </ac:spMkLst>
        </pc:spChg>
        <pc:spChg chg="add">
          <ac:chgData name="Emma Haggett (2100501)" userId="e1e2c922-11e8-4002-8a74-02403a56913c" providerId="ADAL" clId="{6F596C31-6C29-984E-BC88-A9DE0EBBF5A2}" dt="2023-11-26T14:33:50.062" v="3885" actId="26606"/>
          <ac:spMkLst>
            <pc:docMk/>
            <pc:sldMk cId="1058037478" sldId="265"/>
            <ac:spMk id="18" creationId="{969D19A6-08CB-498C-93EC-3FFB021FC68A}"/>
          </ac:spMkLst>
        </pc:spChg>
        <pc:picChg chg="add del mod">
          <ac:chgData name="Emma Haggett (2100501)" userId="e1e2c922-11e8-4002-8a74-02403a56913c" providerId="ADAL" clId="{6F596C31-6C29-984E-BC88-A9DE0EBBF5A2}" dt="2023-11-26T14:31:42.479" v="3832" actId="478"/>
          <ac:picMkLst>
            <pc:docMk/>
            <pc:sldMk cId="1058037478" sldId="265"/>
            <ac:picMk id="5" creationId="{D899DA42-BB89-06E7-50B0-89362C5AC0EA}"/>
          </ac:picMkLst>
        </pc:picChg>
        <pc:picChg chg="add mod">
          <ac:chgData name="Emma Haggett (2100501)" userId="e1e2c922-11e8-4002-8a74-02403a56913c" providerId="ADAL" clId="{6F596C31-6C29-984E-BC88-A9DE0EBBF5A2}" dt="2023-11-26T14:33:50.062" v="3885" actId="26606"/>
          <ac:picMkLst>
            <pc:docMk/>
            <pc:sldMk cId="1058037478" sldId="265"/>
            <ac:picMk id="8" creationId="{D04D5B05-B8F9-5AE3-9476-06979E0F6187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9T12:53:01.445" v="15846" actId="26606"/>
        <pc:sldMkLst>
          <pc:docMk/>
          <pc:sldMk cId="3178847493" sldId="266"/>
        </pc:sldMkLst>
        <pc:spChg chg="del mod ord">
          <ac:chgData name="Emma Haggett (2100501)" userId="e1e2c922-11e8-4002-8a74-02403a56913c" providerId="ADAL" clId="{6F596C31-6C29-984E-BC88-A9DE0EBBF5A2}" dt="2023-11-26T14:39:28.079" v="4246" actId="478"/>
          <ac:spMkLst>
            <pc:docMk/>
            <pc:sldMk cId="3178847493" sldId="266"/>
            <ac:spMk id="2" creationId="{78EE097A-B358-BC41-160E-8AE173CCCE70}"/>
          </ac:spMkLst>
        </pc:spChg>
        <pc:spChg chg="del">
          <ac:chgData name="Emma Haggett (2100501)" userId="e1e2c922-11e8-4002-8a74-02403a56913c" providerId="ADAL" clId="{6F596C31-6C29-984E-BC88-A9DE0EBBF5A2}" dt="2023-11-26T14:37:16.761" v="4234" actId="931"/>
          <ac:spMkLst>
            <pc:docMk/>
            <pc:sldMk cId="3178847493" sldId="266"/>
            <ac:spMk id="3" creationId="{27A22886-3BF8-9653-733B-9D31C94ADB66}"/>
          </ac:spMkLst>
        </pc:spChg>
        <pc:spChg chg="add del">
          <ac:chgData name="Emma Haggett (2100501)" userId="e1e2c922-11e8-4002-8a74-02403a56913c" providerId="ADAL" clId="{6F596C31-6C29-984E-BC88-A9DE0EBBF5A2}" dt="2023-12-09T12:52:54.052" v="15843" actId="26606"/>
          <ac:spMkLst>
            <pc:docMk/>
            <pc:sldMk cId="3178847493" sldId="266"/>
            <ac:spMk id="6" creationId="{38804A3C-D36A-0C94-7E92-07C645823B26}"/>
          </ac:spMkLst>
        </pc:spChg>
        <pc:spChg chg="ad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6" creationId="{D8EFF423-F0C1-62C8-3C8B-D91DAA8FAA8B}"/>
          </ac:spMkLst>
        </pc:spChg>
        <pc:spChg chg="add del mod">
          <ac:chgData name="Emma Haggett (2100501)" userId="e1e2c922-11e8-4002-8a74-02403a56913c" providerId="ADAL" clId="{6F596C31-6C29-984E-BC88-A9DE0EBBF5A2}" dt="2023-11-26T14:45:56.352" v="4860" actId="931"/>
          <ac:spMkLst>
            <pc:docMk/>
            <pc:sldMk cId="3178847493" sldId="266"/>
            <ac:spMk id="9" creationId="{A0B2EACA-44F1-CD6B-8DE3-05E1AE952A62}"/>
          </ac:spMkLst>
        </pc:spChg>
        <pc:spChg chg="add del">
          <ac:chgData name="Emma Haggett (2100501)" userId="e1e2c922-11e8-4002-8a74-02403a56913c" providerId="ADAL" clId="{6F596C31-6C29-984E-BC88-A9DE0EBBF5A2}" dt="2023-11-26T14:37:53.504" v="4238" actId="26606"/>
          <ac:spMkLst>
            <pc:docMk/>
            <pc:sldMk cId="3178847493" sldId="266"/>
            <ac:spMk id="10" creationId="{790F1FFD-B661-B8C8-44DB-7D319A60CB30}"/>
          </ac:spMkLst>
        </pc:spChg>
        <pc:spChg chg="add del">
          <ac:chgData name="Emma Haggett (2100501)" userId="e1e2c922-11e8-4002-8a74-02403a56913c" providerId="ADAL" clId="{6F596C31-6C29-984E-BC88-A9DE0EBBF5A2}" dt="2023-11-26T14:37:53.504" v="4238" actId="26606"/>
          <ac:spMkLst>
            <pc:docMk/>
            <pc:sldMk cId="3178847493" sldId="266"/>
            <ac:spMk id="13" creationId="{95199994-21AE-49A2-BA0D-12E295989A9A}"/>
          </ac:spMkLst>
        </pc:spChg>
        <pc:spChg chg="add del">
          <ac:chgData name="Emma Haggett (2100501)" userId="e1e2c922-11e8-4002-8a74-02403a56913c" providerId="ADAL" clId="{6F596C31-6C29-984E-BC88-A9DE0EBBF5A2}" dt="2023-11-26T14:37:53.504" v="4238" actId="26606"/>
          <ac:spMkLst>
            <pc:docMk/>
            <pc:sldMk cId="3178847493" sldId="266"/>
            <ac:spMk id="15" creationId="{A2C34835-4F79-4934-B151-D68E79764C72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17" creationId="{8590ADD5-9383-4D3D-9047-3DA2593CCB5D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18" creationId="{1CD81A2A-6ED4-4EF4-A14C-912D31E14800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19" creationId="{DABE3E45-88CF-45D8-8D40-C773324D93F6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20" creationId="{1661932C-CA15-4E17-B115-FAE7CBEE4789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22" creationId="{F2673B3A-E6C0-79A7-254B-A3CFDF687016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23" creationId="{B91ECDA9-56DC-4270-8F33-01C5637B8CEB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25" creationId="{75F47824-961D-465D-84F9-EAE11BC6173B}"/>
          </ac:spMkLst>
        </pc:spChg>
        <pc:spChg chg="add del">
          <ac:chgData name="Emma Haggett (2100501)" userId="e1e2c922-11e8-4002-8a74-02403a56913c" providerId="ADAL" clId="{6F596C31-6C29-984E-BC88-A9DE0EBBF5A2}" dt="2023-11-26T14:38:02.656" v="4240" actId="26606"/>
          <ac:spMkLst>
            <pc:docMk/>
            <pc:sldMk cId="3178847493" sldId="266"/>
            <ac:spMk id="27" creationId="{FEC9DA3E-C1D7-472D-B7C0-F71AE41FBA23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29" creationId="{6B5E2835-4E47-45B3-9CFE-732FF7B05472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30" creationId="{5B45AD5D-AA52-4F7B-9362-576A39AD9E09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31" creationId="{AEDD7960-4866-4399-BEF6-DD1431AB4E34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32" creationId="{55D4142C-5077-457F-A6AD-3FECFDB39685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33" creationId="{7A5F0580-5EE9-419F-96EE-B6529EF6E7D0}"/>
          </ac:spMkLst>
        </pc:spChg>
        <pc:spChg chg="add del">
          <ac:chgData name="Emma Haggett (2100501)" userId="e1e2c922-11e8-4002-8a74-02403a56913c" providerId="ADAL" clId="{6F596C31-6C29-984E-BC88-A9DE0EBBF5A2}" dt="2023-11-26T14:39:05.129" v="4242" actId="26606"/>
          <ac:spMkLst>
            <pc:docMk/>
            <pc:sldMk cId="3178847493" sldId="266"/>
            <ac:spMk id="34" creationId="{A6968F80-F8FF-E2A1-A490-3687AD5550AD}"/>
          </ac:spMkLst>
        </pc:spChg>
        <pc:spChg chg="add del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36" creationId="{7B831B6F-405A-4B47-B9BB-5CA88F285844}"/>
          </ac:spMkLst>
        </pc:spChg>
        <pc:spChg chg="add del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37" creationId="{953EE71A-6488-4203-A7C4-77102FD0DCCA}"/>
          </ac:spMkLst>
        </pc:spChg>
        <pc:spChg chg="ad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38" creationId="{72342B52-DC77-BAF0-8CDF-DA94787C437A}"/>
          </ac:spMkLst>
        </pc:spChg>
        <pc:spChg chg="add del">
          <ac:chgData name="Emma Haggett (2100501)" userId="e1e2c922-11e8-4002-8a74-02403a56913c" providerId="ADAL" clId="{6F596C31-6C29-984E-BC88-A9DE0EBBF5A2}" dt="2023-12-09T12:52:54.052" v="15843" actId="26606"/>
          <ac:spMkLst>
            <pc:docMk/>
            <pc:sldMk cId="3178847493" sldId="266"/>
            <ac:spMk id="38" creationId="{DBEABBCC-F620-AA6D-FA1B-ED4CDA1A975D}"/>
          </ac:spMkLst>
        </pc:spChg>
        <pc:spChg chg="ad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40" creationId="{2EB492CD-616E-47F8-933B-5E2D952A0593}"/>
          </ac:spMkLst>
        </pc:spChg>
        <pc:spChg chg="ad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41" creationId="{59383CF9-23B5-4335-9B21-1791C4CF1C75}"/>
          </ac:spMkLst>
        </pc:spChg>
        <pc:spChg chg="add del">
          <ac:chgData name="Emma Haggett (2100501)" userId="e1e2c922-11e8-4002-8a74-02403a56913c" providerId="ADAL" clId="{6F596C31-6C29-984E-BC88-A9DE0EBBF5A2}" dt="2023-12-09T12:52:54.052" v="15843" actId="26606"/>
          <ac:spMkLst>
            <pc:docMk/>
            <pc:sldMk cId="3178847493" sldId="266"/>
            <ac:spMk id="43" creationId="{45D37F4E-DDB4-456B-97E0-9937730A039F}"/>
          </ac:spMkLst>
        </pc:spChg>
        <pc:spChg chg="add del mod replI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43" creationId="{488CA00D-D1CC-5841-BBD2-B3F50A8E079E}"/>
          </ac:spMkLst>
        </pc:spChg>
        <pc:spChg chg="add del mod replI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44" creationId="{32658C38-938C-EA53-3169-F974CC7469CD}"/>
          </ac:spMkLst>
        </pc:spChg>
        <pc:spChg chg="add del">
          <ac:chgData name="Emma Haggett (2100501)" userId="e1e2c922-11e8-4002-8a74-02403a56913c" providerId="ADAL" clId="{6F596C31-6C29-984E-BC88-A9DE0EBBF5A2}" dt="2023-12-09T12:52:54.052" v="15843" actId="26606"/>
          <ac:spMkLst>
            <pc:docMk/>
            <pc:sldMk cId="3178847493" sldId="266"/>
            <ac:spMk id="45" creationId="{B2DD41CD-8F47-4F56-AD12-4E2FF7696987}"/>
          </ac:spMkLst>
        </pc:spChg>
        <pc:spChg chg="add">
          <ac:chgData name="Emma Haggett (2100501)" userId="e1e2c922-11e8-4002-8a74-02403a56913c" providerId="ADAL" clId="{6F596C31-6C29-984E-BC88-A9DE0EBBF5A2}" dt="2023-12-09T12:53:01.445" v="15846" actId="26606"/>
          <ac:spMkLst>
            <pc:docMk/>
            <pc:sldMk cId="3178847493" sldId="266"/>
            <ac:spMk id="47" creationId="{0007FE00-9498-4706-B255-6437B0252C02}"/>
          </ac:spMkLst>
        </pc:spChg>
        <pc:picChg chg="add del">
          <ac:chgData name="Emma Haggett (2100501)" userId="e1e2c922-11e8-4002-8a74-02403a56913c" providerId="ADAL" clId="{6F596C31-6C29-984E-BC88-A9DE0EBBF5A2}" dt="2023-12-09T12:52:54.052" v="15843" actId="26606"/>
          <ac:picMkLst>
            <pc:docMk/>
            <pc:sldMk cId="3178847493" sldId="266"/>
            <ac:picMk id="5" creationId="{0B79DDE8-EECE-F329-FB56-22DB453D7AEB}"/>
          </ac:picMkLst>
        </pc:picChg>
        <pc:picChg chg="add">
          <ac:chgData name="Emma Haggett (2100501)" userId="e1e2c922-11e8-4002-8a74-02403a56913c" providerId="ADAL" clId="{6F596C31-6C29-984E-BC88-A9DE0EBBF5A2}" dt="2023-12-09T12:53:01.445" v="15846" actId="26606"/>
          <ac:picMkLst>
            <pc:docMk/>
            <pc:sldMk cId="3178847493" sldId="266"/>
            <ac:picMk id="5" creationId="{191FBF24-400D-D17F-60EE-E32BE6A57FFA}"/>
          </ac:picMkLst>
        </pc:picChg>
        <pc:picChg chg="add del mod">
          <ac:chgData name="Emma Haggett (2100501)" userId="e1e2c922-11e8-4002-8a74-02403a56913c" providerId="ADAL" clId="{6F596C31-6C29-984E-BC88-A9DE0EBBF5A2}" dt="2023-11-26T14:45:56.352" v="4860" actId="931"/>
          <ac:picMkLst>
            <pc:docMk/>
            <pc:sldMk cId="3178847493" sldId="266"/>
            <ac:picMk id="8" creationId="{1571322D-E545-7028-6A60-8C2412C9CB0D}"/>
          </ac:picMkLst>
        </pc:picChg>
        <pc:picChg chg="add del mod replId">
          <ac:chgData name="Emma Haggett (2100501)" userId="e1e2c922-11e8-4002-8a74-02403a56913c" providerId="ADAL" clId="{6F596C31-6C29-984E-BC88-A9DE0EBBF5A2}" dt="2023-12-09T12:53:01.445" v="15846" actId="26606"/>
          <ac:picMkLst>
            <pc:docMk/>
            <pc:sldMk cId="3178847493" sldId="266"/>
            <ac:picMk id="42" creationId="{97AEA23E-F1A6-7D80-B2E0-29DDBA579EAB}"/>
          </ac:picMkLst>
        </pc:picChg>
        <pc:cxnChg chg="add del">
          <ac:chgData name="Emma Haggett (2100501)" userId="e1e2c922-11e8-4002-8a74-02403a56913c" providerId="ADAL" clId="{6F596C31-6C29-984E-BC88-A9DE0EBBF5A2}" dt="2023-11-26T14:38:02.656" v="4240" actId="26606"/>
          <ac:cxnSpMkLst>
            <pc:docMk/>
            <pc:sldMk cId="3178847493" sldId="266"/>
            <ac:cxnSpMk id="21" creationId="{49CD1692-827B-4C8D-B4A1-134FD04CF45C}"/>
          </ac:cxnSpMkLst>
        </pc:cxnChg>
      </pc:sldChg>
      <pc:sldChg chg="addSp delSp modSp new mod setBg">
        <pc:chgData name="Emma Haggett (2100501)" userId="e1e2c922-11e8-4002-8a74-02403a56913c" providerId="ADAL" clId="{6F596C31-6C29-984E-BC88-A9DE0EBBF5A2}" dt="2023-12-09T15:34:11.988" v="16427" actId="20577"/>
        <pc:sldMkLst>
          <pc:docMk/>
          <pc:sldMk cId="2730586957" sldId="267"/>
        </pc:sldMkLst>
        <pc:spChg chg="del mod ord">
          <ac:chgData name="Emma Haggett (2100501)" userId="e1e2c922-11e8-4002-8a74-02403a56913c" providerId="ADAL" clId="{6F596C31-6C29-984E-BC88-A9DE0EBBF5A2}" dt="2023-11-26T14:46:47.185" v="4872" actId="478"/>
          <ac:spMkLst>
            <pc:docMk/>
            <pc:sldMk cId="2730586957" sldId="267"/>
            <ac:spMk id="2" creationId="{AFA8269C-A8F1-9461-E33A-06B2940EDE7A}"/>
          </ac:spMkLst>
        </pc:spChg>
        <pc:spChg chg="del">
          <ac:chgData name="Emma Haggett (2100501)" userId="e1e2c922-11e8-4002-8a74-02403a56913c" providerId="ADAL" clId="{6F596C31-6C29-984E-BC88-A9DE0EBBF5A2}" dt="2023-11-26T14:46:07.933" v="4862" actId="931"/>
          <ac:spMkLst>
            <pc:docMk/>
            <pc:sldMk cId="2730586957" sldId="267"/>
            <ac:spMk id="3" creationId="{46802394-B24C-7B7E-505F-F2122CB0E095}"/>
          </ac:spMkLst>
        </pc:spChg>
        <pc:spChg chg="add mod">
          <ac:chgData name="Emma Haggett (2100501)" userId="e1e2c922-11e8-4002-8a74-02403a56913c" providerId="ADAL" clId="{6F596C31-6C29-984E-BC88-A9DE0EBBF5A2}" dt="2023-11-26T14:46:35.775" v="4871" actId="26606"/>
          <ac:spMkLst>
            <pc:docMk/>
            <pc:sldMk cId="2730586957" sldId="267"/>
            <ac:spMk id="6" creationId="{3F963386-1FE4-BDD5-B6DF-3218B00DDC42}"/>
          </ac:spMkLst>
        </pc:spChg>
        <pc:spChg chg="add del">
          <ac:chgData name="Emma Haggett (2100501)" userId="e1e2c922-11e8-4002-8a74-02403a56913c" providerId="ADAL" clId="{6F596C31-6C29-984E-BC88-A9DE0EBBF5A2}" dt="2023-11-26T14:46:24.927" v="4866" actId="26606"/>
          <ac:spMkLst>
            <pc:docMk/>
            <pc:sldMk cId="2730586957" sldId="267"/>
            <ac:spMk id="10" creationId="{BBDCAE0F-F83F-8F17-ED37-0076500F65BB}"/>
          </ac:spMkLst>
        </pc:spChg>
        <pc:spChg chg="add del">
          <ac:chgData name="Emma Haggett (2100501)" userId="e1e2c922-11e8-4002-8a74-02403a56913c" providerId="ADAL" clId="{6F596C31-6C29-984E-BC88-A9DE0EBBF5A2}" dt="2023-11-26T14:46:24.927" v="4866" actId="26606"/>
          <ac:spMkLst>
            <pc:docMk/>
            <pc:sldMk cId="2730586957" sldId="267"/>
            <ac:spMk id="13" creationId="{E8A8EAB8-D2FF-444D-B34B-7D32F106AD0E}"/>
          </ac:spMkLst>
        </pc:spChg>
        <pc:spChg chg="add del">
          <ac:chgData name="Emma Haggett (2100501)" userId="e1e2c922-11e8-4002-8a74-02403a56913c" providerId="ADAL" clId="{6F596C31-6C29-984E-BC88-A9DE0EBBF5A2}" dt="2023-11-26T14:46:27.779" v="4868" actId="26606"/>
          <ac:spMkLst>
            <pc:docMk/>
            <pc:sldMk cId="2730586957" sldId="267"/>
            <ac:spMk id="19" creationId="{375B19E4-0108-41C4-8DB1-11BAE0B49D9B}"/>
          </ac:spMkLst>
        </pc:spChg>
        <pc:spChg chg="add del">
          <ac:chgData name="Emma Haggett (2100501)" userId="e1e2c922-11e8-4002-8a74-02403a56913c" providerId="ADAL" clId="{6F596C31-6C29-984E-BC88-A9DE0EBBF5A2}" dt="2023-11-26T14:46:27.779" v="4868" actId="26606"/>
          <ac:spMkLst>
            <pc:docMk/>
            <pc:sldMk cId="2730586957" sldId="267"/>
            <ac:spMk id="22" creationId="{4D937A9E-1CE6-5438-94EA-1E867FBA9956}"/>
          </ac:spMkLst>
        </pc:spChg>
        <pc:spChg chg="add del">
          <ac:chgData name="Emma Haggett (2100501)" userId="e1e2c922-11e8-4002-8a74-02403a56913c" providerId="ADAL" clId="{6F596C31-6C29-984E-BC88-A9DE0EBBF5A2}" dt="2023-11-26T14:46:35.764" v="4870" actId="26606"/>
          <ac:spMkLst>
            <pc:docMk/>
            <pc:sldMk cId="2730586957" sldId="267"/>
            <ac:spMk id="24" creationId="{E8A8EAB8-D2FF-444D-B34B-7D32F106AD0E}"/>
          </ac:spMkLst>
        </pc:spChg>
        <pc:spChg chg="add del">
          <ac:chgData name="Emma Haggett (2100501)" userId="e1e2c922-11e8-4002-8a74-02403a56913c" providerId="ADAL" clId="{6F596C31-6C29-984E-BC88-A9DE0EBBF5A2}" dt="2023-11-26T14:46:35.764" v="4870" actId="26606"/>
          <ac:spMkLst>
            <pc:docMk/>
            <pc:sldMk cId="2730586957" sldId="267"/>
            <ac:spMk id="26" creationId="{127003F9-C787-0EC7-8A78-006D33FBB8B5}"/>
          </ac:spMkLst>
        </pc:spChg>
        <pc:spChg chg="add">
          <ac:chgData name="Emma Haggett (2100501)" userId="e1e2c922-11e8-4002-8a74-02403a56913c" providerId="ADAL" clId="{6F596C31-6C29-984E-BC88-A9DE0EBBF5A2}" dt="2023-11-26T14:46:35.775" v="4871" actId="26606"/>
          <ac:spMkLst>
            <pc:docMk/>
            <pc:sldMk cId="2730586957" sldId="267"/>
            <ac:spMk id="29" creationId="{9AA72BD9-2C5A-4EDC-931F-5AA08EACA0F3}"/>
          </ac:spMkLst>
        </pc:spChg>
        <pc:spChg chg="add">
          <ac:chgData name="Emma Haggett (2100501)" userId="e1e2c922-11e8-4002-8a74-02403a56913c" providerId="ADAL" clId="{6F596C31-6C29-984E-BC88-A9DE0EBBF5A2}" dt="2023-11-26T14:46:35.775" v="4871" actId="26606"/>
          <ac:spMkLst>
            <pc:docMk/>
            <pc:sldMk cId="2730586957" sldId="267"/>
            <ac:spMk id="30" creationId="{DD3981AC-7B61-4947-BCF3-F7AA7FA385B9}"/>
          </ac:spMkLst>
        </pc:spChg>
        <pc:spChg chg="add">
          <ac:chgData name="Emma Haggett (2100501)" userId="e1e2c922-11e8-4002-8a74-02403a56913c" providerId="ADAL" clId="{6F596C31-6C29-984E-BC88-A9DE0EBBF5A2}" dt="2023-11-26T14:46:35.775" v="4871" actId="26606"/>
          <ac:spMkLst>
            <pc:docMk/>
            <pc:sldMk cId="2730586957" sldId="267"/>
            <ac:spMk id="31" creationId="{55D4142C-5077-457F-A6AD-3FECFDB39685}"/>
          </ac:spMkLst>
        </pc:spChg>
        <pc:spChg chg="add">
          <ac:chgData name="Emma Haggett (2100501)" userId="e1e2c922-11e8-4002-8a74-02403a56913c" providerId="ADAL" clId="{6F596C31-6C29-984E-BC88-A9DE0EBBF5A2}" dt="2023-11-26T14:46:35.775" v="4871" actId="26606"/>
          <ac:spMkLst>
            <pc:docMk/>
            <pc:sldMk cId="2730586957" sldId="267"/>
            <ac:spMk id="32" creationId="{7A5F0580-5EE9-419F-96EE-B6529EF6E7D0}"/>
          </ac:spMkLst>
        </pc:spChg>
        <pc:spChg chg="add mod">
          <ac:chgData name="Emma Haggett (2100501)" userId="e1e2c922-11e8-4002-8a74-02403a56913c" providerId="ADAL" clId="{6F596C31-6C29-984E-BC88-A9DE0EBBF5A2}" dt="2023-12-09T15:34:11.988" v="16427" actId="20577"/>
          <ac:spMkLst>
            <pc:docMk/>
            <pc:sldMk cId="2730586957" sldId="267"/>
            <ac:spMk id="33" creationId="{C5435FCE-27DA-9D5F-AE20-EF7183742C1E}"/>
          </ac:spMkLst>
        </pc:spChg>
        <pc:picChg chg="add mod">
          <ac:chgData name="Emma Haggett (2100501)" userId="e1e2c922-11e8-4002-8a74-02403a56913c" providerId="ADAL" clId="{6F596C31-6C29-984E-BC88-A9DE0EBBF5A2}" dt="2023-11-26T14:46:35.775" v="4871" actId="26606"/>
          <ac:picMkLst>
            <pc:docMk/>
            <pc:sldMk cId="2730586957" sldId="267"/>
            <ac:picMk id="5" creationId="{8FA99C75-4C3C-7DEF-8811-86DB3CA50B66}"/>
          </ac:picMkLst>
        </pc:picChg>
        <pc:cxnChg chg="add del">
          <ac:chgData name="Emma Haggett (2100501)" userId="e1e2c922-11e8-4002-8a74-02403a56913c" providerId="ADAL" clId="{6F596C31-6C29-984E-BC88-A9DE0EBBF5A2}" dt="2023-11-26T14:46:24.927" v="4866" actId="26606"/>
          <ac:cxnSpMkLst>
            <pc:docMk/>
            <pc:sldMk cId="2730586957" sldId="267"/>
            <ac:cxnSpMk id="15" creationId="{EEA38897-7BA3-4408-8083-3235339C4A60}"/>
          </ac:cxnSpMkLst>
        </pc:cxnChg>
        <pc:cxnChg chg="add del">
          <ac:chgData name="Emma Haggett (2100501)" userId="e1e2c922-11e8-4002-8a74-02403a56913c" providerId="ADAL" clId="{6F596C31-6C29-984E-BC88-A9DE0EBBF5A2}" dt="2023-11-26T14:46:24.927" v="4866" actId="26606"/>
          <ac:cxnSpMkLst>
            <pc:docMk/>
            <pc:sldMk cId="2730586957" sldId="267"/>
            <ac:cxnSpMk id="17" creationId="{F11AD06B-AB20-4097-8606-5DA00DBACE88}"/>
          </ac:cxnSpMkLst>
        </pc:cxnChg>
        <pc:cxnChg chg="add del">
          <ac:chgData name="Emma Haggett (2100501)" userId="e1e2c922-11e8-4002-8a74-02403a56913c" providerId="ADAL" clId="{6F596C31-6C29-984E-BC88-A9DE0EBBF5A2}" dt="2023-11-26T14:46:27.779" v="4868" actId="26606"/>
          <ac:cxnSpMkLst>
            <pc:docMk/>
            <pc:sldMk cId="2730586957" sldId="267"/>
            <ac:cxnSpMk id="20" creationId="{CEA14AE1-71AB-4B18-826E-F563FF4288D6}"/>
          </ac:cxnSpMkLst>
        </pc:cxnChg>
        <pc:cxnChg chg="add del">
          <ac:chgData name="Emma Haggett (2100501)" userId="e1e2c922-11e8-4002-8a74-02403a56913c" providerId="ADAL" clId="{6F596C31-6C29-984E-BC88-A9DE0EBBF5A2}" dt="2023-11-26T14:46:27.779" v="4868" actId="26606"/>
          <ac:cxnSpMkLst>
            <pc:docMk/>
            <pc:sldMk cId="2730586957" sldId="267"/>
            <ac:cxnSpMk id="21" creationId="{EE504C98-6397-41C1-A8D8-2D9C4ED307E0}"/>
          </ac:cxnSpMkLst>
        </pc:cxnChg>
        <pc:cxnChg chg="add del">
          <ac:chgData name="Emma Haggett (2100501)" userId="e1e2c922-11e8-4002-8a74-02403a56913c" providerId="ADAL" clId="{6F596C31-6C29-984E-BC88-A9DE0EBBF5A2}" dt="2023-11-26T14:46:35.764" v="4870" actId="26606"/>
          <ac:cxnSpMkLst>
            <pc:docMk/>
            <pc:sldMk cId="2730586957" sldId="267"/>
            <ac:cxnSpMk id="25" creationId="{EEA38897-7BA3-4408-8083-3235339C4A60}"/>
          </ac:cxnSpMkLst>
        </pc:cxnChg>
        <pc:cxnChg chg="add del">
          <ac:chgData name="Emma Haggett (2100501)" userId="e1e2c922-11e8-4002-8a74-02403a56913c" providerId="ADAL" clId="{6F596C31-6C29-984E-BC88-A9DE0EBBF5A2}" dt="2023-11-26T14:46:35.764" v="4870" actId="26606"/>
          <ac:cxnSpMkLst>
            <pc:docMk/>
            <pc:sldMk cId="2730586957" sldId="267"/>
            <ac:cxnSpMk id="27" creationId="{F11AD06B-AB20-4097-8606-5DA00DBACE88}"/>
          </ac:cxnSpMkLst>
        </pc:cxnChg>
      </pc:sldChg>
      <pc:sldChg chg="addSp delSp modSp new mod setBg">
        <pc:chgData name="Emma Haggett (2100501)" userId="e1e2c922-11e8-4002-8a74-02403a56913c" providerId="ADAL" clId="{6F596C31-6C29-984E-BC88-A9DE0EBBF5A2}" dt="2023-11-26T15:47:12.693" v="8773" actId="20577"/>
        <pc:sldMkLst>
          <pc:docMk/>
          <pc:sldMk cId="4043318530" sldId="268"/>
        </pc:sldMkLst>
        <pc:spChg chg="mod">
          <ac:chgData name="Emma Haggett (2100501)" userId="e1e2c922-11e8-4002-8a74-02403a56913c" providerId="ADAL" clId="{6F596C31-6C29-984E-BC88-A9DE0EBBF5A2}" dt="2023-11-26T15:47:12.693" v="8773" actId="20577"/>
          <ac:spMkLst>
            <pc:docMk/>
            <pc:sldMk cId="4043318530" sldId="268"/>
            <ac:spMk id="2" creationId="{A092884A-7AB2-45D2-E24E-2AA847C284B6}"/>
          </ac:spMkLst>
        </pc:spChg>
        <pc:spChg chg="del">
          <ac:chgData name="Emma Haggett (2100501)" userId="e1e2c922-11e8-4002-8a74-02403a56913c" providerId="ADAL" clId="{6F596C31-6C29-984E-BC88-A9DE0EBBF5A2}" dt="2023-11-26T15:04:36.936" v="5826" actId="931"/>
          <ac:spMkLst>
            <pc:docMk/>
            <pc:sldMk cId="4043318530" sldId="268"/>
            <ac:spMk id="3" creationId="{F72BF949-9053-3E67-9E2B-AFB7B5FD7DE9}"/>
          </ac:spMkLst>
        </pc:spChg>
        <pc:spChg chg="add mod">
          <ac:chgData name="Emma Haggett (2100501)" userId="e1e2c922-11e8-4002-8a74-02403a56913c" providerId="ADAL" clId="{6F596C31-6C29-984E-BC88-A9DE0EBBF5A2}" dt="2023-11-26T15:05:02.358" v="5829" actId="962"/>
          <ac:spMkLst>
            <pc:docMk/>
            <pc:sldMk cId="4043318530" sldId="268"/>
            <ac:spMk id="6" creationId="{9BE83705-D55E-F681-4CE3-5B3DD7B3C0B5}"/>
          </ac:spMkLst>
        </pc:spChg>
        <pc:spChg chg="add mod">
          <ac:chgData name="Emma Haggett (2100501)" userId="e1e2c922-11e8-4002-8a74-02403a56913c" providerId="ADAL" clId="{6F596C31-6C29-984E-BC88-A9DE0EBBF5A2}" dt="2023-11-26T15:07:22.583" v="6207" actId="20577"/>
          <ac:spMkLst>
            <pc:docMk/>
            <pc:sldMk cId="4043318530" sldId="268"/>
            <ac:spMk id="10" creationId="{62B41BFA-7365-8506-DD29-9DC1B692E05A}"/>
          </ac:spMkLst>
        </pc:spChg>
        <pc:spChg chg="add">
          <ac:chgData name="Emma Haggett (2100501)" userId="e1e2c922-11e8-4002-8a74-02403a56913c" providerId="ADAL" clId="{6F596C31-6C29-984E-BC88-A9DE0EBBF5A2}" dt="2023-11-26T15:05:00.073" v="5827" actId="26606"/>
          <ac:spMkLst>
            <pc:docMk/>
            <pc:sldMk cId="4043318530" sldId="268"/>
            <ac:spMk id="13" creationId="{79BB35BC-D5C2-4C8B-A22A-A71E6191913B}"/>
          </ac:spMkLst>
        </pc:spChg>
        <pc:picChg chg="add mod">
          <ac:chgData name="Emma Haggett (2100501)" userId="e1e2c922-11e8-4002-8a74-02403a56913c" providerId="ADAL" clId="{6F596C31-6C29-984E-BC88-A9DE0EBBF5A2}" dt="2023-11-26T15:05:02.358" v="5829" actId="962"/>
          <ac:picMkLst>
            <pc:docMk/>
            <pc:sldMk cId="4043318530" sldId="268"/>
            <ac:picMk id="5" creationId="{AEDBAD9D-C5CA-9AF7-FAD1-C2D906CD476F}"/>
          </ac:picMkLst>
        </pc:picChg>
      </pc:sldChg>
      <pc:sldChg chg="addSp delSp modSp add mod setBg delDesignElem">
        <pc:chgData name="Emma Haggett (2100501)" userId="e1e2c922-11e8-4002-8a74-02403a56913c" providerId="ADAL" clId="{6F596C31-6C29-984E-BC88-A9DE0EBBF5A2}" dt="2023-12-11T17:44:01.110" v="16455" actId="27636"/>
        <pc:sldMkLst>
          <pc:docMk/>
          <pc:sldMk cId="3877217159" sldId="269"/>
        </pc:sldMkLst>
        <pc:spChg chg="mod">
          <ac:chgData name="Emma Haggett (2100501)" userId="e1e2c922-11e8-4002-8a74-02403a56913c" providerId="ADAL" clId="{6F596C31-6C29-984E-BC88-A9DE0EBBF5A2}" dt="2023-11-26T15:46:53.783" v="8766" actId="20577"/>
          <ac:spMkLst>
            <pc:docMk/>
            <pc:sldMk cId="3877217159" sldId="269"/>
            <ac:spMk id="2" creationId="{A092884A-7AB2-45D2-E24E-2AA847C284B6}"/>
          </ac:spMkLst>
        </pc:spChg>
        <pc:spChg chg="mod">
          <ac:chgData name="Emma Haggett (2100501)" userId="e1e2c922-11e8-4002-8a74-02403a56913c" providerId="ADAL" clId="{6F596C31-6C29-984E-BC88-A9DE0EBBF5A2}" dt="2023-11-26T15:08:09.534" v="6210" actId="26606"/>
          <ac:spMkLst>
            <pc:docMk/>
            <pc:sldMk cId="3877217159" sldId="269"/>
            <ac:spMk id="6" creationId="{9BE83705-D55E-F681-4CE3-5B3DD7B3C0B5}"/>
          </ac:spMkLst>
        </pc:spChg>
        <pc:spChg chg="mod">
          <ac:chgData name="Emma Haggett (2100501)" userId="e1e2c922-11e8-4002-8a74-02403a56913c" providerId="ADAL" clId="{6F596C31-6C29-984E-BC88-A9DE0EBBF5A2}" dt="2023-12-11T17:44:01.110" v="16455" actId="27636"/>
          <ac:spMkLst>
            <pc:docMk/>
            <pc:sldMk cId="3877217159" sldId="269"/>
            <ac:spMk id="10" creationId="{62B41BFA-7365-8506-DD29-9DC1B692E05A}"/>
          </ac:spMkLst>
        </pc:spChg>
        <pc:spChg chg="del">
          <ac:chgData name="Emma Haggett (2100501)" userId="e1e2c922-11e8-4002-8a74-02403a56913c" providerId="ADAL" clId="{6F596C31-6C29-984E-BC88-A9DE0EBBF5A2}" dt="2023-11-26T15:07:55.108" v="6209"/>
          <ac:spMkLst>
            <pc:docMk/>
            <pc:sldMk cId="3877217159" sldId="269"/>
            <ac:spMk id="13" creationId="{79BB35BC-D5C2-4C8B-A22A-A71E6191913B}"/>
          </ac:spMkLst>
        </pc:spChg>
        <pc:spChg chg="add">
          <ac:chgData name="Emma Haggett (2100501)" userId="e1e2c922-11e8-4002-8a74-02403a56913c" providerId="ADAL" clId="{6F596C31-6C29-984E-BC88-A9DE0EBBF5A2}" dt="2023-11-26T15:08:09.534" v="6210" actId="26606"/>
          <ac:spMkLst>
            <pc:docMk/>
            <pc:sldMk cId="3877217159" sldId="269"/>
            <ac:spMk id="15" creationId="{0E3596DD-156A-473E-9BB3-C6A29F7574E9}"/>
          </ac:spMkLst>
        </pc:spChg>
        <pc:spChg chg="add">
          <ac:chgData name="Emma Haggett (2100501)" userId="e1e2c922-11e8-4002-8a74-02403a56913c" providerId="ADAL" clId="{6F596C31-6C29-984E-BC88-A9DE0EBBF5A2}" dt="2023-11-26T15:08:09.534" v="6210" actId="26606"/>
          <ac:spMkLst>
            <pc:docMk/>
            <pc:sldMk cId="3877217159" sldId="269"/>
            <ac:spMk id="17" creationId="{2C46C4D6-C474-4E92-B52E-944C1118F7B6}"/>
          </ac:spMkLst>
        </pc:spChg>
        <pc:picChg chg="mod ord">
          <ac:chgData name="Emma Haggett (2100501)" userId="e1e2c922-11e8-4002-8a74-02403a56913c" providerId="ADAL" clId="{6F596C31-6C29-984E-BC88-A9DE0EBBF5A2}" dt="2023-11-26T15:08:09.534" v="6210" actId="26606"/>
          <ac:picMkLst>
            <pc:docMk/>
            <pc:sldMk cId="3877217159" sldId="269"/>
            <ac:picMk id="5" creationId="{AEDBAD9D-C5CA-9AF7-FAD1-C2D906CD476F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7T13:31:24.096" v="14606" actId="1076"/>
        <pc:sldMkLst>
          <pc:docMk/>
          <pc:sldMk cId="2003943935" sldId="270"/>
        </pc:sldMkLst>
        <pc:spChg chg="del mod ord">
          <ac:chgData name="Emma Haggett (2100501)" userId="e1e2c922-11e8-4002-8a74-02403a56913c" providerId="ADAL" clId="{6F596C31-6C29-984E-BC88-A9DE0EBBF5A2}" dt="2023-11-26T15:14:46.714" v="6972" actId="478"/>
          <ac:spMkLst>
            <pc:docMk/>
            <pc:sldMk cId="2003943935" sldId="270"/>
            <ac:spMk id="2" creationId="{EE5AA676-58B6-BED9-931E-77B9CDF62987}"/>
          </ac:spMkLst>
        </pc:spChg>
        <pc:spChg chg="del">
          <ac:chgData name="Emma Haggett (2100501)" userId="e1e2c922-11e8-4002-8a74-02403a56913c" providerId="ADAL" clId="{6F596C31-6C29-984E-BC88-A9DE0EBBF5A2}" dt="2023-11-26T15:14:33.191" v="6968" actId="931"/>
          <ac:spMkLst>
            <pc:docMk/>
            <pc:sldMk cId="2003943935" sldId="270"/>
            <ac:spMk id="3" creationId="{B5A5B82B-E118-5068-A11A-8EB668042579}"/>
          </ac:spMkLst>
        </pc:spChg>
        <pc:spChg chg="add mod">
          <ac:chgData name="Emma Haggett (2100501)" userId="e1e2c922-11e8-4002-8a74-02403a56913c" providerId="ADAL" clId="{6F596C31-6C29-984E-BC88-A9DE0EBBF5A2}" dt="2023-12-07T13:31:13.752" v="14604" actId="26606"/>
          <ac:spMkLst>
            <pc:docMk/>
            <pc:sldMk cId="2003943935" sldId="270"/>
            <ac:spMk id="4" creationId="{BD383A3C-E42A-02DC-465F-FE336BC9A9BC}"/>
          </ac:spMkLst>
        </pc:spChg>
        <pc:spChg chg="add del mod">
          <ac:chgData name="Emma Haggett (2100501)" userId="e1e2c922-11e8-4002-8a74-02403a56913c" providerId="ADAL" clId="{6F596C31-6C29-984E-BC88-A9DE0EBBF5A2}" dt="2023-12-07T13:30:06.457" v="14600" actId="478"/>
          <ac:spMkLst>
            <pc:docMk/>
            <pc:sldMk cId="2003943935" sldId="270"/>
            <ac:spMk id="6" creationId="{1D913CC4-8718-1372-4371-D9A05198AB8B}"/>
          </ac:spMkLst>
        </pc:spChg>
        <pc:spChg chg="add mod ord">
          <ac:chgData name="Emma Haggett (2100501)" userId="e1e2c922-11e8-4002-8a74-02403a56913c" providerId="ADAL" clId="{6F596C31-6C29-984E-BC88-A9DE0EBBF5A2}" dt="2023-12-07T13:31:24.096" v="14606" actId="1076"/>
          <ac:spMkLst>
            <pc:docMk/>
            <pc:sldMk cId="2003943935" sldId="270"/>
            <ac:spMk id="10" creationId="{65A9B263-FBF1-EE34-41AB-827EC9F277CD}"/>
          </ac:spMkLst>
        </pc:spChg>
        <pc:spChg chg="add del">
          <ac:chgData name="Emma Haggett (2100501)" userId="e1e2c922-11e8-4002-8a74-02403a56913c" providerId="ADAL" clId="{6F596C31-6C29-984E-BC88-A9DE0EBBF5A2}" dt="2023-12-07T13:31:13.752" v="14604" actId="26606"/>
          <ac:spMkLst>
            <pc:docMk/>
            <pc:sldMk cId="2003943935" sldId="270"/>
            <ac:spMk id="13" creationId="{04812C46-200A-4DEB-A05E-3ED6C68C2387}"/>
          </ac:spMkLst>
        </pc:spChg>
        <pc:spChg chg="add del">
          <ac:chgData name="Emma Haggett (2100501)" userId="e1e2c922-11e8-4002-8a74-02403a56913c" providerId="ADAL" clId="{6F596C31-6C29-984E-BC88-A9DE0EBBF5A2}" dt="2023-12-07T13:31:13.752" v="14604" actId="26606"/>
          <ac:spMkLst>
            <pc:docMk/>
            <pc:sldMk cId="2003943935" sldId="270"/>
            <ac:spMk id="15" creationId="{D1EA859B-E555-4109-94F3-6700E046E008}"/>
          </ac:spMkLst>
        </pc:spChg>
        <pc:spChg chg="add">
          <ac:chgData name="Emma Haggett (2100501)" userId="e1e2c922-11e8-4002-8a74-02403a56913c" providerId="ADAL" clId="{6F596C31-6C29-984E-BC88-A9DE0EBBF5A2}" dt="2023-12-07T13:31:13.752" v="14604" actId="26606"/>
          <ac:spMkLst>
            <pc:docMk/>
            <pc:sldMk cId="2003943935" sldId="270"/>
            <ac:spMk id="20" creationId="{04812C46-200A-4DEB-A05E-3ED6C68C2387}"/>
          </ac:spMkLst>
        </pc:spChg>
        <pc:spChg chg="add">
          <ac:chgData name="Emma Haggett (2100501)" userId="e1e2c922-11e8-4002-8a74-02403a56913c" providerId="ADAL" clId="{6F596C31-6C29-984E-BC88-A9DE0EBBF5A2}" dt="2023-12-07T13:31:13.752" v="14604" actId="26606"/>
          <ac:spMkLst>
            <pc:docMk/>
            <pc:sldMk cId="2003943935" sldId="270"/>
            <ac:spMk id="22" creationId="{D1EA859B-E555-4109-94F3-6700E046E008}"/>
          </ac:spMkLst>
        </pc:spChg>
        <pc:picChg chg="add mod">
          <ac:chgData name="Emma Haggett (2100501)" userId="e1e2c922-11e8-4002-8a74-02403a56913c" providerId="ADAL" clId="{6F596C31-6C29-984E-BC88-A9DE0EBBF5A2}" dt="2023-12-07T13:31:13.752" v="14604" actId="26606"/>
          <ac:picMkLst>
            <pc:docMk/>
            <pc:sldMk cId="2003943935" sldId="270"/>
            <ac:picMk id="3" creationId="{47BD52DF-FEA8-4E1C-7368-96D4006918B8}"/>
          </ac:picMkLst>
        </pc:picChg>
        <pc:picChg chg="add del mod">
          <ac:chgData name="Emma Haggett (2100501)" userId="e1e2c922-11e8-4002-8a74-02403a56913c" providerId="ADAL" clId="{6F596C31-6C29-984E-BC88-A9DE0EBBF5A2}" dt="2023-12-07T13:30:06.457" v="14600" actId="478"/>
          <ac:picMkLst>
            <pc:docMk/>
            <pc:sldMk cId="2003943935" sldId="270"/>
            <ac:picMk id="5" creationId="{DE5FC6C9-A164-5FB8-0390-CE7259D77360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9T16:07:23.929" v="16434" actId="20577"/>
        <pc:sldMkLst>
          <pc:docMk/>
          <pc:sldMk cId="1420184276" sldId="271"/>
        </pc:sldMkLst>
        <pc:spChg chg="del mod ord">
          <ac:chgData name="Emma Haggett (2100501)" userId="e1e2c922-11e8-4002-8a74-02403a56913c" providerId="ADAL" clId="{6F596C31-6C29-984E-BC88-A9DE0EBBF5A2}" dt="2023-11-26T15:20:50.409" v="7771" actId="478"/>
          <ac:spMkLst>
            <pc:docMk/>
            <pc:sldMk cId="1420184276" sldId="271"/>
            <ac:spMk id="2" creationId="{84133350-481B-606C-80E5-6DE58975FE62}"/>
          </ac:spMkLst>
        </pc:spChg>
        <pc:spChg chg="del">
          <ac:chgData name="Emma Haggett (2100501)" userId="e1e2c922-11e8-4002-8a74-02403a56913c" providerId="ADAL" clId="{6F596C31-6C29-984E-BC88-A9DE0EBBF5A2}" dt="2023-11-26T15:20:37.257" v="7767" actId="931"/>
          <ac:spMkLst>
            <pc:docMk/>
            <pc:sldMk cId="1420184276" sldId="271"/>
            <ac:spMk id="3" creationId="{6F793C6F-20E0-F158-D851-B4402AAA4903}"/>
          </ac:spMkLst>
        </pc:spChg>
        <pc:spChg chg="add mod">
          <ac:chgData name="Emma Haggett (2100501)" userId="e1e2c922-11e8-4002-8a74-02403a56913c" providerId="ADAL" clId="{6F596C31-6C29-984E-BC88-A9DE0EBBF5A2}" dt="2023-12-07T13:31:40.455" v="14611" actId="26606"/>
          <ac:spMkLst>
            <pc:docMk/>
            <pc:sldMk cId="1420184276" sldId="271"/>
            <ac:spMk id="4" creationId="{2BCD47C6-DBC3-C19A-92F6-C4F3DB98B076}"/>
          </ac:spMkLst>
        </pc:spChg>
        <pc:spChg chg="add del mod">
          <ac:chgData name="Emma Haggett (2100501)" userId="e1e2c922-11e8-4002-8a74-02403a56913c" providerId="ADAL" clId="{6F596C31-6C29-984E-BC88-A9DE0EBBF5A2}" dt="2023-12-07T13:31:31.790" v="14607" actId="478"/>
          <ac:spMkLst>
            <pc:docMk/>
            <pc:sldMk cId="1420184276" sldId="271"/>
            <ac:spMk id="6" creationId="{3AB76249-218F-C355-4EA3-D2C1B9B8AC31}"/>
          </ac:spMkLst>
        </pc:spChg>
        <pc:spChg chg="add mod ord">
          <ac:chgData name="Emma Haggett (2100501)" userId="e1e2c922-11e8-4002-8a74-02403a56913c" providerId="ADAL" clId="{6F596C31-6C29-984E-BC88-A9DE0EBBF5A2}" dt="2023-12-09T16:07:23.929" v="16434" actId="20577"/>
          <ac:spMkLst>
            <pc:docMk/>
            <pc:sldMk cId="1420184276" sldId="271"/>
            <ac:spMk id="10" creationId="{62C2C47E-D32D-7DC9-5D46-BCA7DAF449B7}"/>
          </ac:spMkLst>
        </pc:spChg>
        <pc:spChg chg="add del">
          <ac:chgData name="Emma Haggett (2100501)" userId="e1e2c922-11e8-4002-8a74-02403a56913c" providerId="ADAL" clId="{6F596C31-6C29-984E-BC88-A9DE0EBBF5A2}" dt="2023-12-07T13:31:40.455" v="14611" actId="26606"/>
          <ac:spMkLst>
            <pc:docMk/>
            <pc:sldMk cId="1420184276" sldId="271"/>
            <ac:spMk id="13" creationId="{1A9F7B4E-B03D-4F64-BE33-00D074458D45}"/>
          </ac:spMkLst>
        </pc:spChg>
        <pc:spChg chg="add del">
          <ac:chgData name="Emma Haggett (2100501)" userId="e1e2c922-11e8-4002-8a74-02403a56913c" providerId="ADAL" clId="{6F596C31-6C29-984E-BC88-A9DE0EBBF5A2}" dt="2023-12-07T13:31:40.455" v="14611" actId="26606"/>
          <ac:spMkLst>
            <pc:docMk/>
            <pc:sldMk cId="1420184276" sldId="271"/>
            <ac:spMk id="15" creationId="{7E2BE7F7-CA89-4002-ACCE-A478AEA24F5E}"/>
          </ac:spMkLst>
        </pc:spChg>
        <pc:spChg chg="add">
          <ac:chgData name="Emma Haggett (2100501)" userId="e1e2c922-11e8-4002-8a74-02403a56913c" providerId="ADAL" clId="{6F596C31-6C29-984E-BC88-A9DE0EBBF5A2}" dt="2023-12-07T13:31:40.455" v="14611" actId="26606"/>
          <ac:spMkLst>
            <pc:docMk/>
            <pc:sldMk cId="1420184276" sldId="271"/>
            <ac:spMk id="20" creationId="{C0A1ED06-4733-4020-9C60-81D4D801408D}"/>
          </ac:spMkLst>
        </pc:spChg>
        <pc:spChg chg="add">
          <ac:chgData name="Emma Haggett (2100501)" userId="e1e2c922-11e8-4002-8a74-02403a56913c" providerId="ADAL" clId="{6F596C31-6C29-984E-BC88-A9DE0EBBF5A2}" dt="2023-12-07T13:31:40.455" v="14611" actId="26606"/>
          <ac:spMkLst>
            <pc:docMk/>
            <pc:sldMk cId="1420184276" sldId="271"/>
            <ac:spMk id="22" creationId="{B0CA3509-3AF9-45FE-93ED-57BB5D5E8E07}"/>
          </ac:spMkLst>
        </pc:spChg>
        <pc:picChg chg="add mod">
          <ac:chgData name="Emma Haggett (2100501)" userId="e1e2c922-11e8-4002-8a74-02403a56913c" providerId="ADAL" clId="{6F596C31-6C29-984E-BC88-A9DE0EBBF5A2}" dt="2023-12-07T13:31:40.455" v="14611" actId="26606"/>
          <ac:picMkLst>
            <pc:docMk/>
            <pc:sldMk cId="1420184276" sldId="271"/>
            <ac:picMk id="3" creationId="{B8905BD9-5398-B82A-D364-6F66F31A2389}"/>
          </ac:picMkLst>
        </pc:picChg>
        <pc:picChg chg="add del mod">
          <ac:chgData name="Emma Haggett (2100501)" userId="e1e2c922-11e8-4002-8a74-02403a56913c" providerId="ADAL" clId="{6F596C31-6C29-984E-BC88-A9DE0EBBF5A2}" dt="2023-12-07T13:31:31.790" v="14607" actId="478"/>
          <ac:picMkLst>
            <pc:docMk/>
            <pc:sldMk cId="1420184276" sldId="271"/>
            <ac:picMk id="5" creationId="{59194735-8C48-A22D-ABE9-E5DF572110DE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09T16:06:39.173" v="16433" actId="20577"/>
        <pc:sldMkLst>
          <pc:docMk/>
          <pc:sldMk cId="868323858" sldId="272"/>
        </pc:sldMkLst>
        <pc:spChg chg="mod">
          <ac:chgData name="Emma Haggett (2100501)" userId="e1e2c922-11e8-4002-8a74-02403a56913c" providerId="ADAL" clId="{6F596C31-6C29-984E-BC88-A9DE0EBBF5A2}" dt="2023-11-26T15:51:29.530" v="9365" actId="26606"/>
          <ac:spMkLst>
            <pc:docMk/>
            <pc:sldMk cId="868323858" sldId="272"/>
            <ac:spMk id="2" creationId="{4AD56FD5-EAF3-093C-93CF-36AA974BFB7A}"/>
          </ac:spMkLst>
        </pc:spChg>
        <pc:spChg chg="mod">
          <ac:chgData name="Emma Haggett (2100501)" userId="e1e2c922-11e8-4002-8a74-02403a56913c" providerId="ADAL" clId="{6F596C31-6C29-984E-BC88-A9DE0EBBF5A2}" dt="2023-12-09T16:06:39.173" v="16433" actId="20577"/>
          <ac:spMkLst>
            <pc:docMk/>
            <pc:sldMk cId="868323858" sldId="272"/>
            <ac:spMk id="3" creationId="{10E321D8-1C13-7013-6DCD-9B349FCCAD66}"/>
          </ac:spMkLst>
        </pc:spChg>
        <pc:spChg chg="add">
          <ac:chgData name="Emma Haggett (2100501)" userId="e1e2c922-11e8-4002-8a74-02403a56913c" providerId="ADAL" clId="{6F596C31-6C29-984E-BC88-A9DE0EBBF5A2}" dt="2023-11-26T15:51:29.530" v="9365" actId="26606"/>
          <ac:spMkLst>
            <pc:docMk/>
            <pc:sldMk cId="868323858" sldId="272"/>
            <ac:spMk id="6" creationId="{04812C46-200A-4DEB-A05E-3ED6C68C2387}"/>
          </ac:spMkLst>
        </pc:spChg>
        <pc:spChg chg="add">
          <ac:chgData name="Emma Haggett (2100501)" userId="e1e2c922-11e8-4002-8a74-02403a56913c" providerId="ADAL" clId="{6F596C31-6C29-984E-BC88-A9DE0EBBF5A2}" dt="2023-11-26T15:51:29.530" v="9365" actId="26606"/>
          <ac:spMkLst>
            <pc:docMk/>
            <pc:sldMk cId="868323858" sldId="272"/>
            <ac:spMk id="8" creationId="{D1EA859B-E555-4109-94F3-6700E046E008}"/>
          </ac:spMkLst>
        </pc:spChg>
        <pc:spChg chg="add del">
          <ac:chgData name="Emma Haggett (2100501)" userId="e1e2c922-11e8-4002-8a74-02403a56913c" providerId="ADAL" clId="{6F596C31-6C29-984E-BC88-A9DE0EBBF5A2}" dt="2023-11-26T15:51:19.799" v="9364" actId="26606"/>
          <ac:spMkLst>
            <pc:docMk/>
            <pc:sldMk cId="868323858" sldId="272"/>
            <ac:spMk id="9" creationId="{330D6772-5550-42D5-B8BC-CDE28365623B}"/>
          </ac:spMkLst>
        </pc:spChg>
        <pc:spChg chg="add del">
          <ac:chgData name="Emma Haggett (2100501)" userId="e1e2c922-11e8-4002-8a74-02403a56913c" providerId="ADAL" clId="{6F596C31-6C29-984E-BC88-A9DE0EBBF5A2}" dt="2023-11-26T15:51:19.799" v="9364" actId="26606"/>
          <ac:spMkLst>
            <pc:docMk/>
            <pc:sldMk cId="868323858" sldId="272"/>
            <ac:spMk id="11" creationId="{97DB0DD1-0F30-4B7E-A6DC-3DDA7D5B351C}"/>
          </ac:spMkLst>
        </pc:spChg>
        <pc:picChg chg="add del">
          <ac:chgData name="Emma Haggett (2100501)" userId="e1e2c922-11e8-4002-8a74-02403a56913c" providerId="ADAL" clId="{6F596C31-6C29-984E-BC88-A9DE0EBBF5A2}" dt="2023-11-26T15:51:19.799" v="9364" actId="26606"/>
          <ac:picMkLst>
            <pc:docMk/>
            <pc:sldMk cId="868323858" sldId="272"/>
            <ac:picMk id="5" creationId="{90CACF58-8AE2-3F79-D932-BA053118A198}"/>
          </ac:picMkLst>
        </pc:picChg>
        <pc:picChg chg="add">
          <ac:chgData name="Emma Haggett (2100501)" userId="e1e2c922-11e8-4002-8a74-02403a56913c" providerId="ADAL" clId="{6F596C31-6C29-984E-BC88-A9DE0EBBF5A2}" dt="2023-11-26T15:51:29.530" v="9365" actId="26606"/>
          <ac:picMkLst>
            <pc:docMk/>
            <pc:sldMk cId="868323858" sldId="272"/>
            <ac:picMk id="7" creationId="{73AB2184-C431-4741-ED51-5A1B68B1B3D6}"/>
          </ac:picMkLst>
        </pc:picChg>
      </pc:sldChg>
      <pc:sldChg chg="delSp modSp new del mod">
        <pc:chgData name="Emma Haggett (2100501)" userId="e1e2c922-11e8-4002-8a74-02403a56913c" providerId="ADAL" clId="{6F596C31-6C29-984E-BC88-A9DE0EBBF5A2}" dt="2023-11-26T15:46:32.951" v="8753" actId="2696"/>
        <pc:sldMkLst>
          <pc:docMk/>
          <pc:sldMk cId="3606280499" sldId="272"/>
        </pc:sldMkLst>
        <pc:spChg chg="del">
          <ac:chgData name="Emma Haggett (2100501)" userId="e1e2c922-11e8-4002-8a74-02403a56913c" providerId="ADAL" clId="{6F596C31-6C29-984E-BC88-A9DE0EBBF5A2}" dt="2023-11-26T15:44:25.194" v="8426" actId="478"/>
          <ac:spMkLst>
            <pc:docMk/>
            <pc:sldMk cId="3606280499" sldId="272"/>
            <ac:spMk id="2" creationId="{0C756A98-FF7F-6FA5-D2CA-CD8F7261C87C}"/>
          </ac:spMkLst>
        </pc:spChg>
        <pc:spChg chg="mod">
          <ac:chgData name="Emma Haggett (2100501)" userId="e1e2c922-11e8-4002-8a74-02403a56913c" providerId="ADAL" clId="{6F596C31-6C29-984E-BC88-A9DE0EBBF5A2}" dt="2023-11-26T15:46:27.635" v="8752" actId="20577"/>
          <ac:spMkLst>
            <pc:docMk/>
            <pc:sldMk cId="3606280499" sldId="272"/>
            <ac:spMk id="3" creationId="{6AD9FD8C-8750-2F1C-AE1D-381A1E48F719}"/>
          </ac:spMkLst>
        </pc:spChg>
      </pc:sldChg>
      <pc:sldChg chg="addSp delSp modSp new mod setBg">
        <pc:chgData name="Emma Haggett (2100501)" userId="e1e2c922-11e8-4002-8a74-02403a56913c" providerId="ADAL" clId="{6F596C31-6C29-984E-BC88-A9DE0EBBF5A2}" dt="2023-12-11T17:42:54.938" v="16453" actId="20577"/>
        <pc:sldMkLst>
          <pc:docMk/>
          <pc:sldMk cId="568272612" sldId="273"/>
        </pc:sldMkLst>
        <pc:spChg chg="del">
          <ac:chgData name="Emma Haggett (2100501)" userId="e1e2c922-11e8-4002-8a74-02403a56913c" providerId="ADAL" clId="{6F596C31-6C29-984E-BC88-A9DE0EBBF5A2}" dt="2023-11-26T15:55:02.650" v="9367" actId="478"/>
          <ac:spMkLst>
            <pc:docMk/>
            <pc:sldMk cId="568272612" sldId="273"/>
            <ac:spMk id="2" creationId="{BB334047-51F5-4DE9-22D1-4334FA54B58A}"/>
          </ac:spMkLst>
        </pc:spChg>
        <pc:spChg chg="add mod">
          <ac:chgData name="Emma Haggett (2100501)" userId="e1e2c922-11e8-4002-8a74-02403a56913c" providerId="ADAL" clId="{6F596C31-6C29-984E-BC88-A9DE0EBBF5A2}" dt="2023-11-27T12:52:39.662" v="11190" actId="1076"/>
          <ac:spMkLst>
            <pc:docMk/>
            <pc:sldMk cId="568272612" sldId="273"/>
            <ac:spMk id="3" creationId="{423A0FC7-CAD9-8FFE-4F15-E32333EB99C9}"/>
          </ac:spMkLst>
        </pc:spChg>
        <pc:spChg chg="del mod">
          <ac:chgData name="Emma Haggett (2100501)" userId="e1e2c922-11e8-4002-8a74-02403a56913c" providerId="ADAL" clId="{6F596C31-6C29-984E-BC88-A9DE0EBBF5A2}" dt="2023-11-26T15:56:08.160" v="9371" actId="931"/>
          <ac:spMkLst>
            <pc:docMk/>
            <pc:sldMk cId="568272612" sldId="273"/>
            <ac:spMk id="3" creationId="{96892B78-C5BC-ADD4-771E-BA6BC210948F}"/>
          </ac:spMkLst>
        </pc:spChg>
        <pc:spChg chg="add mod">
          <ac:chgData name="Emma Haggett (2100501)" userId="e1e2c922-11e8-4002-8a74-02403a56913c" providerId="ADAL" clId="{6F596C31-6C29-984E-BC88-A9DE0EBBF5A2}" dt="2023-11-26T15:56:16.187" v="9374" actId="26606"/>
          <ac:spMkLst>
            <pc:docMk/>
            <pc:sldMk cId="568272612" sldId="273"/>
            <ac:spMk id="6" creationId="{9C191B4B-FD2C-7CD6-DB82-9E946B5B1FBB}"/>
          </ac:spMkLst>
        </pc:spChg>
        <pc:spChg chg="add mod">
          <ac:chgData name="Emma Haggett (2100501)" userId="e1e2c922-11e8-4002-8a74-02403a56913c" providerId="ADAL" clId="{6F596C31-6C29-984E-BC88-A9DE0EBBF5A2}" dt="2023-12-11T17:42:54.938" v="16453" actId="20577"/>
          <ac:spMkLst>
            <pc:docMk/>
            <pc:sldMk cId="568272612" sldId="273"/>
            <ac:spMk id="10" creationId="{0ED2680C-9D56-8AE6-2867-20199AB15622}"/>
          </ac:spMkLst>
        </pc:spChg>
        <pc:spChg chg="add">
          <ac:chgData name="Emma Haggett (2100501)" userId="e1e2c922-11e8-4002-8a74-02403a56913c" providerId="ADAL" clId="{6F596C31-6C29-984E-BC88-A9DE0EBBF5A2}" dt="2023-11-26T15:56:16.187" v="9374" actId="26606"/>
          <ac:spMkLst>
            <pc:docMk/>
            <pc:sldMk cId="568272612" sldId="273"/>
            <ac:spMk id="13" creationId="{04812C46-200A-4DEB-A05E-3ED6C68C2387}"/>
          </ac:spMkLst>
        </pc:spChg>
        <pc:spChg chg="add">
          <ac:chgData name="Emma Haggett (2100501)" userId="e1e2c922-11e8-4002-8a74-02403a56913c" providerId="ADAL" clId="{6F596C31-6C29-984E-BC88-A9DE0EBBF5A2}" dt="2023-11-26T15:56:16.187" v="9374" actId="26606"/>
          <ac:spMkLst>
            <pc:docMk/>
            <pc:sldMk cId="568272612" sldId="273"/>
            <ac:spMk id="15" creationId="{D1EA859B-E555-4109-94F3-6700E046E008}"/>
          </ac:spMkLst>
        </pc:spChg>
        <pc:picChg chg="add mod">
          <ac:chgData name="Emma Haggett (2100501)" userId="e1e2c922-11e8-4002-8a74-02403a56913c" providerId="ADAL" clId="{6F596C31-6C29-984E-BC88-A9DE0EBBF5A2}" dt="2023-11-26T15:56:16.187" v="9374" actId="26606"/>
          <ac:picMkLst>
            <pc:docMk/>
            <pc:sldMk cId="568272612" sldId="273"/>
            <ac:picMk id="5" creationId="{8A4E3748-570B-8D24-CBD0-00BA093A7878}"/>
          </ac:picMkLst>
        </pc:picChg>
      </pc:sldChg>
      <pc:sldChg chg="new del">
        <pc:chgData name="Emma Haggett (2100501)" userId="e1e2c922-11e8-4002-8a74-02403a56913c" providerId="ADAL" clId="{6F596C31-6C29-984E-BC88-A9DE0EBBF5A2}" dt="2023-11-26T15:55:10.377" v="9370" actId="2696"/>
        <pc:sldMkLst>
          <pc:docMk/>
          <pc:sldMk cId="1127399096" sldId="274"/>
        </pc:sldMkLst>
      </pc:sldChg>
      <pc:sldChg chg="addSp delSp modSp add mod setBg delDesignElem">
        <pc:chgData name="Emma Haggett (2100501)" userId="e1e2c922-11e8-4002-8a74-02403a56913c" providerId="ADAL" clId="{6F596C31-6C29-984E-BC88-A9DE0EBBF5A2}" dt="2023-12-10T14:24:27.066" v="16448" actId="20577"/>
        <pc:sldMkLst>
          <pc:docMk/>
          <pc:sldMk cId="2646421152" sldId="274"/>
        </pc:sldMkLst>
        <pc:spChg chg="mod">
          <ac:chgData name="Emma Haggett (2100501)" userId="e1e2c922-11e8-4002-8a74-02403a56913c" providerId="ADAL" clId="{6F596C31-6C29-984E-BC88-A9DE0EBBF5A2}" dt="2023-11-26T16:00:04.662" v="9964" actId="26606"/>
          <ac:spMkLst>
            <pc:docMk/>
            <pc:sldMk cId="2646421152" sldId="274"/>
            <ac:spMk id="6" creationId="{9C191B4B-FD2C-7CD6-DB82-9E946B5B1FBB}"/>
          </ac:spMkLst>
        </pc:spChg>
        <pc:spChg chg="mod">
          <ac:chgData name="Emma Haggett (2100501)" userId="e1e2c922-11e8-4002-8a74-02403a56913c" providerId="ADAL" clId="{6F596C31-6C29-984E-BC88-A9DE0EBBF5A2}" dt="2023-12-10T14:24:27.066" v="16448" actId="20577"/>
          <ac:spMkLst>
            <pc:docMk/>
            <pc:sldMk cId="2646421152" sldId="274"/>
            <ac:spMk id="10" creationId="{0ED2680C-9D56-8AE6-2867-20199AB15622}"/>
          </ac:spMkLst>
        </pc:spChg>
        <pc:spChg chg="add">
          <ac:chgData name="Emma Haggett (2100501)" userId="e1e2c922-11e8-4002-8a74-02403a56913c" providerId="ADAL" clId="{6F596C31-6C29-984E-BC88-A9DE0EBBF5A2}" dt="2023-11-26T16:00:04.662" v="9964" actId="26606"/>
          <ac:spMkLst>
            <pc:docMk/>
            <pc:sldMk cId="2646421152" sldId="274"/>
            <ac:spMk id="12" creationId="{04812C46-200A-4DEB-A05E-3ED6C68C2387}"/>
          </ac:spMkLst>
        </pc:spChg>
        <pc:spChg chg="del">
          <ac:chgData name="Emma Haggett (2100501)" userId="e1e2c922-11e8-4002-8a74-02403a56913c" providerId="ADAL" clId="{6F596C31-6C29-984E-BC88-A9DE0EBBF5A2}" dt="2023-11-26T15:59:55.460" v="9963"/>
          <ac:spMkLst>
            <pc:docMk/>
            <pc:sldMk cId="2646421152" sldId="274"/>
            <ac:spMk id="13" creationId="{04812C46-200A-4DEB-A05E-3ED6C68C2387}"/>
          </ac:spMkLst>
        </pc:spChg>
        <pc:spChg chg="del">
          <ac:chgData name="Emma Haggett (2100501)" userId="e1e2c922-11e8-4002-8a74-02403a56913c" providerId="ADAL" clId="{6F596C31-6C29-984E-BC88-A9DE0EBBF5A2}" dt="2023-11-26T15:59:55.460" v="9963"/>
          <ac:spMkLst>
            <pc:docMk/>
            <pc:sldMk cId="2646421152" sldId="274"/>
            <ac:spMk id="15" creationId="{D1EA859B-E555-4109-94F3-6700E046E008}"/>
          </ac:spMkLst>
        </pc:spChg>
        <pc:spChg chg="add">
          <ac:chgData name="Emma Haggett (2100501)" userId="e1e2c922-11e8-4002-8a74-02403a56913c" providerId="ADAL" clId="{6F596C31-6C29-984E-BC88-A9DE0EBBF5A2}" dt="2023-11-26T16:00:04.662" v="9964" actId="26606"/>
          <ac:spMkLst>
            <pc:docMk/>
            <pc:sldMk cId="2646421152" sldId="274"/>
            <ac:spMk id="17" creationId="{D1EA859B-E555-4109-94F3-6700E046E008}"/>
          </ac:spMkLst>
        </pc:spChg>
        <pc:picChg chg="mod">
          <ac:chgData name="Emma Haggett (2100501)" userId="e1e2c922-11e8-4002-8a74-02403a56913c" providerId="ADAL" clId="{6F596C31-6C29-984E-BC88-A9DE0EBBF5A2}" dt="2023-11-26T16:00:04.662" v="9964" actId="26606"/>
          <ac:picMkLst>
            <pc:docMk/>
            <pc:sldMk cId="2646421152" sldId="274"/>
            <ac:picMk id="5" creationId="{8A4E3748-570B-8D24-CBD0-00BA093A7878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1-27T12:57:12.920" v="11598" actId="22"/>
        <pc:sldMkLst>
          <pc:docMk/>
          <pc:sldMk cId="675569346" sldId="275"/>
        </pc:sldMkLst>
        <pc:spChg chg="mod">
          <ac:chgData name="Emma Haggett (2100501)" userId="e1e2c922-11e8-4002-8a74-02403a56913c" providerId="ADAL" clId="{6F596C31-6C29-984E-BC88-A9DE0EBBF5A2}" dt="2023-11-27T12:51:53.207" v="11158" actId="20577"/>
          <ac:spMkLst>
            <pc:docMk/>
            <pc:sldMk cId="675569346" sldId="275"/>
            <ac:spMk id="2" creationId="{84558DC1-E5FD-B10E-4DA2-B26958BE91E6}"/>
          </ac:spMkLst>
        </pc:spChg>
        <pc:spChg chg="del">
          <ac:chgData name="Emma Haggett (2100501)" userId="e1e2c922-11e8-4002-8a74-02403a56913c" providerId="ADAL" clId="{6F596C31-6C29-984E-BC88-A9DE0EBBF5A2}" dt="2023-11-27T12:50:56.056" v="11113" actId="931"/>
          <ac:spMkLst>
            <pc:docMk/>
            <pc:sldMk cId="675569346" sldId="275"/>
            <ac:spMk id="3" creationId="{137D85AE-997D-3E58-312B-E443BCC70FD5}"/>
          </ac:spMkLst>
        </pc:spChg>
        <pc:spChg chg="add mod">
          <ac:chgData name="Emma Haggett (2100501)" userId="e1e2c922-11e8-4002-8a74-02403a56913c" providerId="ADAL" clId="{6F596C31-6C29-984E-BC88-A9DE0EBBF5A2}" dt="2023-11-27T12:51:20.955" v="11116" actId="26606"/>
          <ac:spMkLst>
            <pc:docMk/>
            <pc:sldMk cId="675569346" sldId="275"/>
            <ac:spMk id="6" creationId="{A0996FF4-5EB9-D1BF-63A1-2054F10CBF22}"/>
          </ac:spMkLst>
        </pc:spChg>
        <pc:spChg chg="add del">
          <ac:chgData name="Emma Haggett (2100501)" userId="e1e2c922-11e8-4002-8a74-02403a56913c" providerId="ADAL" clId="{6F596C31-6C29-984E-BC88-A9DE0EBBF5A2}" dt="2023-11-27T12:57:12.920" v="11598" actId="22"/>
          <ac:spMkLst>
            <pc:docMk/>
            <pc:sldMk cId="675569346" sldId="275"/>
            <ac:spMk id="8" creationId="{958BD677-2D05-A9CC-45C0-2339F7A62866}"/>
          </ac:spMkLst>
        </pc:spChg>
        <pc:spChg chg="add mod">
          <ac:chgData name="Emma Haggett (2100501)" userId="e1e2c922-11e8-4002-8a74-02403a56913c" providerId="ADAL" clId="{6F596C31-6C29-984E-BC88-A9DE0EBBF5A2}" dt="2023-11-27T12:54:59.783" v="11581" actId="20577"/>
          <ac:spMkLst>
            <pc:docMk/>
            <pc:sldMk cId="675569346" sldId="275"/>
            <ac:spMk id="10" creationId="{97B15551-6604-5E5D-0844-204CB959DDDA}"/>
          </ac:spMkLst>
        </pc:spChg>
        <pc:spChg chg="add">
          <ac:chgData name="Emma Haggett (2100501)" userId="e1e2c922-11e8-4002-8a74-02403a56913c" providerId="ADAL" clId="{6F596C31-6C29-984E-BC88-A9DE0EBBF5A2}" dt="2023-11-27T12:51:20.955" v="11116" actId="26606"/>
          <ac:spMkLst>
            <pc:docMk/>
            <pc:sldMk cId="675569346" sldId="275"/>
            <ac:spMk id="13" creationId="{E8A8EAB8-D2FF-444D-B34B-7D32F106AD0E}"/>
          </ac:spMkLst>
        </pc:spChg>
        <pc:grpChg chg="add">
          <ac:chgData name="Emma Haggett (2100501)" userId="e1e2c922-11e8-4002-8a74-02403a56913c" providerId="ADAL" clId="{6F596C31-6C29-984E-BC88-A9DE0EBBF5A2}" dt="2023-11-27T12:51:20.955" v="11116" actId="26606"/>
          <ac:grpSpMkLst>
            <pc:docMk/>
            <pc:sldMk cId="675569346" sldId="275"/>
            <ac:grpSpMk id="17" creationId="{9D20816A-53A8-414B-9615-2877C1081698}"/>
          </ac:grpSpMkLst>
        </pc:grpChg>
        <pc:picChg chg="add mod">
          <ac:chgData name="Emma Haggett (2100501)" userId="e1e2c922-11e8-4002-8a74-02403a56913c" providerId="ADAL" clId="{6F596C31-6C29-984E-BC88-A9DE0EBBF5A2}" dt="2023-11-27T12:51:20.955" v="11116" actId="26606"/>
          <ac:picMkLst>
            <pc:docMk/>
            <pc:sldMk cId="675569346" sldId="275"/>
            <ac:picMk id="5" creationId="{3FD64FE9-193A-E161-AF7B-D08C24C51A1D}"/>
          </ac:picMkLst>
        </pc:picChg>
        <pc:cxnChg chg="add">
          <ac:chgData name="Emma Haggett (2100501)" userId="e1e2c922-11e8-4002-8a74-02403a56913c" providerId="ADAL" clId="{6F596C31-6C29-984E-BC88-A9DE0EBBF5A2}" dt="2023-11-27T12:51:20.955" v="11116" actId="26606"/>
          <ac:cxnSpMkLst>
            <pc:docMk/>
            <pc:sldMk cId="675569346" sldId="275"/>
            <ac:cxnSpMk id="15" creationId="{DAE05351-315A-4BA9-A90A-FE5C949522D1}"/>
          </ac:cxnSpMkLst>
        </pc:cxnChg>
      </pc:sldChg>
      <pc:sldChg chg="addSp delSp modSp add mod setBg delDesignElem">
        <pc:chgData name="Emma Haggett (2100501)" userId="e1e2c922-11e8-4002-8a74-02403a56913c" providerId="ADAL" clId="{6F596C31-6C29-984E-BC88-A9DE0EBBF5A2}" dt="2023-12-10T16:12:30.414" v="16452" actId="20577"/>
        <pc:sldMkLst>
          <pc:docMk/>
          <pc:sldMk cId="57772002" sldId="276"/>
        </pc:sldMkLst>
        <pc:spChg chg="add del mod">
          <ac:chgData name="Emma Haggett (2100501)" userId="e1e2c922-11e8-4002-8a74-02403a56913c" providerId="ADAL" clId="{6F596C31-6C29-984E-BC88-A9DE0EBBF5A2}" dt="2023-11-27T13:03:18.756" v="12257" actId="255"/>
          <ac:spMkLst>
            <pc:docMk/>
            <pc:sldMk cId="57772002" sldId="276"/>
            <ac:spMk id="2" creationId="{84558DC1-E5FD-B10E-4DA2-B26958BE91E6}"/>
          </ac:spMkLst>
        </pc:spChg>
        <pc:spChg chg="mod">
          <ac:chgData name="Emma Haggett (2100501)" userId="e1e2c922-11e8-4002-8a74-02403a56913c" providerId="ADAL" clId="{6F596C31-6C29-984E-BC88-A9DE0EBBF5A2}" dt="2023-11-27T12:57:34.085" v="11603" actId="26606"/>
          <ac:spMkLst>
            <pc:docMk/>
            <pc:sldMk cId="57772002" sldId="276"/>
            <ac:spMk id="6" creationId="{A0996FF4-5EB9-D1BF-63A1-2054F10CBF22}"/>
          </ac:spMkLst>
        </pc:spChg>
        <pc:spChg chg="mod ord">
          <ac:chgData name="Emma Haggett (2100501)" userId="e1e2c922-11e8-4002-8a74-02403a56913c" providerId="ADAL" clId="{6F596C31-6C29-984E-BC88-A9DE0EBBF5A2}" dt="2023-12-10T16:12:30.414" v="16452" actId="20577"/>
          <ac:spMkLst>
            <pc:docMk/>
            <pc:sldMk cId="57772002" sldId="276"/>
            <ac:spMk id="10" creationId="{97B15551-6604-5E5D-0844-204CB959DDDA}"/>
          </ac:spMkLst>
        </pc:spChg>
        <pc:spChg chg="add del">
          <ac:chgData name="Emma Haggett (2100501)" userId="e1e2c922-11e8-4002-8a74-02403a56913c" providerId="ADAL" clId="{6F596C31-6C29-984E-BC88-A9DE0EBBF5A2}" dt="2023-11-27T12:57:34.080" v="11602" actId="26606"/>
          <ac:spMkLst>
            <pc:docMk/>
            <pc:sldMk cId="57772002" sldId="276"/>
            <ac:spMk id="12" creationId="{E8A8EAB8-D2FF-444D-B34B-7D32F106AD0E}"/>
          </ac:spMkLst>
        </pc:spChg>
        <pc:spChg chg="del">
          <ac:chgData name="Emma Haggett (2100501)" userId="e1e2c922-11e8-4002-8a74-02403a56913c" providerId="ADAL" clId="{6F596C31-6C29-984E-BC88-A9DE0EBBF5A2}" dt="2023-11-27T12:57:15.898" v="11600"/>
          <ac:spMkLst>
            <pc:docMk/>
            <pc:sldMk cId="57772002" sldId="276"/>
            <ac:spMk id="13" creationId="{E8A8EAB8-D2FF-444D-B34B-7D32F106AD0E}"/>
          </ac:spMkLst>
        </pc:spChg>
        <pc:spChg chg="add">
          <ac:chgData name="Emma Haggett (2100501)" userId="e1e2c922-11e8-4002-8a74-02403a56913c" providerId="ADAL" clId="{6F596C31-6C29-984E-BC88-A9DE0EBBF5A2}" dt="2023-11-27T12:57:34.085" v="11603" actId="26606"/>
          <ac:spMkLst>
            <pc:docMk/>
            <pc:sldMk cId="57772002" sldId="276"/>
            <ac:spMk id="21" creationId="{E8A8EAB8-D2FF-444D-B34B-7D32F106AD0E}"/>
          </ac:spMkLst>
        </pc:spChg>
        <pc:grpChg chg="del">
          <ac:chgData name="Emma Haggett (2100501)" userId="e1e2c922-11e8-4002-8a74-02403a56913c" providerId="ADAL" clId="{6F596C31-6C29-984E-BC88-A9DE0EBBF5A2}" dt="2023-11-27T12:57:15.898" v="11600"/>
          <ac:grpSpMkLst>
            <pc:docMk/>
            <pc:sldMk cId="57772002" sldId="276"/>
            <ac:grpSpMk id="17" creationId="{9D20816A-53A8-414B-9615-2877C1081698}"/>
          </ac:grpSpMkLst>
        </pc:grpChg>
        <pc:picChg chg="mod">
          <ac:chgData name="Emma Haggett (2100501)" userId="e1e2c922-11e8-4002-8a74-02403a56913c" providerId="ADAL" clId="{6F596C31-6C29-984E-BC88-A9DE0EBBF5A2}" dt="2023-11-27T12:57:34.085" v="11603" actId="26606"/>
          <ac:picMkLst>
            <pc:docMk/>
            <pc:sldMk cId="57772002" sldId="276"/>
            <ac:picMk id="5" creationId="{3FD64FE9-193A-E161-AF7B-D08C24C51A1D}"/>
          </ac:picMkLst>
        </pc:picChg>
        <pc:cxnChg chg="add del">
          <ac:chgData name="Emma Haggett (2100501)" userId="e1e2c922-11e8-4002-8a74-02403a56913c" providerId="ADAL" clId="{6F596C31-6C29-984E-BC88-A9DE0EBBF5A2}" dt="2023-11-27T12:57:34.080" v="11602" actId="26606"/>
          <ac:cxnSpMkLst>
            <pc:docMk/>
            <pc:sldMk cId="57772002" sldId="276"/>
            <ac:cxnSpMk id="14" creationId="{EEA38897-7BA3-4408-8083-3235339C4A60}"/>
          </ac:cxnSpMkLst>
        </pc:cxnChg>
        <pc:cxnChg chg="del">
          <ac:chgData name="Emma Haggett (2100501)" userId="e1e2c922-11e8-4002-8a74-02403a56913c" providerId="ADAL" clId="{6F596C31-6C29-984E-BC88-A9DE0EBBF5A2}" dt="2023-11-27T12:57:15.898" v="11600"/>
          <ac:cxnSpMkLst>
            <pc:docMk/>
            <pc:sldMk cId="57772002" sldId="276"/>
            <ac:cxnSpMk id="15" creationId="{DAE05351-315A-4BA9-A90A-FE5C949522D1}"/>
          </ac:cxnSpMkLst>
        </pc:cxnChg>
        <pc:cxnChg chg="add del">
          <ac:chgData name="Emma Haggett (2100501)" userId="e1e2c922-11e8-4002-8a74-02403a56913c" providerId="ADAL" clId="{6F596C31-6C29-984E-BC88-A9DE0EBBF5A2}" dt="2023-11-27T12:57:34.080" v="11602" actId="26606"/>
          <ac:cxnSpMkLst>
            <pc:docMk/>
            <pc:sldMk cId="57772002" sldId="276"/>
            <ac:cxnSpMk id="19" creationId="{F11AD06B-AB20-4097-8606-5DA00DBACE88}"/>
          </ac:cxnSpMkLst>
        </pc:cxnChg>
        <pc:cxnChg chg="add">
          <ac:chgData name="Emma Haggett (2100501)" userId="e1e2c922-11e8-4002-8a74-02403a56913c" providerId="ADAL" clId="{6F596C31-6C29-984E-BC88-A9DE0EBBF5A2}" dt="2023-11-27T12:57:34.085" v="11603" actId="26606"/>
          <ac:cxnSpMkLst>
            <pc:docMk/>
            <pc:sldMk cId="57772002" sldId="276"/>
            <ac:cxnSpMk id="22" creationId="{EEA38897-7BA3-4408-8083-3235339C4A60}"/>
          </ac:cxnSpMkLst>
        </pc:cxnChg>
        <pc:cxnChg chg="add">
          <ac:chgData name="Emma Haggett (2100501)" userId="e1e2c922-11e8-4002-8a74-02403a56913c" providerId="ADAL" clId="{6F596C31-6C29-984E-BC88-A9DE0EBBF5A2}" dt="2023-11-27T12:57:34.085" v="11603" actId="26606"/>
          <ac:cxnSpMkLst>
            <pc:docMk/>
            <pc:sldMk cId="57772002" sldId="276"/>
            <ac:cxnSpMk id="23" creationId="{F11AD06B-AB20-4097-8606-5DA00DBACE88}"/>
          </ac:cxnSpMkLst>
        </pc:cxnChg>
      </pc:sldChg>
      <pc:sldChg chg="addSp delSp modSp add del mod setBg delDesignElem">
        <pc:chgData name="Emma Haggett (2100501)" userId="e1e2c922-11e8-4002-8a74-02403a56913c" providerId="ADAL" clId="{6F596C31-6C29-984E-BC88-A9DE0EBBF5A2}" dt="2023-11-27T12:57:08.648" v="11596" actId="2696"/>
        <pc:sldMkLst>
          <pc:docMk/>
          <pc:sldMk cId="1197072255" sldId="276"/>
        </pc:sldMkLst>
        <pc:spChg chg="mod">
          <ac:chgData name="Emma Haggett (2100501)" userId="e1e2c922-11e8-4002-8a74-02403a56913c" providerId="ADAL" clId="{6F596C31-6C29-984E-BC88-A9DE0EBBF5A2}" dt="2023-11-27T12:55:59.394" v="11584" actId="26606"/>
          <ac:spMkLst>
            <pc:docMk/>
            <pc:sldMk cId="1197072255" sldId="276"/>
            <ac:spMk id="2" creationId="{84558DC1-E5FD-B10E-4DA2-B26958BE91E6}"/>
          </ac:spMkLst>
        </pc:spChg>
        <pc:spChg chg="mod">
          <ac:chgData name="Emma Haggett (2100501)" userId="e1e2c922-11e8-4002-8a74-02403a56913c" providerId="ADAL" clId="{6F596C31-6C29-984E-BC88-A9DE0EBBF5A2}" dt="2023-11-27T12:56:04.608" v="11585" actId="20577"/>
          <ac:spMkLst>
            <pc:docMk/>
            <pc:sldMk cId="1197072255" sldId="276"/>
            <ac:spMk id="10" creationId="{97B15551-6604-5E5D-0844-204CB959DDDA}"/>
          </ac:spMkLst>
        </pc:spChg>
        <pc:spChg chg="add">
          <ac:chgData name="Emma Haggett (2100501)" userId="e1e2c922-11e8-4002-8a74-02403a56913c" providerId="ADAL" clId="{6F596C31-6C29-984E-BC88-A9DE0EBBF5A2}" dt="2023-11-27T12:55:59.394" v="11584" actId="26606"/>
          <ac:spMkLst>
            <pc:docMk/>
            <pc:sldMk cId="1197072255" sldId="276"/>
            <ac:spMk id="12" creationId="{D5997EA8-5EFC-40CD-A85F-C3C3BC5F9EB7}"/>
          </ac:spMkLst>
        </pc:spChg>
        <pc:spChg chg="del">
          <ac:chgData name="Emma Haggett (2100501)" userId="e1e2c922-11e8-4002-8a74-02403a56913c" providerId="ADAL" clId="{6F596C31-6C29-984E-BC88-A9DE0EBBF5A2}" dt="2023-11-27T12:55:25.353" v="11583"/>
          <ac:spMkLst>
            <pc:docMk/>
            <pc:sldMk cId="1197072255" sldId="276"/>
            <ac:spMk id="13" creationId="{E8A8EAB8-D2FF-444D-B34B-7D32F106AD0E}"/>
          </ac:spMkLst>
        </pc:spChg>
        <pc:spChg chg="add">
          <ac:chgData name="Emma Haggett (2100501)" userId="e1e2c922-11e8-4002-8a74-02403a56913c" providerId="ADAL" clId="{6F596C31-6C29-984E-BC88-A9DE0EBBF5A2}" dt="2023-11-27T12:55:59.394" v="11584" actId="26606"/>
          <ac:spMkLst>
            <pc:docMk/>
            <pc:sldMk cId="1197072255" sldId="276"/>
            <ac:spMk id="14" creationId="{1CF6A1EC-BD15-42D9-A339-A3970CF7C65A}"/>
          </ac:spMkLst>
        </pc:spChg>
        <pc:spChg chg="add">
          <ac:chgData name="Emma Haggett (2100501)" userId="e1e2c922-11e8-4002-8a74-02403a56913c" providerId="ADAL" clId="{6F596C31-6C29-984E-BC88-A9DE0EBBF5A2}" dt="2023-11-27T12:55:59.394" v="11584" actId="26606"/>
          <ac:spMkLst>
            <pc:docMk/>
            <pc:sldMk cId="1197072255" sldId="276"/>
            <ac:spMk id="19" creationId="{A720C27D-5C39-492B-BD68-C220C0F838AC}"/>
          </ac:spMkLst>
        </pc:spChg>
        <pc:spChg chg="add">
          <ac:chgData name="Emma Haggett (2100501)" userId="e1e2c922-11e8-4002-8a74-02403a56913c" providerId="ADAL" clId="{6F596C31-6C29-984E-BC88-A9DE0EBBF5A2}" dt="2023-11-27T12:55:59.394" v="11584" actId="26606"/>
          <ac:spMkLst>
            <pc:docMk/>
            <pc:sldMk cId="1197072255" sldId="276"/>
            <ac:spMk id="21" creationId="{A4F3394A-A959-460A-ACF9-5FA682C76940}"/>
          </ac:spMkLst>
        </pc:spChg>
        <pc:grpChg chg="del">
          <ac:chgData name="Emma Haggett (2100501)" userId="e1e2c922-11e8-4002-8a74-02403a56913c" providerId="ADAL" clId="{6F596C31-6C29-984E-BC88-A9DE0EBBF5A2}" dt="2023-11-27T12:55:25.353" v="11583"/>
          <ac:grpSpMkLst>
            <pc:docMk/>
            <pc:sldMk cId="1197072255" sldId="276"/>
            <ac:grpSpMk id="17" creationId="{9D20816A-53A8-414B-9615-2877C1081698}"/>
          </ac:grpSpMkLst>
        </pc:grpChg>
        <pc:picChg chg="mod ord">
          <ac:chgData name="Emma Haggett (2100501)" userId="e1e2c922-11e8-4002-8a74-02403a56913c" providerId="ADAL" clId="{6F596C31-6C29-984E-BC88-A9DE0EBBF5A2}" dt="2023-11-27T12:55:59.394" v="11584" actId="26606"/>
          <ac:picMkLst>
            <pc:docMk/>
            <pc:sldMk cId="1197072255" sldId="276"/>
            <ac:picMk id="5" creationId="{3FD64FE9-193A-E161-AF7B-D08C24C51A1D}"/>
          </ac:picMkLst>
        </pc:picChg>
        <pc:cxnChg chg="del">
          <ac:chgData name="Emma Haggett (2100501)" userId="e1e2c922-11e8-4002-8a74-02403a56913c" providerId="ADAL" clId="{6F596C31-6C29-984E-BC88-A9DE0EBBF5A2}" dt="2023-11-27T12:55:25.353" v="11583"/>
          <ac:cxnSpMkLst>
            <pc:docMk/>
            <pc:sldMk cId="1197072255" sldId="276"/>
            <ac:cxnSpMk id="15" creationId="{DAE05351-315A-4BA9-A90A-FE5C949522D1}"/>
          </ac:cxnSpMkLst>
        </pc:cxnChg>
      </pc:sldChg>
      <pc:sldChg chg="delSp add del setBg delDesignElem">
        <pc:chgData name="Emma Haggett (2100501)" userId="e1e2c922-11e8-4002-8a74-02403a56913c" providerId="ADAL" clId="{6F596C31-6C29-984E-BC88-A9DE0EBBF5A2}" dt="2023-11-27T12:56:33.058" v="11590" actId="2696"/>
        <pc:sldMkLst>
          <pc:docMk/>
          <pc:sldMk cId="3482071092" sldId="277"/>
        </pc:sldMkLst>
        <pc:spChg chg="del">
          <ac:chgData name="Emma Haggett (2100501)" userId="e1e2c922-11e8-4002-8a74-02403a56913c" providerId="ADAL" clId="{6F596C31-6C29-984E-BC88-A9DE0EBBF5A2}" dt="2023-11-27T12:56:23.072" v="11587"/>
          <ac:spMkLst>
            <pc:docMk/>
            <pc:sldMk cId="3482071092" sldId="277"/>
            <ac:spMk id="12" creationId="{D5997EA8-5EFC-40CD-A85F-C3C3BC5F9EB7}"/>
          </ac:spMkLst>
        </pc:spChg>
        <pc:spChg chg="del">
          <ac:chgData name="Emma Haggett (2100501)" userId="e1e2c922-11e8-4002-8a74-02403a56913c" providerId="ADAL" clId="{6F596C31-6C29-984E-BC88-A9DE0EBBF5A2}" dt="2023-11-27T12:56:23.072" v="11587"/>
          <ac:spMkLst>
            <pc:docMk/>
            <pc:sldMk cId="3482071092" sldId="277"/>
            <ac:spMk id="14" creationId="{1CF6A1EC-BD15-42D9-A339-A3970CF7C65A}"/>
          </ac:spMkLst>
        </pc:spChg>
        <pc:spChg chg="del">
          <ac:chgData name="Emma Haggett (2100501)" userId="e1e2c922-11e8-4002-8a74-02403a56913c" providerId="ADAL" clId="{6F596C31-6C29-984E-BC88-A9DE0EBBF5A2}" dt="2023-11-27T12:56:23.072" v="11587"/>
          <ac:spMkLst>
            <pc:docMk/>
            <pc:sldMk cId="3482071092" sldId="277"/>
            <ac:spMk id="19" creationId="{A720C27D-5C39-492B-BD68-C220C0F838AC}"/>
          </ac:spMkLst>
        </pc:spChg>
        <pc:spChg chg="del">
          <ac:chgData name="Emma Haggett (2100501)" userId="e1e2c922-11e8-4002-8a74-02403a56913c" providerId="ADAL" clId="{6F596C31-6C29-984E-BC88-A9DE0EBBF5A2}" dt="2023-11-27T12:56:23.072" v="11587"/>
          <ac:spMkLst>
            <pc:docMk/>
            <pc:sldMk cId="3482071092" sldId="277"/>
            <ac:spMk id="21" creationId="{A4F3394A-A959-460A-ACF9-5FA682C76940}"/>
          </ac:spMkLst>
        </pc:spChg>
      </pc:sldChg>
      <pc:sldChg chg="addSp delSp modSp new mod setBg">
        <pc:chgData name="Emma Haggett (2100501)" userId="e1e2c922-11e8-4002-8a74-02403a56913c" providerId="ADAL" clId="{6F596C31-6C29-984E-BC88-A9DE0EBBF5A2}" dt="2023-12-09T12:58:43.214" v="16280" actId="114"/>
        <pc:sldMkLst>
          <pc:docMk/>
          <pc:sldMk cId="3811754017" sldId="277"/>
        </pc:sldMkLst>
        <pc:spChg chg="del">
          <ac:chgData name="Emma Haggett (2100501)" userId="e1e2c922-11e8-4002-8a74-02403a56913c" providerId="ADAL" clId="{6F596C31-6C29-984E-BC88-A9DE0EBBF5A2}" dt="2023-11-27T13:05:28.413" v="12622" actId="478"/>
          <ac:spMkLst>
            <pc:docMk/>
            <pc:sldMk cId="3811754017" sldId="277"/>
            <ac:spMk id="2" creationId="{865E9CF1-72BE-924F-B4C8-8BF0409CD24D}"/>
          </ac:spMkLst>
        </pc:spChg>
        <pc:spChg chg="del">
          <ac:chgData name="Emma Haggett (2100501)" userId="e1e2c922-11e8-4002-8a74-02403a56913c" providerId="ADAL" clId="{6F596C31-6C29-984E-BC88-A9DE0EBBF5A2}" dt="2023-11-27T13:05:58.376" v="12623" actId="931"/>
          <ac:spMkLst>
            <pc:docMk/>
            <pc:sldMk cId="3811754017" sldId="277"/>
            <ac:spMk id="3" creationId="{52661781-4C14-4517-F954-C1BE17B8B31D}"/>
          </ac:spMkLst>
        </pc:spChg>
        <pc:spChg chg="add mod">
          <ac:chgData name="Emma Haggett (2100501)" userId="e1e2c922-11e8-4002-8a74-02403a56913c" providerId="ADAL" clId="{6F596C31-6C29-984E-BC88-A9DE0EBBF5A2}" dt="2023-12-09T12:58:43.214" v="16280" actId="114"/>
          <ac:spMkLst>
            <pc:docMk/>
            <pc:sldMk cId="3811754017" sldId="277"/>
            <ac:spMk id="9" creationId="{F9FF917C-66EB-B123-AC22-21602D2A70FB}"/>
          </ac:spMkLst>
        </pc:spChg>
        <pc:spChg chg="add">
          <ac:chgData name="Emma Haggett (2100501)" userId="e1e2c922-11e8-4002-8a74-02403a56913c" providerId="ADAL" clId="{6F596C31-6C29-984E-BC88-A9DE0EBBF5A2}" dt="2023-11-27T13:06:54.019" v="12626" actId="26606"/>
          <ac:spMkLst>
            <pc:docMk/>
            <pc:sldMk cId="3811754017" sldId="277"/>
            <ac:spMk id="12" creationId="{AA3C4BBB-74A1-4831-90A7-709289EFE409}"/>
          </ac:spMkLst>
        </pc:spChg>
        <pc:picChg chg="add mod">
          <ac:chgData name="Emma Haggett (2100501)" userId="e1e2c922-11e8-4002-8a74-02403a56913c" providerId="ADAL" clId="{6F596C31-6C29-984E-BC88-A9DE0EBBF5A2}" dt="2023-11-27T13:06:54.019" v="12626" actId="26606"/>
          <ac:picMkLst>
            <pc:docMk/>
            <pc:sldMk cId="3811754017" sldId="277"/>
            <ac:picMk id="5" creationId="{3E1339D5-B3E6-82DA-853A-6A19595A964D}"/>
          </ac:picMkLst>
        </pc:picChg>
      </pc:sldChg>
      <pc:sldChg chg="addSp delSp modSp add del mod setBg delDesignElem">
        <pc:chgData name="Emma Haggett (2100501)" userId="e1e2c922-11e8-4002-8a74-02403a56913c" providerId="ADAL" clId="{6F596C31-6C29-984E-BC88-A9DE0EBBF5A2}" dt="2023-11-27T12:57:02.211" v="11595" actId="2696"/>
        <pc:sldMkLst>
          <pc:docMk/>
          <pc:sldMk cId="266443088" sldId="278"/>
        </pc:sldMkLst>
        <pc:spChg chg="mod">
          <ac:chgData name="Emma Haggett (2100501)" userId="e1e2c922-11e8-4002-8a74-02403a56913c" providerId="ADAL" clId="{6F596C31-6C29-984E-BC88-A9DE0EBBF5A2}" dt="2023-11-27T12:56:55.285" v="11594" actId="207"/>
          <ac:spMkLst>
            <pc:docMk/>
            <pc:sldMk cId="266443088" sldId="278"/>
            <ac:spMk id="10" creationId="{97B15551-6604-5E5D-0844-204CB959DDDA}"/>
          </ac:spMkLst>
        </pc:spChg>
        <pc:spChg chg="del">
          <ac:chgData name="Emma Haggett (2100501)" userId="e1e2c922-11e8-4002-8a74-02403a56913c" providerId="ADAL" clId="{6F596C31-6C29-984E-BC88-A9DE0EBBF5A2}" dt="2023-11-27T12:56:31.603" v="11589"/>
          <ac:spMkLst>
            <pc:docMk/>
            <pc:sldMk cId="266443088" sldId="278"/>
            <ac:spMk id="12" creationId="{D5997EA8-5EFC-40CD-A85F-C3C3BC5F9EB7}"/>
          </ac:spMkLst>
        </pc:spChg>
        <pc:spChg chg="add">
          <ac:chgData name="Emma Haggett (2100501)" userId="e1e2c922-11e8-4002-8a74-02403a56913c" providerId="ADAL" clId="{6F596C31-6C29-984E-BC88-A9DE0EBBF5A2}" dt="2023-11-27T12:56:37.038" v="11591" actId="26606"/>
          <ac:spMkLst>
            <pc:docMk/>
            <pc:sldMk cId="266443088" sldId="278"/>
            <ac:spMk id="13" creationId="{A720C27D-5C39-492B-BD68-C220C0F838AC}"/>
          </ac:spMkLst>
        </pc:spChg>
        <pc:spChg chg="del">
          <ac:chgData name="Emma Haggett (2100501)" userId="e1e2c922-11e8-4002-8a74-02403a56913c" providerId="ADAL" clId="{6F596C31-6C29-984E-BC88-A9DE0EBBF5A2}" dt="2023-11-27T12:56:31.603" v="11589"/>
          <ac:spMkLst>
            <pc:docMk/>
            <pc:sldMk cId="266443088" sldId="278"/>
            <ac:spMk id="14" creationId="{1CF6A1EC-BD15-42D9-A339-A3970CF7C65A}"/>
          </ac:spMkLst>
        </pc:spChg>
        <pc:spChg chg="add">
          <ac:chgData name="Emma Haggett (2100501)" userId="e1e2c922-11e8-4002-8a74-02403a56913c" providerId="ADAL" clId="{6F596C31-6C29-984E-BC88-A9DE0EBBF5A2}" dt="2023-11-27T12:56:37.038" v="11591" actId="26606"/>
          <ac:spMkLst>
            <pc:docMk/>
            <pc:sldMk cId="266443088" sldId="278"/>
            <ac:spMk id="15" creationId="{D5997EA8-5EFC-40CD-A85F-C3C3BC5F9EB7}"/>
          </ac:spMkLst>
        </pc:spChg>
        <pc:spChg chg="add">
          <ac:chgData name="Emma Haggett (2100501)" userId="e1e2c922-11e8-4002-8a74-02403a56913c" providerId="ADAL" clId="{6F596C31-6C29-984E-BC88-A9DE0EBBF5A2}" dt="2023-11-27T12:56:37.038" v="11591" actId="26606"/>
          <ac:spMkLst>
            <pc:docMk/>
            <pc:sldMk cId="266443088" sldId="278"/>
            <ac:spMk id="16" creationId="{A4F3394A-A959-460A-ACF9-5FA682C76940}"/>
          </ac:spMkLst>
        </pc:spChg>
        <pc:spChg chg="add">
          <ac:chgData name="Emma Haggett (2100501)" userId="e1e2c922-11e8-4002-8a74-02403a56913c" providerId="ADAL" clId="{6F596C31-6C29-984E-BC88-A9DE0EBBF5A2}" dt="2023-11-27T12:56:37.038" v="11591" actId="26606"/>
          <ac:spMkLst>
            <pc:docMk/>
            <pc:sldMk cId="266443088" sldId="278"/>
            <ac:spMk id="17" creationId="{1CF6A1EC-BD15-42D9-A339-A3970CF7C65A}"/>
          </ac:spMkLst>
        </pc:spChg>
        <pc:spChg chg="del">
          <ac:chgData name="Emma Haggett (2100501)" userId="e1e2c922-11e8-4002-8a74-02403a56913c" providerId="ADAL" clId="{6F596C31-6C29-984E-BC88-A9DE0EBBF5A2}" dt="2023-11-27T12:56:31.603" v="11589"/>
          <ac:spMkLst>
            <pc:docMk/>
            <pc:sldMk cId="266443088" sldId="278"/>
            <ac:spMk id="19" creationId="{A720C27D-5C39-492B-BD68-C220C0F838AC}"/>
          </ac:spMkLst>
        </pc:spChg>
        <pc:spChg chg="del">
          <ac:chgData name="Emma Haggett (2100501)" userId="e1e2c922-11e8-4002-8a74-02403a56913c" providerId="ADAL" clId="{6F596C31-6C29-984E-BC88-A9DE0EBBF5A2}" dt="2023-11-27T12:56:31.603" v="11589"/>
          <ac:spMkLst>
            <pc:docMk/>
            <pc:sldMk cId="266443088" sldId="278"/>
            <ac:spMk id="21" creationId="{A4F3394A-A959-460A-ACF9-5FA682C76940}"/>
          </ac:spMkLst>
        </pc:spChg>
      </pc:sldChg>
      <pc:sldChg chg="addSp delSp modSp new mod setBg">
        <pc:chgData name="Emma Haggett (2100501)" userId="e1e2c922-11e8-4002-8a74-02403a56913c" providerId="ADAL" clId="{6F596C31-6C29-984E-BC88-A9DE0EBBF5A2}" dt="2023-11-27T13:08:21.351" v="12642" actId="26606"/>
        <pc:sldMkLst>
          <pc:docMk/>
          <pc:sldMk cId="2282803825" sldId="278"/>
        </pc:sldMkLst>
        <pc:spChg chg="del">
          <ac:chgData name="Emma Haggett (2100501)" userId="e1e2c922-11e8-4002-8a74-02403a56913c" providerId="ADAL" clId="{6F596C31-6C29-984E-BC88-A9DE0EBBF5A2}" dt="2023-11-27T13:08:21.351" v="12642" actId="26606"/>
          <ac:spMkLst>
            <pc:docMk/>
            <pc:sldMk cId="2282803825" sldId="278"/>
            <ac:spMk id="2" creationId="{6F2656CD-4B77-057B-77E9-C8CFD9E80C64}"/>
          </ac:spMkLst>
        </pc:spChg>
        <pc:spChg chg="del">
          <ac:chgData name="Emma Haggett (2100501)" userId="e1e2c922-11e8-4002-8a74-02403a56913c" providerId="ADAL" clId="{6F596C31-6C29-984E-BC88-A9DE0EBBF5A2}" dt="2023-11-27T13:08:19.044" v="12639" actId="931"/>
          <ac:spMkLst>
            <pc:docMk/>
            <pc:sldMk cId="2282803825" sldId="278"/>
            <ac:spMk id="3" creationId="{2CB8AA82-4D23-73E4-B16F-40B289512CA9}"/>
          </ac:spMkLst>
        </pc:spChg>
        <pc:spChg chg="add mod">
          <ac:chgData name="Emma Haggett (2100501)" userId="e1e2c922-11e8-4002-8a74-02403a56913c" providerId="ADAL" clId="{6F596C31-6C29-984E-BC88-A9DE0EBBF5A2}" dt="2023-11-27T13:08:21.351" v="12642" actId="26606"/>
          <ac:spMkLst>
            <pc:docMk/>
            <pc:sldMk cId="2282803825" sldId="278"/>
            <ac:spMk id="6" creationId="{5D35B379-97BE-32FE-B66E-5FD852A6B2E3}"/>
          </ac:spMkLst>
        </pc:spChg>
        <pc:spChg chg="add">
          <ac:chgData name="Emma Haggett (2100501)" userId="e1e2c922-11e8-4002-8a74-02403a56913c" providerId="ADAL" clId="{6F596C31-6C29-984E-BC88-A9DE0EBBF5A2}" dt="2023-11-27T13:08:21.351" v="12642" actId="26606"/>
          <ac:spMkLst>
            <pc:docMk/>
            <pc:sldMk cId="2282803825" sldId="278"/>
            <ac:spMk id="11" creationId="{6EE0B6E2-7CE8-4D86-87FC-4B58A7D8E759}"/>
          </ac:spMkLst>
        </pc:spChg>
        <pc:picChg chg="add mod">
          <ac:chgData name="Emma Haggett (2100501)" userId="e1e2c922-11e8-4002-8a74-02403a56913c" providerId="ADAL" clId="{6F596C31-6C29-984E-BC88-A9DE0EBBF5A2}" dt="2023-11-27T13:08:21.351" v="12642" actId="26606"/>
          <ac:picMkLst>
            <pc:docMk/>
            <pc:sldMk cId="2282803825" sldId="278"/>
            <ac:picMk id="5" creationId="{67EFABC9-9061-45CE-4DB1-554D6CC4B9AB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2-10T15:09:06.436" v="16451" actId="20577"/>
        <pc:sldMkLst>
          <pc:docMk/>
          <pc:sldMk cId="3499843488" sldId="279"/>
        </pc:sldMkLst>
        <pc:spChg chg="del">
          <ac:chgData name="Emma Haggett (2100501)" userId="e1e2c922-11e8-4002-8a74-02403a56913c" providerId="ADAL" clId="{6F596C31-6C29-984E-BC88-A9DE0EBBF5A2}" dt="2023-11-27T13:31:24.324" v="12669" actId="478"/>
          <ac:spMkLst>
            <pc:docMk/>
            <pc:sldMk cId="3499843488" sldId="279"/>
            <ac:spMk id="2" creationId="{6356FAF3-D37F-D007-1FCD-0C01405FF919}"/>
          </ac:spMkLst>
        </pc:spChg>
        <pc:spChg chg="del">
          <ac:chgData name="Emma Haggett (2100501)" userId="e1e2c922-11e8-4002-8a74-02403a56913c" providerId="ADAL" clId="{6F596C31-6C29-984E-BC88-A9DE0EBBF5A2}" dt="2023-11-27T13:32:52.350" v="12670" actId="931"/>
          <ac:spMkLst>
            <pc:docMk/>
            <pc:sldMk cId="3499843488" sldId="279"/>
            <ac:spMk id="3" creationId="{7867056A-2E59-1106-3B85-795190DF6FC6}"/>
          </ac:spMkLst>
        </pc:spChg>
        <pc:spChg chg="mod">
          <ac:chgData name="Emma Haggett (2100501)" userId="e1e2c922-11e8-4002-8a74-02403a56913c" providerId="ADAL" clId="{6F596C31-6C29-984E-BC88-A9DE0EBBF5A2}" dt="2023-12-10T15:09:06.436" v="16451" actId="20577"/>
          <ac:spMkLst>
            <pc:docMk/>
            <pc:sldMk cId="3499843488" sldId="279"/>
            <ac:spMk id="4" creationId="{792CE373-9CC1-E2C5-7AC7-91D3738A79F6}"/>
          </ac:spMkLst>
        </pc:spChg>
        <pc:spChg chg="add mod">
          <ac:chgData name="Emma Haggett (2100501)" userId="e1e2c922-11e8-4002-8a74-02403a56913c" providerId="ADAL" clId="{6F596C31-6C29-984E-BC88-A9DE0EBBF5A2}" dt="2023-11-27T13:33:18.613" v="12675" actId="26606"/>
          <ac:spMkLst>
            <pc:docMk/>
            <pc:sldMk cId="3499843488" sldId="279"/>
            <ac:spMk id="7" creationId="{BD1CE7A2-0891-6E31-E5D0-69A7B9F34CE6}"/>
          </ac:spMkLst>
        </pc:spChg>
        <pc:spChg chg="add">
          <ac:chgData name="Emma Haggett (2100501)" userId="e1e2c922-11e8-4002-8a74-02403a56913c" providerId="ADAL" clId="{6F596C31-6C29-984E-BC88-A9DE0EBBF5A2}" dt="2023-11-27T13:33:18.613" v="12675" actId="26606"/>
          <ac:spMkLst>
            <pc:docMk/>
            <pc:sldMk cId="3499843488" sldId="279"/>
            <ac:spMk id="12" creationId="{5F879AC3-D4CE-493C-ADC7-06205677F4F8}"/>
          </ac:spMkLst>
        </pc:spChg>
        <pc:spChg chg="add">
          <ac:chgData name="Emma Haggett (2100501)" userId="e1e2c922-11e8-4002-8a74-02403a56913c" providerId="ADAL" clId="{6F596C31-6C29-984E-BC88-A9DE0EBBF5A2}" dt="2023-11-27T13:33:18.613" v="12675" actId="26606"/>
          <ac:spMkLst>
            <pc:docMk/>
            <pc:sldMk cId="3499843488" sldId="279"/>
            <ac:spMk id="14" creationId="{736F0DFD-0954-464F-BF12-DD2E6F6E0380}"/>
          </ac:spMkLst>
        </pc:spChg>
        <pc:picChg chg="add mod">
          <ac:chgData name="Emma Haggett (2100501)" userId="e1e2c922-11e8-4002-8a74-02403a56913c" providerId="ADAL" clId="{6F596C31-6C29-984E-BC88-A9DE0EBBF5A2}" dt="2023-11-27T13:33:18.613" v="12675" actId="26606"/>
          <ac:picMkLst>
            <pc:docMk/>
            <pc:sldMk cId="3499843488" sldId="279"/>
            <ac:picMk id="6" creationId="{ACA89AAD-2759-0AC6-84C0-3CC494A8129B}"/>
          </ac:picMkLst>
        </pc:picChg>
      </pc:sldChg>
      <pc:sldChg chg="addSp delSp modSp new mod setBg">
        <pc:chgData name="Emma Haggett (2100501)" userId="e1e2c922-11e8-4002-8a74-02403a56913c" providerId="ADAL" clId="{6F596C31-6C29-984E-BC88-A9DE0EBBF5A2}" dt="2023-11-27T15:00:17.966" v="13755" actId="20577"/>
        <pc:sldMkLst>
          <pc:docMk/>
          <pc:sldMk cId="514576409" sldId="280"/>
        </pc:sldMkLst>
        <pc:spChg chg="mod">
          <ac:chgData name="Emma Haggett (2100501)" userId="e1e2c922-11e8-4002-8a74-02403a56913c" providerId="ADAL" clId="{6F596C31-6C29-984E-BC88-A9DE0EBBF5A2}" dt="2023-11-27T14:57:36.160" v="13297" actId="115"/>
          <ac:spMkLst>
            <pc:docMk/>
            <pc:sldMk cId="514576409" sldId="280"/>
            <ac:spMk id="2" creationId="{1E63CD84-B740-BDAE-8E00-BA90D9B9B639}"/>
          </ac:spMkLst>
        </pc:spChg>
        <pc:spChg chg="del">
          <ac:chgData name="Emma Haggett (2100501)" userId="e1e2c922-11e8-4002-8a74-02403a56913c" providerId="ADAL" clId="{6F596C31-6C29-984E-BC88-A9DE0EBBF5A2}" dt="2023-11-27T14:53:27.815" v="13289" actId="931"/>
          <ac:spMkLst>
            <pc:docMk/>
            <pc:sldMk cId="514576409" sldId="280"/>
            <ac:spMk id="3" creationId="{74FBFFF4-186A-8F0C-92D9-09A5185F83DC}"/>
          </ac:spMkLst>
        </pc:spChg>
        <pc:spChg chg="mod">
          <ac:chgData name="Emma Haggett (2100501)" userId="e1e2c922-11e8-4002-8a74-02403a56913c" providerId="ADAL" clId="{6F596C31-6C29-984E-BC88-A9DE0EBBF5A2}" dt="2023-11-27T15:00:17.966" v="13755" actId="20577"/>
          <ac:spMkLst>
            <pc:docMk/>
            <pc:sldMk cId="514576409" sldId="280"/>
            <ac:spMk id="4" creationId="{FDD2B79A-9A9C-DE21-431F-BF9193860630}"/>
          </ac:spMkLst>
        </pc:spChg>
        <pc:spChg chg="add del">
          <ac:chgData name="Emma Haggett (2100501)" userId="e1e2c922-11e8-4002-8a74-02403a56913c" providerId="ADAL" clId="{6F596C31-6C29-984E-BC88-A9DE0EBBF5A2}" dt="2023-11-27T14:53:42.011" v="13293" actId="26606"/>
          <ac:spMkLst>
            <pc:docMk/>
            <pc:sldMk cId="514576409" sldId="280"/>
            <ac:spMk id="11" creationId="{85F55C16-BC21-49EF-A4FF-C3155BB93BD3}"/>
          </ac:spMkLst>
        </pc:spChg>
        <pc:spChg chg="add del">
          <ac:chgData name="Emma Haggett (2100501)" userId="e1e2c922-11e8-4002-8a74-02403a56913c" providerId="ADAL" clId="{6F596C31-6C29-984E-BC88-A9DE0EBBF5A2}" dt="2023-11-27T14:53:42.011" v="13293" actId="26606"/>
          <ac:spMkLst>
            <pc:docMk/>
            <pc:sldMk cId="514576409" sldId="280"/>
            <ac:spMk id="13" creationId="{0C5F069E-AFE6-4825-8945-46F2918A5019}"/>
          </ac:spMkLst>
        </pc:spChg>
        <pc:picChg chg="add mod">
          <ac:chgData name="Emma Haggett (2100501)" userId="e1e2c922-11e8-4002-8a74-02403a56913c" providerId="ADAL" clId="{6F596C31-6C29-984E-BC88-A9DE0EBBF5A2}" dt="2023-11-27T14:53:42.017" v="13294" actId="26606"/>
          <ac:picMkLst>
            <pc:docMk/>
            <pc:sldMk cId="514576409" sldId="280"/>
            <ac:picMk id="6" creationId="{6E1E1B55-7714-8C88-7A31-BBC8477CE6BB}"/>
          </ac:picMkLst>
        </pc:picChg>
        <pc:cxnChg chg="add">
          <ac:chgData name="Emma Haggett (2100501)" userId="e1e2c922-11e8-4002-8a74-02403a56913c" providerId="ADAL" clId="{6F596C31-6C29-984E-BC88-A9DE0EBBF5A2}" dt="2023-11-27T14:53:42.017" v="13294" actId="26606"/>
          <ac:cxnSpMkLst>
            <pc:docMk/>
            <pc:sldMk cId="514576409" sldId="280"/>
            <ac:cxnSpMk id="15" creationId="{249EDD1B-F94D-B4E6-ACAA-566B9A26FDE3}"/>
          </ac:cxnSpMkLst>
        </pc:cxnChg>
      </pc:sldChg>
      <pc:sldChg chg="addSp delSp modSp add mod setBg delDesignElem">
        <pc:chgData name="Emma Haggett (2100501)" userId="e1e2c922-11e8-4002-8a74-02403a56913c" providerId="ADAL" clId="{6F596C31-6C29-984E-BC88-A9DE0EBBF5A2}" dt="2023-11-27T15:03:06.479" v="14308" actId="20577"/>
        <pc:sldMkLst>
          <pc:docMk/>
          <pc:sldMk cId="3791468470" sldId="281"/>
        </pc:sldMkLst>
        <pc:spChg chg="mod">
          <ac:chgData name="Emma Haggett (2100501)" userId="e1e2c922-11e8-4002-8a74-02403a56913c" providerId="ADAL" clId="{6F596C31-6C29-984E-BC88-A9DE0EBBF5A2}" dt="2023-11-27T15:00:24.466" v="13758" actId="26606"/>
          <ac:spMkLst>
            <pc:docMk/>
            <pc:sldMk cId="3791468470" sldId="281"/>
            <ac:spMk id="2" creationId="{1E63CD84-B740-BDAE-8E00-BA90D9B9B639}"/>
          </ac:spMkLst>
        </pc:spChg>
        <pc:spChg chg="mod">
          <ac:chgData name="Emma Haggett (2100501)" userId="e1e2c922-11e8-4002-8a74-02403a56913c" providerId="ADAL" clId="{6F596C31-6C29-984E-BC88-A9DE0EBBF5A2}" dt="2023-11-27T15:03:06.479" v="14308" actId="20577"/>
          <ac:spMkLst>
            <pc:docMk/>
            <pc:sldMk cId="3791468470" sldId="281"/>
            <ac:spMk id="4" creationId="{FDD2B79A-9A9C-DE21-431F-BF9193860630}"/>
          </ac:spMkLst>
        </pc:spChg>
        <pc:spChg chg="add">
          <ac:chgData name="Emma Haggett (2100501)" userId="e1e2c922-11e8-4002-8a74-02403a56913c" providerId="ADAL" clId="{6F596C31-6C29-984E-BC88-A9DE0EBBF5A2}" dt="2023-11-27T15:00:24.466" v="13758" actId="26606"/>
          <ac:spMkLst>
            <pc:docMk/>
            <pc:sldMk cId="3791468470" sldId="281"/>
            <ac:spMk id="11" creationId="{201CC55D-ED54-4C5C-95E6-10947BD1103B}"/>
          </ac:spMkLst>
        </pc:spChg>
        <pc:spChg chg="add">
          <ac:chgData name="Emma Haggett (2100501)" userId="e1e2c922-11e8-4002-8a74-02403a56913c" providerId="ADAL" clId="{6F596C31-6C29-984E-BC88-A9DE0EBBF5A2}" dt="2023-11-27T15:00:24.466" v="13758" actId="26606"/>
          <ac:spMkLst>
            <pc:docMk/>
            <pc:sldMk cId="3791468470" sldId="281"/>
            <ac:spMk id="17" creationId="{3873B707-463F-40B0-8227-E8CC6C67EB25}"/>
          </ac:spMkLst>
        </pc:spChg>
        <pc:spChg chg="add">
          <ac:chgData name="Emma Haggett (2100501)" userId="e1e2c922-11e8-4002-8a74-02403a56913c" providerId="ADAL" clId="{6F596C31-6C29-984E-BC88-A9DE0EBBF5A2}" dt="2023-11-27T15:00:24.466" v="13758" actId="26606"/>
          <ac:spMkLst>
            <pc:docMk/>
            <pc:sldMk cId="3791468470" sldId="281"/>
            <ac:spMk id="19" creationId="{C13237C8-E62C-4F0D-A318-BD6FB6C2D138}"/>
          </ac:spMkLst>
        </pc:spChg>
        <pc:spChg chg="add">
          <ac:chgData name="Emma Haggett (2100501)" userId="e1e2c922-11e8-4002-8a74-02403a56913c" providerId="ADAL" clId="{6F596C31-6C29-984E-BC88-A9DE0EBBF5A2}" dt="2023-11-27T15:00:24.466" v="13758" actId="26606"/>
          <ac:spMkLst>
            <pc:docMk/>
            <pc:sldMk cId="3791468470" sldId="281"/>
            <ac:spMk id="21" creationId="{19C9EAEA-39D0-4B0E-A0EB-51E7B26740B1}"/>
          </ac:spMkLst>
        </pc:spChg>
        <pc:grpChg chg="add">
          <ac:chgData name="Emma Haggett (2100501)" userId="e1e2c922-11e8-4002-8a74-02403a56913c" providerId="ADAL" clId="{6F596C31-6C29-984E-BC88-A9DE0EBBF5A2}" dt="2023-11-27T15:00:24.466" v="13758" actId="26606"/>
          <ac:grpSpMkLst>
            <pc:docMk/>
            <pc:sldMk cId="3791468470" sldId="281"/>
            <ac:grpSpMk id="13" creationId="{1DE889C7-FAD6-4397-98E2-05D503484459}"/>
          </ac:grpSpMkLst>
        </pc:grpChg>
        <pc:picChg chg="mod ord">
          <ac:chgData name="Emma Haggett (2100501)" userId="e1e2c922-11e8-4002-8a74-02403a56913c" providerId="ADAL" clId="{6F596C31-6C29-984E-BC88-A9DE0EBBF5A2}" dt="2023-11-27T15:00:24.466" v="13758" actId="26606"/>
          <ac:picMkLst>
            <pc:docMk/>
            <pc:sldMk cId="3791468470" sldId="281"/>
            <ac:picMk id="6" creationId="{6E1E1B55-7714-8C88-7A31-BBC8477CE6BB}"/>
          </ac:picMkLst>
        </pc:picChg>
        <pc:cxnChg chg="del">
          <ac:chgData name="Emma Haggett (2100501)" userId="e1e2c922-11e8-4002-8a74-02403a56913c" providerId="ADAL" clId="{6F596C31-6C29-984E-BC88-A9DE0EBBF5A2}" dt="2023-11-27T15:00:20.619" v="13757"/>
          <ac:cxnSpMkLst>
            <pc:docMk/>
            <pc:sldMk cId="3791468470" sldId="281"/>
            <ac:cxnSpMk id="15" creationId="{249EDD1B-F94D-B4E6-ACAA-566B9A26FDE3}"/>
          </ac:cxnSpMkLst>
        </pc:cxnChg>
      </pc:sldChg>
      <pc:sldChg chg="new del">
        <pc:chgData name="Emma Haggett (2100501)" userId="e1e2c922-11e8-4002-8a74-02403a56913c" providerId="ADAL" clId="{6F596C31-6C29-984E-BC88-A9DE0EBBF5A2}" dt="2023-11-27T15:20:57.968" v="14354" actId="2696"/>
        <pc:sldMkLst>
          <pc:docMk/>
          <pc:sldMk cId="1222888450" sldId="282"/>
        </pc:sldMkLst>
      </pc:sldChg>
      <pc:sldChg chg="modSp new mod">
        <pc:chgData name="Emma Haggett (2100501)" userId="e1e2c922-11e8-4002-8a74-02403a56913c" providerId="ADAL" clId="{6F596C31-6C29-984E-BC88-A9DE0EBBF5A2}" dt="2023-12-11T18:22:08.265" v="16605" actId="20577"/>
        <pc:sldMkLst>
          <pc:docMk/>
          <pc:sldMk cId="2579559617" sldId="282"/>
        </pc:sldMkLst>
        <pc:spChg chg="mod">
          <ac:chgData name="Emma Haggett (2100501)" userId="e1e2c922-11e8-4002-8a74-02403a56913c" providerId="ADAL" clId="{6F596C31-6C29-984E-BC88-A9DE0EBBF5A2}" dt="2023-11-27T15:21:24.124" v="14375" actId="1076"/>
          <ac:spMkLst>
            <pc:docMk/>
            <pc:sldMk cId="2579559617" sldId="282"/>
            <ac:spMk id="2" creationId="{C46EE1AF-98BB-E474-1435-4E7CA441D13C}"/>
          </ac:spMkLst>
        </pc:spChg>
        <pc:spChg chg="mod">
          <ac:chgData name="Emma Haggett (2100501)" userId="e1e2c922-11e8-4002-8a74-02403a56913c" providerId="ADAL" clId="{6F596C31-6C29-984E-BC88-A9DE0EBBF5A2}" dt="2023-12-11T18:22:08.265" v="16605" actId="20577"/>
          <ac:spMkLst>
            <pc:docMk/>
            <pc:sldMk cId="2579559617" sldId="282"/>
            <ac:spMk id="3" creationId="{62904593-9502-80B9-D4BB-C4C9D2AC90D6}"/>
          </ac:spMkLst>
        </pc:spChg>
        <pc:spChg chg="mod">
          <ac:chgData name="Emma Haggett (2100501)" userId="e1e2c922-11e8-4002-8a74-02403a56913c" providerId="ADAL" clId="{6F596C31-6C29-984E-BC88-A9DE0EBBF5A2}" dt="2023-12-11T18:22:06.155" v="16602" actId="27636"/>
          <ac:spMkLst>
            <pc:docMk/>
            <pc:sldMk cId="2579559617" sldId="282"/>
            <ac:spMk id="4" creationId="{752E6C37-5558-E0FA-BF6E-E70FDF9B92A1}"/>
          </ac:spMkLst>
        </pc:spChg>
      </pc:sldChg>
      <pc:sldChg chg="modSp add mod">
        <pc:chgData name="Emma Haggett (2100501)" userId="e1e2c922-11e8-4002-8a74-02403a56913c" providerId="ADAL" clId="{6F596C31-6C29-984E-BC88-A9DE0EBBF5A2}" dt="2023-12-11T18:20:38.366" v="16569" actId="27636"/>
        <pc:sldMkLst>
          <pc:docMk/>
          <pc:sldMk cId="3385382636" sldId="283"/>
        </pc:sldMkLst>
        <pc:spChg chg="mod">
          <ac:chgData name="Emma Haggett (2100501)" userId="e1e2c922-11e8-4002-8a74-02403a56913c" providerId="ADAL" clId="{6F596C31-6C29-984E-BC88-A9DE0EBBF5A2}" dt="2023-12-11T18:20:38.366" v="16569" actId="27636"/>
          <ac:spMkLst>
            <pc:docMk/>
            <pc:sldMk cId="3385382636" sldId="283"/>
            <ac:spMk id="3" creationId="{62904593-9502-80B9-D4BB-C4C9D2AC90D6}"/>
          </ac:spMkLst>
        </pc:spChg>
        <pc:spChg chg="mod">
          <ac:chgData name="Emma Haggett (2100501)" userId="e1e2c922-11e8-4002-8a74-02403a56913c" providerId="ADAL" clId="{6F596C31-6C29-984E-BC88-A9DE0EBBF5A2}" dt="2023-12-11T18:20:38.365" v="16568" actId="27636"/>
          <ac:spMkLst>
            <pc:docMk/>
            <pc:sldMk cId="3385382636" sldId="283"/>
            <ac:spMk id="4" creationId="{752E6C37-5558-E0FA-BF6E-E70FDF9B92A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076EA1-7433-4D16-ABD6-8B6F5B292A1B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94949F1-DF32-4886-930F-E35947D7B344}">
      <dgm:prSet/>
      <dgm:spPr/>
      <dgm:t>
        <a:bodyPr/>
        <a:lstStyle/>
        <a:p>
          <a:r>
            <a:rPr lang="en-US"/>
            <a:t>Over 100, 000 people in UK are at risk of being seriously injured or murdered from DA</a:t>
          </a:r>
        </a:p>
      </dgm:t>
    </dgm:pt>
    <dgm:pt modelId="{1A300D3C-41A0-434C-9032-FFBBD3FB5B90}" type="parTrans" cxnId="{E6AD609E-3789-4CAD-8174-711D2B81E3AB}">
      <dgm:prSet/>
      <dgm:spPr/>
      <dgm:t>
        <a:bodyPr/>
        <a:lstStyle/>
        <a:p>
          <a:endParaRPr lang="en-US"/>
        </a:p>
      </dgm:t>
    </dgm:pt>
    <dgm:pt modelId="{636CE1C3-3CCB-4B16-A877-386F45E89D18}" type="sibTrans" cxnId="{E6AD609E-3789-4CAD-8174-711D2B81E3AB}">
      <dgm:prSet/>
      <dgm:spPr/>
      <dgm:t>
        <a:bodyPr/>
        <a:lstStyle/>
        <a:p>
          <a:endParaRPr lang="en-US"/>
        </a:p>
      </dgm:t>
    </dgm:pt>
    <dgm:pt modelId="{F4E7480B-EF5C-44F6-96DF-1F8280BDB521}">
      <dgm:prSet/>
      <dgm:spPr/>
      <dgm:t>
        <a:bodyPr/>
        <a:lstStyle/>
        <a:p>
          <a:r>
            <a:rPr lang="en-US" dirty="0"/>
            <a:t>50, 000 high-risk victims and 70, 000 children experience DA. </a:t>
          </a:r>
        </a:p>
      </dgm:t>
    </dgm:pt>
    <dgm:pt modelId="{20791580-4F74-4CF9-A5C9-9C0BE0AFF27D}" type="parTrans" cxnId="{965B1592-12C9-456A-9A32-710DAC36DA44}">
      <dgm:prSet/>
      <dgm:spPr/>
      <dgm:t>
        <a:bodyPr/>
        <a:lstStyle/>
        <a:p>
          <a:endParaRPr lang="en-US"/>
        </a:p>
      </dgm:t>
    </dgm:pt>
    <dgm:pt modelId="{3933E9DA-F038-482E-A267-478FAFAC2929}" type="sibTrans" cxnId="{965B1592-12C9-456A-9A32-710DAC36DA44}">
      <dgm:prSet/>
      <dgm:spPr/>
      <dgm:t>
        <a:bodyPr/>
        <a:lstStyle/>
        <a:p>
          <a:endParaRPr lang="en-US"/>
        </a:p>
      </dgm:t>
    </dgm:pt>
    <dgm:pt modelId="{58E68FF2-2C6D-4F67-A13C-9D8CA96215D0}">
      <dgm:prSet/>
      <dgm:spPr/>
      <dgm:t>
        <a:bodyPr/>
        <a:lstStyle/>
        <a:p>
          <a:r>
            <a:rPr lang="en-US"/>
            <a:t>Over 90% were women, 5-10% were men, 15% are BAME, 4% are disabled and 1% are from the LGBTQ+ community.</a:t>
          </a:r>
        </a:p>
      </dgm:t>
    </dgm:pt>
    <dgm:pt modelId="{C4A77C54-D74D-4B6D-B4C8-F1D2F5EE5242}" type="parTrans" cxnId="{8A0FF6FF-FEA5-4785-B7CF-054ED484A957}">
      <dgm:prSet/>
      <dgm:spPr/>
      <dgm:t>
        <a:bodyPr/>
        <a:lstStyle/>
        <a:p>
          <a:endParaRPr lang="en-US"/>
        </a:p>
      </dgm:t>
    </dgm:pt>
    <dgm:pt modelId="{832D8191-EFF5-47A0-831D-E8584AEC3FCE}" type="sibTrans" cxnId="{8A0FF6FF-FEA5-4785-B7CF-054ED484A957}">
      <dgm:prSet/>
      <dgm:spPr/>
      <dgm:t>
        <a:bodyPr/>
        <a:lstStyle/>
        <a:p>
          <a:endParaRPr lang="en-US"/>
        </a:p>
      </dgm:t>
    </dgm:pt>
    <dgm:pt modelId="{58D5C0BF-222D-49A9-97CA-A313AD6E40D1}">
      <dgm:prSet/>
      <dgm:spPr/>
      <dgm:t>
        <a:bodyPr/>
        <a:lstStyle/>
        <a:p>
          <a:r>
            <a:rPr lang="en-US" dirty="0"/>
            <a:t>Been found that perpetrators of DA have been previously convicted, whether or not it is related to DA.</a:t>
          </a:r>
        </a:p>
      </dgm:t>
    </dgm:pt>
    <dgm:pt modelId="{9F711024-9C7C-476E-98B4-D8B42872093E}" type="parTrans" cxnId="{344D9F7F-45E2-4744-B9D1-C5FD337B4FD5}">
      <dgm:prSet/>
      <dgm:spPr/>
      <dgm:t>
        <a:bodyPr/>
        <a:lstStyle/>
        <a:p>
          <a:endParaRPr lang="en-US"/>
        </a:p>
      </dgm:t>
    </dgm:pt>
    <dgm:pt modelId="{AC718E3A-C3E4-464A-8569-486EB8B319F8}" type="sibTrans" cxnId="{344D9F7F-45E2-4744-B9D1-C5FD337B4FD5}">
      <dgm:prSet/>
      <dgm:spPr/>
      <dgm:t>
        <a:bodyPr/>
        <a:lstStyle/>
        <a:p>
          <a:endParaRPr lang="en-US"/>
        </a:p>
      </dgm:t>
    </dgm:pt>
    <dgm:pt modelId="{F929F7AE-F0EE-4FC1-9B49-1D58ACD86ECA}">
      <dgm:prSet/>
      <dgm:spPr/>
      <dgm:t>
        <a:bodyPr/>
        <a:lstStyle/>
        <a:p>
          <a:r>
            <a:rPr lang="en-US"/>
            <a:t>20% of victims of DA have higher rates of substance misuse and 40% of high- risk victims of DA reported mental health difficulties.</a:t>
          </a:r>
        </a:p>
      </dgm:t>
    </dgm:pt>
    <dgm:pt modelId="{5BA60F8D-549F-4A7F-8866-6D2BFF0ED5EF}" type="parTrans" cxnId="{DDCA762F-EC6D-48BE-AE11-5EB9B0BB6080}">
      <dgm:prSet/>
      <dgm:spPr/>
      <dgm:t>
        <a:bodyPr/>
        <a:lstStyle/>
        <a:p>
          <a:endParaRPr lang="en-US"/>
        </a:p>
      </dgm:t>
    </dgm:pt>
    <dgm:pt modelId="{9E199B5B-F72B-40B8-BA21-6D47DFE09AC6}" type="sibTrans" cxnId="{DDCA762F-EC6D-48BE-AE11-5EB9B0BB6080}">
      <dgm:prSet/>
      <dgm:spPr/>
      <dgm:t>
        <a:bodyPr/>
        <a:lstStyle/>
        <a:p>
          <a:endParaRPr lang="en-US"/>
        </a:p>
      </dgm:t>
    </dgm:pt>
    <dgm:pt modelId="{316B7D48-AED9-44AD-BD39-C6954F7EB480}">
      <dgm:prSet/>
      <dgm:spPr/>
      <dgm:t>
        <a:bodyPr/>
        <a:lstStyle/>
        <a:p>
          <a:r>
            <a:rPr lang="en-US"/>
            <a:t>(Safe Lives, 2015)</a:t>
          </a:r>
        </a:p>
      </dgm:t>
    </dgm:pt>
    <dgm:pt modelId="{14409DAE-E055-4DDE-946D-C2ED47ECB395}" type="parTrans" cxnId="{0D7C52B0-1699-4A68-A1A7-CD206EDE8ECA}">
      <dgm:prSet/>
      <dgm:spPr/>
      <dgm:t>
        <a:bodyPr/>
        <a:lstStyle/>
        <a:p>
          <a:endParaRPr lang="en-US"/>
        </a:p>
      </dgm:t>
    </dgm:pt>
    <dgm:pt modelId="{5185F7BF-2E11-4746-B5EF-D4D951042BB0}" type="sibTrans" cxnId="{0D7C52B0-1699-4A68-A1A7-CD206EDE8ECA}">
      <dgm:prSet/>
      <dgm:spPr/>
      <dgm:t>
        <a:bodyPr/>
        <a:lstStyle/>
        <a:p>
          <a:endParaRPr lang="en-US"/>
        </a:p>
      </dgm:t>
    </dgm:pt>
    <dgm:pt modelId="{9C953036-7C8D-6A48-AC99-07273039C903}" type="pres">
      <dgm:prSet presAssocID="{C3076EA1-7433-4D16-ABD6-8B6F5B292A1B}" presName="Name0" presStyleCnt="0">
        <dgm:presLayoutVars>
          <dgm:dir/>
          <dgm:resizeHandles val="exact"/>
        </dgm:presLayoutVars>
      </dgm:prSet>
      <dgm:spPr/>
    </dgm:pt>
    <dgm:pt modelId="{F1E8BA2B-6DB7-E345-82AA-6469629F3E0B}" type="pres">
      <dgm:prSet presAssocID="{394949F1-DF32-4886-930F-E35947D7B344}" presName="node" presStyleLbl="node1" presStyleIdx="0" presStyleCnt="6">
        <dgm:presLayoutVars>
          <dgm:bulletEnabled val="1"/>
        </dgm:presLayoutVars>
      </dgm:prSet>
      <dgm:spPr/>
    </dgm:pt>
    <dgm:pt modelId="{92273812-58DF-7249-8E61-FA7B80EE0741}" type="pres">
      <dgm:prSet presAssocID="{636CE1C3-3CCB-4B16-A877-386F45E89D18}" presName="sibTrans" presStyleLbl="sibTrans1D1" presStyleIdx="0" presStyleCnt="5"/>
      <dgm:spPr/>
    </dgm:pt>
    <dgm:pt modelId="{437E1403-80E1-DE4C-8389-0B924D580AD5}" type="pres">
      <dgm:prSet presAssocID="{636CE1C3-3CCB-4B16-A877-386F45E89D18}" presName="connectorText" presStyleLbl="sibTrans1D1" presStyleIdx="0" presStyleCnt="5"/>
      <dgm:spPr/>
    </dgm:pt>
    <dgm:pt modelId="{EC6AD20F-6EEA-C049-9C2F-B2F2F1BED153}" type="pres">
      <dgm:prSet presAssocID="{F4E7480B-EF5C-44F6-96DF-1F8280BDB521}" presName="node" presStyleLbl="node1" presStyleIdx="1" presStyleCnt="6">
        <dgm:presLayoutVars>
          <dgm:bulletEnabled val="1"/>
        </dgm:presLayoutVars>
      </dgm:prSet>
      <dgm:spPr/>
    </dgm:pt>
    <dgm:pt modelId="{F4F3C3DE-4A43-A84B-8762-5166A37E4248}" type="pres">
      <dgm:prSet presAssocID="{3933E9DA-F038-482E-A267-478FAFAC2929}" presName="sibTrans" presStyleLbl="sibTrans1D1" presStyleIdx="1" presStyleCnt="5"/>
      <dgm:spPr/>
    </dgm:pt>
    <dgm:pt modelId="{2FB3B758-7CE6-6340-8E6F-6B251AB6D182}" type="pres">
      <dgm:prSet presAssocID="{3933E9DA-F038-482E-A267-478FAFAC2929}" presName="connectorText" presStyleLbl="sibTrans1D1" presStyleIdx="1" presStyleCnt="5"/>
      <dgm:spPr/>
    </dgm:pt>
    <dgm:pt modelId="{78189139-004D-7C4C-82B8-D69EDBB11EDA}" type="pres">
      <dgm:prSet presAssocID="{58E68FF2-2C6D-4F67-A13C-9D8CA96215D0}" presName="node" presStyleLbl="node1" presStyleIdx="2" presStyleCnt="6">
        <dgm:presLayoutVars>
          <dgm:bulletEnabled val="1"/>
        </dgm:presLayoutVars>
      </dgm:prSet>
      <dgm:spPr/>
    </dgm:pt>
    <dgm:pt modelId="{61468968-C185-444A-9083-16F2698243DE}" type="pres">
      <dgm:prSet presAssocID="{832D8191-EFF5-47A0-831D-E8584AEC3FCE}" presName="sibTrans" presStyleLbl="sibTrans1D1" presStyleIdx="2" presStyleCnt="5"/>
      <dgm:spPr/>
    </dgm:pt>
    <dgm:pt modelId="{82A5848B-B726-3A4E-82EF-F9731D8EC584}" type="pres">
      <dgm:prSet presAssocID="{832D8191-EFF5-47A0-831D-E8584AEC3FCE}" presName="connectorText" presStyleLbl="sibTrans1D1" presStyleIdx="2" presStyleCnt="5"/>
      <dgm:spPr/>
    </dgm:pt>
    <dgm:pt modelId="{3C207547-5823-7A45-A553-2A36F3C4E614}" type="pres">
      <dgm:prSet presAssocID="{58D5C0BF-222D-49A9-97CA-A313AD6E40D1}" presName="node" presStyleLbl="node1" presStyleIdx="3" presStyleCnt="6">
        <dgm:presLayoutVars>
          <dgm:bulletEnabled val="1"/>
        </dgm:presLayoutVars>
      </dgm:prSet>
      <dgm:spPr/>
    </dgm:pt>
    <dgm:pt modelId="{8E24ACDE-37EE-2F4F-8F40-66EB2742800B}" type="pres">
      <dgm:prSet presAssocID="{AC718E3A-C3E4-464A-8569-486EB8B319F8}" presName="sibTrans" presStyleLbl="sibTrans1D1" presStyleIdx="3" presStyleCnt="5"/>
      <dgm:spPr/>
    </dgm:pt>
    <dgm:pt modelId="{CBFC78F9-5E06-1A49-937F-C6ABE4996790}" type="pres">
      <dgm:prSet presAssocID="{AC718E3A-C3E4-464A-8569-486EB8B319F8}" presName="connectorText" presStyleLbl="sibTrans1D1" presStyleIdx="3" presStyleCnt="5"/>
      <dgm:spPr/>
    </dgm:pt>
    <dgm:pt modelId="{0715D9FA-A46A-DB44-857D-5833FA30F83A}" type="pres">
      <dgm:prSet presAssocID="{F929F7AE-F0EE-4FC1-9B49-1D58ACD86ECA}" presName="node" presStyleLbl="node1" presStyleIdx="4" presStyleCnt="6">
        <dgm:presLayoutVars>
          <dgm:bulletEnabled val="1"/>
        </dgm:presLayoutVars>
      </dgm:prSet>
      <dgm:spPr/>
    </dgm:pt>
    <dgm:pt modelId="{8F31DF5A-3897-AF4F-A5A3-46516354F1FD}" type="pres">
      <dgm:prSet presAssocID="{9E199B5B-F72B-40B8-BA21-6D47DFE09AC6}" presName="sibTrans" presStyleLbl="sibTrans1D1" presStyleIdx="4" presStyleCnt="5"/>
      <dgm:spPr/>
    </dgm:pt>
    <dgm:pt modelId="{B49CEB09-F2AC-894D-A56C-F1FADFDA9D9D}" type="pres">
      <dgm:prSet presAssocID="{9E199B5B-F72B-40B8-BA21-6D47DFE09AC6}" presName="connectorText" presStyleLbl="sibTrans1D1" presStyleIdx="4" presStyleCnt="5"/>
      <dgm:spPr/>
    </dgm:pt>
    <dgm:pt modelId="{DE5798FB-3CE7-C742-8BD0-009AEE85E529}" type="pres">
      <dgm:prSet presAssocID="{316B7D48-AED9-44AD-BD39-C6954F7EB480}" presName="node" presStyleLbl="node1" presStyleIdx="5" presStyleCnt="6">
        <dgm:presLayoutVars>
          <dgm:bulletEnabled val="1"/>
        </dgm:presLayoutVars>
      </dgm:prSet>
      <dgm:spPr/>
    </dgm:pt>
  </dgm:ptLst>
  <dgm:cxnLst>
    <dgm:cxn modelId="{963CAC05-A55D-8A48-AB4C-78A24BAC559E}" type="presOf" srcId="{F929F7AE-F0EE-4FC1-9B49-1D58ACD86ECA}" destId="{0715D9FA-A46A-DB44-857D-5833FA30F83A}" srcOrd="0" destOrd="0" presId="urn:microsoft.com/office/officeart/2016/7/layout/RepeatingBendingProcessNew"/>
    <dgm:cxn modelId="{07AB3A09-0C60-7843-9290-7BAB6FA196B1}" type="presOf" srcId="{3933E9DA-F038-482E-A267-478FAFAC2929}" destId="{2FB3B758-7CE6-6340-8E6F-6B251AB6D182}" srcOrd="1" destOrd="0" presId="urn:microsoft.com/office/officeart/2016/7/layout/RepeatingBendingProcessNew"/>
    <dgm:cxn modelId="{E963B114-8F65-C74B-A9CD-81A87B38A164}" type="presOf" srcId="{F4E7480B-EF5C-44F6-96DF-1F8280BDB521}" destId="{EC6AD20F-6EEA-C049-9C2F-B2F2F1BED153}" srcOrd="0" destOrd="0" presId="urn:microsoft.com/office/officeart/2016/7/layout/RepeatingBendingProcessNew"/>
    <dgm:cxn modelId="{92B3412F-2068-A249-BBC8-77930E733A18}" type="presOf" srcId="{C3076EA1-7433-4D16-ABD6-8B6F5B292A1B}" destId="{9C953036-7C8D-6A48-AC99-07273039C903}" srcOrd="0" destOrd="0" presId="urn:microsoft.com/office/officeart/2016/7/layout/RepeatingBendingProcessNew"/>
    <dgm:cxn modelId="{DDCA762F-EC6D-48BE-AE11-5EB9B0BB6080}" srcId="{C3076EA1-7433-4D16-ABD6-8B6F5B292A1B}" destId="{F929F7AE-F0EE-4FC1-9B49-1D58ACD86ECA}" srcOrd="4" destOrd="0" parTransId="{5BA60F8D-549F-4A7F-8866-6D2BFF0ED5EF}" sibTransId="{9E199B5B-F72B-40B8-BA21-6D47DFE09AC6}"/>
    <dgm:cxn modelId="{EBE57444-8D0A-4249-ADCC-6A5DC66A18ED}" type="presOf" srcId="{AC718E3A-C3E4-464A-8569-486EB8B319F8}" destId="{8E24ACDE-37EE-2F4F-8F40-66EB2742800B}" srcOrd="0" destOrd="0" presId="urn:microsoft.com/office/officeart/2016/7/layout/RepeatingBendingProcessNew"/>
    <dgm:cxn modelId="{7A7E5C6D-DE5B-BD4F-BA4C-5F213569B100}" type="presOf" srcId="{636CE1C3-3CCB-4B16-A877-386F45E89D18}" destId="{92273812-58DF-7249-8E61-FA7B80EE0741}" srcOrd="0" destOrd="0" presId="urn:microsoft.com/office/officeart/2016/7/layout/RepeatingBendingProcessNew"/>
    <dgm:cxn modelId="{2F6C5979-1214-5942-A7C9-0F4337FCEC96}" type="presOf" srcId="{832D8191-EFF5-47A0-831D-E8584AEC3FCE}" destId="{82A5848B-B726-3A4E-82EF-F9731D8EC584}" srcOrd="1" destOrd="0" presId="urn:microsoft.com/office/officeart/2016/7/layout/RepeatingBendingProcessNew"/>
    <dgm:cxn modelId="{D73E227B-7782-CF42-BA59-7FEBFA8E1AAC}" type="presOf" srcId="{832D8191-EFF5-47A0-831D-E8584AEC3FCE}" destId="{61468968-C185-444A-9083-16F2698243DE}" srcOrd="0" destOrd="0" presId="urn:microsoft.com/office/officeart/2016/7/layout/RepeatingBendingProcessNew"/>
    <dgm:cxn modelId="{344D9F7F-45E2-4744-B9D1-C5FD337B4FD5}" srcId="{C3076EA1-7433-4D16-ABD6-8B6F5B292A1B}" destId="{58D5C0BF-222D-49A9-97CA-A313AD6E40D1}" srcOrd="3" destOrd="0" parTransId="{9F711024-9C7C-476E-98B4-D8B42872093E}" sibTransId="{AC718E3A-C3E4-464A-8569-486EB8B319F8}"/>
    <dgm:cxn modelId="{ADE1B281-D4E4-E642-A917-546EA932E7DA}" type="presOf" srcId="{394949F1-DF32-4886-930F-E35947D7B344}" destId="{F1E8BA2B-6DB7-E345-82AA-6469629F3E0B}" srcOrd="0" destOrd="0" presId="urn:microsoft.com/office/officeart/2016/7/layout/RepeatingBendingProcessNew"/>
    <dgm:cxn modelId="{965B1592-12C9-456A-9A32-710DAC36DA44}" srcId="{C3076EA1-7433-4D16-ABD6-8B6F5B292A1B}" destId="{F4E7480B-EF5C-44F6-96DF-1F8280BDB521}" srcOrd="1" destOrd="0" parTransId="{20791580-4F74-4CF9-A5C9-9C0BE0AFF27D}" sibTransId="{3933E9DA-F038-482E-A267-478FAFAC2929}"/>
    <dgm:cxn modelId="{E6AD609E-3789-4CAD-8174-711D2B81E3AB}" srcId="{C3076EA1-7433-4D16-ABD6-8B6F5B292A1B}" destId="{394949F1-DF32-4886-930F-E35947D7B344}" srcOrd="0" destOrd="0" parTransId="{1A300D3C-41A0-434C-9032-FFBBD3FB5B90}" sibTransId="{636CE1C3-3CCB-4B16-A877-386F45E89D18}"/>
    <dgm:cxn modelId="{C11829A8-DAB9-8B4F-BE10-C9392950C46C}" type="presOf" srcId="{3933E9DA-F038-482E-A267-478FAFAC2929}" destId="{F4F3C3DE-4A43-A84B-8762-5166A37E4248}" srcOrd="0" destOrd="0" presId="urn:microsoft.com/office/officeart/2016/7/layout/RepeatingBendingProcessNew"/>
    <dgm:cxn modelId="{0D7C52B0-1699-4A68-A1A7-CD206EDE8ECA}" srcId="{C3076EA1-7433-4D16-ABD6-8B6F5B292A1B}" destId="{316B7D48-AED9-44AD-BD39-C6954F7EB480}" srcOrd="5" destOrd="0" parTransId="{14409DAE-E055-4DDE-946D-C2ED47ECB395}" sibTransId="{5185F7BF-2E11-4746-B5EF-D4D951042BB0}"/>
    <dgm:cxn modelId="{8E107CB0-D827-DE48-9DA1-F38F0E11A1BF}" type="presOf" srcId="{AC718E3A-C3E4-464A-8569-486EB8B319F8}" destId="{CBFC78F9-5E06-1A49-937F-C6ABE4996790}" srcOrd="1" destOrd="0" presId="urn:microsoft.com/office/officeart/2016/7/layout/RepeatingBendingProcessNew"/>
    <dgm:cxn modelId="{E7C788BD-2FF4-2E4B-BDEC-4FCF3F972259}" type="presOf" srcId="{636CE1C3-3CCB-4B16-A877-386F45E89D18}" destId="{437E1403-80E1-DE4C-8389-0B924D580AD5}" srcOrd="1" destOrd="0" presId="urn:microsoft.com/office/officeart/2016/7/layout/RepeatingBendingProcessNew"/>
    <dgm:cxn modelId="{6B45BCCE-70D5-034D-91A4-E2D69FD8A9C0}" type="presOf" srcId="{316B7D48-AED9-44AD-BD39-C6954F7EB480}" destId="{DE5798FB-3CE7-C742-8BD0-009AEE85E529}" srcOrd="0" destOrd="0" presId="urn:microsoft.com/office/officeart/2016/7/layout/RepeatingBendingProcessNew"/>
    <dgm:cxn modelId="{FD81D2D0-3574-F24E-B75A-BE2FABF04B92}" type="presOf" srcId="{58D5C0BF-222D-49A9-97CA-A313AD6E40D1}" destId="{3C207547-5823-7A45-A553-2A36F3C4E614}" srcOrd="0" destOrd="0" presId="urn:microsoft.com/office/officeart/2016/7/layout/RepeatingBendingProcessNew"/>
    <dgm:cxn modelId="{3AB62FD8-51D6-9B4A-B8C6-5C71209B808D}" type="presOf" srcId="{9E199B5B-F72B-40B8-BA21-6D47DFE09AC6}" destId="{B49CEB09-F2AC-894D-A56C-F1FADFDA9D9D}" srcOrd="1" destOrd="0" presId="urn:microsoft.com/office/officeart/2016/7/layout/RepeatingBendingProcessNew"/>
    <dgm:cxn modelId="{D561CFF9-971F-F040-BC1F-5FB56FAA9CD1}" type="presOf" srcId="{58E68FF2-2C6D-4F67-A13C-9D8CA96215D0}" destId="{78189139-004D-7C4C-82B8-D69EDBB11EDA}" srcOrd="0" destOrd="0" presId="urn:microsoft.com/office/officeart/2016/7/layout/RepeatingBendingProcessNew"/>
    <dgm:cxn modelId="{703BE7FE-4148-A949-92B4-F131E0281FF2}" type="presOf" srcId="{9E199B5B-F72B-40B8-BA21-6D47DFE09AC6}" destId="{8F31DF5A-3897-AF4F-A5A3-46516354F1FD}" srcOrd="0" destOrd="0" presId="urn:microsoft.com/office/officeart/2016/7/layout/RepeatingBendingProcessNew"/>
    <dgm:cxn modelId="{8A0FF6FF-FEA5-4785-B7CF-054ED484A957}" srcId="{C3076EA1-7433-4D16-ABD6-8B6F5B292A1B}" destId="{58E68FF2-2C6D-4F67-A13C-9D8CA96215D0}" srcOrd="2" destOrd="0" parTransId="{C4A77C54-D74D-4B6D-B4C8-F1D2F5EE5242}" sibTransId="{832D8191-EFF5-47A0-831D-E8584AEC3FCE}"/>
    <dgm:cxn modelId="{FB6B11A1-3A44-A248-8DC6-C49655F7195B}" type="presParOf" srcId="{9C953036-7C8D-6A48-AC99-07273039C903}" destId="{F1E8BA2B-6DB7-E345-82AA-6469629F3E0B}" srcOrd="0" destOrd="0" presId="urn:microsoft.com/office/officeart/2016/7/layout/RepeatingBendingProcessNew"/>
    <dgm:cxn modelId="{7CEBCB88-9C0A-994D-9812-7648F9BA9271}" type="presParOf" srcId="{9C953036-7C8D-6A48-AC99-07273039C903}" destId="{92273812-58DF-7249-8E61-FA7B80EE0741}" srcOrd="1" destOrd="0" presId="urn:microsoft.com/office/officeart/2016/7/layout/RepeatingBendingProcessNew"/>
    <dgm:cxn modelId="{F0251FF4-2D9E-534C-9C50-0245C95426B6}" type="presParOf" srcId="{92273812-58DF-7249-8E61-FA7B80EE0741}" destId="{437E1403-80E1-DE4C-8389-0B924D580AD5}" srcOrd="0" destOrd="0" presId="urn:microsoft.com/office/officeart/2016/7/layout/RepeatingBendingProcessNew"/>
    <dgm:cxn modelId="{47320DC0-F5D4-4A4D-A97C-D0A3EFB37DD5}" type="presParOf" srcId="{9C953036-7C8D-6A48-AC99-07273039C903}" destId="{EC6AD20F-6EEA-C049-9C2F-B2F2F1BED153}" srcOrd="2" destOrd="0" presId="urn:microsoft.com/office/officeart/2016/7/layout/RepeatingBendingProcessNew"/>
    <dgm:cxn modelId="{BC69E60C-F87D-0947-A5DB-B6698755C26B}" type="presParOf" srcId="{9C953036-7C8D-6A48-AC99-07273039C903}" destId="{F4F3C3DE-4A43-A84B-8762-5166A37E4248}" srcOrd="3" destOrd="0" presId="urn:microsoft.com/office/officeart/2016/7/layout/RepeatingBendingProcessNew"/>
    <dgm:cxn modelId="{117EADB3-DBF4-EB46-9A21-C9C5558E9CC7}" type="presParOf" srcId="{F4F3C3DE-4A43-A84B-8762-5166A37E4248}" destId="{2FB3B758-7CE6-6340-8E6F-6B251AB6D182}" srcOrd="0" destOrd="0" presId="urn:microsoft.com/office/officeart/2016/7/layout/RepeatingBendingProcessNew"/>
    <dgm:cxn modelId="{1F502B30-E60C-E948-A958-A5F4C66D72AF}" type="presParOf" srcId="{9C953036-7C8D-6A48-AC99-07273039C903}" destId="{78189139-004D-7C4C-82B8-D69EDBB11EDA}" srcOrd="4" destOrd="0" presId="urn:microsoft.com/office/officeart/2016/7/layout/RepeatingBendingProcessNew"/>
    <dgm:cxn modelId="{889533CA-3D7F-0F47-AAAD-8236494D1BC1}" type="presParOf" srcId="{9C953036-7C8D-6A48-AC99-07273039C903}" destId="{61468968-C185-444A-9083-16F2698243DE}" srcOrd="5" destOrd="0" presId="urn:microsoft.com/office/officeart/2016/7/layout/RepeatingBendingProcessNew"/>
    <dgm:cxn modelId="{26BF3801-4C32-6E4B-B9B6-D4F99674D6DF}" type="presParOf" srcId="{61468968-C185-444A-9083-16F2698243DE}" destId="{82A5848B-B726-3A4E-82EF-F9731D8EC584}" srcOrd="0" destOrd="0" presId="urn:microsoft.com/office/officeart/2016/7/layout/RepeatingBendingProcessNew"/>
    <dgm:cxn modelId="{EE9BE22C-9150-AF49-95F3-8A619E896BCF}" type="presParOf" srcId="{9C953036-7C8D-6A48-AC99-07273039C903}" destId="{3C207547-5823-7A45-A553-2A36F3C4E614}" srcOrd="6" destOrd="0" presId="urn:microsoft.com/office/officeart/2016/7/layout/RepeatingBendingProcessNew"/>
    <dgm:cxn modelId="{CB651AB6-1506-124E-9782-52161260354B}" type="presParOf" srcId="{9C953036-7C8D-6A48-AC99-07273039C903}" destId="{8E24ACDE-37EE-2F4F-8F40-66EB2742800B}" srcOrd="7" destOrd="0" presId="urn:microsoft.com/office/officeart/2016/7/layout/RepeatingBendingProcessNew"/>
    <dgm:cxn modelId="{400E39A2-A42A-E94C-877E-DE17268139B0}" type="presParOf" srcId="{8E24ACDE-37EE-2F4F-8F40-66EB2742800B}" destId="{CBFC78F9-5E06-1A49-937F-C6ABE4996790}" srcOrd="0" destOrd="0" presId="urn:microsoft.com/office/officeart/2016/7/layout/RepeatingBendingProcessNew"/>
    <dgm:cxn modelId="{3C4570B3-979E-9049-8D36-6F1A1307C03A}" type="presParOf" srcId="{9C953036-7C8D-6A48-AC99-07273039C903}" destId="{0715D9FA-A46A-DB44-857D-5833FA30F83A}" srcOrd="8" destOrd="0" presId="urn:microsoft.com/office/officeart/2016/7/layout/RepeatingBendingProcessNew"/>
    <dgm:cxn modelId="{BABE2823-6F73-C144-97A1-1862391355C8}" type="presParOf" srcId="{9C953036-7C8D-6A48-AC99-07273039C903}" destId="{8F31DF5A-3897-AF4F-A5A3-46516354F1FD}" srcOrd="9" destOrd="0" presId="urn:microsoft.com/office/officeart/2016/7/layout/RepeatingBendingProcessNew"/>
    <dgm:cxn modelId="{EFE6B2E5-4D9E-B444-BFF1-7C773957322F}" type="presParOf" srcId="{8F31DF5A-3897-AF4F-A5A3-46516354F1FD}" destId="{B49CEB09-F2AC-894D-A56C-F1FADFDA9D9D}" srcOrd="0" destOrd="0" presId="urn:microsoft.com/office/officeart/2016/7/layout/RepeatingBendingProcessNew"/>
    <dgm:cxn modelId="{AB778697-72A1-7D47-890D-15AC200457E1}" type="presParOf" srcId="{9C953036-7C8D-6A48-AC99-07273039C903}" destId="{DE5798FB-3CE7-C742-8BD0-009AEE85E529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80CF9DF-AC3A-410F-8BA6-F6DE823E3E0A}" type="doc">
      <dgm:prSet loTypeId="urn:microsoft.com/office/officeart/2005/8/layout/vList5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92A0B00-1C81-42A5-A135-883F1CED6DE6}">
      <dgm:prSet/>
      <dgm:spPr/>
      <dgm:t>
        <a:bodyPr/>
        <a:lstStyle/>
        <a:p>
          <a:r>
            <a:rPr lang="en-US" dirty="0"/>
            <a:t>The Crime Survey For England and Wales- estimated that 5.0% of adults aged 16 and over experienced DA in 2022.</a:t>
          </a:r>
        </a:p>
      </dgm:t>
    </dgm:pt>
    <dgm:pt modelId="{06276B4B-2CBF-4EC1-8543-C3D28E6C6050}" type="parTrans" cxnId="{AF5A1960-A427-48F2-A8E6-78DD079471C7}">
      <dgm:prSet/>
      <dgm:spPr/>
      <dgm:t>
        <a:bodyPr/>
        <a:lstStyle/>
        <a:p>
          <a:endParaRPr lang="en-US"/>
        </a:p>
      </dgm:t>
    </dgm:pt>
    <dgm:pt modelId="{5E16729A-232C-492D-BF18-04E5584A07EC}" type="sibTrans" cxnId="{AF5A1960-A427-48F2-A8E6-78DD079471C7}">
      <dgm:prSet/>
      <dgm:spPr/>
      <dgm:t>
        <a:bodyPr/>
        <a:lstStyle/>
        <a:p>
          <a:endParaRPr lang="en-US"/>
        </a:p>
      </dgm:t>
    </dgm:pt>
    <dgm:pt modelId="{9DF178BA-1522-47F4-A379-943D302AECDD}">
      <dgm:prSet/>
      <dgm:spPr/>
      <dgm:t>
        <a:bodyPr/>
        <a:lstStyle/>
        <a:p>
          <a:r>
            <a:rPr lang="en-US"/>
            <a:t>The police recorded 1, 500, 369 DA- related incidents and 910, 980 of these cases were DA- related crimes.</a:t>
          </a:r>
        </a:p>
      </dgm:t>
    </dgm:pt>
    <dgm:pt modelId="{1D9E4D0E-56D2-4CFB-8978-576B4B907257}" type="parTrans" cxnId="{FF563730-FF93-4632-8A26-859DE6DEFE2B}">
      <dgm:prSet/>
      <dgm:spPr/>
      <dgm:t>
        <a:bodyPr/>
        <a:lstStyle/>
        <a:p>
          <a:endParaRPr lang="en-US"/>
        </a:p>
      </dgm:t>
    </dgm:pt>
    <dgm:pt modelId="{18FCD5FE-D29E-416D-AC0F-A4A0B694FC33}" type="sibTrans" cxnId="{FF563730-FF93-4632-8A26-859DE6DEFE2B}">
      <dgm:prSet/>
      <dgm:spPr/>
      <dgm:t>
        <a:bodyPr/>
        <a:lstStyle/>
        <a:p>
          <a:endParaRPr lang="en-US"/>
        </a:p>
      </dgm:t>
    </dgm:pt>
    <dgm:pt modelId="{FE7B6030-C34D-4CF8-A81E-49410EDC412D}">
      <dgm:prSet/>
      <dgm:spPr/>
      <dgm:t>
        <a:bodyPr/>
        <a:lstStyle/>
        <a:p>
          <a:r>
            <a:rPr lang="en-US"/>
            <a:t>(Elkin, 2022)</a:t>
          </a:r>
        </a:p>
      </dgm:t>
    </dgm:pt>
    <dgm:pt modelId="{50A01F0A-7BF6-409F-9DB6-E374E7278AC0}" type="parTrans" cxnId="{A37D422D-4E6B-46FE-8138-0AF261C93048}">
      <dgm:prSet/>
      <dgm:spPr/>
      <dgm:t>
        <a:bodyPr/>
        <a:lstStyle/>
        <a:p>
          <a:endParaRPr lang="en-US"/>
        </a:p>
      </dgm:t>
    </dgm:pt>
    <dgm:pt modelId="{C4CD352D-F643-4876-BE23-FC749D62B98E}" type="sibTrans" cxnId="{A37D422D-4E6B-46FE-8138-0AF261C93048}">
      <dgm:prSet/>
      <dgm:spPr/>
      <dgm:t>
        <a:bodyPr/>
        <a:lstStyle/>
        <a:p>
          <a:endParaRPr lang="en-US"/>
        </a:p>
      </dgm:t>
    </dgm:pt>
    <dgm:pt modelId="{5C06A8E1-81CB-354D-9A9B-F237D47C27F5}" type="pres">
      <dgm:prSet presAssocID="{280CF9DF-AC3A-410F-8BA6-F6DE823E3E0A}" presName="Name0" presStyleCnt="0">
        <dgm:presLayoutVars>
          <dgm:dir/>
          <dgm:animLvl val="lvl"/>
          <dgm:resizeHandles val="exact"/>
        </dgm:presLayoutVars>
      </dgm:prSet>
      <dgm:spPr/>
    </dgm:pt>
    <dgm:pt modelId="{7AAB10C7-3B38-3340-8040-4F6477B104BD}" type="pres">
      <dgm:prSet presAssocID="{992A0B00-1C81-42A5-A135-883F1CED6DE6}" presName="linNode" presStyleCnt="0"/>
      <dgm:spPr/>
    </dgm:pt>
    <dgm:pt modelId="{266C15A0-A285-DE40-B3BE-0CE8614427CA}" type="pres">
      <dgm:prSet presAssocID="{992A0B00-1C81-42A5-A135-883F1CED6DE6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B2440FBE-F049-5045-A2DF-1742BD27B606}" type="pres">
      <dgm:prSet presAssocID="{5E16729A-232C-492D-BF18-04E5584A07EC}" presName="sp" presStyleCnt="0"/>
      <dgm:spPr/>
    </dgm:pt>
    <dgm:pt modelId="{2B709670-E27C-D044-8A2B-68344CCE51B9}" type="pres">
      <dgm:prSet presAssocID="{9DF178BA-1522-47F4-A379-943D302AECDD}" presName="linNode" presStyleCnt="0"/>
      <dgm:spPr/>
    </dgm:pt>
    <dgm:pt modelId="{A9746E20-1360-0840-8EEC-8AEDC84BF924}" type="pres">
      <dgm:prSet presAssocID="{9DF178BA-1522-47F4-A379-943D302AECDD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5840A48A-20BD-A04B-B6CA-F61C7DC69062}" type="pres">
      <dgm:prSet presAssocID="{18FCD5FE-D29E-416D-AC0F-A4A0B694FC33}" presName="sp" presStyleCnt="0"/>
      <dgm:spPr/>
    </dgm:pt>
    <dgm:pt modelId="{385BFBBD-F659-FE4A-9FA5-1C42AAC7BF78}" type="pres">
      <dgm:prSet presAssocID="{FE7B6030-C34D-4CF8-A81E-49410EDC412D}" presName="linNode" presStyleCnt="0"/>
      <dgm:spPr/>
    </dgm:pt>
    <dgm:pt modelId="{308C7868-D5D1-0841-B4CF-862C4BD45B6C}" type="pres">
      <dgm:prSet presAssocID="{FE7B6030-C34D-4CF8-A81E-49410EDC412D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1287BD08-EB89-1543-8C37-9F06B7515C3B}" type="presOf" srcId="{9DF178BA-1522-47F4-A379-943D302AECDD}" destId="{A9746E20-1360-0840-8EEC-8AEDC84BF924}" srcOrd="0" destOrd="0" presId="urn:microsoft.com/office/officeart/2005/8/layout/vList5"/>
    <dgm:cxn modelId="{A37D422D-4E6B-46FE-8138-0AF261C93048}" srcId="{280CF9DF-AC3A-410F-8BA6-F6DE823E3E0A}" destId="{FE7B6030-C34D-4CF8-A81E-49410EDC412D}" srcOrd="2" destOrd="0" parTransId="{50A01F0A-7BF6-409F-9DB6-E374E7278AC0}" sibTransId="{C4CD352D-F643-4876-BE23-FC749D62B98E}"/>
    <dgm:cxn modelId="{FF563730-FF93-4632-8A26-859DE6DEFE2B}" srcId="{280CF9DF-AC3A-410F-8BA6-F6DE823E3E0A}" destId="{9DF178BA-1522-47F4-A379-943D302AECDD}" srcOrd="1" destOrd="0" parTransId="{1D9E4D0E-56D2-4CFB-8978-576B4B907257}" sibTransId="{18FCD5FE-D29E-416D-AC0F-A4A0B694FC33}"/>
    <dgm:cxn modelId="{AF5A1960-A427-48F2-A8E6-78DD079471C7}" srcId="{280CF9DF-AC3A-410F-8BA6-F6DE823E3E0A}" destId="{992A0B00-1C81-42A5-A135-883F1CED6DE6}" srcOrd="0" destOrd="0" parTransId="{06276B4B-2CBF-4EC1-8543-C3D28E6C6050}" sibTransId="{5E16729A-232C-492D-BF18-04E5584A07EC}"/>
    <dgm:cxn modelId="{5C6D086F-0624-5941-A463-4002586423A5}" type="presOf" srcId="{FE7B6030-C34D-4CF8-A81E-49410EDC412D}" destId="{308C7868-D5D1-0841-B4CF-862C4BD45B6C}" srcOrd="0" destOrd="0" presId="urn:microsoft.com/office/officeart/2005/8/layout/vList5"/>
    <dgm:cxn modelId="{294066DA-392F-734D-8A94-4DCCC621AA29}" type="presOf" srcId="{280CF9DF-AC3A-410F-8BA6-F6DE823E3E0A}" destId="{5C06A8E1-81CB-354D-9A9B-F237D47C27F5}" srcOrd="0" destOrd="0" presId="urn:microsoft.com/office/officeart/2005/8/layout/vList5"/>
    <dgm:cxn modelId="{BE88C3DA-0803-C147-B7CA-F630C024CD96}" type="presOf" srcId="{992A0B00-1C81-42A5-A135-883F1CED6DE6}" destId="{266C15A0-A285-DE40-B3BE-0CE8614427CA}" srcOrd="0" destOrd="0" presId="urn:microsoft.com/office/officeart/2005/8/layout/vList5"/>
    <dgm:cxn modelId="{E486FE79-7F4D-3049-8B5B-5C4E1F8F0A35}" type="presParOf" srcId="{5C06A8E1-81CB-354D-9A9B-F237D47C27F5}" destId="{7AAB10C7-3B38-3340-8040-4F6477B104BD}" srcOrd="0" destOrd="0" presId="urn:microsoft.com/office/officeart/2005/8/layout/vList5"/>
    <dgm:cxn modelId="{0E38B8FB-6CF4-BD4B-80F0-50C8AD8B939E}" type="presParOf" srcId="{7AAB10C7-3B38-3340-8040-4F6477B104BD}" destId="{266C15A0-A285-DE40-B3BE-0CE8614427CA}" srcOrd="0" destOrd="0" presId="urn:microsoft.com/office/officeart/2005/8/layout/vList5"/>
    <dgm:cxn modelId="{27C4FCAE-317A-7145-A18E-E92B7E73EB0E}" type="presParOf" srcId="{5C06A8E1-81CB-354D-9A9B-F237D47C27F5}" destId="{B2440FBE-F049-5045-A2DF-1742BD27B606}" srcOrd="1" destOrd="0" presId="urn:microsoft.com/office/officeart/2005/8/layout/vList5"/>
    <dgm:cxn modelId="{18288A43-B104-3C45-BF35-95E182A29FDB}" type="presParOf" srcId="{5C06A8E1-81CB-354D-9A9B-F237D47C27F5}" destId="{2B709670-E27C-D044-8A2B-68344CCE51B9}" srcOrd="2" destOrd="0" presId="urn:microsoft.com/office/officeart/2005/8/layout/vList5"/>
    <dgm:cxn modelId="{5B22B785-BCFE-C648-8E76-1777F7E4A2E1}" type="presParOf" srcId="{2B709670-E27C-D044-8A2B-68344CCE51B9}" destId="{A9746E20-1360-0840-8EEC-8AEDC84BF924}" srcOrd="0" destOrd="0" presId="urn:microsoft.com/office/officeart/2005/8/layout/vList5"/>
    <dgm:cxn modelId="{069BA8C1-BD80-1E41-8412-936DD7684735}" type="presParOf" srcId="{5C06A8E1-81CB-354D-9A9B-F237D47C27F5}" destId="{5840A48A-20BD-A04B-B6CA-F61C7DC69062}" srcOrd="3" destOrd="0" presId="urn:microsoft.com/office/officeart/2005/8/layout/vList5"/>
    <dgm:cxn modelId="{9B17451C-702B-8948-8A78-787335C928A3}" type="presParOf" srcId="{5C06A8E1-81CB-354D-9A9B-F237D47C27F5}" destId="{385BFBBD-F659-FE4A-9FA5-1C42AAC7BF78}" srcOrd="4" destOrd="0" presId="urn:microsoft.com/office/officeart/2005/8/layout/vList5"/>
    <dgm:cxn modelId="{DA538C32-7AFB-EF48-BF74-5B954124AE4D}" type="presParOf" srcId="{385BFBBD-F659-FE4A-9FA5-1C42AAC7BF78}" destId="{308C7868-D5D1-0841-B4CF-862C4BD45B6C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273812-58DF-7249-8E61-FA7B80EE0741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F1E8BA2B-6DB7-E345-82AA-6469629F3E0B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 100, 000 people in UK are at risk of being seriously injured or murdered from DA</a:t>
          </a:r>
        </a:p>
      </dsp:txBody>
      <dsp:txXfrm>
        <a:off x="8061" y="5979"/>
        <a:ext cx="3034531" cy="1820718"/>
      </dsp:txXfrm>
    </dsp:sp>
    <dsp:sp modelId="{F4F3C3DE-4A43-A84B-8762-5166A37E4248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EC6AD20F-6EEA-C049-9C2F-B2F2F1BED153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50, 000 high-risk victims and 70, 000 children experience DA. </a:t>
          </a:r>
        </a:p>
      </dsp:txBody>
      <dsp:txXfrm>
        <a:off x="3740534" y="5979"/>
        <a:ext cx="3034531" cy="1820718"/>
      </dsp:txXfrm>
    </dsp:sp>
    <dsp:sp modelId="{61468968-C185-444A-9083-16F2698243DE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78189139-004D-7C4C-82B8-D69EDBB11EDA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 90% were women, 5-10% were men, 15% are BAME, 4% are disabled and 1% are from the LGBTQ+ community.</a:t>
          </a:r>
        </a:p>
      </dsp:txBody>
      <dsp:txXfrm>
        <a:off x="7473007" y="5979"/>
        <a:ext cx="3034531" cy="1820718"/>
      </dsp:txXfrm>
    </dsp:sp>
    <dsp:sp modelId="{8E24ACDE-37EE-2F4F-8F40-66EB2742800B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3C207547-5823-7A45-A553-2A36F3C4E614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Been found that perpetrators of DA have been previously convicted, whether or not it is related to DA.</a:t>
          </a:r>
        </a:p>
      </dsp:txBody>
      <dsp:txXfrm>
        <a:off x="8061" y="2524640"/>
        <a:ext cx="3034531" cy="1820718"/>
      </dsp:txXfrm>
    </dsp:sp>
    <dsp:sp modelId="{8F31DF5A-3897-AF4F-A5A3-46516354F1FD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0715D9FA-A46A-DB44-857D-5833FA30F83A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20% of victims of DA have higher rates of substance misuse and 40% of high- risk victims of DA reported mental health difficulties.</a:t>
          </a:r>
        </a:p>
      </dsp:txBody>
      <dsp:txXfrm>
        <a:off x="3740534" y="2524640"/>
        <a:ext cx="3034531" cy="1820718"/>
      </dsp:txXfrm>
    </dsp:sp>
    <dsp:sp modelId="{DE5798FB-3CE7-C742-8BD0-009AEE85E529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(Safe Lives, 2015)</a:t>
          </a:r>
        </a:p>
      </dsp:txBody>
      <dsp:txXfrm>
        <a:off x="7473007" y="2524640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6C15A0-A285-DE40-B3BE-0CE8614427CA}">
      <dsp:nvSpPr>
        <dsp:cNvPr id="0" name=""/>
        <dsp:cNvSpPr/>
      </dsp:nvSpPr>
      <dsp:spPr>
        <a:xfrm>
          <a:off x="3496905" y="1801"/>
          <a:ext cx="3934018" cy="118896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The Crime Survey For England and Wales- estimated that 5.0% of adults aged 16 and over experienced DA in 2022.</a:t>
          </a:r>
        </a:p>
      </dsp:txBody>
      <dsp:txXfrm>
        <a:off x="3554946" y="59842"/>
        <a:ext cx="3817936" cy="1072886"/>
      </dsp:txXfrm>
    </dsp:sp>
    <dsp:sp modelId="{A9746E20-1360-0840-8EEC-8AEDC84BF924}">
      <dsp:nvSpPr>
        <dsp:cNvPr id="0" name=""/>
        <dsp:cNvSpPr/>
      </dsp:nvSpPr>
      <dsp:spPr>
        <a:xfrm>
          <a:off x="3496905" y="1250218"/>
          <a:ext cx="3934018" cy="1188968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police recorded 1, 500, 369 DA- related incidents and 910, 980 of these cases were DA- related crimes.</a:t>
          </a:r>
        </a:p>
      </dsp:txBody>
      <dsp:txXfrm>
        <a:off x="3554946" y="1308259"/>
        <a:ext cx="3817936" cy="1072886"/>
      </dsp:txXfrm>
    </dsp:sp>
    <dsp:sp modelId="{308C7868-D5D1-0841-B4CF-862C4BD45B6C}">
      <dsp:nvSpPr>
        <dsp:cNvPr id="0" name=""/>
        <dsp:cNvSpPr/>
      </dsp:nvSpPr>
      <dsp:spPr>
        <a:xfrm>
          <a:off x="3496905" y="2498635"/>
          <a:ext cx="3934018" cy="1188968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32385" rIns="64770" bIns="32385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(Elkin, 2022)</a:t>
          </a:r>
        </a:p>
      </dsp:txBody>
      <dsp:txXfrm>
        <a:off x="3554946" y="2556676"/>
        <a:ext cx="3817936" cy="10728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399594-33EA-2947-9470-A767FB785A19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3634CF-414C-0D49-B486-32A7B813F3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2643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3634CF-414C-0D49-B486-32A7B813F337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02717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0669-FE94-FA2D-8C2B-7F458C8C18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1F8799-A93B-5A44-AE5E-5F5CF1B281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6029D-4802-80A5-9EA5-403528B441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5D87A1-A908-F62B-D0CC-7FC0F4BDE9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FCB8BA-32DC-2F8C-F29B-26519BEA0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0089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D5B2BD-3F84-EB7F-5930-7E1F52835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3D8AB-5348-DD17-F914-1F5C7617B0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8BEB24-698E-577A-AC43-FFB836C11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8BFD7-D410-0A04-4A98-E24075AD9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F4A19-9142-B7AA-9721-1F4EA6BB0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111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AA7BC-C487-903A-F5EA-20D1239566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15B266-7306-C40F-CA12-6B86A90486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4BB996-8B19-1470-4D43-AFB3371746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897F5-D2D8-8625-C647-82A077B5E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03D4B-5B6C-5AD4-5F87-8C08BE493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9183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9B74B-651C-C3EE-1508-E251BF859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EADB0A-E874-0994-B96B-CAB7B248FA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E829A9-FBAC-04E7-39F5-5D1051B8C9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B7BE37-2F8D-0080-5AE7-091C2D834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2AE73F-44D7-3694-BC3B-05ABEC8C9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F9919C-019C-7185-4EF3-E077B9B68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961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0AAF5B-1E82-159F-34D3-9689F9368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8C512-DA1D-FCDA-8BB6-8A043208F8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3766FD-A3D9-CEB9-AD0B-D0D93E2EE0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DCA3D54-D8B2-4E59-F969-4166C1DFCB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2020FED-A999-E530-D723-904913AFD3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351324-7272-FA70-E411-0CF326F25C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DE68ACC-FB73-9243-8519-CF329DE5A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9607B4-7E34-0D89-D677-C98D8480AB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97790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00387-F55B-606B-B4CC-AA9D61004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762511-E810-65C9-ECBB-9C24D8249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4E47DE9-8C3A-6E27-E4ED-590989C62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A11389-4643-DBFD-D87D-99B942AD72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54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ADC6082-8B81-F8F0-381F-63437C8F0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3BC5C3E-9BD4-2AC3-1683-6819F3229B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86AB42-A738-561D-C876-4BFB611CAA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154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48166-1C31-8FBF-BA16-C7C2E2BF9B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FEC8D2-F778-5A85-2733-C98B93F915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CF7B45-BC30-A682-D709-D401F91454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6C6889-6611-DFAE-CBC0-764D13C7D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5CF987-FF01-8FD7-452E-361317C4E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84922D-3BA6-B65F-6A37-5885A7DE9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785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922CA-673A-3CB3-F96C-8EACD863A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8AA960-9288-E2F2-493C-A619BECBE7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692C35-C691-90EE-8FD4-9BBD13E4E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5B28FF-0115-EE0B-7A34-9D50E5C2F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2A809-FCCD-C7A8-EC0D-A45EBC94D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713C56-8E48-F789-B6D8-6878D8472E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65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A217E-5BE1-1540-D966-417594DCC4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B35BA3-7EBE-82F1-37F8-505E7FF25F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A5E78F-3181-411D-A6C7-0942B62BD4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B5B536-8AA9-6412-5283-F01132CC2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83785E-444F-DF7E-A3F7-29DC2C501E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3108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AD1366-EBEA-DB9C-5770-47005DC101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5F6379-5341-1948-7502-386D5FDFD1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85772-394D-86DC-FB92-0D898070F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12/11/23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CD38A-A53F-952D-72C5-0AA779BFF3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EAF74F-EE40-8FD7-341C-A5ED812F6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57087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D7D1260-2A66-AE62-B750-B9A23AD29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A1F56AA-D0A6-533C-C0C4-808CA5BA10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C0E1D7-3DBB-9EA8-FDB4-711BEA749F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12/11/23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84F0AB-74AA-9CD3-9910-E97770258B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649752-1B1A-01DF-4182-FB3CE5A2EC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1624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machinery-of-government/pregnancy-and-intimate-partner-violence-5f1c1c453be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the-machinery-of-government/pregnancy-and-intimate-partner-violence-5f1c1c453be1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kia_storm/3126476208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9.xml"/><Relationship Id="rId4" Type="http://schemas.openxmlformats.org/officeDocument/2006/relationships/hyperlink" Target="https://creativecommons.org/licenses/by-nc-nd/3.0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seneddhome.com/2018/06/senedd-bites-31-police-cash-goes-missing-more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itout.com/word-cloud/2500059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hvoices.live/sexism-in-media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ohiostate.pressbooks.pub/humantrafficking/chapter/chapter-1-social-work-social-justice-human-rights-and-human-trafficking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gh.bmj.com/content/5/5/e002253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gh.bmj.com/content/5/5/e002253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/3.0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l/legislation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chalkboard/l/legislation.html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pride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awpixel.com/search/pride" TargetMode="External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ergiocaredda.eu/tag/pride-month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sergiocaredda.eu/tag/pride-month/" TargetMode="External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sa/3.0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americanfathersliberationarmy.blogspot.com/2016/04/its-time-to-speak-up-for-male-victims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americanfathersliberationarmy.blogspot.com/2016/04/its-time-to-speak-up-for-male-victims.html" TargetMode="Externa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nd/3.0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support-help-hotline-headset-1984615/" TargetMode="Externa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66651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s://galop.org.uk/wp-content/uploads/2022/02/Galop-LGBT-Domestic-Abuse-Service-Provision-Mapping-Study-Final.pdf" TargetMode="External"/><Relationship Id="rId13" Type="http://schemas.openxmlformats.org/officeDocument/2006/relationships/hyperlink" Target="https://dvcc.delaware.gov/background-purpose/dynamics-domestic-abuse/" TargetMode="External"/><Relationship Id="rId18" Type="http://schemas.openxmlformats.org/officeDocument/2006/relationships/hyperlink" Target="https://safelives.org.uk/practice_blog/barriers-accessing-services-lgbt-victims-and-survivors#:~:text=Often%20services%20lack%20appropriate%20interventions,survivors%20and%20men%20as%20perpetrators" TargetMode="External"/><Relationship Id="rId3" Type="http://schemas.openxmlformats.org/officeDocument/2006/relationships/hyperlink" Target="https://www.centreforsocialjustice.org.uk/newsroom/why-are-men-often-overlooked-as-victims-of-domestic-abuse" TargetMode="External"/><Relationship Id="rId21" Type="http://schemas.openxmlformats.org/officeDocument/2006/relationships/hyperlink" Target="https://twitter.com/escape_control/status/1028279083229212673" TargetMode="External"/><Relationship Id="rId7" Type="http://schemas.openxmlformats.org/officeDocument/2006/relationships/hyperlink" Target="https://domesticabusecommissioner.uk/huge-lack-of-specialist-support-for-lgbt-victims/#:~:text=No%20funded%20LGBT%2B%20%27by%20and,perpetrators%20and%2For%20perpetrator%20programmes" TargetMode="External"/><Relationship Id="rId12" Type="http://schemas.openxmlformats.org/officeDocument/2006/relationships/hyperlink" Target="https://hmicfrs.justiceinspectorates.gov.uk/glossary/multi-agency-safeguarding-hub-mash/#:~:text=Arrangements%20that%20allow%20organisations%20with,vulnerable%20people%20to%20work%20together" TargetMode="External"/><Relationship Id="rId17" Type="http://schemas.openxmlformats.org/officeDocument/2006/relationships/hyperlink" Target="https://safelives.org.uk/policy-evidence/about-domestic-abuse/who-are-victims-domestic-abuse" TargetMode="External"/><Relationship Id="rId2" Type="http://schemas.openxmlformats.org/officeDocument/2006/relationships/hyperlink" Target="https://assets-hmicfrs.justiceinspectorates.gov.uk/uploads/the-police-response-to-domestic-abuse-an-update-report.pdf" TargetMode="External"/><Relationship Id="rId16" Type="http://schemas.openxmlformats.org/officeDocument/2006/relationships/hyperlink" Target="https://learning.nspcc.org.uk/news/why-language-matters/domestic-abuse-is-broader-than-domestic-violence#:~:text=Using%20the%20term%20%27domestic%20violence,financial%20abuse%20or%20coercive%20control" TargetMode="External"/><Relationship Id="rId20" Type="http://schemas.openxmlformats.org/officeDocument/2006/relationships/hyperlink" Target="https://www.legislation.gov.uk/ukpga/2021/17/introduction/enacted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ncvo.org.uk/help-and-guidance/safeguarding/specialist-guides/safeguarding-law/domestic-abuse/legal-definition/" TargetMode="External"/><Relationship Id="rId11" Type="http://schemas.openxmlformats.org/officeDocument/2006/relationships/hyperlink" Target="https://www.gov.uk/government/publications/domestic-violence-protection-orders/domestic-violence-protection-notices-dvpns-and-domestic-violence-protection-orders-dvpos-guidance-sections-24-33-crime-and-security-act-2010" TargetMode="External"/><Relationship Id="rId5" Type="http://schemas.openxmlformats.org/officeDocument/2006/relationships/hyperlink" Target="https://www.gov.uk/government/news/new-definition-of-domestic-violence" TargetMode="External"/><Relationship Id="rId15" Type="http://schemas.openxmlformats.org/officeDocument/2006/relationships/hyperlink" Target="https://link.springer.com/article/10.1007/s43545-021-00263-x" TargetMode="External"/><Relationship Id="rId10" Type="http://schemas.openxmlformats.org/officeDocument/2006/relationships/hyperlink" Target="https://assets.publishing.service.gov.uk/media/5a7a0c16ed915d6d99f5cc44/guide-on-definition-of-dv.pdf" TargetMode="External"/><Relationship Id="rId19" Type="http://schemas.openxmlformats.org/officeDocument/2006/relationships/hyperlink" Target="https://safeshelterofstvrain.org/2022/03/07/why-domestic-violence-affects-women-at-higher-rates-than-men/" TargetMode="External"/><Relationship Id="rId4" Type="http://schemas.openxmlformats.org/officeDocument/2006/relationships/hyperlink" Target="https://www.cps.gov.uk/crime-info/domestic-abuse#:~:text=Controlling%20behaviour%20is%3A%20a%20range,and%20regulating%20their%20everyday%20behaviour" TargetMode="External"/><Relationship Id="rId9" Type="http://schemas.openxmlformats.org/officeDocument/2006/relationships/hyperlink" Target="https://www.ons.gov.uk/peoplepopulationandcommunity/crimeandjustice/articles/domesticabuseprevalenceandtrendsenglandandwales/yearendingmarch2022#:~:text=Controlling%20or%20coercive%20behaviour,the%20year%20ending%20March%202020" TargetMode="External"/><Relationship Id="rId14" Type="http://schemas.openxmlformats.org/officeDocument/2006/relationships/hyperlink" Target="https://www.local.gov.uk/sites/default/files/documents/adult-safeguarding-and-do-cfe.pdf" TargetMode="External"/><Relationship Id="rId22" Type="http://schemas.openxmlformats.org/officeDocument/2006/relationships/hyperlink" Target="https://www.un.org/en/coronavirus/what-is-domestic-abuse#:~:text=Domestic%20abuse%20is%20typically%20manifested,economic%20or%20sexual%20in%20nature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elshwomensaid.org.uk/information-support/what-is-coercive-control/" TargetMode="External"/><Relationship Id="rId2" Type="http://schemas.openxmlformats.org/officeDocument/2006/relationships/hyperlink" Target="https://www.victimsupport.org.uk/more-us/why-choose-us/specialist-services/domestic-violence-services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womensaid.org.uk/new-research-reveals-need-for-flexible-tailored-support-for-domestic-abuse-survivors/" TargetMode="External"/><Relationship Id="rId5" Type="http://schemas.openxmlformats.org/officeDocument/2006/relationships/hyperlink" Target="https://www.womensaid.org.uk/information-support/what-is-domestic-abuse/domestic-abuse-is-a-gendered-crime/#:~:text=Domestic%20abuse%20perpetrated%20by%20men,violence%20against%20women%20and%20girls" TargetMode="External"/><Relationship Id="rId4" Type="http://schemas.openxmlformats.org/officeDocument/2006/relationships/hyperlink" Target="https://www.womensaid.org.uk/information-support/what-is-domestic-abuse/coercive-control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5CD024-0751-D7BA-11DE-66189932F5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pPr algn="l"/>
            <a:r>
              <a:rPr lang="en-US" sz="4800" dirty="0">
                <a:solidFill>
                  <a:srgbClr val="FFFFFF"/>
                </a:solidFill>
              </a:rPr>
              <a:t>Coercive Control and Domestic Abuse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48A78F-2F9F-9D08-0105-2ECD339B36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0682" y="4870824"/>
            <a:ext cx="10005951" cy="1458258"/>
          </a:xfrm>
        </p:spPr>
        <p:txBody>
          <a:bodyPr anchor="ctr">
            <a:normAutofit/>
          </a:bodyPr>
          <a:lstStyle/>
          <a:p>
            <a:pPr algn="l"/>
            <a:r>
              <a:rPr lang="en-US" dirty="0"/>
              <a:t>Emma </a:t>
            </a:r>
            <a:r>
              <a:rPr lang="en-US" dirty="0" err="1"/>
              <a:t>Haggett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0958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534EA-4CB1-B547-114E-21C9DE66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 u="sng" dirty="0"/>
              <a:t>What is Domestic Abuse?</a:t>
            </a:r>
          </a:p>
        </p:txBody>
      </p:sp>
      <p:pic>
        <p:nvPicPr>
          <p:cNvPr id="5" name="Content Placeholder 4" descr="A white face with a red fist on the eye&#10;&#10;Description automatically generated">
            <a:extLst>
              <a:ext uri="{FF2B5EF4-FFF2-40B4-BE49-F238E27FC236}">
                <a16:creationId xmlns:a16="http://schemas.microsoft.com/office/drawing/2014/main" id="{299B143C-8BDD-10E3-16BE-BEEA752082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81"/>
          <a:stretch/>
        </p:blipFill>
        <p:spPr>
          <a:xfrm>
            <a:off x="1" y="2301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25" name="Content Placeholder 9">
            <a:extLst>
              <a:ext uri="{FF2B5EF4-FFF2-40B4-BE49-F238E27FC236}">
                <a16:creationId xmlns:a16="http://schemas.microsoft.com/office/drawing/2014/main" id="{99C9A5BA-804D-2DD7-10EE-0AD783297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The United Nations (2023)- is the behaviour in any form relationship used to “</a:t>
            </a:r>
            <a:r>
              <a:rPr lang="en-US" sz="1800" i="1" dirty="0"/>
              <a:t>gain or maintain power and control over an intimate partner”</a:t>
            </a:r>
            <a:r>
              <a:rPr lang="en-US" sz="1800" dirty="0"/>
              <a:t>.</a:t>
            </a:r>
          </a:p>
          <a:p>
            <a:r>
              <a:rPr lang="en-US" sz="1800" dirty="0"/>
              <a:t>Domestic Abuse (DA) can be physical, emotional, sexual, financial, psychological and can be threats of violence. DA can happen to anyone.</a:t>
            </a:r>
          </a:p>
          <a:p>
            <a:pPr marL="0" indent="0">
              <a:buNone/>
            </a:pPr>
            <a:r>
              <a:rPr lang="en-US" sz="1800" dirty="0"/>
              <a:t>(United Nations, 2023)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1800" dirty="0"/>
              <a:t>The National Archives (2021) legal definition- perpetrator and victim are </a:t>
            </a:r>
            <a:r>
              <a:rPr lang="en-US" sz="1800" i="1" dirty="0"/>
              <a:t>personally connected </a:t>
            </a:r>
            <a:r>
              <a:rPr lang="en-US" sz="1800" dirty="0"/>
              <a:t>and behaviour involves abuse such as physical or sexual, economic, emotional or psychological abuse, violence, threats and coercive and controlling behaviour.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F63B6C-9BF3-10FB-19A9-97E64838B473}"/>
              </a:ext>
            </a:extLst>
          </p:cNvPr>
          <p:cNvSpPr txBox="1"/>
          <p:nvPr/>
        </p:nvSpPr>
        <p:spPr>
          <a:xfrm>
            <a:off x="9751909" y="6657945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medium.com/the-machinery-of-government/pregnancy-and-intimate-partner-violence-5f1c1c453be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7848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C534EA-4CB1-B547-114E-21C9DE664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1"/>
            <a:ext cx="4959603" cy="1642969"/>
          </a:xfrm>
        </p:spPr>
        <p:txBody>
          <a:bodyPr anchor="b">
            <a:normAutofit/>
          </a:bodyPr>
          <a:lstStyle/>
          <a:p>
            <a:r>
              <a:rPr lang="en-US" sz="4000" u="sng" dirty="0"/>
              <a:t>What is Domestic Abuse?</a:t>
            </a:r>
          </a:p>
        </p:txBody>
      </p:sp>
      <p:sp>
        <p:nvSpPr>
          <p:cNvPr id="25" name="Content Placeholder 9">
            <a:extLst>
              <a:ext uri="{FF2B5EF4-FFF2-40B4-BE49-F238E27FC236}">
                <a16:creationId xmlns:a16="http://schemas.microsoft.com/office/drawing/2014/main" id="{99C9A5BA-804D-2DD7-10EE-0AD7832978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397" y="2418408"/>
            <a:ext cx="4959603" cy="3522569"/>
          </a:xfrm>
        </p:spPr>
        <p:txBody>
          <a:bodyPr anchor="t">
            <a:normAutofit/>
          </a:bodyPr>
          <a:lstStyle/>
          <a:p>
            <a:r>
              <a:rPr lang="en-US" sz="2000" dirty="0"/>
              <a:t>Can be single act or multiple and the perpetrator and victim must be 16 and over</a:t>
            </a:r>
          </a:p>
          <a:p>
            <a:pPr marL="0" indent="0">
              <a:buNone/>
            </a:pPr>
            <a:r>
              <a:rPr lang="en-US" sz="2000" dirty="0"/>
              <a:t>(The National Archives, 2021)</a:t>
            </a:r>
          </a:p>
          <a:p>
            <a:r>
              <a:rPr lang="en-US" sz="2000" dirty="0"/>
              <a:t>If the victim is under 16, this would be Child Domestic Abuse.</a:t>
            </a:r>
          </a:p>
          <a:p>
            <a:r>
              <a:rPr lang="en-US" sz="2000" dirty="0"/>
              <a:t>Personal connection- P+V are or have been in married or civil partners relationship; personal relationship; parents or had a parental relationship or are relatives.</a:t>
            </a:r>
          </a:p>
          <a:p>
            <a:pPr marL="0" indent="0">
              <a:buNone/>
            </a:pPr>
            <a:r>
              <a:rPr lang="en-US" sz="2000" dirty="0"/>
              <a:t>(Burke 2022)</a:t>
            </a:r>
          </a:p>
        </p:txBody>
      </p:sp>
      <p:pic>
        <p:nvPicPr>
          <p:cNvPr id="5" name="Content Placeholder 4" descr="A white face with a red fist on the eye&#10;&#10;Description automatically generated">
            <a:extLst>
              <a:ext uri="{FF2B5EF4-FFF2-40B4-BE49-F238E27FC236}">
                <a16:creationId xmlns:a16="http://schemas.microsoft.com/office/drawing/2014/main" id="{299B143C-8BDD-10E3-16BE-BEEA752082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381"/>
          <a:stretch/>
        </p:blipFill>
        <p:spPr>
          <a:xfrm>
            <a:off x="6683042" y="489118"/>
            <a:ext cx="4859823" cy="5466007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2F63B6C-9BF3-10FB-19A9-97E64838B473}"/>
              </a:ext>
            </a:extLst>
          </p:cNvPr>
          <p:cNvSpPr txBox="1"/>
          <p:nvPr/>
        </p:nvSpPr>
        <p:spPr>
          <a:xfrm>
            <a:off x="9102774" y="5755070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medium.com/the-machinery-of-government/pregnancy-and-intimate-partner-violence-5f1c1c453be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05019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ED0CD-495C-DA55-A238-3BC33751CE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733" y="490537"/>
            <a:ext cx="5291663" cy="1628775"/>
          </a:xfrm>
        </p:spPr>
        <p:txBody>
          <a:bodyPr anchor="b">
            <a:normAutofit/>
          </a:bodyPr>
          <a:lstStyle/>
          <a:p>
            <a:r>
              <a:rPr lang="en-US" sz="4000" u="sng" dirty="0"/>
              <a:t>What is Coercive Control?</a:t>
            </a:r>
          </a:p>
        </p:txBody>
      </p:sp>
      <p:pic>
        <p:nvPicPr>
          <p:cNvPr id="1028" name="Picture 4" descr="Image">
            <a:extLst>
              <a:ext uri="{FF2B5EF4-FFF2-40B4-BE49-F238E27FC236}">
                <a16:creationId xmlns:a16="http://schemas.microsoft.com/office/drawing/2014/main" id="{EE0C6A4B-C828-158C-9098-3E19594E940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38" r="5552"/>
          <a:stretch/>
        </p:blipFill>
        <p:spPr bwMode="auto"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41834-C155-395B-5CE3-FEFA1BC85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7734" y="2614612"/>
            <a:ext cx="5291663" cy="3752849"/>
          </a:xfrm>
        </p:spPr>
        <p:txBody>
          <a:bodyPr>
            <a:normAutofit fontScale="92500" lnSpcReduction="10000"/>
          </a:bodyPr>
          <a:lstStyle/>
          <a:p>
            <a:r>
              <a:rPr lang="en-US" sz="1800" dirty="0"/>
              <a:t>Women’s Aid (2019)- Coercive Control (CC) is an act or acts including assault, intimidation, threats, humiliation, and other forms of abuse which is used to harm or scare their victim</a:t>
            </a:r>
          </a:p>
          <a:p>
            <a:r>
              <a:rPr lang="en-US" sz="1800" dirty="0"/>
              <a:t>Home Office (2022a)- legal definition is </a:t>
            </a:r>
            <a:r>
              <a:rPr lang="en-GB" sz="1800" dirty="0">
                <a:effectLst/>
                <a:ea typeface="Calibri" panose="020F0502020204030204" pitchFamily="34" charset="0"/>
              </a:rPr>
              <a:t>“</a:t>
            </a:r>
            <a:r>
              <a:rPr lang="en-GB" sz="1800" i="1" dirty="0">
                <a:effectLst/>
                <a:ea typeface="Calibri" panose="020F0502020204030204" pitchFamily="34" charset="0"/>
              </a:rPr>
              <a:t>acts designed to make a person feel inferior and/ or dependent” </a:t>
            </a:r>
            <a:r>
              <a:rPr lang="en-GB" sz="1800" dirty="0">
                <a:effectLst/>
                <a:ea typeface="Calibri" panose="020F0502020204030204" pitchFamily="34" charset="0"/>
              </a:rPr>
              <a:t>on the perpetrator using isolation and includes the ownership of the victim’s money and personal things they have and controlling what the victim can do</a:t>
            </a:r>
            <a:r>
              <a:rPr lang="en-GB" sz="1200" dirty="0">
                <a:effectLst/>
              </a:rPr>
              <a:t> </a:t>
            </a:r>
            <a:endParaRPr lang="en-US" sz="1800" dirty="0"/>
          </a:p>
          <a:p>
            <a:r>
              <a:rPr lang="en-US" sz="1800" dirty="0"/>
              <a:t>The behaviour of perpetrator ensures that victim is completely dependent on the perp and isolated from outside support</a:t>
            </a:r>
          </a:p>
          <a:p>
            <a:pPr marL="0" indent="0">
              <a:buNone/>
            </a:pPr>
            <a:r>
              <a:rPr lang="en-US" sz="1800" dirty="0"/>
              <a:t>(Women’s Aid, 2019)</a:t>
            </a:r>
          </a:p>
          <a:p>
            <a:pPr marL="0" indent="0">
              <a:buNone/>
            </a:pPr>
            <a:r>
              <a:rPr lang="en-US" sz="1800" dirty="0"/>
              <a:t>(Escape the control via twitter, 2018)</a:t>
            </a:r>
          </a:p>
        </p:txBody>
      </p:sp>
    </p:spTree>
    <p:extLst>
      <p:ext uri="{BB962C8B-B14F-4D97-AF65-F5344CB8AC3E}">
        <p14:creationId xmlns:p14="http://schemas.microsoft.com/office/powerpoint/2010/main" val="4088157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Placeholder 5" descr="A person's face with her hands above her head&#10;&#10;Description automatically generated">
            <a:extLst>
              <a:ext uri="{FF2B5EF4-FFF2-40B4-BE49-F238E27FC236}">
                <a16:creationId xmlns:a16="http://schemas.microsoft.com/office/drawing/2014/main" id="{ACA89AAD-2759-0AC6-84C0-3CC494A812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347" b="1347"/>
          <a:stretch>
            <a:fillRect/>
          </a:stretch>
        </p:blipFill>
        <p:spPr>
          <a:xfrm>
            <a:off x="6163898" y="1202433"/>
            <a:ext cx="5384635" cy="4251757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2CE373-9CC1-E2C5-7AC7-91D3738A79F6}"/>
              </a:ext>
            </a:extLst>
          </p:cNvPr>
          <p:cNvSpPr>
            <a:spLocks/>
          </p:cNvSpPr>
          <p:nvPr/>
        </p:nvSpPr>
        <p:spPr>
          <a:xfrm>
            <a:off x="2358456" y="1367784"/>
            <a:ext cx="3430489" cy="4086405"/>
          </a:xfrm>
          <a:prstGeom prst="rect">
            <a:avLst/>
          </a:prstGeom>
        </p:spPr>
        <p:txBody>
          <a:bodyPr/>
          <a:lstStyle/>
          <a:p>
            <a:pPr marL="285750" indent="-285750" defTabSz="79552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CC can “</a:t>
            </a:r>
            <a:r>
              <a:rPr lang="en-US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deprive survivors of their independence</a:t>
            </a: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” and have significant impact on survivor’s wellbeing.</a:t>
            </a:r>
          </a:p>
          <a:p>
            <a:pPr marL="285750" indent="-285750" defTabSz="79552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CC tactics can be difficult to find as, at first, they can be subtle and slowly escalate.</a:t>
            </a:r>
          </a:p>
          <a:p>
            <a:pPr marL="285750" indent="-285750" defTabSz="79552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CC is a form of abuse</a:t>
            </a:r>
          </a:p>
          <a:p>
            <a:pPr marL="285750" indent="-285750" defTabSz="795528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/>
              <a:t>Can include isolating survivor from friends and family; controlling what they eat, wear or do; gaslighting and manipulation; monitoring their behaviour </a:t>
            </a:r>
            <a:r>
              <a:rPr lang="en-US"/>
              <a:t>or tracking.</a:t>
            </a:r>
            <a:endParaRPr lang="en-US" dirty="0"/>
          </a:p>
          <a:p>
            <a:pPr defTabSz="795528">
              <a:spcAft>
                <a:spcPts val="600"/>
              </a:spcAft>
            </a:pPr>
            <a:r>
              <a:rPr lang="en-US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(Welsh Women</a:t>
            </a:r>
            <a:r>
              <a:rPr lang="en-US" dirty="0"/>
              <a:t>’s Aid, 2023)</a:t>
            </a:r>
            <a:endParaRPr lang="en-US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defTabSz="795528">
              <a:spcAft>
                <a:spcPts val="600"/>
              </a:spcAft>
            </a:pP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1CE7A2-0891-6E31-E5D0-69A7B9F34CE6}"/>
              </a:ext>
            </a:extLst>
          </p:cNvPr>
          <p:cNvSpPr txBox="1"/>
          <p:nvPr/>
        </p:nvSpPr>
        <p:spPr>
          <a:xfrm>
            <a:off x="6163898" y="5454190"/>
            <a:ext cx="5384635" cy="21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>
              <a:spcAft>
                <a:spcPts val="600"/>
              </a:spcAft>
            </a:pPr>
            <a:r>
              <a:rPr lang="en-US" sz="783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3" tooltip="https://www.flickr.com/photos/kia_storm/3126476208"/>
              </a:rPr>
              <a:t>This Photo</a:t>
            </a:r>
            <a:r>
              <a:rPr lang="en-US" sz="783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by Unknown Author is licensed under </a:t>
            </a:r>
            <a:r>
              <a:rPr lang="en-US" sz="783" kern="1200">
                <a:solidFill>
                  <a:schemeClr val="tx1"/>
                </a:solidFill>
                <a:latin typeface="+mn-lt"/>
                <a:ea typeface="+mn-ea"/>
                <a:cs typeface="+mn-cs"/>
                <a:hlinkClick r:id="rId4" tooltip="https://creativecommons.org/licenses/by-nc-nd/3.0/"/>
              </a:rPr>
              <a:t>CC BY-NC-ND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3499843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3B5ED-F15B-096E-6402-A8F4B284D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u="sng" dirty="0"/>
              <a:t>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5D254F-BC4A-B510-D102-DF5B62E36F8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01374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420543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01DC8A-F4C6-84AF-3873-FB09CE493F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u="sng">
                <a:solidFill>
                  <a:srgbClr val="FFFFFF"/>
                </a:solidFill>
              </a:rPr>
              <a:t>Statistics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3FC900-DA26-E5B0-E1C5-74761832D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932402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81846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0288C6B4-AFC3-407F-A595-EFFD38D4C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1" name="Freeform: Shape 30">
            <a:extLst>
              <a:ext uri="{FF2B5EF4-FFF2-40B4-BE49-F238E27FC236}">
                <a16:creationId xmlns:a16="http://schemas.microsoft.com/office/drawing/2014/main" id="{CF236821-17FE-429B-8D2C-08E13A64EA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455673" cy="6858000"/>
          </a:xfrm>
          <a:custGeom>
            <a:avLst/>
            <a:gdLst>
              <a:gd name="connsiteX0" fmla="*/ 0 w 4455673"/>
              <a:gd name="connsiteY0" fmla="*/ 0 h 6858000"/>
              <a:gd name="connsiteX1" fmla="*/ 3242695 w 4455673"/>
              <a:gd name="connsiteY1" fmla="*/ 0 h 6858000"/>
              <a:gd name="connsiteX2" fmla="*/ 3305678 w 4455673"/>
              <a:gd name="connsiteY2" fmla="*/ 69271 h 6858000"/>
              <a:gd name="connsiteX3" fmla="*/ 4455673 w 4455673"/>
              <a:gd name="connsiteY3" fmla="*/ 3429000 h 6858000"/>
              <a:gd name="connsiteX4" fmla="*/ 3305678 w 4455673"/>
              <a:gd name="connsiteY4" fmla="*/ 6788730 h 6858000"/>
              <a:gd name="connsiteX5" fmla="*/ 3242695 w 4455673"/>
              <a:gd name="connsiteY5" fmla="*/ 6858000 h 6858000"/>
              <a:gd name="connsiteX6" fmla="*/ 0 w 4455673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55673" h="6858000">
                <a:moveTo>
                  <a:pt x="0" y="0"/>
                </a:moveTo>
                <a:lnTo>
                  <a:pt x="3242695" y="0"/>
                </a:lnTo>
                <a:lnTo>
                  <a:pt x="3305678" y="69271"/>
                </a:lnTo>
                <a:cubicBezTo>
                  <a:pt x="4016204" y="929100"/>
                  <a:pt x="4455673" y="2116944"/>
                  <a:pt x="4455673" y="3429000"/>
                </a:cubicBezTo>
                <a:cubicBezTo>
                  <a:pt x="4455673" y="4741056"/>
                  <a:pt x="4016204" y="5928900"/>
                  <a:pt x="3305678" y="6788730"/>
                </a:cubicBezTo>
                <a:lnTo>
                  <a:pt x="3242695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3" name="Freeform: Shape 32">
            <a:extLst>
              <a:ext uri="{FF2B5EF4-FFF2-40B4-BE49-F238E27FC236}">
                <a16:creationId xmlns:a16="http://schemas.microsoft.com/office/drawing/2014/main" id="{C0BDBCD2-E081-43AB-9119-C55465E59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446529" cy="6858000"/>
          </a:xfrm>
          <a:custGeom>
            <a:avLst/>
            <a:gdLst>
              <a:gd name="connsiteX0" fmla="*/ 0 w 4446529"/>
              <a:gd name="connsiteY0" fmla="*/ 0 h 6858000"/>
              <a:gd name="connsiteX1" fmla="*/ 3233551 w 4446529"/>
              <a:gd name="connsiteY1" fmla="*/ 0 h 6858000"/>
              <a:gd name="connsiteX2" fmla="*/ 3296534 w 4446529"/>
              <a:gd name="connsiteY2" fmla="*/ 69271 h 6858000"/>
              <a:gd name="connsiteX3" fmla="*/ 4446529 w 4446529"/>
              <a:gd name="connsiteY3" fmla="*/ 3429000 h 6858000"/>
              <a:gd name="connsiteX4" fmla="*/ 3296534 w 4446529"/>
              <a:gd name="connsiteY4" fmla="*/ 6788730 h 6858000"/>
              <a:gd name="connsiteX5" fmla="*/ 3233551 w 4446529"/>
              <a:gd name="connsiteY5" fmla="*/ 6858000 h 6858000"/>
              <a:gd name="connsiteX6" fmla="*/ 0 w 444652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46529" h="6858000">
                <a:moveTo>
                  <a:pt x="0" y="0"/>
                </a:moveTo>
                <a:lnTo>
                  <a:pt x="3233551" y="0"/>
                </a:lnTo>
                <a:lnTo>
                  <a:pt x="3296534" y="69271"/>
                </a:lnTo>
                <a:cubicBezTo>
                  <a:pt x="4007060" y="929100"/>
                  <a:pt x="4446529" y="2116944"/>
                  <a:pt x="4446529" y="3429000"/>
                </a:cubicBezTo>
                <a:cubicBezTo>
                  <a:pt x="4446529" y="4741056"/>
                  <a:pt x="4007060" y="5928900"/>
                  <a:pt x="3296534" y="6788730"/>
                </a:cubicBezTo>
                <a:lnTo>
                  <a:pt x="3233551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D3F48-BEEC-7620-5F1C-6F422B6DF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239012"/>
          </a:xfrm>
        </p:spPr>
        <p:txBody>
          <a:bodyPr anchor="ctr">
            <a:normAutofit/>
          </a:bodyPr>
          <a:lstStyle/>
          <a:p>
            <a:r>
              <a:rPr lang="en-US" sz="2600" u="sng"/>
              <a:t>How have responses to this crime changed over time and Why?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8E79BE4-34FE-485A-98A5-92CE8F7C4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26546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5893" y="2443480"/>
            <a:ext cx="33832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560A1-93BA-ED13-B96C-5F812212F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400"/>
              <a:t>In 2012, the name and definition of domestic violence (DV) would change to DA and include the use of CC. the change was implemented in 2013.</a:t>
            </a:r>
          </a:p>
          <a:p>
            <a:r>
              <a:rPr lang="en-US" sz="1400"/>
              <a:t>Without inclusion of CC, DV could be believed to be an isolated incident= it would make it unclear for victims of DV of what is included and means that victims of DV would not even know they were a victim.</a:t>
            </a:r>
          </a:p>
          <a:p>
            <a:r>
              <a:rPr lang="en-US" sz="1400"/>
              <a:t>The change provides clarity for victims, the public as well as agencies and the police.</a:t>
            </a:r>
          </a:p>
          <a:p>
            <a:pPr marL="0" indent="0">
              <a:buNone/>
            </a:pPr>
            <a:r>
              <a:rPr lang="en-US" sz="1400"/>
              <a:t>(Home Office, 2013)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6D26B8A-1AB5-DAC7-6369-C60B1D48545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0" t="10918" r="5789" b="8997"/>
          <a:stretch/>
        </p:blipFill>
        <p:spPr>
          <a:xfrm>
            <a:off x="4901184" y="1490404"/>
            <a:ext cx="6922008" cy="3977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0721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D3F48-BEEC-7620-5F1C-6F422B6DFB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 i="1">
                <a:solidFill>
                  <a:schemeClr val="tx2"/>
                </a:solidFill>
              </a:rPr>
              <a:t>How have responses to this crime changed over time and Why?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560A1-93BA-ED13-B96C-5F812212F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US" sz="1500" dirty="0">
                <a:solidFill>
                  <a:schemeClr val="tx2"/>
                </a:solidFill>
              </a:rPr>
              <a:t>NSPCC (2023) stated that the emphasis of violence within DV damages people’s perception of DA and makes it difficult for individuals to understand what constitutes abuse.</a:t>
            </a:r>
          </a:p>
          <a:p>
            <a:r>
              <a:rPr lang="en-US" sz="1500" dirty="0">
                <a:solidFill>
                  <a:schemeClr val="tx2"/>
                </a:solidFill>
              </a:rPr>
              <a:t>DV can also influence how agencies respond to DA incidents. Due to emphasis of physical violence, non- physical incidents were seen as </a:t>
            </a:r>
            <a:r>
              <a:rPr lang="en-US" sz="1500" i="1" dirty="0">
                <a:solidFill>
                  <a:schemeClr val="tx2"/>
                </a:solidFill>
              </a:rPr>
              <a:t>“low level” </a:t>
            </a:r>
            <a:r>
              <a:rPr lang="en-US" sz="1500" dirty="0">
                <a:solidFill>
                  <a:schemeClr val="tx2"/>
                </a:solidFill>
              </a:rPr>
              <a:t>concerns= a lack of support and intervention for victims.</a:t>
            </a:r>
          </a:p>
          <a:p>
            <a:r>
              <a:rPr lang="en-US" sz="1500" dirty="0">
                <a:solidFill>
                  <a:schemeClr val="tx2"/>
                </a:solidFill>
              </a:rPr>
              <a:t>The change of DV allows agencies to give proper support for families and victims and as well as a clearer understanding for agencies to act accordingly.</a:t>
            </a:r>
          </a:p>
          <a:p>
            <a:pPr marL="0" indent="0">
              <a:buNone/>
            </a:pPr>
            <a:r>
              <a:rPr lang="en-US" sz="1500" dirty="0">
                <a:solidFill>
                  <a:schemeClr val="tx2"/>
                </a:solidFill>
              </a:rPr>
              <a:t>(NSPCC, 2023)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4" name="Picture 3" descr="A screenshot of a computer&#10;&#10;Description automatically generated">
            <a:extLst>
              <a:ext uri="{FF2B5EF4-FFF2-40B4-BE49-F238E27FC236}">
                <a16:creationId xmlns:a16="http://schemas.microsoft.com/office/drawing/2014/main" id="{A8BD3977-11DF-085C-EAE4-356CEF1ACE5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10" t="10918" r="5789" b="8997"/>
          <a:stretch/>
        </p:blipFill>
        <p:spPr>
          <a:xfrm>
            <a:off x="6429378" y="3022756"/>
            <a:ext cx="4954693" cy="2847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8460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back view of a police officer&#10;&#10;Description automatically generated">
            <a:extLst>
              <a:ext uri="{FF2B5EF4-FFF2-40B4-BE49-F238E27FC236}">
                <a16:creationId xmlns:a16="http://schemas.microsoft.com/office/drawing/2014/main" id="{E806349E-6EBF-9B7A-087B-2914E80F19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74" r="26517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96B4482-9DA7-7AC5-8F65-B89F9B8E5F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456" y="1225295"/>
            <a:ext cx="4352543" cy="5432649"/>
          </a:xfrm>
        </p:spPr>
        <p:txBody>
          <a:bodyPr anchor="t">
            <a:normAutofit lnSpcReduction="10000"/>
          </a:bodyPr>
          <a:lstStyle/>
          <a:p>
            <a:r>
              <a:rPr lang="en-US" sz="1700" dirty="0">
                <a:solidFill>
                  <a:schemeClr val="bg1"/>
                </a:solidFill>
              </a:rPr>
              <a:t>As of 2017, police have started prioritising DA calls. 63% of DA practitioners -police’s approach significantly improved and a fifth- large improvement.</a:t>
            </a:r>
          </a:p>
          <a:p>
            <a:endParaRPr lang="en-US" sz="1700" dirty="0">
              <a:solidFill>
                <a:schemeClr val="bg1"/>
              </a:solidFill>
            </a:endParaRPr>
          </a:p>
          <a:p>
            <a:r>
              <a:rPr lang="en-US" sz="1700" dirty="0">
                <a:solidFill>
                  <a:schemeClr val="bg1"/>
                </a:solidFill>
              </a:rPr>
              <a:t>Police and control staff have been trained effectively and are able to support and identify vulnerable individuals of DA.</a:t>
            </a:r>
          </a:p>
          <a:p>
            <a:r>
              <a:rPr lang="en-US" sz="1700" dirty="0">
                <a:solidFill>
                  <a:schemeClr val="bg1"/>
                </a:solidFill>
              </a:rPr>
              <a:t>Reported that Coercive and controlling behaviour was main area police needed most improvement in.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(Billingham, 2017)</a:t>
            </a:r>
          </a:p>
          <a:p>
            <a:r>
              <a:rPr lang="en-US" sz="1700" dirty="0">
                <a:solidFill>
                  <a:schemeClr val="bg1"/>
                </a:solidFill>
              </a:rPr>
              <a:t>Multi- Agency Safeguarding Hubs (MASHs) been put into place in 41 out of 43 forces in England and Wales.</a:t>
            </a:r>
          </a:p>
          <a:p>
            <a:r>
              <a:rPr lang="en-US" sz="1700" dirty="0">
                <a:solidFill>
                  <a:schemeClr val="bg1"/>
                </a:solidFill>
              </a:rPr>
              <a:t>MASHs- meetings where organisations such as local authority, health agencies and police work with with each other to identify vulnerable individuals and support them.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(Justice Inspectorate, 2023)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870794-4DEE-DAFF-374D-66387DE7612F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eneddhome.com/2018/06/senedd-bites-31-police-cash-goes-missing-mor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1640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6E48AFA-8884-4F68-A44F-D2C1E8609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AEACE1-4661-4C9D-FE15-8D5768DBB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998018"/>
            <a:ext cx="3981854" cy="2216513"/>
          </a:xfrm>
        </p:spPr>
        <p:txBody>
          <a:bodyPr>
            <a:normAutofit/>
          </a:bodyPr>
          <a:lstStyle/>
          <a:p>
            <a:r>
              <a:rPr lang="en-US" sz="3700" i="1" dirty="0"/>
              <a:t>Why and how are victims of DA exploited?</a:t>
            </a:r>
            <a:br>
              <a:rPr lang="en-US" sz="3700" dirty="0"/>
            </a:br>
            <a:endParaRPr lang="en-US" sz="3700" dirty="0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969D19A6-08CB-498C-93EC-3FFB021FC6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269068">
            <a:off x="8717845" y="3339275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close-up of a word&#10;&#10;Description automatically generated">
            <a:extLst>
              <a:ext uri="{FF2B5EF4-FFF2-40B4-BE49-F238E27FC236}">
                <a16:creationId xmlns:a16="http://schemas.microsoft.com/office/drawing/2014/main" id="{D04D5B05-B8F9-5AE3-9476-06979E0F61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9914" y="1096023"/>
            <a:ext cx="10872172" cy="2174434"/>
          </a:xfrm>
          <a:custGeom>
            <a:avLst/>
            <a:gdLst/>
            <a:ahLst/>
            <a:cxnLst/>
            <a:rect l="l" t="t" r="r" b="b"/>
            <a:pathLst>
              <a:path w="10580201" h="2957472">
                <a:moveTo>
                  <a:pt x="88961" y="0"/>
                </a:moveTo>
                <a:lnTo>
                  <a:pt x="10491240" y="0"/>
                </a:lnTo>
                <a:cubicBezTo>
                  <a:pt x="10540372" y="0"/>
                  <a:pt x="10580201" y="39829"/>
                  <a:pt x="10580201" y="88961"/>
                </a:cubicBezTo>
                <a:lnTo>
                  <a:pt x="10580201" y="2868511"/>
                </a:lnTo>
                <a:cubicBezTo>
                  <a:pt x="10580201" y="2917643"/>
                  <a:pt x="10540372" y="2957472"/>
                  <a:pt x="10491240" y="2957472"/>
                </a:cubicBezTo>
                <a:lnTo>
                  <a:pt x="88961" y="2957472"/>
                </a:lnTo>
                <a:cubicBezTo>
                  <a:pt x="39829" y="2957472"/>
                  <a:pt x="0" y="2917643"/>
                  <a:pt x="0" y="2868511"/>
                </a:cubicBezTo>
                <a:lnTo>
                  <a:pt x="0" y="88961"/>
                </a:lnTo>
                <a:cubicBezTo>
                  <a:pt x="0" y="39829"/>
                  <a:pt x="39829" y="0"/>
                  <a:pt x="88961" y="0"/>
                </a:cubicBezTo>
                <a:close/>
              </a:path>
            </a:pathLst>
          </a:cu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DD708AC-5AE9-BB5B-8E30-D22CD0DA1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0835" y="3998019"/>
            <a:ext cx="6382966" cy="2216512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Although both men and women can experience DA, women are more likely to be victims of DA.</a:t>
            </a:r>
          </a:p>
          <a:p>
            <a:r>
              <a:rPr lang="en-US" dirty="0"/>
              <a:t>Main cause for DA is due to women’s unequal status in society </a:t>
            </a:r>
          </a:p>
          <a:p>
            <a:r>
              <a:rPr lang="en-US" dirty="0"/>
              <a:t>Sexism and misogyny also contributes to men’s coercive and controlling behaviours against women.</a:t>
            </a:r>
          </a:p>
          <a:p>
            <a:pPr marL="0" indent="0">
              <a:buNone/>
            </a:pPr>
            <a:r>
              <a:rPr lang="en-US" dirty="0"/>
              <a:t>(Women’s Aid, 2021)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248A622-38E4-10E7-1526-AD53C6154D60}"/>
              </a:ext>
            </a:extLst>
          </p:cNvPr>
          <p:cNvSpPr txBox="1"/>
          <p:nvPr/>
        </p:nvSpPr>
        <p:spPr>
          <a:xfrm>
            <a:off x="9732673" y="6657945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orditout.com/word-cloud/250005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80374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41" name="Arc 40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sign with a couple of people&#10;&#10;Description automatically generated">
            <a:extLst>
              <a:ext uri="{FF2B5EF4-FFF2-40B4-BE49-F238E27FC236}">
                <a16:creationId xmlns:a16="http://schemas.microsoft.com/office/drawing/2014/main" id="{191FBF24-400D-D17F-60EE-E32BE6A57F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3182" y="1751668"/>
            <a:ext cx="4777381" cy="3184920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8" name="Content Placeholder 9">
            <a:extLst>
              <a:ext uri="{FF2B5EF4-FFF2-40B4-BE49-F238E27FC236}">
                <a16:creationId xmlns:a16="http://schemas.microsoft.com/office/drawing/2014/main" id="{72342B52-DC77-BAF0-8CDF-DA94787C4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US" sz="2000"/>
              <a:t>Women experiencing “</a:t>
            </a:r>
            <a:r>
              <a:rPr lang="en-US" sz="2000" i="1"/>
              <a:t>greater societal inequalities</a:t>
            </a:r>
            <a:r>
              <a:rPr lang="en-US" sz="2000"/>
              <a:t>” link to support systems that have prevented women from getting help and support they need.</a:t>
            </a:r>
          </a:p>
          <a:p>
            <a:r>
              <a:rPr lang="en-US" sz="2000"/>
              <a:t>Gender stereotypes also contribute to DA against women- lead to prejudice, discrimination, and inequalities in society.</a:t>
            </a:r>
          </a:p>
          <a:p>
            <a:r>
              <a:rPr lang="en-US" sz="2000"/>
              <a:t>One stereotype in particular is that women are seen as more submissive than men and should obey men.</a:t>
            </a:r>
          </a:p>
          <a:p>
            <a:pPr>
              <a:buFont typeface="Wingdings" pitchFamily="2" charset="2"/>
              <a:buChar char="à"/>
            </a:pPr>
            <a:r>
              <a:rPr lang="en-US" sz="2000">
                <a:sym typeface="Wingdings" pitchFamily="2" charset="2"/>
              </a:rPr>
              <a:t>Do not fit into stereotype- promoted that women should be punished.</a:t>
            </a:r>
          </a:p>
          <a:p>
            <a:pPr marL="0" indent="0">
              <a:buNone/>
            </a:pPr>
            <a:r>
              <a:rPr lang="en-US" sz="2000">
                <a:sym typeface="Wingdings" pitchFamily="2" charset="2"/>
              </a:rPr>
              <a:t>(Safe Shelter, 2022)</a:t>
            </a: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8EFF423-F0C1-62C8-3C8B-D91DAA8FAA8B}"/>
              </a:ext>
            </a:extLst>
          </p:cNvPr>
          <p:cNvSpPr txBox="1"/>
          <p:nvPr/>
        </p:nvSpPr>
        <p:spPr>
          <a:xfrm>
            <a:off x="9884958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youthvoices.live/sexism-in-medi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88474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ircular diagram of violence and violence&#10;&#10;Description automatically generated">
            <a:extLst>
              <a:ext uri="{FF2B5EF4-FFF2-40B4-BE49-F238E27FC236}">
                <a16:creationId xmlns:a16="http://schemas.microsoft.com/office/drawing/2014/main" id="{8FA99C75-4C3C-7DEF-8811-86DB3CA50B6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0730" r="9090" b="23716"/>
          <a:stretch/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3" name="Content Placeholder 9">
            <a:extLst>
              <a:ext uri="{FF2B5EF4-FFF2-40B4-BE49-F238E27FC236}">
                <a16:creationId xmlns:a16="http://schemas.microsoft.com/office/drawing/2014/main" id="{C5435FCE-27DA-9D5F-AE20-EF7183742C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916687"/>
            <a:ext cx="3438906" cy="5612129"/>
          </a:xfrm>
        </p:spPr>
        <p:txBody>
          <a:bodyPr anchor="t">
            <a:normAutofit/>
          </a:bodyPr>
          <a:lstStyle/>
          <a:p>
            <a:r>
              <a:rPr lang="en-US" sz="1700" dirty="0">
                <a:solidFill>
                  <a:schemeClr val="bg1"/>
                </a:solidFill>
              </a:rPr>
              <a:t>Korobov (2011)- perpetrators use power and control tactics over partners</a:t>
            </a:r>
          </a:p>
          <a:p>
            <a:r>
              <a:rPr lang="en-US" sz="1700" dirty="0">
                <a:solidFill>
                  <a:schemeClr val="bg1"/>
                </a:solidFill>
              </a:rPr>
              <a:t>The “</a:t>
            </a:r>
            <a:r>
              <a:rPr lang="en-US" sz="1700" i="1" dirty="0">
                <a:solidFill>
                  <a:schemeClr val="bg1"/>
                </a:solidFill>
              </a:rPr>
              <a:t>Power and Control Wheel</a:t>
            </a:r>
            <a:r>
              <a:rPr lang="en-US" sz="1700" dirty="0">
                <a:solidFill>
                  <a:schemeClr val="bg1"/>
                </a:solidFill>
              </a:rPr>
              <a:t>”- used to show behaviours and tactics used by DA perpetrators to gain and maintain power and control over victim.</a:t>
            </a:r>
          </a:p>
          <a:p>
            <a:r>
              <a:rPr lang="en-US" sz="1700" dirty="0">
                <a:solidFill>
                  <a:schemeClr val="bg1"/>
                </a:solidFill>
              </a:rPr>
              <a:t>Tactics and behaviours used are economic abuse, coercion, threats, intimidation, emotional abuse, isolation, minimizing,  denying, blaming, using children over victim and using male privilege.</a:t>
            </a:r>
          </a:p>
          <a:p>
            <a:pPr marL="0" indent="0">
              <a:buNone/>
            </a:pPr>
            <a:r>
              <a:rPr lang="en-US" sz="1700" dirty="0">
                <a:solidFill>
                  <a:schemeClr val="bg1"/>
                </a:solidFill>
              </a:rPr>
              <a:t>(Korobov, 2011)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963386-1FE4-BDD5-B6DF-3218B00DDC42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ohiostate.pressbooks.pub/humantrafficking/chapter/chapter-1-social-work-social-justice-human-rights-and-human-trafficking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058695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2884A-7AB2-45D2-E24E-2AA847C28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807305"/>
          </a:xfrm>
        </p:spPr>
        <p:txBody>
          <a:bodyPr>
            <a:normAutofit/>
          </a:bodyPr>
          <a:lstStyle/>
          <a:p>
            <a:r>
              <a:rPr lang="en-US" sz="2400" u="sng" dirty="0"/>
              <a:t>What safeguarding measures are in place to protect/ support victims? </a:t>
            </a:r>
          </a:p>
        </p:txBody>
      </p:sp>
      <p:pic>
        <p:nvPicPr>
          <p:cNvPr id="5" name="Content Placeholder 4" descr="A close-up of words&#10;&#10;Description automatically generated">
            <a:extLst>
              <a:ext uri="{FF2B5EF4-FFF2-40B4-BE49-F238E27FC236}">
                <a16:creationId xmlns:a16="http://schemas.microsoft.com/office/drawing/2014/main" id="{AEDBAD9D-C5CA-9AF7-FAD1-C2D906CD47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64" r="6848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2B41BFA-7365-8506-DD29-9DC1B692E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3788" y="2333297"/>
            <a:ext cx="4840010" cy="3843666"/>
          </a:xfrm>
        </p:spPr>
        <p:txBody>
          <a:bodyPr>
            <a:normAutofit/>
          </a:bodyPr>
          <a:lstStyle/>
          <a:p>
            <a:r>
              <a:rPr lang="en-US" sz="2000" dirty="0"/>
              <a:t>The Domestic Abuse Act 2021 aims to raise more awareness of impact of DA. Also aims to improve protection the justice system provides for victims of DA.</a:t>
            </a:r>
          </a:p>
          <a:p>
            <a:r>
              <a:rPr lang="en-US" sz="2000" dirty="0"/>
              <a:t>Act was created to produce statutory definition of DA.</a:t>
            </a:r>
          </a:p>
          <a:p>
            <a:r>
              <a:rPr lang="en-US" sz="2000" dirty="0"/>
              <a:t>By providing statutory definition, this allows public and more importantly victims to understand what constitutes to DA.</a:t>
            </a:r>
          </a:p>
          <a:p>
            <a:pPr marL="0" indent="0">
              <a:buNone/>
            </a:pPr>
            <a:r>
              <a:rPr lang="en-US" sz="2000" dirty="0"/>
              <a:t>(Brown, 2022)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BE83705-D55E-F681-4CE3-5B3DD7B3C0B5}"/>
              </a:ext>
            </a:extLst>
          </p:cNvPr>
          <p:cNvSpPr txBox="1"/>
          <p:nvPr/>
        </p:nvSpPr>
        <p:spPr>
          <a:xfrm>
            <a:off x="10005184" y="6657945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gh.bmj.com/content/5/5/e00225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3185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92884A-7AB2-45D2-E24E-2AA847C28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>
            <a:normAutofit/>
          </a:bodyPr>
          <a:lstStyle/>
          <a:p>
            <a:r>
              <a:rPr lang="en-US" sz="1800" u="sng" dirty="0"/>
              <a:t>What safeguarding measures are in place to protect/ support victims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2B41BFA-7365-8506-DD29-9DC1B692E0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623381"/>
            <a:ext cx="3888528" cy="3553581"/>
          </a:xfrm>
        </p:spPr>
        <p:txBody>
          <a:bodyPr>
            <a:normAutofit fontScale="92500"/>
          </a:bodyPr>
          <a:lstStyle/>
          <a:p>
            <a:r>
              <a:rPr lang="en-US" sz="1700" dirty="0"/>
              <a:t>Many support services for victims such as </a:t>
            </a:r>
            <a:r>
              <a:rPr lang="en-US" sz="1700" i="1" dirty="0"/>
              <a:t>Victim Support </a:t>
            </a:r>
            <a:r>
              <a:rPr lang="en-US" sz="1700" dirty="0"/>
              <a:t>provides support to victims, and specialist support for young victims, male victims and victims In same- sex relationships.</a:t>
            </a:r>
          </a:p>
          <a:p>
            <a:r>
              <a:rPr lang="en-US" sz="1700" dirty="0"/>
              <a:t>Work alongside other DA organisations as well as police, also contain Independent Domestic Violence Advocates (IDVAs) in England and Wales.</a:t>
            </a:r>
          </a:p>
          <a:p>
            <a:r>
              <a:rPr lang="en-US" sz="1700" dirty="0"/>
              <a:t>Victims of DA are assessed via the CAADA DASH Domestic Abuse, Stalking and “Honour-based” violence risk assessment tool.</a:t>
            </a:r>
          </a:p>
          <a:p>
            <a:pPr marL="0" indent="0">
              <a:buNone/>
            </a:pPr>
            <a:r>
              <a:rPr lang="en-US" sz="1700" dirty="0"/>
              <a:t>(Victim Support, 2023)</a:t>
            </a:r>
          </a:p>
        </p:txBody>
      </p:sp>
      <p:pic>
        <p:nvPicPr>
          <p:cNvPr id="5" name="Content Placeholder 4" descr="A close-up of words&#10;&#10;Description automatically generated">
            <a:extLst>
              <a:ext uri="{FF2B5EF4-FFF2-40B4-BE49-F238E27FC236}">
                <a16:creationId xmlns:a16="http://schemas.microsoft.com/office/drawing/2014/main" id="{AEDBAD9D-C5CA-9AF7-FAD1-C2D906CD476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964" r="6848"/>
          <a:stretch/>
        </p:blipFill>
        <p:spPr>
          <a:xfrm>
            <a:off x="6800986" y="781633"/>
            <a:ext cx="4747547" cy="532307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E83705-D55E-F681-4CE3-5B3DD7B3C0B5}"/>
              </a:ext>
            </a:extLst>
          </p:cNvPr>
          <p:cNvSpPr txBox="1"/>
          <p:nvPr/>
        </p:nvSpPr>
        <p:spPr>
          <a:xfrm>
            <a:off x="9361717" y="5904656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gh.bmj.com/content/5/5/e00225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217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halkboard with a word on it next to a pair of books and glasses&#10;&#10;Description automatically generated">
            <a:extLst>
              <a:ext uri="{FF2B5EF4-FFF2-40B4-BE49-F238E27FC236}">
                <a16:creationId xmlns:a16="http://schemas.microsoft.com/office/drawing/2014/main" id="{47BD52DF-FEA8-4E1C-7368-96D4006918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899" r="5395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5A9B263-FBF1-EE34-41AB-827EC9F277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737" y="1196244"/>
            <a:ext cx="3822189" cy="3742762"/>
          </a:xfrm>
        </p:spPr>
        <p:txBody>
          <a:bodyPr>
            <a:noAutofit/>
          </a:bodyPr>
          <a:lstStyle/>
          <a:p>
            <a:r>
              <a:rPr lang="en-US" sz="1600" dirty="0"/>
              <a:t>Local Government Association (2015:p. 11), The Care Act 2014 Section 14(7)- safeguarding of adults means “</a:t>
            </a:r>
            <a:r>
              <a:rPr lang="en-US" sz="1600" i="1" dirty="0"/>
              <a:t>protecting an adult’s right to live in safety, free from abuse and neglect</a:t>
            </a:r>
            <a:r>
              <a:rPr lang="en-US" sz="1600" dirty="0"/>
              <a:t>” and that freedom of abuse and neglect is key for a person’s well-being. </a:t>
            </a:r>
          </a:p>
          <a:p>
            <a:r>
              <a:rPr lang="en-US" sz="1600" dirty="0"/>
              <a:t>Multi- Agency Risk Assessment Conferences (MARACS)- meetings for police and organisations to work together to develop safety plans to protect victims.</a:t>
            </a:r>
          </a:p>
          <a:p>
            <a:r>
              <a:rPr lang="en-US" sz="1600" dirty="0"/>
              <a:t>Safeguarding staff can refer victims to a MARAC meeting if individual has “</a:t>
            </a:r>
            <a:r>
              <a:rPr lang="en-US" sz="1600" i="1" dirty="0"/>
              <a:t>care and support needs</a:t>
            </a:r>
            <a:r>
              <a:rPr lang="en-US" sz="1600" dirty="0"/>
              <a:t>”. Victim can be referred to meeting if they are high risk of serious harm or murder (Local Government Association, 2015:p. 42)</a:t>
            </a:r>
          </a:p>
          <a:p>
            <a:pPr marL="0" indent="0">
              <a:buNone/>
            </a:pPr>
            <a:r>
              <a:rPr lang="en-US" sz="1600" dirty="0"/>
              <a:t>(Local Government Association, 2015)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383A3C-E42A-02DC-465F-FE336BC9A9BC}"/>
              </a:ext>
            </a:extLst>
          </p:cNvPr>
          <p:cNvSpPr txBox="1"/>
          <p:nvPr/>
        </p:nvSpPr>
        <p:spPr>
          <a:xfrm>
            <a:off x="9884956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icpedia.org/chalkboard/l/legisl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9439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C0A1ED06-4733-4020-9C60-81D4D8014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B0CA3509-3AF9-45FE-93ED-57BB5D5E8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7388" y="181576"/>
            <a:ext cx="11823637" cy="6501088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chalkboard with a word on it next to a pair of books and glasses&#10;&#10;Description automatically generated">
            <a:extLst>
              <a:ext uri="{FF2B5EF4-FFF2-40B4-BE49-F238E27FC236}">
                <a16:creationId xmlns:a16="http://schemas.microsoft.com/office/drawing/2014/main" id="{B8905BD9-5398-B82A-D364-6F66F31A23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b="16391"/>
          <a:stretch/>
        </p:blipFill>
        <p:spPr>
          <a:xfrm>
            <a:off x="180975" y="182880"/>
            <a:ext cx="11823637" cy="6499784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2C2C47E-D32D-7DC9-5D46-BCA7DAF449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526300"/>
            <a:ext cx="10165218" cy="2588458"/>
          </a:xfrm>
        </p:spPr>
        <p:txBody>
          <a:bodyPr>
            <a:normAutofit/>
          </a:bodyPr>
          <a:lstStyle/>
          <a:p>
            <a:r>
              <a:rPr lang="en-US" sz="1900" dirty="0">
                <a:solidFill>
                  <a:srgbClr val="FFFFFF"/>
                </a:solidFill>
              </a:rPr>
              <a:t>The Crime and Security Act (2010) Section 24-33 relates The Domestic Violence Protection Orders (DVPOs) and Domestic Violence Protection Notices (DPVNs) which have been enforced in 43 forces in England and Wales.</a:t>
            </a:r>
          </a:p>
          <a:p>
            <a:r>
              <a:rPr lang="en-US" sz="1900" dirty="0">
                <a:solidFill>
                  <a:srgbClr val="FFFFFF"/>
                </a:solidFill>
              </a:rPr>
              <a:t>Protects victims by allowing police and Magistrates courts to enforce “</a:t>
            </a:r>
            <a:r>
              <a:rPr lang="en-US" sz="1900" i="1" dirty="0">
                <a:solidFill>
                  <a:srgbClr val="FFFFFF"/>
                </a:solidFill>
              </a:rPr>
              <a:t>protective measures</a:t>
            </a:r>
            <a:r>
              <a:rPr lang="en-US" sz="1900" dirty="0">
                <a:solidFill>
                  <a:srgbClr val="FFFFFF"/>
                </a:solidFill>
              </a:rPr>
              <a:t>” when there is insufficient evidence to charge the perpetrator for DA.</a:t>
            </a:r>
          </a:p>
          <a:p>
            <a:r>
              <a:rPr lang="en-US" sz="1900" dirty="0">
                <a:solidFill>
                  <a:srgbClr val="FFFFFF"/>
                </a:solidFill>
              </a:rPr>
              <a:t>The DVPO prevents the perpetrator from contacting victim for up 28 days and allows victim to look for help and support with specialist victim agencies.</a:t>
            </a:r>
          </a:p>
          <a:p>
            <a:pPr marL="0" indent="0">
              <a:buNone/>
            </a:pPr>
            <a:r>
              <a:rPr lang="en-US" sz="1900" dirty="0">
                <a:solidFill>
                  <a:srgbClr val="FFFFFF"/>
                </a:solidFill>
              </a:rPr>
              <a:t>(Home Office, 2022b)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CD47C6-DBC3-C19A-92F6-C4F3DB98B076}"/>
              </a:ext>
            </a:extLst>
          </p:cNvPr>
          <p:cNvSpPr txBox="1"/>
          <p:nvPr/>
        </p:nvSpPr>
        <p:spPr>
          <a:xfrm>
            <a:off x="9697570" y="6482609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www.picpedia.org/chalkboard/l/legislatio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184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Desk with stethoscope and computer keyboard">
            <a:extLst>
              <a:ext uri="{FF2B5EF4-FFF2-40B4-BE49-F238E27FC236}">
                <a16:creationId xmlns:a16="http://schemas.microsoft.com/office/drawing/2014/main" id="{73AB2184-C431-4741-ED51-5A1B68B1B3D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84" r="-1" b="-1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D56FD5-EAF3-093C-93CF-36AA974BF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2500" u="sng"/>
              <a:t>Evaluate current approaches and methods utilised to support victims and identify perpetrators</a:t>
            </a:r>
            <a:r>
              <a:rPr lang="en-US" sz="250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E321D8-1C13-7013-6DCD-9B349FCCAD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1600" i="1" dirty="0"/>
              <a:t>Women’s Aid </a:t>
            </a:r>
            <a:r>
              <a:rPr lang="en-US" sz="1600" dirty="0"/>
              <a:t>and </a:t>
            </a:r>
            <a:r>
              <a:rPr lang="en-US" sz="1600" i="1" dirty="0"/>
              <a:t>SafeLives </a:t>
            </a:r>
            <a:r>
              <a:rPr lang="en-US" sz="1600" dirty="0"/>
              <a:t>found that services for DA need to be more flexible and “</a:t>
            </a:r>
            <a:r>
              <a:rPr lang="en-US" sz="1600" i="1" dirty="0"/>
              <a:t>more tailored and responsive</a:t>
            </a:r>
            <a:r>
              <a:rPr lang="en-US" sz="1600" dirty="0"/>
              <a:t>” to survivors’ needs.</a:t>
            </a:r>
          </a:p>
          <a:p>
            <a:r>
              <a:rPr lang="en-US" sz="1600" dirty="0"/>
              <a:t>Women’s Aid (2021b)- Victims of DA valued support services that allowed them to choose support they received and many needed help with parenting as well as victim support.</a:t>
            </a:r>
          </a:p>
          <a:p>
            <a:r>
              <a:rPr lang="en-US" sz="1600" dirty="0"/>
              <a:t>RoadMap provided training for frontline staff, however health services were less likely to take part in training and work alongside RoadMap services.</a:t>
            </a:r>
          </a:p>
          <a:p>
            <a:pPr marL="0" indent="0">
              <a:buNone/>
            </a:pPr>
            <a:r>
              <a:rPr lang="en-US" sz="1600" dirty="0"/>
              <a:t>(Women’s Aid, 2021)</a:t>
            </a:r>
          </a:p>
        </p:txBody>
      </p:sp>
    </p:spTree>
    <p:extLst>
      <p:ext uri="{BB962C8B-B14F-4D97-AF65-F5344CB8AC3E}">
        <p14:creationId xmlns:p14="http://schemas.microsoft.com/office/powerpoint/2010/main" val="8683238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3CD84-B740-BDAE-8E00-BA90D9B9B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993400"/>
            <a:ext cx="3434180" cy="14152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u="sng" dirty="0"/>
              <a:t>Services for the LGBTQ+ community</a:t>
            </a:r>
          </a:p>
        </p:txBody>
      </p:sp>
      <p:pic>
        <p:nvPicPr>
          <p:cNvPr id="6" name="Content Placeholder 5" descr="A group of people holding rainbow flags and a heart&#10;&#10;Description automatically generated">
            <a:extLst>
              <a:ext uri="{FF2B5EF4-FFF2-40B4-BE49-F238E27FC236}">
                <a16:creationId xmlns:a16="http://schemas.microsoft.com/office/drawing/2014/main" id="{6E1E1B55-7714-8C88-7A31-BBC8477CE6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951" r="9719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D2B79A-9A9C-DE21-431F-BF9193860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53400" y="2543364"/>
            <a:ext cx="3434180" cy="3599019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r>
              <a:rPr lang="en-US" sz="2000" dirty="0"/>
              <a:t>25%-40% of LGB individuals have reported an incident of DA.</a:t>
            </a:r>
          </a:p>
          <a:p>
            <a:r>
              <a:rPr lang="en-US" sz="2000" dirty="0"/>
              <a:t>Trans individuals are at higher risk- 28%-80% of trans individuals have experienced DA.</a:t>
            </a:r>
          </a:p>
          <a:p>
            <a:r>
              <a:rPr lang="en-US" sz="2000" dirty="0"/>
              <a:t>Less than 2% of survivors who are accessing IDVA services are LGB </a:t>
            </a:r>
          </a:p>
          <a:p>
            <a:r>
              <a:rPr lang="en-US" sz="2000" dirty="0"/>
              <a:t>78% of gay and bisexual men and 80% of gay and bisexual women who have experienced DA have never reported to police</a:t>
            </a:r>
          </a:p>
          <a:p>
            <a:pPr marL="0" indent="0">
              <a:buNone/>
            </a:pPr>
            <a:r>
              <a:rPr lang="en-US" sz="2000" dirty="0"/>
              <a:t>(Safe Lives, 2018).</a:t>
            </a:r>
          </a:p>
        </p:txBody>
      </p:sp>
    </p:spTree>
    <p:extLst>
      <p:ext uri="{BB962C8B-B14F-4D97-AF65-F5344CB8AC3E}">
        <p14:creationId xmlns:p14="http://schemas.microsoft.com/office/powerpoint/2010/main" val="51457640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63CD84-B740-BDAE-8E00-BA90D9B9B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u="sng"/>
              <a:t>Services for the LGBTQ+ community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D2B79A-9A9C-DE21-431F-BF9193860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719" y="2330505"/>
            <a:ext cx="4559425" cy="3979585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r>
              <a:rPr lang="en-US" sz="2000" dirty="0"/>
              <a:t>Individuals from LGBTQ+ community face systemic barriers when reporting due to how services are designed and delivered.</a:t>
            </a:r>
          </a:p>
          <a:p>
            <a:pPr>
              <a:buFont typeface="Wingdings" pitchFamily="2" charset="2"/>
              <a:buChar char="à"/>
            </a:pPr>
            <a:r>
              <a:rPr lang="en-US" sz="2000" dirty="0">
                <a:sym typeface="Wingdings" pitchFamily="2" charset="2"/>
              </a:rPr>
              <a:t>Support services are not as accessible and inclusive for LGBTQ+ individuals.</a:t>
            </a:r>
          </a:p>
          <a:p>
            <a:r>
              <a:rPr lang="en-US" sz="2000" dirty="0">
                <a:sym typeface="Wingdings" pitchFamily="2" charset="2"/>
              </a:rPr>
              <a:t>Support services do not have appropriate interventions and support for LGBTQ+ victims as information available on websites is primarily targeted at heterosexual cis women as victims and men as perpetrators </a:t>
            </a:r>
          </a:p>
          <a:p>
            <a:pPr marL="0" indent="0">
              <a:buNone/>
            </a:pPr>
            <a:r>
              <a:rPr lang="en-US" sz="2000" dirty="0">
                <a:sym typeface="Wingdings" pitchFamily="2" charset="2"/>
              </a:rPr>
              <a:t>(Safe Lives, 2018)</a:t>
            </a:r>
            <a:endParaRPr lang="en-US" sz="2000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Content Placeholder 5" descr="A group of people holding rainbow flags and a heart&#10;&#10;Description automatically generated">
            <a:extLst>
              <a:ext uri="{FF2B5EF4-FFF2-40B4-BE49-F238E27FC236}">
                <a16:creationId xmlns:a16="http://schemas.microsoft.com/office/drawing/2014/main" id="{6E1E1B55-7714-8C88-7A31-BBC8477CE6B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2592" r="12359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1468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rainbow colored heart on a hand&#10;&#10;Description automatically generated">
            <a:extLst>
              <a:ext uri="{FF2B5EF4-FFF2-40B4-BE49-F238E27FC236}">
                <a16:creationId xmlns:a16="http://schemas.microsoft.com/office/drawing/2014/main" id="{8A4E3748-570B-8D24-CBD0-00BA093A78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66" r="3322"/>
          <a:stretch/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ED2680C-9D56-8AE6-2867-20199AB15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72500" y="1569660"/>
            <a:ext cx="3479368" cy="6307485"/>
          </a:xfrm>
        </p:spPr>
        <p:txBody>
          <a:bodyPr>
            <a:normAutofit/>
          </a:bodyPr>
          <a:lstStyle/>
          <a:p>
            <a:r>
              <a:rPr lang="en-US" sz="1800" dirty="0"/>
              <a:t>Domestic Abuse Commissioner (2021)- Are no funded LGBTQ+ DA services in Southwest and Northeast of England or Wales. There are no services specifically for LGBTQ+ perpetrators or perpetrator programmes. </a:t>
            </a:r>
          </a:p>
          <a:p>
            <a:r>
              <a:rPr lang="en-US" sz="1800" dirty="0"/>
              <a:t>Small number of accommodation and housing services.</a:t>
            </a:r>
          </a:p>
          <a:p>
            <a:r>
              <a:rPr lang="en-US" sz="1800" dirty="0"/>
              <a:t>Lack of services for children and young people from the LGBTQ+ community</a:t>
            </a:r>
          </a:p>
          <a:p>
            <a:pPr marL="0" indent="0">
              <a:buNone/>
            </a:pPr>
            <a:r>
              <a:rPr lang="en-US" sz="1800" dirty="0"/>
              <a:t>(Domestic Abuse Commissioner,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191B4B-FD2C-7CD6-DB82-9E946B5B1FBB}"/>
              </a:ext>
            </a:extLst>
          </p:cNvPr>
          <p:cNvSpPr txBox="1"/>
          <p:nvPr/>
        </p:nvSpPr>
        <p:spPr>
          <a:xfrm>
            <a:off x="7362601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ergiocaredda.eu/tag/pride-mon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3A0FC7-CAD9-8FFE-4F15-E32333EB99C9}"/>
              </a:ext>
            </a:extLst>
          </p:cNvPr>
          <p:cNvSpPr txBox="1"/>
          <p:nvPr/>
        </p:nvSpPr>
        <p:spPr>
          <a:xfrm>
            <a:off x="8797484" y="0"/>
            <a:ext cx="3235973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u="sng" dirty="0"/>
              <a:t>Services for the LGBTQ+ community</a:t>
            </a:r>
          </a:p>
        </p:txBody>
      </p:sp>
    </p:spTree>
    <p:extLst>
      <p:ext uri="{BB962C8B-B14F-4D97-AF65-F5344CB8AC3E}">
        <p14:creationId xmlns:p14="http://schemas.microsoft.com/office/powerpoint/2010/main" val="5682726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rainbow colored heart on a hand&#10;&#10;Description automatically generated">
            <a:extLst>
              <a:ext uri="{FF2B5EF4-FFF2-40B4-BE49-F238E27FC236}">
                <a16:creationId xmlns:a16="http://schemas.microsoft.com/office/drawing/2014/main" id="{8A4E3748-570B-8D24-CBD0-00BA093A787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7366" r="3322"/>
          <a:stretch/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ED2680C-9D56-8AE6-2867-20199AB156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" y="1135753"/>
            <a:ext cx="3822189" cy="5522192"/>
          </a:xfrm>
        </p:spPr>
        <p:txBody>
          <a:bodyPr>
            <a:normAutofit/>
          </a:bodyPr>
          <a:lstStyle/>
          <a:p>
            <a:r>
              <a:rPr lang="en-US" sz="1700" dirty="0"/>
              <a:t>Small number of services have support that targets specific groups of LGBTQ+ community such as Latin American Women’s Aid (LAWA) who aim to end violence against Latin American women, Black women and girls and provides support services for LGBTQ+ individuals.</a:t>
            </a:r>
          </a:p>
          <a:p>
            <a:r>
              <a:rPr lang="en-US" sz="1700" dirty="0"/>
              <a:t>Currently only four LGBTQ+ IDVA specialists: LGBTQ+ Foundation (Manchester), Galop (London), RISE (Brighton and Hove), and Birmingham LGBT (Birmingham).</a:t>
            </a:r>
          </a:p>
          <a:p>
            <a:pPr marL="0" indent="0">
              <a:buNone/>
            </a:pPr>
            <a:r>
              <a:rPr lang="en-US" sz="1700" dirty="0"/>
              <a:t>(Donovan, 2022)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191B4B-FD2C-7CD6-DB82-9E946B5B1FBB}"/>
              </a:ext>
            </a:extLst>
          </p:cNvPr>
          <p:cNvSpPr txBox="1"/>
          <p:nvPr/>
        </p:nvSpPr>
        <p:spPr>
          <a:xfrm>
            <a:off x="9884956" y="6657945"/>
            <a:ext cx="230704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sergiocaredda.eu/tag/pride-month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642115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58DC1-E5FD-B10E-4DA2-B26958BE9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8113"/>
            <a:ext cx="4631033" cy="1383109"/>
          </a:xfrm>
        </p:spPr>
        <p:txBody>
          <a:bodyPr anchor="b">
            <a:normAutofit/>
          </a:bodyPr>
          <a:lstStyle/>
          <a:p>
            <a:r>
              <a:rPr lang="en-US" sz="3800" dirty="0">
                <a:solidFill>
                  <a:schemeClr val="bg1"/>
                </a:solidFill>
              </a:rPr>
              <a:t>Services for Male victims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AE05351-315A-4BA9-A90A-FE5C94952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1851222"/>
            <a:ext cx="54482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7B15551-6604-5E5D-0844-204CB959D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20204"/>
            <a:ext cx="4631033" cy="2577009"/>
          </a:xfrm>
        </p:spPr>
        <p:txBody>
          <a:bodyPr>
            <a:normAutofit fontScale="92500" lnSpcReduction="20000"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Individuals minimise experience of male victims which prevent victims to seek help or report</a:t>
            </a:r>
          </a:p>
          <a:p>
            <a:r>
              <a:rPr lang="en-US" sz="2000" dirty="0">
                <a:solidFill>
                  <a:schemeClr val="bg1"/>
                </a:solidFill>
              </a:rPr>
              <a:t>Workers are not given effective training and guidelines on how to support male victims of DA.</a:t>
            </a:r>
          </a:p>
          <a:p>
            <a:r>
              <a:rPr lang="en-US" sz="2000" dirty="0">
                <a:solidFill>
                  <a:schemeClr val="bg1"/>
                </a:solidFill>
              </a:rPr>
              <a:t>Some male victims believe there are little to no DA services for men and focus on female victims </a:t>
            </a:r>
          </a:p>
          <a:p>
            <a:pPr marL="0" indent="0">
              <a:buNone/>
            </a:pPr>
            <a:r>
              <a:rPr lang="en-US" sz="2000" dirty="0">
                <a:solidFill>
                  <a:schemeClr val="bg1"/>
                </a:solidFill>
              </a:rPr>
              <a:t>(Moore, 2021)</a:t>
            </a:r>
          </a:p>
        </p:txBody>
      </p:sp>
      <p:pic>
        <p:nvPicPr>
          <p:cNvPr id="5" name="Content Placeholder 4" descr="A person sitting on the floor&#10;&#10;Description automatically generated">
            <a:extLst>
              <a:ext uri="{FF2B5EF4-FFF2-40B4-BE49-F238E27FC236}">
                <a16:creationId xmlns:a16="http://schemas.microsoft.com/office/drawing/2014/main" id="{3FD64FE9-193A-E161-AF7B-D08C24C51A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15727" y="2955562"/>
            <a:ext cx="5676273" cy="3902437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9D20816A-53A8-414B-9615-2877C10816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274779" y="1850813"/>
            <a:ext cx="4917221" cy="5007187"/>
            <a:chOff x="6833344" y="1502570"/>
            <a:chExt cx="4917221" cy="5007187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9CC84F6-0A3D-42D4-84D1-34E857123F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V="1">
              <a:off x="6833344" y="1502570"/>
              <a:ext cx="0" cy="5007187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C76FD32F-1C07-4AF8-994F-CDC99B5D4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836570" y="1502570"/>
              <a:ext cx="4913995" cy="0"/>
            </a:xfrm>
            <a:prstGeom prst="line">
              <a:avLst/>
            </a:prstGeom>
            <a:ln w="127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A0996FF4-5EB9-D1BF-63A1-2054F10CBF22}"/>
              </a:ext>
            </a:extLst>
          </p:cNvPr>
          <p:cNvSpPr txBox="1"/>
          <p:nvPr/>
        </p:nvSpPr>
        <p:spPr>
          <a:xfrm>
            <a:off x="9732673" y="6657944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mericanfathersliberationarmy.blogspot.com/2016/04/its-time-to-speak-up-for-male-victi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55693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558DC1-E5FD-B10E-4DA2-B26958BE9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494" y="599429"/>
            <a:ext cx="4718303" cy="1074942"/>
          </a:xfrm>
        </p:spPr>
        <p:txBody>
          <a:bodyPr anchor="b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chemeClr val="bg1"/>
                </a:solidFill>
              </a:rPr>
              <a:t>757, 000 men reported they experienced abuse in 2020- some do not report to police, safeguarding and support services as they are silenced</a:t>
            </a:r>
          </a:p>
        </p:txBody>
      </p:sp>
      <p:pic>
        <p:nvPicPr>
          <p:cNvPr id="5" name="Content Placeholder 4" descr="A person sitting on the floor&#10;&#10;Description automatically generated">
            <a:extLst>
              <a:ext uri="{FF2B5EF4-FFF2-40B4-BE49-F238E27FC236}">
                <a16:creationId xmlns:a16="http://schemas.microsoft.com/office/drawing/2014/main" id="{3FD64FE9-193A-E161-AF7B-D08C24C51A1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2346" y="1481124"/>
            <a:ext cx="5666547" cy="3895751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A38897-7BA3-4408-8083-3235339C4A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1749756"/>
            <a:ext cx="4718304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97B15551-6604-5E5D-0844-204CB959D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27800" y="1909191"/>
            <a:ext cx="4713997" cy="4619623"/>
          </a:xfrm>
        </p:spPr>
        <p:txBody>
          <a:bodyPr>
            <a:norm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Broberg (2022)- support services and agencies fail to identify victims and overlook cases with female abusers.</a:t>
            </a:r>
          </a:p>
          <a:p>
            <a:r>
              <a:rPr lang="en-US" sz="1600" dirty="0">
                <a:solidFill>
                  <a:schemeClr val="bg1"/>
                </a:solidFill>
              </a:rPr>
              <a:t>Homicide Reviews- lack of training in handling male victims </a:t>
            </a:r>
          </a:p>
          <a:p>
            <a:r>
              <a:rPr lang="en-US" sz="1600" dirty="0">
                <a:solidFill>
                  <a:schemeClr val="bg1"/>
                </a:solidFill>
              </a:rPr>
              <a:t>ManKind- in 2021, 58/ 238 refuge spaces for victims of DA were given to male survivors.</a:t>
            </a:r>
          </a:p>
          <a:p>
            <a:r>
              <a:rPr lang="en-US" sz="1600" dirty="0">
                <a:solidFill>
                  <a:schemeClr val="bg1"/>
                </a:solidFill>
              </a:rPr>
              <a:t>Female helpline could not offer male victims support as they </a:t>
            </a:r>
            <a:r>
              <a:rPr lang="en-US" sz="1600" i="1" dirty="0">
                <a:solidFill>
                  <a:schemeClr val="bg1"/>
                </a:solidFill>
              </a:rPr>
              <a:t>“did not have the funding to support male victims”. </a:t>
            </a:r>
          </a:p>
          <a:p>
            <a:r>
              <a:rPr lang="en-US" sz="1600">
                <a:solidFill>
                  <a:schemeClr val="bg1"/>
                </a:solidFill>
              </a:rPr>
              <a:t>Have </a:t>
            </a:r>
            <a:r>
              <a:rPr lang="en-US" sz="1600" dirty="0">
                <a:solidFill>
                  <a:schemeClr val="bg1"/>
                </a:solidFill>
              </a:rPr>
              <a:t>been many missed opportunities to support male victims of DA and as a result, professionals often are unable to identify and support victims.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bg1"/>
                </a:solidFill>
              </a:rPr>
              <a:t>(Broberg, 2022) </a:t>
            </a:r>
          </a:p>
          <a:p>
            <a:endParaRPr lang="en-US" sz="1600" dirty="0">
              <a:solidFill>
                <a:schemeClr val="bg1"/>
              </a:solidFill>
            </a:endParaRP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F11AD06B-AB20-4097-8606-5DA00DBAC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527800" y="5707672"/>
            <a:ext cx="4713997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A0996FF4-5EB9-D1BF-63A1-2054F10CBF22}"/>
              </a:ext>
            </a:extLst>
          </p:cNvPr>
          <p:cNvSpPr txBox="1"/>
          <p:nvPr/>
        </p:nvSpPr>
        <p:spPr>
          <a:xfrm>
            <a:off x="3204874" y="517682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americanfathersliberationarmy.blogspot.com/2016/04/its-time-to-speak-up-for-male-victim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77200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AA3C4BBB-74A1-4831-90A7-709289EF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couple of people with headsets and laptops&#10;&#10;Description automatically generated">
            <a:extLst>
              <a:ext uri="{FF2B5EF4-FFF2-40B4-BE49-F238E27FC236}">
                <a16:creationId xmlns:a16="http://schemas.microsoft.com/office/drawing/2014/main" id="{3E1339D5-B3E6-82DA-853A-6A19595A9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86763" y="1508678"/>
            <a:ext cx="7014879" cy="3840644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9FF917C-66EB-B123-AC22-21602D2A7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399" y="2958353"/>
            <a:ext cx="3784006" cy="3167530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US" sz="1900" dirty="0">
                <a:latin typeface="Calibri" panose="020F0502020204030204" pitchFamily="34" charset="0"/>
                <a:cs typeface="Calibri" panose="020F0502020204030204" pitchFamily="34" charset="0"/>
                <a:sym typeface="Wingdings" pitchFamily="2" charset="2"/>
              </a:rPr>
              <a:t> </a:t>
            </a:r>
            <a:r>
              <a:rPr lang="en-GB" sz="19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dirty="0">
                <a:effectLst/>
                <a:cs typeface="Calibri" panose="020F0502020204030204" pitchFamily="34" charset="0"/>
              </a:rPr>
              <a:t>Although there are many services that provides support for all victims of DA, the support is mainly targeted at female victims. Although DA is in fact a gendered crime, as previously stated, anyone can be a victim, therefore, more services need to be provided for a larger target of victims/ survivors of DA, rather than emphasising the support services for female victims. Furthermore, According to Broberg (2022), “</a:t>
            </a:r>
            <a:r>
              <a:rPr lang="en-GB" sz="1900" i="1" dirty="0">
                <a:effectLst/>
                <a:cs typeface="Calibri" panose="020F0502020204030204" pitchFamily="34" charset="0"/>
              </a:rPr>
              <a:t>with proper training, more funding, and less prejudice</a:t>
            </a:r>
            <a:r>
              <a:rPr lang="en-GB" sz="1900" dirty="0">
                <a:effectLst/>
                <a:cs typeface="Calibri" panose="020F0502020204030204" pitchFamily="34" charset="0"/>
              </a:rPr>
              <a:t>” this will allow agencies and support services to “</a:t>
            </a:r>
            <a:r>
              <a:rPr lang="en-GB" sz="1900" i="1" dirty="0">
                <a:effectLst/>
                <a:cs typeface="Calibri" panose="020F0502020204030204" pitchFamily="34" charset="0"/>
              </a:rPr>
              <a:t>provide much needed suppor</a:t>
            </a:r>
            <a:r>
              <a:rPr lang="en-GB" sz="1900" dirty="0">
                <a:effectLst/>
                <a:cs typeface="Calibri" panose="020F0502020204030204" pitchFamily="34" charset="0"/>
              </a:rPr>
              <a:t>t” to all victims of DA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8117540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EE0B6E2-7CE8-4D86-87FC-4B58A7D8E7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yellow sticky notes with black letters pinned to it&#10;&#10;Description automatically generated">
            <a:extLst>
              <a:ext uri="{FF2B5EF4-FFF2-40B4-BE49-F238E27FC236}">
                <a16:creationId xmlns:a16="http://schemas.microsoft.com/office/drawing/2014/main" id="{67EFABC9-9061-45CE-4DB1-554D6CC4B9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00" r="4264"/>
          <a:stretch/>
        </p:blipFill>
        <p:spPr>
          <a:xfrm>
            <a:off x="577637" y="424330"/>
            <a:ext cx="11036726" cy="5869478"/>
          </a:xfrm>
          <a:custGeom>
            <a:avLst/>
            <a:gdLst/>
            <a:ahLst/>
            <a:cxnLst/>
            <a:rect l="l" t="t" r="r" b="b"/>
            <a:pathLst>
              <a:path w="10630858" h="5869478">
                <a:moveTo>
                  <a:pt x="5791061" y="218"/>
                </a:moveTo>
                <a:cubicBezTo>
                  <a:pt x="5877327" y="-560"/>
                  <a:pt x="5971399" y="626"/>
                  <a:pt x="6073275" y="5793"/>
                </a:cubicBezTo>
                <a:cubicBezTo>
                  <a:pt x="6098744" y="7086"/>
                  <a:pt x="6121786" y="8165"/>
                  <a:pt x="6142651" y="9057"/>
                </a:cubicBezTo>
                <a:lnTo>
                  <a:pt x="6164185" y="9874"/>
                </a:lnTo>
                <a:lnTo>
                  <a:pt x="6258731" y="5793"/>
                </a:lnTo>
                <a:lnTo>
                  <a:pt x="6319194" y="2002"/>
                </a:lnTo>
                <a:lnTo>
                  <a:pt x="6413049" y="11772"/>
                </a:lnTo>
                <a:cubicBezTo>
                  <a:pt x="6592720" y="42783"/>
                  <a:pt x="6774188" y="66100"/>
                  <a:pt x="6956654" y="46745"/>
                </a:cubicBezTo>
                <a:cubicBezTo>
                  <a:pt x="7082424" y="33223"/>
                  <a:pt x="7207994" y="25294"/>
                  <a:pt x="7334364" y="25763"/>
                </a:cubicBezTo>
                <a:cubicBezTo>
                  <a:pt x="7624835" y="25763"/>
                  <a:pt x="7915502" y="28559"/>
                  <a:pt x="8205974" y="22730"/>
                </a:cubicBezTo>
                <a:cubicBezTo>
                  <a:pt x="8464499" y="17601"/>
                  <a:pt x="8722029" y="6412"/>
                  <a:pt x="8980756" y="34620"/>
                </a:cubicBezTo>
                <a:cubicBezTo>
                  <a:pt x="9362658" y="76124"/>
                  <a:pt x="9746556" y="62832"/>
                  <a:pt x="10129655" y="57937"/>
                </a:cubicBezTo>
                <a:lnTo>
                  <a:pt x="10163726" y="56766"/>
                </a:lnTo>
                <a:lnTo>
                  <a:pt x="10254950" y="73131"/>
                </a:lnTo>
                <a:lnTo>
                  <a:pt x="10311819" y="101928"/>
                </a:lnTo>
                <a:cubicBezTo>
                  <a:pt x="10479504" y="200737"/>
                  <a:pt x="10591476" y="367254"/>
                  <a:pt x="10625532" y="561669"/>
                </a:cubicBezTo>
                <a:lnTo>
                  <a:pt x="10626834" y="578090"/>
                </a:lnTo>
                <a:lnTo>
                  <a:pt x="10611964" y="734537"/>
                </a:lnTo>
                <a:cubicBezTo>
                  <a:pt x="10602387" y="823467"/>
                  <a:pt x="10587763" y="913306"/>
                  <a:pt x="10611964" y="1001326"/>
                </a:cubicBezTo>
                <a:cubicBezTo>
                  <a:pt x="10628543" y="1062669"/>
                  <a:pt x="10632231" y="1127783"/>
                  <a:pt x="10622705" y="1191154"/>
                </a:cubicBezTo>
                <a:cubicBezTo>
                  <a:pt x="10606645" y="1303627"/>
                  <a:pt x="10603293" y="1418084"/>
                  <a:pt x="10612740" y="1531572"/>
                </a:cubicBezTo>
                <a:cubicBezTo>
                  <a:pt x="10618978" y="1606398"/>
                  <a:pt x="10618020" y="1681815"/>
                  <a:pt x="10609893" y="1756397"/>
                </a:cubicBezTo>
                <a:cubicBezTo>
                  <a:pt x="10599152" y="1856690"/>
                  <a:pt x="10582457" y="1958800"/>
                  <a:pt x="10602776" y="2059394"/>
                </a:cubicBezTo>
                <a:cubicBezTo>
                  <a:pt x="10635130" y="2219226"/>
                  <a:pt x="10628659" y="2378906"/>
                  <a:pt x="10615717" y="2539949"/>
                </a:cubicBezTo>
                <a:cubicBezTo>
                  <a:pt x="10606011" y="2659785"/>
                  <a:pt x="10595269" y="2780984"/>
                  <a:pt x="10614682" y="2902183"/>
                </a:cubicBezTo>
                <a:cubicBezTo>
                  <a:pt x="10623029" y="2958418"/>
                  <a:pt x="10623029" y="3015928"/>
                  <a:pt x="10614682" y="3072165"/>
                </a:cubicBezTo>
                <a:cubicBezTo>
                  <a:pt x="10604587" y="3147914"/>
                  <a:pt x="10595010" y="3222907"/>
                  <a:pt x="10607952" y="3299413"/>
                </a:cubicBezTo>
                <a:cubicBezTo>
                  <a:pt x="10613646" y="3332743"/>
                  <a:pt x="10617917" y="3366376"/>
                  <a:pt x="10620894" y="3400009"/>
                </a:cubicBezTo>
                <a:cubicBezTo>
                  <a:pt x="10626822" y="3485877"/>
                  <a:pt x="10624699" y="3572233"/>
                  <a:pt x="10614553" y="3657556"/>
                </a:cubicBezTo>
                <a:cubicBezTo>
                  <a:pt x="10604846" y="3756637"/>
                  <a:pt x="10620635" y="3856323"/>
                  <a:pt x="10607694" y="3955100"/>
                </a:cubicBezTo>
                <a:cubicBezTo>
                  <a:pt x="10598504" y="4034653"/>
                  <a:pt x="10598155" y="4115265"/>
                  <a:pt x="10606658" y="4194923"/>
                </a:cubicBezTo>
                <a:cubicBezTo>
                  <a:pt x="10621954" y="4345512"/>
                  <a:pt x="10620998" y="4497755"/>
                  <a:pt x="10603811" y="4648057"/>
                </a:cubicBezTo>
                <a:cubicBezTo>
                  <a:pt x="10593198" y="4735775"/>
                  <a:pt x="10587116" y="4826067"/>
                  <a:pt x="10606140" y="4912119"/>
                </a:cubicBezTo>
                <a:cubicBezTo>
                  <a:pt x="10628530" y="5013245"/>
                  <a:pt x="10633189" y="5114446"/>
                  <a:pt x="10629921" y="5215515"/>
                </a:cubicBezTo>
                <a:lnTo>
                  <a:pt x="10625356" y="5273604"/>
                </a:lnTo>
                <a:lnTo>
                  <a:pt x="10624284" y="5284086"/>
                </a:lnTo>
                <a:cubicBezTo>
                  <a:pt x="10601148" y="5404993"/>
                  <a:pt x="10545219" y="5529874"/>
                  <a:pt x="10458692" y="5632218"/>
                </a:cubicBezTo>
                <a:lnTo>
                  <a:pt x="10418904" y="5670857"/>
                </a:lnTo>
                <a:lnTo>
                  <a:pt x="10417064" y="5673484"/>
                </a:lnTo>
                <a:cubicBezTo>
                  <a:pt x="10307992" y="5802550"/>
                  <a:pt x="10158402" y="5877799"/>
                  <a:pt x="9954609" y="5858572"/>
                </a:cubicBezTo>
                <a:cubicBezTo>
                  <a:pt x="9860355" y="5870096"/>
                  <a:pt x="9750551" y="5855439"/>
                  <a:pt x="9657171" y="5854061"/>
                </a:cubicBezTo>
                <a:lnTo>
                  <a:pt x="9612467" y="5856387"/>
                </a:lnTo>
                <a:lnTo>
                  <a:pt x="9279984" y="5838331"/>
                </a:lnTo>
                <a:cubicBezTo>
                  <a:pt x="9153141" y="5834280"/>
                  <a:pt x="9026273" y="5834164"/>
                  <a:pt x="8899305" y="5841275"/>
                </a:cubicBezTo>
                <a:cubicBezTo>
                  <a:pt x="8761407" y="5850940"/>
                  <a:pt x="8623304" y="5854733"/>
                  <a:pt x="8485266" y="5852671"/>
                </a:cubicBezTo>
                <a:lnTo>
                  <a:pt x="8314842" y="5842884"/>
                </a:lnTo>
                <a:lnTo>
                  <a:pt x="8193631" y="5825368"/>
                </a:lnTo>
                <a:lnTo>
                  <a:pt x="8029897" y="5818284"/>
                </a:lnTo>
                <a:lnTo>
                  <a:pt x="8028296" y="5817260"/>
                </a:lnTo>
                <a:lnTo>
                  <a:pt x="8008332" y="5817260"/>
                </a:lnTo>
                <a:lnTo>
                  <a:pt x="8006732" y="5818114"/>
                </a:lnTo>
                <a:lnTo>
                  <a:pt x="7839115" y="5825368"/>
                </a:lnTo>
                <a:lnTo>
                  <a:pt x="7801585" y="5830791"/>
                </a:lnTo>
                <a:lnTo>
                  <a:pt x="7734233" y="5834980"/>
                </a:lnTo>
                <a:lnTo>
                  <a:pt x="7482820" y="5855530"/>
                </a:lnTo>
                <a:lnTo>
                  <a:pt x="7445741" y="5854102"/>
                </a:lnTo>
                <a:lnTo>
                  <a:pt x="7403701" y="5858035"/>
                </a:lnTo>
                <a:lnTo>
                  <a:pt x="7155292" y="5854564"/>
                </a:lnTo>
                <a:cubicBezTo>
                  <a:pt x="6874805" y="5835913"/>
                  <a:pt x="6593917" y="5824488"/>
                  <a:pt x="6312830" y="5849900"/>
                </a:cubicBezTo>
                <a:lnTo>
                  <a:pt x="6232577" y="5855788"/>
                </a:lnTo>
                <a:lnTo>
                  <a:pt x="6231985" y="5855764"/>
                </a:lnTo>
                <a:lnTo>
                  <a:pt x="6166003" y="5858572"/>
                </a:lnTo>
                <a:cubicBezTo>
                  <a:pt x="6100624" y="5861901"/>
                  <a:pt x="6043822" y="5864887"/>
                  <a:pt x="5993271" y="5866513"/>
                </a:cubicBezTo>
                <a:lnTo>
                  <a:pt x="5925657" y="5866398"/>
                </a:lnTo>
                <a:lnTo>
                  <a:pt x="5833706" y="5859695"/>
                </a:lnTo>
                <a:cubicBezTo>
                  <a:pt x="5697214" y="5841788"/>
                  <a:pt x="5559607" y="5838897"/>
                  <a:pt x="5422657" y="5851067"/>
                </a:cubicBezTo>
                <a:lnTo>
                  <a:pt x="5250035" y="5858044"/>
                </a:lnTo>
                <a:lnTo>
                  <a:pt x="5151093" y="5858278"/>
                </a:lnTo>
                <a:lnTo>
                  <a:pt x="4972680" y="5851067"/>
                </a:lnTo>
                <a:cubicBezTo>
                  <a:pt x="4829141" y="5841741"/>
                  <a:pt x="4685204" y="5826120"/>
                  <a:pt x="4542066" y="5842905"/>
                </a:cubicBezTo>
                <a:cubicBezTo>
                  <a:pt x="4491758" y="5848734"/>
                  <a:pt x="4441488" y="5852626"/>
                  <a:pt x="4391242" y="5854962"/>
                </a:cubicBezTo>
                <a:lnTo>
                  <a:pt x="4246482" y="5857576"/>
                </a:lnTo>
                <a:lnTo>
                  <a:pt x="4221030" y="5856572"/>
                </a:lnTo>
                <a:lnTo>
                  <a:pt x="4218005" y="5856681"/>
                </a:lnTo>
                <a:lnTo>
                  <a:pt x="3939367" y="5844305"/>
                </a:lnTo>
                <a:cubicBezTo>
                  <a:pt x="3773470" y="5832648"/>
                  <a:pt x="3606974" y="5815626"/>
                  <a:pt x="3441875" y="5843140"/>
                </a:cubicBezTo>
                <a:cubicBezTo>
                  <a:pt x="3386806" y="5851400"/>
                  <a:pt x="3331601" y="5858126"/>
                  <a:pt x="3276306" y="5863318"/>
                </a:cubicBezTo>
                <a:lnTo>
                  <a:pt x="3225006" y="5866706"/>
                </a:lnTo>
                <a:lnTo>
                  <a:pt x="3194056" y="5866407"/>
                </a:lnTo>
                <a:lnTo>
                  <a:pt x="3082891" y="5863061"/>
                </a:lnTo>
                <a:lnTo>
                  <a:pt x="3013959" y="5869302"/>
                </a:lnTo>
                <a:cubicBezTo>
                  <a:pt x="2910698" y="5871464"/>
                  <a:pt x="2845426" y="5852913"/>
                  <a:pt x="2748311" y="5858572"/>
                </a:cubicBezTo>
                <a:cubicBezTo>
                  <a:pt x="2736171" y="5859279"/>
                  <a:pt x="2721419" y="5860082"/>
                  <a:pt x="2704411" y="5860936"/>
                </a:cubicBezTo>
                <a:lnTo>
                  <a:pt x="2650475" y="5863440"/>
                </a:lnTo>
                <a:lnTo>
                  <a:pt x="2436349" y="5854816"/>
                </a:lnTo>
                <a:cubicBezTo>
                  <a:pt x="2095150" y="5845165"/>
                  <a:pt x="1753811" y="5845122"/>
                  <a:pt x="1412584" y="5830782"/>
                </a:cubicBezTo>
                <a:cubicBezTo>
                  <a:pt x="1262458" y="5824256"/>
                  <a:pt x="1113131" y="5859227"/>
                  <a:pt x="963404" y="5861093"/>
                </a:cubicBezTo>
                <a:cubicBezTo>
                  <a:pt x="896140" y="5861967"/>
                  <a:pt x="828812" y="5861342"/>
                  <a:pt x="761431" y="5859896"/>
                </a:cubicBezTo>
                <a:lnTo>
                  <a:pt x="637698" y="5856158"/>
                </a:lnTo>
                <a:lnTo>
                  <a:pt x="592997" y="5853711"/>
                </a:lnTo>
                <a:cubicBezTo>
                  <a:pt x="391136" y="5830428"/>
                  <a:pt x="227663" y="5724844"/>
                  <a:pt x="123577" y="5564333"/>
                </a:cubicBezTo>
                <a:lnTo>
                  <a:pt x="99502" y="5518240"/>
                </a:lnTo>
                <a:lnTo>
                  <a:pt x="95609" y="5512764"/>
                </a:lnTo>
                <a:lnTo>
                  <a:pt x="86221" y="5492812"/>
                </a:lnTo>
                <a:lnTo>
                  <a:pt x="61763" y="5445986"/>
                </a:lnTo>
                <a:lnTo>
                  <a:pt x="56991" y="5430695"/>
                </a:lnTo>
                <a:lnTo>
                  <a:pt x="41922" y="5398673"/>
                </a:lnTo>
                <a:lnTo>
                  <a:pt x="25760" y="5339273"/>
                </a:lnTo>
                <a:lnTo>
                  <a:pt x="16811" y="5271956"/>
                </a:lnTo>
                <a:cubicBezTo>
                  <a:pt x="9305" y="5238090"/>
                  <a:pt x="4710" y="5203585"/>
                  <a:pt x="3092" y="5168860"/>
                </a:cubicBezTo>
                <a:cubicBezTo>
                  <a:pt x="-7132" y="5042101"/>
                  <a:pt x="10081" y="4917108"/>
                  <a:pt x="24446" y="4791844"/>
                </a:cubicBezTo>
                <a:cubicBezTo>
                  <a:pt x="34023" y="4712006"/>
                  <a:pt x="48647" y="4631352"/>
                  <a:pt x="24446" y="4552331"/>
                </a:cubicBezTo>
                <a:cubicBezTo>
                  <a:pt x="7867" y="4497261"/>
                  <a:pt x="4180" y="4438805"/>
                  <a:pt x="13705" y="4381912"/>
                </a:cubicBezTo>
                <a:cubicBezTo>
                  <a:pt x="29766" y="4280940"/>
                  <a:pt x="33117" y="4178184"/>
                  <a:pt x="23670" y="4076300"/>
                </a:cubicBezTo>
                <a:cubicBezTo>
                  <a:pt x="17432" y="4009125"/>
                  <a:pt x="18390" y="3941419"/>
                  <a:pt x="26517" y="3874462"/>
                </a:cubicBezTo>
                <a:cubicBezTo>
                  <a:pt x="37258" y="3784423"/>
                  <a:pt x="53954" y="3692752"/>
                  <a:pt x="33635" y="3602444"/>
                </a:cubicBezTo>
                <a:cubicBezTo>
                  <a:pt x="1280" y="3458954"/>
                  <a:pt x="7751" y="3315599"/>
                  <a:pt x="20694" y="3171022"/>
                </a:cubicBezTo>
                <a:cubicBezTo>
                  <a:pt x="30400" y="3063439"/>
                  <a:pt x="41141" y="2954632"/>
                  <a:pt x="21728" y="2845824"/>
                </a:cubicBezTo>
                <a:cubicBezTo>
                  <a:pt x="13381" y="2795337"/>
                  <a:pt x="13381" y="2743709"/>
                  <a:pt x="21728" y="2693221"/>
                </a:cubicBezTo>
                <a:cubicBezTo>
                  <a:pt x="31823" y="2625218"/>
                  <a:pt x="41400" y="2557892"/>
                  <a:pt x="28458" y="2489208"/>
                </a:cubicBezTo>
                <a:cubicBezTo>
                  <a:pt x="22764" y="2459285"/>
                  <a:pt x="18493" y="2429092"/>
                  <a:pt x="15516" y="2398898"/>
                </a:cubicBezTo>
                <a:cubicBezTo>
                  <a:pt x="9589" y="2321809"/>
                  <a:pt x="11711" y="2244283"/>
                  <a:pt x="21857" y="2167683"/>
                </a:cubicBezTo>
                <a:cubicBezTo>
                  <a:pt x="31564" y="2078733"/>
                  <a:pt x="15776" y="1989238"/>
                  <a:pt x="28717" y="1900560"/>
                </a:cubicBezTo>
                <a:cubicBezTo>
                  <a:pt x="37907" y="1829142"/>
                  <a:pt x="38255" y="1756772"/>
                  <a:pt x="29752" y="1685258"/>
                </a:cubicBezTo>
                <a:cubicBezTo>
                  <a:pt x="14456" y="1550065"/>
                  <a:pt x="15412" y="1413389"/>
                  <a:pt x="32599" y="1278454"/>
                </a:cubicBezTo>
                <a:cubicBezTo>
                  <a:pt x="43212" y="1199704"/>
                  <a:pt x="49294" y="1118644"/>
                  <a:pt x="30270" y="1041390"/>
                </a:cubicBezTo>
                <a:cubicBezTo>
                  <a:pt x="-14509" y="859818"/>
                  <a:pt x="11634" y="677973"/>
                  <a:pt x="30270" y="497354"/>
                </a:cubicBezTo>
                <a:lnTo>
                  <a:pt x="31725" y="472895"/>
                </a:lnTo>
                <a:lnTo>
                  <a:pt x="43781" y="427827"/>
                </a:lnTo>
                <a:lnTo>
                  <a:pt x="50994" y="413476"/>
                </a:lnTo>
                <a:lnTo>
                  <a:pt x="58372" y="387895"/>
                </a:lnTo>
                <a:cubicBezTo>
                  <a:pt x="111660" y="254431"/>
                  <a:pt x="198390" y="154469"/>
                  <a:pt x="306361" y="90092"/>
                </a:cubicBezTo>
                <a:lnTo>
                  <a:pt x="343340" y="71955"/>
                </a:lnTo>
                <a:lnTo>
                  <a:pt x="451947" y="55771"/>
                </a:lnTo>
                <a:lnTo>
                  <a:pt x="480681" y="50638"/>
                </a:lnTo>
                <a:lnTo>
                  <a:pt x="500476" y="51097"/>
                </a:lnTo>
                <a:cubicBezTo>
                  <a:pt x="614729" y="49684"/>
                  <a:pt x="728933" y="43772"/>
                  <a:pt x="843024" y="32056"/>
                </a:cubicBezTo>
                <a:cubicBezTo>
                  <a:pt x="1123212" y="7156"/>
                  <a:pt x="1404499" y="3566"/>
                  <a:pt x="1685086" y="21332"/>
                </a:cubicBezTo>
                <a:cubicBezTo>
                  <a:pt x="1938623" y="33688"/>
                  <a:pt x="2191759" y="64000"/>
                  <a:pt x="2445896" y="38121"/>
                </a:cubicBezTo>
                <a:cubicBezTo>
                  <a:pt x="2489616" y="33690"/>
                  <a:pt x="2532937" y="26111"/>
                  <a:pt x="2576333" y="19030"/>
                </a:cubicBezTo>
                <a:lnTo>
                  <a:pt x="2696353" y="4251"/>
                </a:lnTo>
                <a:lnTo>
                  <a:pt x="2745536" y="5232"/>
                </a:lnTo>
                <a:cubicBezTo>
                  <a:pt x="2818993" y="6452"/>
                  <a:pt x="2887864" y="7004"/>
                  <a:pt x="2947014" y="5793"/>
                </a:cubicBezTo>
                <a:cubicBezTo>
                  <a:pt x="3006163" y="4584"/>
                  <a:pt x="3060036" y="3178"/>
                  <a:pt x="3110399" y="1949"/>
                </a:cubicBezTo>
                <a:lnTo>
                  <a:pt x="3199002" y="221"/>
                </a:lnTo>
                <a:lnTo>
                  <a:pt x="3325015" y="3583"/>
                </a:lnTo>
                <a:cubicBezTo>
                  <a:pt x="3530714" y="12997"/>
                  <a:pt x="3736239" y="28910"/>
                  <a:pt x="3941762" y="43248"/>
                </a:cubicBezTo>
                <a:cubicBezTo>
                  <a:pt x="4091489" y="53739"/>
                  <a:pt x="4241215" y="66563"/>
                  <a:pt x="4390942" y="37886"/>
                </a:cubicBezTo>
                <a:cubicBezTo>
                  <a:pt x="4517292" y="15154"/>
                  <a:pt x="4645537" y="10467"/>
                  <a:pt x="4772844" y="23896"/>
                </a:cubicBezTo>
                <a:cubicBezTo>
                  <a:pt x="4885597" y="37327"/>
                  <a:pt x="4999052" y="40520"/>
                  <a:pt x="5112224" y="33456"/>
                </a:cubicBezTo>
                <a:lnTo>
                  <a:pt x="5477482" y="6922"/>
                </a:lnTo>
                <a:lnTo>
                  <a:pt x="5517883" y="7607"/>
                </a:lnTo>
                <a:lnTo>
                  <a:pt x="5555683" y="6426"/>
                </a:lnTo>
                <a:cubicBezTo>
                  <a:pt x="5626335" y="3737"/>
                  <a:pt x="5704795" y="995"/>
                  <a:pt x="5791061" y="218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D35B379-97BE-32FE-B66E-5FD852A6B2E3}"/>
              </a:ext>
            </a:extLst>
          </p:cNvPr>
          <p:cNvSpPr txBox="1"/>
          <p:nvPr/>
        </p:nvSpPr>
        <p:spPr>
          <a:xfrm>
            <a:off x="9872134" y="6657945"/>
            <a:ext cx="231986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 tooltip="https://pngimg.com/download/6665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8038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EE1AF-98BB-E474-1435-4E7CA441D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2325624" cy="365760"/>
          </a:xfrm>
        </p:spPr>
        <p:txBody>
          <a:bodyPr>
            <a:normAutofit fontScale="90000"/>
          </a:bodyPr>
          <a:lstStyle/>
          <a:p>
            <a:r>
              <a:rPr lang="en-US" sz="2800" i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04593-9502-80B9-D4BB-C4C9D2AC90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256" y="417448"/>
            <a:ext cx="5068824" cy="6257672"/>
          </a:xfrm>
        </p:spPr>
        <p:txBody>
          <a:bodyPr>
            <a:normAutofit fontScale="92500" lnSpcReduction="10000"/>
          </a:bodyPr>
          <a:lstStyle/>
          <a:p>
            <a:pPr fontAlgn="ctr">
              <a:spcBef>
                <a:spcPts val="600"/>
              </a:spcBef>
            </a:pPr>
            <a:r>
              <a:rPr lang="en-GB" sz="1100" dirty="0">
                <a:latin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Calibri" panose="020F0502020204030204" pitchFamily="34" charset="0"/>
              </a:rPr>
              <a:t>Billingham, Z. (2017)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The Police response to domestic abuse: an update report" </a:t>
            </a:r>
            <a:r>
              <a:rPr lang="en-GB" sz="1100" dirty="0">
                <a:effectLst/>
                <a:latin typeface="Calibri" panose="020F0502020204030204" pitchFamily="34" charset="0"/>
              </a:rPr>
              <a:t>HMICFRS.- </a:t>
            </a:r>
            <a:r>
              <a:rPr lang="en-GB" sz="1100" dirty="0">
                <a:effectLst/>
                <a:latin typeface="Calibri" panose="020F0502020204030204" pitchFamily="34" charset="0"/>
                <a:hlinkClick r:id="rId2"/>
              </a:rPr>
              <a:t>https://assets-hmicfrs.justiceinspectorates.gov.uk/uploads/the-police-response-to-domestic-abuse-an-update-report.pdf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14/ 11/ 23)</a:t>
            </a:r>
            <a:endParaRPr lang="en-US" sz="1100" dirty="0">
              <a:effectLst/>
              <a:latin typeface="Calibri" panose="020F0502020204030204" pitchFamily="34" charset="0"/>
            </a:endParaRPr>
          </a:p>
          <a:p>
            <a:pPr fontAlgn="ctr">
              <a:spcBef>
                <a:spcPts val="600"/>
              </a:spcBef>
            </a:pPr>
            <a:r>
              <a:rPr lang="en-US" sz="1100" dirty="0">
                <a:latin typeface="Calibri" panose="020F0502020204030204" pitchFamily="34" charset="0"/>
              </a:rPr>
              <a:t> </a:t>
            </a:r>
            <a:r>
              <a:rPr lang="en-GB" sz="1100" dirty="0">
                <a:effectLst/>
                <a:latin typeface="Calibri" panose="020F0502020204030204" pitchFamily="34" charset="0"/>
              </a:rPr>
              <a:t>Broberg, R.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Why are Men Often Overlooked as Victims of Domestic Abuse?" </a:t>
            </a:r>
            <a:r>
              <a:rPr lang="en-GB" sz="1100" dirty="0">
                <a:effectLst/>
                <a:latin typeface="Calibri" panose="020F0502020204030204" pitchFamily="34" charset="0"/>
              </a:rPr>
              <a:t>The Centre for Social Justice.- </a:t>
            </a:r>
            <a:r>
              <a:rPr lang="en-GB" sz="1100" dirty="0">
                <a:effectLst/>
                <a:latin typeface="Calibri" panose="020F0502020204030204" pitchFamily="34" charset="0"/>
                <a:hlinkClick r:id="rId3"/>
              </a:rPr>
              <a:t>https://www.centreforsocialjustice.org.uk/newsroom/why-are-men-often-overlooked-as-victims-of-domestic-abuse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26/ 11/ 23)</a:t>
            </a: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 Brown, K.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Domestic abuse"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CPS.- </a:t>
            </a:r>
            <a:r>
              <a:rPr lang="en-GB" sz="1100" dirty="0">
                <a:effectLst/>
                <a:latin typeface="Calibri" panose="020F0502020204030204" pitchFamily="34" charset="0"/>
                <a:hlinkClick r:id="rId4"/>
              </a:rPr>
              <a:t>https://www.cps.gov.uk/crime-info/domestic-abuse#:~:text=Controlling%20behaviour%20is%3A%20a%20range,and%20regulating%20their%20everyday%20behaviour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17/ 11/ 23)</a:t>
            </a: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Browne, J., Clegg, N. (2012)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New Definition of Domestic Violence"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Home Office.- </a:t>
            </a:r>
            <a:r>
              <a:rPr lang="en-GB" sz="1100" dirty="0">
                <a:effectLst/>
                <a:latin typeface="Calibri" panose="020F0502020204030204" pitchFamily="34" charset="0"/>
                <a:hlinkClick r:id="rId5"/>
              </a:rPr>
              <a:t>https://www.gov.uk/government/news/new-definition-of-domestic-violence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07/ 12/ 23)</a:t>
            </a: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Burke, T.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Legal definition of domestic abuse" NCVO.- </a:t>
            </a:r>
            <a:r>
              <a:rPr lang="en-GB" sz="1100" dirty="0">
                <a:effectLst/>
                <a:latin typeface="Calibri" panose="020F0502020204030204" pitchFamily="34" charset="0"/>
                <a:hlinkClick r:id="rId6"/>
              </a:rPr>
              <a:t>https://www.ncvo.org.uk/help-and-guidance/safeguarding/</a:t>
            </a:r>
            <a:r>
              <a:rPr lang="en-GB" sz="1200" dirty="0">
                <a:effectLst/>
                <a:latin typeface="Calibri" panose="020F0502020204030204" pitchFamily="34" charset="0"/>
                <a:hlinkClick r:id="rId6"/>
              </a:rPr>
              <a:t>specialist-guides/safeguarding-law/domestic-abuse/legal-definition/</a:t>
            </a:r>
            <a:r>
              <a:rPr lang="en-GB" sz="1200" dirty="0">
                <a:effectLst/>
                <a:latin typeface="Calibri" panose="020F0502020204030204" pitchFamily="34" charset="0"/>
              </a:rPr>
              <a:t>. (Accessed 13/ 11/ 23)</a:t>
            </a:r>
          </a:p>
          <a:p>
            <a:pPr fontAlgn="ctr">
              <a:spcBef>
                <a:spcPts val="600"/>
              </a:spcBef>
            </a:pPr>
            <a:r>
              <a:rPr lang="en-GB" sz="1200" dirty="0">
                <a:effectLst/>
                <a:latin typeface="Calibri" panose="020F0502020204030204" pitchFamily="34" charset="0"/>
              </a:rPr>
              <a:t>Domestic Abuse Commissioner. (2021) "</a:t>
            </a:r>
            <a:r>
              <a:rPr lang="en-GB" sz="1200" i="1" dirty="0">
                <a:effectLst/>
                <a:latin typeface="Calibri" panose="020F0502020204030204" pitchFamily="34" charset="0"/>
              </a:rPr>
              <a:t>Huge Lack of Specialist Support for LGBT+ Victims" </a:t>
            </a:r>
            <a:r>
              <a:rPr lang="en-GB" sz="1200" dirty="0">
                <a:effectLst/>
                <a:latin typeface="Calibri" panose="020F0502020204030204" pitchFamily="34" charset="0"/>
              </a:rPr>
              <a:t>News.- </a:t>
            </a:r>
            <a:r>
              <a:rPr lang="en-GB" sz="1200" dirty="0">
                <a:effectLst/>
                <a:latin typeface="Calibri" panose="020F0502020204030204" pitchFamily="34" charset="0"/>
                <a:hlinkClick r:id="rId7"/>
              </a:rPr>
              <a:t>https://domesticabusecommissioner.uk/huge-lack-of-specialist-support-for-lgbt-victims/#:~:text=No%20funded%20LGBT%2B%20%27by%20and,perpetrators%20and%2For%20perpetrator%20programmes</a:t>
            </a:r>
            <a:r>
              <a:rPr lang="en-GB" sz="1200" dirty="0">
                <a:effectLst/>
                <a:latin typeface="Calibri" panose="020F0502020204030204" pitchFamily="34" charset="0"/>
              </a:rPr>
              <a:t>. (Accessed 09/ 12/ </a:t>
            </a:r>
            <a:r>
              <a:rPr lang="en-GB" sz="1200">
                <a:effectLst/>
                <a:latin typeface="Calibri" panose="020F0502020204030204" pitchFamily="34" charset="0"/>
              </a:rPr>
              <a:t>23)</a:t>
            </a:r>
            <a:endParaRPr lang="en-GB" sz="1100" dirty="0">
              <a:effectLst/>
              <a:latin typeface="Calibri" panose="020F0502020204030204" pitchFamily="34" charset="0"/>
            </a:endParaRP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Donovan, C., </a:t>
            </a:r>
            <a:r>
              <a:rPr lang="en-GB" sz="1100" dirty="0" err="1">
                <a:effectLst/>
                <a:latin typeface="Calibri" panose="020F0502020204030204" pitchFamily="34" charset="0"/>
              </a:rPr>
              <a:t>Magić</a:t>
            </a:r>
            <a:r>
              <a:rPr lang="en-GB" sz="1100" dirty="0">
                <a:effectLst/>
                <a:latin typeface="Calibri" panose="020F0502020204030204" pitchFamily="34" charset="0"/>
              </a:rPr>
              <a:t>, J., West, S.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LGBT+ Domestic Abuse Service Provision Mapping Study" </a:t>
            </a:r>
            <a:r>
              <a:rPr lang="en-GB" sz="1100" dirty="0">
                <a:effectLst/>
                <a:latin typeface="Calibri" panose="020F0502020204030204" pitchFamily="34" charset="0"/>
              </a:rPr>
              <a:t>Galop.- </a:t>
            </a:r>
            <a:r>
              <a:rPr lang="en-GB" sz="1100" dirty="0">
                <a:effectLst/>
                <a:latin typeface="Calibri" panose="020F0502020204030204" pitchFamily="34" charset="0"/>
                <a:hlinkClick r:id="rId8"/>
              </a:rPr>
              <a:t>https://galop.org.uk/wp-content/uploads/2022/02/Galop-LGBT-Domestic-Abuse-Service-Provision-Mapping-Study-Final.pdf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25/ 11/ 23)</a:t>
            </a: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Elkin, M.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Domestic abuse prevalence and trends, England and Wales: year ending March 2022" </a:t>
            </a:r>
            <a:r>
              <a:rPr lang="en-GB" sz="1100" dirty="0">
                <a:effectLst/>
                <a:latin typeface="Calibri" panose="020F0502020204030204" pitchFamily="34" charset="0"/>
              </a:rPr>
              <a:t>Office for National Statistics.- </a:t>
            </a:r>
            <a:r>
              <a:rPr lang="en-GB" sz="1100" dirty="0">
                <a:effectLst/>
                <a:latin typeface="Calibri" panose="020F0502020204030204" pitchFamily="34" charset="0"/>
                <a:hlinkClick r:id="rId9"/>
              </a:rPr>
              <a:t>https://www.ons.gov.uk/peoplepopulationandcommunity/crimeandjustice/articles/domesticabuseprevalenceandtrendsenglandandwales/yearendingmarch2022#:~:text=Controlling%20or%20coercive%20behaviour,the%20year%20ending%20March%202020</a:t>
            </a:r>
            <a:r>
              <a:rPr lang="en-GB" sz="1100" dirty="0">
                <a:effectLst/>
                <a:latin typeface="Calibri" panose="020F0502020204030204" pitchFamily="34" charset="0"/>
              </a:rPr>
              <a:t>. (Accessed 13/ 11/ 23)</a:t>
            </a:r>
          </a:p>
          <a:p>
            <a:pPr fontAlgn="ctr">
              <a:spcBef>
                <a:spcPts val="600"/>
              </a:spcBef>
            </a:pPr>
            <a:r>
              <a:rPr lang="en-GB" sz="1100" dirty="0">
                <a:effectLst/>
                <a:latin typeface="Calibri" panose="020F0502020204030204" pitchFamily="34" charset="0"/>
              </a:rPr>
              <a:t>Home Office. (2013)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information for local areas on the change to the definition of domestic violence and abuse"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Against violence and Abuse.- </a:t>
            </a:r>
            <a:r>
              <a:rPr lang="en-GB" sz="1100" dirty="0">
                <a:effectLst/>
                <a:latin typeface="Calibri" panose="020F0502020204030204" pitchFamily="34" charset="0"/>
                <a:hlinkClick r:id="rId10"/>
              </a:rPr>
              <a:t>https://assets.publishing.service.gov.uk/media/5a7a0c16ed915d6d99f5cc44/guide-on-definition-of-dv.pdf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13/ 11/ 23)</a:t>
            </a:r>
          </a:p>
          <a:p>
            <a:pPr fontAlgn="ctr">
              <a:spcBef>
                <a:spcPts val="600"/>
              </a:spcBef>
            </a:pPr>
            <a:r>
              <a:rPr lang="en-GB" sz="1200" dirty="0">
                <a:effectLst/>
                <a:latin typeface="Calibri" panose="020F0502020204030204" pitchFamily="34" charset="0"/>
              </a:rPr>
              <a:t>Home Office. (2022) "</a:t>
            </a:r>
            <a:r>
              <a:rPr lang="en-GB" sz="1200" i="1" dirty="0">
                <a:effectLst/>
                <a:latin typeface="Calibri" panose="020F0502020204030204" pitchFamily="34" charset="0"/>
              </a:rPr>
              <a:t>Domestic Violence Protection Notices (DVPNs) and Domestic Violence Protection Orders (DVPOs) Guidance" </a:t>
            </a:r>
            <a:r>
              <a:rPr lang="en-GB" sz="1200" dirty="0">
                <a:effectLst/>
                <a:latin typeface="Calibri" panose="020F0502020204030204" pitchFamily="34" charset="0"/>
              </a:rPr>
              <a:t>GOV.UK.- </a:t>
            </a:r>
            <a:r>
              <a:rPr lang="en-GB" sz="1200" dirty="0">
                <a:effectLst/>
                <a:latin typeface="Calibri" panose="020F0502020204030204" pitchFamily="34" charset="0"/>
                <a:hlinkClick r:id="rId11"/>
              </a:rPr>
              <a:t>https://www.gov.uk/government/publications/domestic-violence-protection-orders/domestic-violence-protection-notices-dvpns-and-domestic-violence-protection-orders-dvpos-guidance-sections-24-33-crime-and-security-act-2010</a:t>
            </a:r>
            <a:r>
              <a:rPr lang="en-GB" sz="1200" dirty="0">
                <a:effectLst/>
                <a:latin typeface="Calibri" panose="020F0502020204030204" pitchFamily="34" charset="0"/>
              </a:rPr>
              <a:t> (Accessed 25/ 11/ 23)</a:t>
            </a:r>
          </a:p>
          <a:p>
            <a:pPr marL="0" indent="0" fontAlgn="ctr">
              <a:spcBef>
                <a:spcPts val="600"/>
              </a:spcBef>
              <a:buNone/>
            </a:pPr>
            <a:endParaRPr lang="en-GB" sz="1100" dirty="0">
              <a:effectLst/>
              <a:latin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E6C37-5558-E0FA-BF6E-E70FDF9B92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5584" y="365760"/>
            <a:ext cx="6053328" cy="5852160"/>
          </a:xfrm>
        </p:spPr>
        <p:txBody>
          <a:bodyPr>
            <a:normAutofit fontScale="92500" lnSpcReduction="10000"/>
          </a:bodyPr>
          <a:lstStyle/>
          <a:p>
            <a:r>
              <a:rPr lang="en-GB" sz="1200" dirty="0">
                <a:effectLst/>
                <a:latin typeface="Calibri" panose="020F0502020204030204" pitchFamily="34" charset="0"/>
              </a:rPr>
              <a:t>Justice Inspectorate. (2023) "</a:t>
            </a:r>
            <a:r>
              <a:rPr lang="en-GB" sz="1200" i="1" dirty="0">
                <a:effectLst/>
                <a:latin typeface="Calibri" panose="020F0502020204030204" pitchFamily="34" charset="0"/>
              </a:rPr>
              <a:t>Multi- Agency Safe Guarding Hubs (MASH)" </a:t>
            </a:r>
            <a:r>
              <a:rPr lang="en-GB" sz="1200" dirty="0">
                <a:effectLst/>
                <a:latin typeface="Calibri" panose="020F0502020204030204" pitchFamily="34" charset="0"/>
              </a:rPr>
              <a:t>His Majesty's Inspectorate of Constabulary and Fire&amp; Rescue Services.- </a:t>
            </a:r>
            <a:r>
              <a:rPr lang="en-GB" sz="1200" dirty="0">
                <a:effectLst/>
                <a:latin typeface="Calibri" panose="020F0502020204030204" pitchFamily="34" charset="0"/>
                <a:hlinkClick r:id="rId12"/>
              </a:rPr>
              <a:t>https://hmicfrs.justiceinspectorates.gov.uk/glossary/multi-agency-safeguarding-hub-mash/#:~:text=Arrangements%20that%20allow%20organisations%20with,vulnerable%20people%20to%20work%20together</a:t>
            </a:r>
            <a:r>
              <a:rPr lang="en-GB" sz="1200" dirty="0">
                <a:effectLst/>
                <a:latin typeface="Calibri" panose="020F0502020204030204" pitchFamily="34" charset="0"/>
              </a:rPr>
              <a:t>. (Accessed 07/ 12/ 23)</a:t>
            </a:r>
          </a:p>
          <a:p>
            <a:r>
              <a:rPr lang="en-GB" sz="1100" dirty="0" err="1">
                <a:effectLst/>
                <a:latin typeface="Calibri" panose="020F0502020204030204" pitchFamily="34" charset="0"/>
              </a:rPr>
              <a:t>Korobov</a:t>
            </a:r>
            <a:r>
              <a:rPr lang="en-GB" sz="1100" dirty="0">
                <a:effectLst/>
                <a:latin typeface="Calibri" panose="020F0502020204030204" pitchFamily="34" charset="0"/>
              </a:rPr>
              <a:t>, K. (2011)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Dynamics of Domestic Violence"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Domestic Violence Coordinating Council (DVCC): Delaware. Gov.- </a:t>
            </a:r>
            <a:r>
              <a:rPr lang="en-GB" sz="1100" dirty="0">
                <a:effectLst/>
                <a:latin typeface="Calibri" panose="020F0502020204030204" pitchFamily="34" charset="0"/>
                <a:hlinkClick r:id="rId13"/>
              </a:rPr>
              <a:t>https://dvcc.delaware.gov/background-purpose/dynamics-domestic-abuse/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17/ 11/ 23)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</a:rPr>
              <a:t>Local Government Association. (2015)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Adult Safeguarding and Domestic Abuse"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Director of Adult Social Services.- </a:t>
            </a:r>
            <a:r>
              <a:rPr lang="en-GB" sz="1100" dirty="0">
                <a:effectLst/>
                <a:latin typeface="Calibri" panose="020F0502020204030204" pitchFamily="34" charset="0"/>
                <a:hlinkClick r:id="rId14"/>
              </a:rPr>
              <a:t>https://www.local.gov.uk/sites/default/files/documents/adult-safeguarding-and-do-cfe.pdf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24/ 11/ 23)</a:t>
            </a:r>
          </a:p>
          <a:p>
            <a:r>
              <a:rPr lang="en-US" sz="1100" dirty="0"/>
              <a:t> </a:t>
            </a:r>
            <a:r>
              <a:rPr lang="en-GB" sz="1100" dirty="0">
                <a:effectLst/>
                <a:latin typeface="Calibri" panose="020F0502020204030204" pitchFamily="34" charset="0"/>
              </a:rPr>
              <a:t>Moore, T. (2021)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Suggestions to Improve Outcomes for Male Victims of Domestic Abuse: A Review of the Literature"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Springer Link, 1 (252).- </a:t>
            </a:r>
            <a:r>
              <a:rPr lang="en-GB" sz="1100" dirty="0">
                <a:effectLst/>
                <a:latin typeface="Calibri" panose="020F0502020204030204" pitchFamily="34" charset="0"/>
                <a:hlinkClick r:id="rId15"/>
              </a:rPr>
              <a:t>https://link.springer.com/article/10.1007/s43545-021-00263-x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26/ 11/ 23)</a:t>
            </a:r>
          </a:p>
          <a:p>
            <a:r>
              <a:rPr lang="en-US" sz="1100" dirty="0"/>
              <a:t> </a:t>
            </a:r>
            <a:r>
              <a:rPr lang="en-GB" sz="1100" dirty="0">
                <a:effectLst/>
                <a:latin typeface="Calibri" panose="020F0502020204030204" pitchFamily="34" charset="0"/>
              </a:rPr>
              <a:t>NSPCC. (2023)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Why language matters: domestic abuse is broader than domestic violence" </a:t>
            </a:r>
            <a:r>
              <a:rPr lang="en-GB" sz="1100" dirty="0">
                <a:effectLst/>
                <a:latin typeface="Calibri" panose="020F0502020204030204" pitchFamily="34" charset="0"/>
              </a:rPr>
              <a:t>NSPCC Learning.- </a:t>
            </a:r>
            <a:r>
              <a:rPr lang="en-GB" sz="1100" dirty="0">
                <a:effectLst/>
                <a:latin typeface="Calibri" panose="020F0502020204030204" pitchFamily="34" charset="0"/>
                <a:hlinkClick r:id="rId16"/>
              </a:rPr>
              <a:t>https://learning.nspcc.org.uk/news/why-language-matters/domestic-abuse-is-broader-than-domestic-violence#:~:text=Using%20the%20term%20%27domestic%20violence,financial%20abuse%20or%20coercive%20control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14/ 11/ 23)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</a:rPr>
              <a:t>Safe Lives. (2015)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Who are the victims of domestic abuse?" </a:t>
            </a:r>
            <a:r>
              <a:rPr lang="en-GB" sz="1100" dirty="0">
                <a:effectLst/>
                <a:latin typeface="Calibri" panose="020F0502020204030204" pitchFamily="34" charset="0"/>
              </a:rPr>
              <a:t>Safe Lives.- </a:t>
            </a:r>
            <a:r>
              <a:rPr lang="en-GB" sz="1100" dirty="0">
                <a:effectLst/>
                <a:latin typeface="Calibri" panose="020F0502020204030204" pitchFamily="34" charset="0"/>
                <a:hlinkClick r:id="rId17"/>
              </a:rPr>
              <a:t>https://safelives.org.uk/policy-evidence/about-domestic-abuse/who-are-victims-domestic-abuse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13/ 11/ 23)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</a:rPr>
              <a:t>Safe Lives. (2018)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Barriers to accessing services for LGBTQ+ victims and survivors" </a:t>
            </a:r>
            <a:r>
              <a:rPr lang="en-GB" sz="1100" dirty="0">
                <a:effectLst/>
                <a:latin typeface="Calibri" panose="020F0502020204030204" pitchFamily="34" charset="0"/>
              </a:rPr>
              <a:t>Galop.- </a:t>
            </a:r>
            <a:r>
              <a:rPr lang="en-GB" sz="1100" dirty="0">
                <a:effectLst/>
                <a:latin typeface="Calibri" panose="020F0502020204030204" pitchFamily="34" charset="0"/>
                <a:hlinkClick r:id="rId18"/>
              </a:rPr>
              <a:t>https://safelives.org.uk/practice_blog/barriers-accessing-services-lgbt-victims-and-survivors#:~:text=Often%20services%20lack%20appropriate%20interventions,survivors%20and%20men%20as%20perpetrators</a:t>
            </a:r>
            <a:r>
              <a:rPr lang="en-GB" sz="1100" dirty="0">
                <a:effectLst/>
                <a:latin typeface="Calibri" panose="020F0502020204030204" pitchFamily="34" charset="0"/>
              </a:rPr>
              <a:t>. (Accessed 27/ 11/ 23</a:t>
            </a:r>
          </a:p>
          <a:p>
            <a:r>
              <a:rPr lang="en-GB" sz="1100" dirty="0">
                <a:effectLst/>
                <a:latin typeface="Calibri" panose="020F0502020204030204" pitchFamily="34" charset="0"/>
              </a:rPr>
              <a:t>Safe Shelter. (2022)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why domestic violence affects women at higher rates than men" </a:t>
            </a:r>
            <a:r>
              <a:rPr lang="en-GB" sz="1100" dirty="0">
                <a:effectLst/>
                <a:latin typeface="Calibri" panose="020F0502020204030204" pitchFamily="34" charset="0"/>
              </a:rPr>
              <a:t>Safe Shelter of St. </a:t>
            </a:r>
            <a:r>
              <a:rPr lang="en-GB" sz="1100" dirty="0" err="1">
                <a:effectLst/>
                <a:latin typeface="Calibri" panose="020F0502020204030204" pitchFamily="34" charset="0"/>
              </a:rPr>
              <a:t>Vrain</a:t>
            </a:r>
            <a:r>
              <a:rPr lang="en-GB" sz="1100" dirty="0">
                <a:effectLst/>
                <a:latin typeface="Calibri" panose="020F0502020204030204" pitchFamily="34" charset="0"/>
              </a:rPr>
              <a:t> Valley.- </a:t>
            </a:r>
            <a:r>
              <a:rPr lang="en-GB" sz="1100" dirty="0">
                <a:effectLst/>
                <a:latin typeface="Calibri" panose="020F0502020204030204" pitchFamily="34" charset="0"/>
                <a:hlinkClick r:id="rId19"/>
              </a:rPr>
              <a:t>https://safeshelterofstvrain.org/2022/03/07/why-domestic-violence-affects-women-at-higher-rates-than-men/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17/ 11/ 23)</a:t>
            </a:r>
          </a:p>
          <a:p>
            <a:r>
              <a:rPr lang="en-GB" sz="1200" dirty="0">
                <a:effectLst/>
                <a:latin typeface="Calibri" panose="020F0502020204030204" pitchFamily="34" charset="0"/>
              </a:rPr>
              <a:t>The National Archives (2021) "</a:t>
            </a:r>
            <a:r>
              <a:rPr lang="en-GB" sz="1200" i="1" dirty="0">
                <a:effectLst/>
                <a:latin typeface="Calibri" panose="020F0502020204030204" pitchFamily="34" charset="0"/>
              </a:rPr>
              <a:t>Domestic Abuse Act 2021" </a:t>
            </a:r>
            <a:r>
              <a:rPr lang="en-GB" sz="1200" dirty="0" err="1">
                <a:effectLst/>
                <a:latin typeface="Calibri" panose="020F0502020204030204" pitchFamily="34" charset="0"/>
              </a:rPr>
              <a:t>Legislation.gov.uk</a:t>
            </a:r>
            <a:r>
              <a:rPr lang="en-GB" sz="1200" dirty="0">
                <a:effectLst/>
                <a:latin typeface="Calibri" panose="020F0502020204030204" pitchFamily="34" charset="0"/>
              </a:rPr>
              <a:t>.- </a:t>
            </a:r>
            <a:r>
              <a:rPr lang="en-GB" sz="1200" dirty="0">
                <a:effectLst/>
                <a:latin typeface="Calibri" panose="020F0502020204030204" pitchFamily="34" charset="0"/>
                <a:hlinkClick r:id="rId20"/>
              </a:rPr>
              <a:t>https://www.legislation.gov.uk/ukpga/2021/17/introduction/enacted</a:t>
            </a:r>
            <a:r>
              <a:rPr lang="en-GB" sz="1200" dirty="0">
                <a:effectLst/>
                <a:latin typeface="Calibri" panose="020F0502020204030204" pitchFamily="34" charset="0"/>
              </a:rPr>
              <a:t> (Accessed 07/ 12/ 23)</a:t>
            </a:r>
            <a:endParaRPr lang="en-GB" sz="1100" dirty="0">
              <a:effectLst/>
              <a:latin typeface="Calibri" panose="020F0502020204030204" pitchFamily="34" charset="0"/>
            </a:endParaRPr>
          </a:p>
          <a:p>
            <a:r>
              <a:rPr lang="en-GB" sz="1100" dirty="0">
                <a:effectLst/>
                <a:latin typeface="Calibri" panose="020F0502020204030204" pitchFamily="34" charset="0"/>
              </a:rPr>
              <a:t>Twitter. (2018) "</a:t>
            </a:r>
            <a:r>
              <a:rPr lang="en-GB" sz="1100" i="1" dirty="0">
                <a:effectLst/>
                <a:latin typeface="Calibri" panose="020F0502020204030204" pitchFamily="34" charset="0"/>
              </a:rPr>
              <a:t>Controlling Behaviour is Coercive Control" </a:t>
            </a:r>
            <a:r>
              <a:rPr lang="en-GB" sz="1100" dirty="0">
                <a:effectLst/>
                <a:latin typeface="Calibri" panose="020F0502020204030204" pitchFamily="34" charset="0"/>
              </a:rPr>
              <a:t>Escape the Control.- </a:t>
            </a:r>
            <a:r>
              <a:rPr lang="en-GB" sz="1100" dirty="0">
                <a:effectLst/>
                <a:latin typeface="Calibri" panose="020F0502020204030204" pitchFamily="34" charset="0"/>
                <a:hlinkClick r:id="rId21"/>
              </a:rPr>
              <a:t>https://twitter.com/escape_control/status/1028279083229212673</a:t>
            </a:r>
            <a:r>
              <a:rPr lang="en-GB" sz="1100" dirty="0">
                <a:effectLst/>
                <a:latin typeface="Calibri" panose="020F0502020204030204" pitchFamily="34" charset="0"/>
              </a:rPr>
              <a:t> (Accessed 24/ 11/ 23)</a:t>
            </a:r>
          </a:p>
          <a:p>
            <a:r>
              <a:rPr lang="en-GB" sz="1200" dirty="0">
                <a:effectLst/>
                <a:latin typeface="Arial" panose="020B0604020202020204" pitchFamily="34" charset="0"/>
              </a:rPr>
              <a:t>United Nations. (2023) "</a:t>
            </a:r>
            <a:r>
              <a:rPr lang="en-GB" sz="1200" i="1" dirty="0">
                <a:effectLst/>
                <a:latin typeface="Arial" panose="020B0604020202020204" pitchFamily="34" charset="0"/>
              </a:rPr>
              <a:t>What is Domestic Abuse?" </a:t>
            </a:r>
            <a:r>
              <a:rPr lang="en-GB" sz="1200" dirty="0">
                <a:effectLst/>
                <a:latin typeface="Arial" panose="020B0604020202020204" pitchFamily="34" charset="0"/>
              </a:rPr>
              <a:t>UN. Org.- </a:t>
            </a:r>
            <a:r>
              <a:rPr lang="en-GB" sz="1200" dirty="0">
                <a:effectLst/>
                <a:latin typeface="Calibri" panose="020F0502020204030204" pitchFamily="34" charset="0"/>
                <a:hlinkClick r:id="rId22"/>
              </a:rPr>
              <a:t>https://www.un.org/en/coronavirus/what-is-domestic-abuse#:~:text=Domestic%20abuse%20is%20typically%20manifested,economic%20or%20sexual%20in%20nature</a:t>
            </a:r>
            <a:r>
              <a:rPr lang="en-GB" sz="1200" dirty="0">
                <a:effectLst/>
                <a:latin typeface="Calibri" panose="020F0502020204030204" pitchFamily="34" charset="0"/>
              </a:rPr>
              <a:t>. (Accessed 13/ 11/ 23)</a:t>
            </a:r>
          </a:p>
          <a:p>
            <a:pPr marL="0" indent="0">
              <a:buNone/>
            </a:pPr>
            <a:endParaRPr lang="en-GB" sz="110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57955961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EE1AF-98BB-E474-1435-4E7CA441D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2325624" cy="365760"/>
          </a:xfrm>
        </p:spPr>
        <p:txBody>
          <a:bodyPr>
            <a:normAutofit fontScale="90000"/>
          </a:bodyPr>
          <a:lstStyle/>
          <a:p>
            <a:r>
              <a:rPr lang="en-US" sz="2800" i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904593-9502-80B9-D4BB-C4C9D2AC90D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3256" y="417448"/>
            <a:ext cx="5068824" cy="6257672"/>
          </a:xfrm>
        </p:spPr>
        <p:txBody>
          <a:bodyPr>
            <a:normAutofit lnSpcReduction="10000"/>
          </a:bodyPr>
          <a:lstStyle/>
          <a:p>
            <a:pPr fontAlgn="ctr">
              <a:spcBef>
                <a:spcPts val="600"/>
              </a:spcBef>
            </a:pPr>
            <a:r>
              <a:rPr lang="en-GB" sz="1600" dirty="0">
                <a:effectLst/>
                <a:latin typeface="Calibri" panose="020F0502020204030204" pitchFamily="34" charset="0"/>
              </a:rPr>
              <a:t>Victim support. (2023) 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"Domestic Abuse Services" </a:t>
            </a:r>
            <a:r>
              <a:rPr lang="en-GB" sz="1600" dirty="0">
                <a:effectLst/>
                <a:latin typeface="Calibri" panose="020F0502020204030204" pitchFamily="34" charset="0"/>
              </a:rPr>
              <a:t>Victim Support, 298028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.- </a:t>
            </a:r>
            <a:r>
              <a:rPr lang="en-GB" sz="1600" dirty="0">
                <a:effectLst/>
                <a:latin typeface="Calibri" panose="020F0502020204030204" pitchFamily="34" charset="0"/>
                <a:hlinkClick r:id="rId2"/>
              </a:rPr>
              <a:t>https://www.victimsupport.org.uk/more-us/why-choose-us/specialist-services/domestic-violence-services/</a:t>
            </a:r>
            <a:r>
              <a:rPr lang="en-GB" sz="1600" dirty="0">
                <a:effectLst/>
                <a:latin typeface="Calibri" panose="020F0502020204030204" pitchFamily="34" charset="0"/>
              </a:rPr>
              <a:t> (Accessed 24/ 11/ 23) </a:t>
            </a:r>
          </a:p>
          <a:p>
            <a:pPr fontAlgn="ctr">
              <a:spcBef>
                <a:spcPts val="600"/>
              </a:spcBef>
            </a:pPr>
            <a:r>
              <a:rPr lang="en-GB" sz="1600" dirty="0">
                <a:effectLst/>
                <a:latin typeface="Calibri" panose="020F0502020204030204" pitchFamily="34" charset="0"/>
              </a:rPr>
              <a:t>Welsh Women's Aid. (2023) "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What is Coercive Control?" </a:t>
            </a:r>
            <a:r>
              <a:rPr lang="en-GB" sz="1600" dirty="0">
                <a:effectLst/>
                <a:latin typeface="Calibri" panose="020F0502020204030204" pitchFamily="34" charset="0"/>
              </a:rPr>
              <a:t>Welsh Women's Aid.- </a:t>
            </a:r>
            <a:r>
              <a:rPr lang="en-GB" sz="1600" dirty="0">
                <a:effectLst/>
                <a:latin typeface="Calibri" panose="020F0502020204030204" pitchFamily="34" charset="0"/>
                <a:hlinkClick r:id="rId3"/>
              </a:rPr>
              <a:t>https://welshwomensaid.org.uk/information-support/what-is-coercive-control/</a:t>
            </a:r>
            <a:r>
              <a:rPr lang="en-GB" sz="1600" dirty="0">
                <a:effectLst/>
                <a:latin typeface="Calibri" panose="020F0502020204030204" pitchFamily="34" charset="0"/>
              </a:rPr>
              <a:t> (Accessed 27/ 11/ 23</a:t>
            </a:r>
          </a:p>
          <a:p>
            <a:pPr fontAlgn="ctr">
              <a:spcBef>
                <a:spcPts val="600"/>
              </a:spcBef>
            </a:pPr>
            <a:r>
              <a:rPr lang="en-GB" sz="1600" dirty="0">
                <a:effectLst/>
                <a:latin typeface="Calibri" panose="020F0502020204030204" pitchFamily="34" charset="0"/>
              </a:rPr>
              <a:t>Women's Aid. (2019) "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What is coercive control?" </a:t>
            </a:r>
            <a:r>
              <a:rPr lang="en-GB" sz="1600" dirty="0">
                <a:effectLst/>
                <a:latin typeface="Calibri" panose="020F0502020204030204" pitchFamily="34" charset="0"/>
              </a:rPr>
              <a:t>Women's aid.- </a:t>
            </a:r>
            <a:r>
              <a:rPr lang="en-GB" sz="1600" dirty="0">
                <a:effectLst/>
                <a:latin typeface="Calibri" panose="020F0502020204030204" pitchFamily="34" charset="0"/>
                <a:hlinkClick r:id="rId4"/>
              </a:rPr>
              <a:t>https://www.womensaid.org.uk/information-support/what-is-domestic-abuse/coercive-control/</a:t>
            </a:r>
            <a:r>
              <a:rPr lang="en-GB" sz="1600" dirty="0">
                <a:effectLst/>
                <a:latin typeface="Calibri" panose="020F0502020204030204" pitchFamily="34" charset="0"/>
              </a:rPr>
              <a:t> (Accessed 13/ 11/ 23)</a:t>
            </a:r>
          </a:p>
          <a:p>
            <a:pPr fontAlgn="ctr">
              <a:spcBef>
                <a:spcPts val="600"/>
              </a:spcBef>
            </a:pPr>
            <a:r>
              <a:rPr lang="en-GB" sz="1600" dirty="0">
                <a:effectLst/>
                <a:latin typeface="Calibri" panose="020F0502020204030204" pitchFamily="34" charset="0"/>
              </a:rPr>
              <a:t> Women's Aid. (2021) "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Domestic abuse is a gendered crime" </a:t>
            </a:r>
            <a:r>
              <a:rPr lang="en-GB" sz="1600" dirty="0">
                <a:effectLst/>
                <a:latin typeface="Calibri" panose="020F0502020204030204" pitchFamily="34" charset="0"/>
              </a:rPr>
              <a:t>Women's aid.- </a:t>
            </a:r>
            <a:r>
              <a:rPr lang="en-GB" sz="1600" dirty="0">
                <a:effectLst/>
                <a:latin typeface="Calibri" panose="020F0502020204030204" pitchFamily="34" charset="0"/>
                <a:hlinkClick r:id="rId5"/>
              </a:rPr>
              <a:t>https://www.womensaid.org.uk/information-support/what-is-domestic-abuse/domestic-abuse-is-a-gendered-crime/#:~:text=Domestic%20abuse%20perpetrated%20by%20men,violence%20against%20women%20and%20girls</a:t>
            </a:r>
            <a:r>
              <a:rPr lang="en-GB" sz="1600" dirty="0">
                <a:effectLst/>
                <a:latin typeface="Calibri" panose="020F0502020204030204" pitchFamily="34" charset="0"/>
              </a:rPr>
              <a:t>. (Accessed 17/ 11/ 23) (A)</a:t>
            </a:r>
          </a:p>
          <a:p>
            <a:pPr fontAlgn="ctr">
              <a:spcBef>
                <a:spcPts val="600"/>
              </a:spcBef>
            </a:pPr>
            <a:r>
              <a:rPr lang="en-GB" sz="1600" dirty="0">
                <a:effectLst/>
                <a:latin typeface="Calibri" panose="020F0502020204030204" pitchFamily="34" charset="0"/>
              </a:rPr>
              <a:t>Women's Aid. (2021) "</a:t>
            </a:r>
            <a:r>
              <a:rPr lang="en-GB" sz="1600" i="1" dirty="0">
                <a:effectLst/>
                <a:latin typeface="Calibri" panose="020F0502020204030204" pitchFamily="34" charset="0"/>
              </a:rPr>
              <a:t>New Research Reveals Need for Flexible, Tailored Support for Domestic Abuse Survivors".- </a:t>
            </a:r>
            <a:r>
              <a:rPr lang="en-GB" sz="1600" dirty="0">
                <a:effectLst/>
                <a:latin typeface="Calibri" panose="020F0502020204030204" pitchFamily="34" charset="0"/>
                <a:hlinkClick r:id="rId6"/>
              </a:rPr>
              <a:t>https://www.womensaid.org.uk/new-research-reveals-need-for-flexible-tailored-support-for-domestic-abuse-survivors/</a:t>
            </a:r>
            <a:r>
              <a:rPr lang="en-GB" sz="1600" dirty="0">
                <a:effectLst/>
                <a:latin typeface="Calibri" panose="020F0502020204030204" pitchFamily="34" charset="0"/>
              </a:rPr>
              <a:t> (Accessed 25/ 11/ 23) (B)</a:t>
            </a:r>
          </a:p>
          <a:p>
            <a:pPr marL="0" indent="0" fontAlgn="ctr">
              <a:spcBef>
                <a:spcPts val="600"/>
              </a:spcBef>
              <a:buNone/>
            </a:pPr>
            <a:endParaRPr lang="en-GB" sz="1100" dirty="0">
              <a:effectLst/>
              <a:latin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2E6C37-5558-E0FA-BF6E-E70FDF9B92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15584" y="365760"/>
            <a:ext cx="6053328" cy="585216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100" dirty="0">
              <a:effectLst/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33853826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744</TotalTime>
  <Words>3700</Words>
  <Application>Microsoft Macintosh PowerPoint</Application>
  <PresentationFormat>Widescreen</PresentationFormat>
  <Paragraphs>168</Paragraphs>
  <Slides>28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Calibri</vt:lpstr>
      <vt:lpstr>Calibri Light</vt:lpstr>
      <vt:lpstr>Wingdings</vt:lpstr>
      <vt:lpstr>Office Theme</vt:lpstr>
      <vt:lpstr>Coercive Control and Domestic Abuse</vt:lpstr>
      <vt:lpstr>What is Domestic Abuse?</vt:lpstr>
      <vt:lpstr>What is Domestic Abuse?</vt:lpstr>
      <vt:lpstr>What is Coercive Control?</vt:lpstr>
      <vt:lpstr>PowerPoint Presentation</vt:lpstr>
      <vt:lpstr>Statistics</vt:lpstr>
      <vt:lpstr>Statistics</vt:lpstr>
      <vt:lpstr>How have responses to this crime changed over time and Why?</vt:lpstr>
      <vt:lpstr>How have responses to this crime changed over time and Why?</vt:lpstr>
      <vt:lpstr>PowerPoint Presentation</vt:lpstr>
      <vt:lpstr>Why and how are victims of DA exploited? </vt:lpstr>
      <vt:lpstr>PowerPoint Presentation</vt:lpstr>
      <vt:lpstr>PowerPoint Presentation</vt:lpstr>
      <vt:lpstr>What safeguarding measures are in place to protect/ support victims? </vt:lpstr>
      <vt:lpstr>What safeguarding measures are in place to protect/ support victims</vt:lpstr>
      <vt:lpstr>PowerPoint Presentation</vt:lpstr>
      <vt:lpstr>PowerPoint Presentation</vt:lpstr>
      <vt:lpstr>Evaluate current approaches and methods utilised to support victims and identify perpetrators </vt:lpstr>
      <vt:lpstr>Services for the LGBTQ+ community</vt:lpstr>
      <vt:lpstr>Services for the LGBTQ+ community</vt:lpstr>
      <vt:lpstr>PowerPoint Presentation</vt:lpstr>
      <vt:lpstr>PowerPoint Presentation</vt:lpstr>
      <vt:lpstr>Services for Male victims</vt:lpstr>
      <vt:lpstr>757, 000 men reported they experienced abuse in 2020- some do not report to police, safeguarding and support services as they are silenced</vt:lpstr>
      <vt:lpstr>PowerPoint Presentation</vt:lpstr>
      <vt:lpstr>PowerPoint Presentation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Coercive control and Domestic Abuse</dc:title>
  <dc:creator>Emma Haggett (2100501)</dc:creator>
  <cp:lastModifiedBy>Emma Haggett (2100501)</cp:lastModifiedBy>
  <cp:revision>1</cp:revision>
  <dcterms:created xsi:type="dcterms:W3CDTF">2023-11-26T12:37:15Z</dcterms:created>
  <dcterms:modified xsi:type="dcterms:W3CDTF">2023-12-11T18:22:17Z</dcterms:modified>
</cp:coreProperties>
</file>