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0"/>
  </p:notesMasterIdLst>
  <p:handoutMasterIdLst>
    <p:handoutMasterId r:id="rId11"/>
  </p:handoutMasterIdLst>
  <p:sldIdLst>
    <p:sldId id="261" r:id="rId2"/>
    <p:sldId id="257" r:id="rId3"/>
    <p:sldId id="262" r:id="rId4"/>
    <p:sldId id="271" r:id="rId5"/>
    <p:sldId id="263" r:id="rId6"/>
    <p:sldId id="272" r:id="rId7"/>
    <p:sldId id="264" r:id="rId8"/>
    <p:sldId id="266"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BC89EF96-8CEA-46FF-86C4-4CE0E7609802}">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9899" autoAdjust="0"/>
  </p:normalViewPr>
  <p:slideViewPr>
    <p:cSldViewPr snapToGrid="0">
      <p:cViewPr varScale="1">
        <p:scale>
          <a:sx n="66" d="100"/>
          <a:sy n="66" d="100"/>
        </p:scale>
        <p:origin x="1330" y="48"/>
      </p:cViewPr>
      <p:guideLst>
        <p:guide pos="3840"/>
        <p:guide orient="horz" pos="2160"/>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82" d="100"/>
          <a:sy n="82" d="100"/>
        </p:scale>
        <p:origin x="3852"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9041DB8-B66F-4DC8-A96E-33677E0F90FF}" type="datetimeFigureOut">
              <a:rPr lang="en-US" smtClean="0"/>
              <a:t>12/11/2022</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604A0D4-B89B-4ADD-AF9E-38636B40EE4E}" type="slidenum">
              <a:rPr lang="en-US" smtClean="0"/>
              <a:t>‹#›</a:t>
            </a:fld>
            <a:endParaRPr lang="en-US"/>
          </a:p>
        </p:txBody>
      </p:sp>
    </p:spTree>
    <p:extLst>
      <p:ext uri="{BB962C8B-B14F-4D97-AF65-F5344CB8AC3E}">
        <p14:creationId xmlns:p14="http://schemas.microsoft.com/office/powerpoint/2010/main" val="424738915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EB49C4A-65AC-492D-9701-81B46C3AD0E4}" type="datetimeFigureOut">
              <a:rPr lang="en-US" smtClean="0"/>
              <a:t>12/11/2022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086100"/>
          </a:xfrm>
          <a:prstGeom prst="rect">
            <a:avLst/>
          </a:prstGeom>
        </p:spPr>
        <p:txBody>
          <a:bodyPr vert="horz" lIns="91440" tIns="45720" rIns="91440" bIns="45720" rtlCol="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2869989-EB00-4EE7-BCB5-25BDC5BB29F8}" type="slidenum">
              <a:rPr lang="en-US" smtClean="0"/>
              <a:t>‹#›</a:t>
            </a:fld>
            <a:endParaRPr lang="en-US"/>
          </a:p>
        </p:txBody>
      </p:sp>
    </p:spTree>
    <p:extLst>
      <p:ext uri="{BB962C8B-B14F-4D97-AF65-F5344CB8AC3E}">
        <p14:creationId xmlns:p14="http://schemas.microsoft.com/office/powerpoint/2010/main" val="21936361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2869989-EB00-4EE7-BCB5-25BDC5BB29F8}" type="slidenum">
              <a:rPr lang="en-US" smtClean="0"/>
              <a:t>2</a:t>
            </a:fld>
            <a:endParaRPr lang="en-US"/>
          </a:p>
        </p:txBody>
      </p:sp>
    </p:spTree>
    <p:extLst>
      <p:ext uri="{BB962C8B-B14F-4D97-AF65-F5344CB8AC3E}">
        <p14:creationId xmlns:p14="http://schemas.microsoft.com/office/powerpoint/2010/main" val="19803039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figure mentioned to the left represents the procedure carried out in this study for meeting the objectives. </a:t>
            </a:r>
          </a:p>
          <a:p>
            <a:r>
              <a:rPr lang="en-US" dirty="0"/>
              <a:t>For maintaining the good validation of results standard drive cycle which is WLTP cycle was used which is a plot of velocity vs time. </a:t>
            </a:r>
          </a:p>
          <a:p>
            <a:r>
              <a:rPr lang="en-US" dirty="0"/>
              <a:t>Then in the next stage mathematical implementation of various forces acting on vehicle was carried out in </a:t>
            </a:r>
            <a:r>
              <a:rPr lang="en-US" dirty="0" err="1"/>
              <a:t>MATLab</a:t>
            </a:r>
            <a:r>
              <a:rPr lang="en-US" dirty="0"/>
              <a:t> and plotting final results in Excel. </a:t>
            </a:r>
          </a:p>
          <a:p>
            <a:r>
              <a:rPr lang="en-US" dirty="0"/>
              <a:t>This was followed by the plotting and interpretation of results obtained by model on selected configuration which includes results like: energy per second ,total used energy, recoup energy.</a:t>
            </a:r>
          </a:p>
          <a:p>
            <a:r>
              <a:rPr lang="en-US" dirty="0"/>
              <a:t>The procedure was again repeated with hybrid configuration.</a:t>
            </a:r>
            <a:endParaRPr lang="en-IN" dirty="0"/>
          </a:p>
        </p:txBody>
      </p:sp>
      <p:sp>
        <p:nvSpPr>
          <p:cNvPr id="4" name="Slide Number Placeholder 3"/>
          <p:cNvSpPr>
            <a:spLocks noGrp="1"/>
          </p:cNvSpPr>
          <p:nvPr>
            <p:ph type="sldNum" sz="quarter" idx="5"/>
          </p:nvPr>
        </p:nvSpPr>
        <p:spPr/>
        <p:txBody>
          <a:bodyPr/>
          <a:lstStyle/>
          <a:p>
            <a:fld id="{82869989-EB00-4EE7-BCB5-25BDC5BB29F8}" type="slidenum">
              <a:rPr lang="en-US" smtClean="0"/>
              <a:t>3</a:t>
            </a:fld>
            <a:endParaRPr lang="en-US"/>
          </a:p>
        </p:txBody>
      </p:sp>
    </p:spTree>
    <p:extLst>
      <p:ext uri="{BB962C8B-B14F-4D97-AF65-F5344CB8AC3E}">
        <p14:creationId xmlns:p14="http://schemas.microsoft.com/office/powerpoint/2010/main" val="25145419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above tale represents the decision matrix implemented for the two models considered namely electric and its corresponding hybrid which is created by replacing 50% of </a:t>
            </a:r>
            <a:r>
              <a:rPr lang="en-US" dirty="0" err="1"/>
              <a:t>ev</a:t>
            </a:r>
            <a:r>
              <a:rPr lang="en-US" dirty="0"/>
              <a:t> battery and replacing it with hydrogen fuel. As from table it is evident that hybrid counter part is clear winner .This is mainly due to the less time of refueling (5-6mins) as compared to electric in which in comparison to EV takes minimum of 30mins which reduces range anxiety in hybrid model. So switching of users to hybrid becomes easier. Adding to this greater energy density makes hybrid a good choice.</a:t>
            </a:r>
            <a:endParaRPr lang="en-IN" dirty="0"/>
          </a:p>
        </p:txBody>
      </p:sp>
      <p:sp>
        <p:nvSpPr>
          <p:cNvPr id="4" name="Slide Number Placeholder 3"/>
          <p:cNvSpPr>
            <a:spLocks noGrp="1"/>
          </p:cNvSpPr>
          <p:nvPr>
            <p:ph type="sldNum" sz="quarter" idx="5"/>
          </p:nvPr>
        </p:nvSpPr>
        <p:spPr/>
        <p:txBody>
          <a:bodyPr/>
          <a:lstStyle/>
          <a:p>
            <a:fld id="{82869989-EB00-4EE7-BCB5-25BDC5BB29F8}" type="slidenum">
              <a:rPr lang="en-US" smtClean="0"/>
              <a:t>4</a:t>
            </a:fld>
            <a:endParaRPr lang="en-US"/>
          </a:p>
        </p:txBody>
      </p:sp>
    </p:spTree>
    <p:extLst>
      <p:ext uri="{BB962C8B-B14F-4D97-AF65-F5344CB8AC3E}">
        <p14:creationId xmlns:p14="http://schemas.microsoft.com/office/powerpoint/2010/main" val="30032924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After conversion of model to hybrid with 50% of battery removed ,in order to meet same energy level ,hydrogen with its tank weights 100kg +4kg =104kg with battery weight of 250kg.</a:t>
            </a:r>
          </a:p>
          <a:p>
            <a:r>
              <a:rPr lang="en-US" dirty="0"/>
              <a:t>So there is 146kg reduction in weight as compared to its Electric counter part.</a:t>
            </a:r>
          </a:p>
          <a:p>
            <a:r>
              <a:rPr lang="en-US" dirty="0"/>
              <a:t>The above represents the main calculation carried out in order to get same WLTP range.</a:t>
            </a:r>
            <a:endParaRPr lang="en-IN" dirty="0"/>
          </a:p>
        </p:txBody>
      </p:sp>
      <p:sp>
        <p:nvSpPr>
          <p:cNvPr id="4" name="Slide Number Placeholder 3"/>
          <p:cNvSpPr>
            <a:spLocks noGrp="1"/>
          </p:cNvSpPr>
          <p:nvPr>
            <p:ph type="sldNum" sz="quarter" idx="5"/>
          </p:nvPr>
        </p:nvSpPr>
        <p:spPr/>
        <p:txBody>
          <a:bodyPr/>
          <a:lstStyle/>
          <a:p>
            <a:fld id="{82869989-EB00-4EE7-BCB5-25BDC5BB29F8}" type="slidenum">
              <a:rPr lang="en-US" smtClean="0"/>
              <a:t>5</a:t>
            </a:fld>
            <a:endParaRPr lang="en-US"/>
          </a:p>
        </p:txBody>
      </p:sp>
    </p:spTree>
    <p:extLst>
      <p:ext uri="{BB962C8B-B14F-4D97-AF65-F5344CB8AC3E}">
        <p14:creationId xmlns:p14="http://schemas.microsoft.com/office/powerpoint/2010/main" val="32323693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are the final energy level plot obtained on both configurations considered. It is very clear from graph that EV with fuel has resulted in yielding good results.</a:t>
            </a:r>
          </a:p>
          <a:p>
            <a:r>
              <a:rPr lang="en-US" dirty="0"/>
              <a:t>This was greatly because of the reduction in mass of the vehicle. The figures to the left represents the hybrid model considered for this study.</a:t>
            </a:r>
            <a:endParaRPr lang="en-IN" dirty="0"/>
          </a:p>
        </p:txBody>
      </p:sp>
      <p:sp>
        <p:nvSpPr>
          <p:cNvPr id="4" name="Slide Number Placeholder 3"/>
          <p:cNvSpPr>
            <a:spLocks noGrp="1"/>
          </p:cNvSpPr>
          <p:nvPr>
            <p:ph type="sldNum" sz="quarter" idx="5"/>
          </p:nvPr>
        </p:nvSpPr>
        <p:spPr/>
        <p:txBody>
          <a:bodyPr/>
          <a:lstStyle/>
          <a:p>
            <a:fld id="{82869989-EB00-4EE7-BCB5-25BDC5BB29F8}" type="slidenum">
              <a:rPr lang="en-US" smtClean="0"/>
              <a:t>6</a:t>
            </a:fld>
            <a:endParaRPr lang="en-US"/>
          </a:p>
        </p:txBody>
      </p:sp>
    </p:spTree>
    <p:extLst>
      <p:ext uri="{BB962C8B-B14F-4D97-AF65-F5344CB8AC3E}">
        <p14:creationId xmlns:p14="http://schemas.microsoft.com/office/powerpoint/2010/main" val="22177100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5" name="Group 4"/>
          <p:cNvGrpSpPr/>
          <p:nvPr userDrawn="1"/>
        </p:nvGrpSpPr>
        <p:grpSpPr bwMode="hidden">
          <a:xfrm>
            <a:off x="-1" y="0"/>
            <a:ext cx="12192002" cy="6858000"/>
            <a:chOff x="-1" y="0"/>
            <a:chExt cx="12192002" cy="6858000"/>
          </a:xfrm>
        </p:grpSpPr>
        <p:cxnSp>
          <p:nvCxnSpPr>
            <p:cNvPr id="6" name="Straight Connector 5"/>
            <p:cNvCxnSpPr/>
            <p:nvPr/>
          </p:nvCxnSpPr>
          <p:spPr bwMode="hidden">
            <a:xfrm>
              <a:off x="610194" y="0"/>
              <a:ext cx="0"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bwMode="hidden">
            <a:xfrm>
              <a:off x="1829332" y="0"/>
              <a:ext cx="0"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bwMode="hidden">
            <a:xfrm>
              <a:off x="3048470" y="0"/>
              <a:ext cx="0"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bwMode="hidden">
            <a:xfrm>
              <a:off x="4267608" y="0"/>
              <a:ext cx="0"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bwMode="hidden">
            <a:xfrm>
              <a:off x="5486746" y="0"/>
              <a:ext cx="0"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bwMode="hidden">
            <a:xfrm>
              <a:off x="6705884" y="0"/>
              <a:ext cx="0"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bwMode="hidden">
            <a:xfrm>
              <a:off x="7925022" y="0"/>
              <a:ext cx="0"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bwMode="hidden">
            <a:xfrm>
              <a:off x="9144160" y="0"/>
              <a:ext cx="0"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bwMode="hidden">
            <a:xfrm>
              <a:off x="10363298" y="0"/>
              <a:ext cx="0"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bwMode="hidden">
            <a:xfrm>
              <a:off x="11582436" y="0"/>
              <a:ext cx="0"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bwMode="hidden">
            <a:xfrm>
              <a:off x="2819" y="386485"/>
              <a:ext cx="12188952" cy="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bwMode="hidden">
            <a:xfrm>
              <a:off x="2819" y="1611181"/>
              <a:ext cx="12188952" cy="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bwMode="hidden">
            <a:xfrm>
              <a:off x="2819" y="2835877"/>
              <a:ext cx="12188952" cy="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bwMode="hidden">
            <a:xfrm>
              <a:off x="2819" y="4060573"/>
              <a:ext cx="12188952" cy="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bwMode="hidden">
            <a:xfrm>
              <a:off x="2819" y="5285269"/>
              <a:ext cx="12188952" cy="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bwMode="hidden">
            <a:xfrm>
              <a:off x="2819" y="6509965"/>
              <a:ext cx="12188952" cy="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grpSp>
          <p:nvGrpSpPr>
            <p:cNvPr id="23" name="Group 22"/>
            <p:cNvGrpSpPr/>
            <p:nvPr userDrawn="1"/>
          </p:nvGrpSpPr>
          <p:grpSpPr bwMode="hidden">
            <a:xfrm>
              <a:off x="-1" y="0"/>
              <a:ext cx="12192001" cy="6858000"/>
              <a:chOff x="-1" y="0"/>
              <a:chExt cx="12192001" cy="6858000"/>
            </a:xfrm>
          </p:grpSpPr>
          <p:cxnSp>
            <p:nvCxnSpPr>
              <p:cNvPr id="41" name="Straight Connector 40"/>
              <p:cNvCxnSpPr/>
              <p:nvPr/>
            </p:nvCxnSpPr>
            <p:spPr bwMode="hidden">
              <a:xfrm>
                <a:off x="225425" y="0"/>
                <a:ext cx="6815931"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p:cNvCxnSpPr/>
              <p:nvPr/>
            </p:nvCxnSpPr>
            <p:spPr bwMode="hidden">
              <a:xfrm>
                <a:off x="1449154" y="0"/>
                <a:ext cx="6815931"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bwMode="hidden">
              <a:xfrm>
                <a:off x="2665982" y="0"/>
                <a:ext cx="6815931"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p:cNvCxnSpPr/>
              <p:nvPr/>
            </p:nvCxnSpPr>
            <p:spPr bwMode="hidden">
              <a:xfrm>
                <a:off x="3885119" y="0"/>
                <a:ext cx="6815931"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bwMode="hidden">
              <a:xfrm>
                <a:off x="5106502" y="0"/>
                <a:ext cx="6815931"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grpSp>
            <p:nvGrpSpPr>
              <p:cNvPr id="46" name="Group 45"/>
              <p:cNvGrpSpPr/>
              <p:nvPr/>
            </p:nvGrpSpPr>
            <p:grpSpPr bwMode="hidden">
              <a:xfrm>
                <a:off x="6327885" y="0"/>
                <a:ext cx="5864115" cy="5898673"/>
                <a:chOff x="6327885" y="0"/>
                <a:chExt cx="5864115" cy="5898673"/>
              </a:xfrm>
            </p:grpSpPr>
            <p:cxnSp>
              <p:nvCxnSpPr>
                <p:cNvPr id="52" name="Straight Connector 51"/>
                <p:cNvCxnSpPr/>
                <p:nvPr/>
              </p:nvCxnSpPr>
              <p:spPr bwMode="hidden">
                <a:xfrm>
                  <a:off x="6327885" y="0"/>
                  <a:ext cx="5864115" cy="5898673"/>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bwMode="hidden">
                <a:xfrm>
                  <a:off x="7549268" y="0"/>
                  <a:ext cx="4642732" cy="4672425"/>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bwMode="hidden">
                <a:xfrm>
                  <a:off x="8772997" y="0"/>
                  <a:ext cx="3419003" cy="3456749"/>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bwMode="hidden">
                <a:xfrm>
                  <a:off x="9982200" y="0"/>
                  <a:ext cx="2209800" cy="2226469"/>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bwMode="hidden">
                <a:xfrm>
                  <a:off x="11199019" y="0"/>
                  <a:ext cx="992981" cy="1002506"/>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grpSp>
          <p:cxnSp>
            <p:nvCxnSpPr>
              <p:cNvPr id="47" name="Straight Connector 46"/>
              <p:cNvCxnSpPr/>
              <p:nvPr/>
            </p:nvCxnSpPr>
            <p:spPr bwMode="hidden">
              <a:xfrm flipH="1" flipV="1">
                <a:off x="-1" y="1012053"/>
                <a:ext cx="5828811" cy="5845945"/>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p:cNvCxnSpPr/>
              <p:nvPr/>
            </p:nvCxnSpPr>
            <p:spPr bwMode="hidden">
              <a:xfrm flipH="1" flipV="1">
                <a:off x="-1" y="2227340"/>
                <a:ext cx="4614781" cy="4630658"/>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p:cNvCxnSpPr/>
              <p:nvPr/>
            </p:nvCxnSpPr>
            <p:spPr bwMode="hidden">
              <a:xfrm flipH="1" flipV="1">
                <a:off x="-1" y="3432149"/>
                <a:ext cx="3398419" cy="3425849"/>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bwMode="hidden">
              <a:xfrm flipH="1" flipV="1">
                <a:off x="-1" y="4651431"/>
                <a:ext cx="2196496" cy="2206567"/>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bwMode="hidden">
              <a:xfrm flipH="1" flipV="1">
                <a:off x="-1" y="5864453"/>
                <a:ext cx="987003" cy="993545"/>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grpSp>
        <p:grpSp>
          <p:nvGrpSpPr>
            <p:cNvPr id="24" name="Group 23"/>
            <p:cNvGrpSpPr/>
            <p:nvPr userDrawn="1"/>
          </p:nvGrpSpPr>
          <p:grpSpPr bwMode="hidden">
            <a:xfrm flipH="1">
              <a:off x="0" y="0"/>
              <a:ext cx="12192001" cy="6858000"/>
              <a:chOff x="-1" y="0"/>
              <a:chExt cx="12192001" cy="6858000"/>
            </a:xfrm>
          </p:grpSpPr>
          <p:cxnSp>
            <p:nvCxnSpPr>
              <p:cNvPr id="25" name="Straight Connector 24"/>
              <p:cNvCxnSpPr/>
              <p:nvPr/>
            </p:nvCxnSpPr>
            <p:spPr bwMode="hidden">
              <a:xfrm>
                <a:off x="225425" y="0"/>
                <a:ext cx="6815931"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bwMode="hidden">
              <a:xfrm>
                <a:off x="1449154" y="0"/>
                <a:ext cx="6815931"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bwMode="hidden">
              <a:xfrm>
                <a:off x="2665982" y="0"/>
                <a:ext cx="6815931"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bwMode="hidden">
              <a:xfrm>
                <a:off x="3885119" y="0"/>
                <a:ext cx="6815931"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bwMode="hidden">
              <a:xfrm>
                <a:off x="5150644" y="0"/>
                <a:ext cx="6815931"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grpSp>
            <p:nvGrpSpPr>
              <p:cNvPr id="30" name="Group 29"/>
              <p:cNvGrpSpPr/>
              <p:nvPr/>
            </p:nvGrpSpPr>
            <p:grpSpPr bwMode="hidden">
              <a:xfrm>
                <a:off x="6327885" y="0"/>
                <a:ext cx="5864115" cy="5898673"/>
                <a:chOff x="6327885" y="0"/>
                <a:chExt cx="5864115" cy="5898673"/>
              </a:xfrm>
            </p:grpSpPr>
            <p:cxnSp>
              <p:nvCxnSpPr>
                <p:cNvPr id="36" name="Straight Connector 35"/>
                <p:cNvCxnSpPr/>
                <p:nvPr/>
              </p:nvCxnSpPr>
              <p:spPr bwMode="hidden">
                <a:xfrm>
                  <a:off x="6327885" y="0"/>
                  <a:ext cx="5864115" cy="5898673"/>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bwMode="hidden">
                <a:xfrm>
                  <a:off x="7549268" y="0"/>
                  <a:ext cx="4642732" cy="4672425"/>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bwMode="hidden">
                <a:xfrm>
                  <a:off x="8772997" y="0"/>
                  <a:ext cx="3419003" cy="3456749"/>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bwMode="hidden">
                <a:xfrm>
                  <a:off x="9982200" y="0"/>
                  <a:ext cx="2209800" cy="2226469"/>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bwMode="hidden">
                <a:xfrm>
                  <a:off x="11199019" y="0"/>
                  <a:ext cx="992981" cy="1002506"/>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grpSp>
          <p:cxnSp>
            <p:nvCxnSpPr>
              <p:cNvPr id="31" name="Straight Connector 30"/>
              <p:cNvCxnSpPr/>
              <p:nvPr/>
            </p:nvCxnSpPr>
            <p:spPr bwMode="hidden">
              <a:xfrm flipH="1" flipV="1">
                <a:off x="-1" y="1012053"/>
                <a:ext cx="5828811" cy="5845945"/>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bwMode="hidden">
              <a:xfrm flipH="1" flipV="1">
                <a:off x="-1" y="2227340"/>
                <a:ext cx="4614781" cy="4630658"/>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bwMode="hidden">
              <a:xfrm flipH="1" flipV="1">
                <a:off x="-1" y="3432149"/>
                <a:ext cx="3398419" cy="3425849"/>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bwMode="hidden">
              <a:xfrm flipH="1" flipV="1">
                <a:off x="-1" y="4651431"/>
                <a:ext cx="2196496" cy="2206567"/>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bwMode="hidden">
              <a:xfrm flipH="1" flipV="1">
                <a:off x="-1" y="5864453"/>
                <a:ext cx="987003" cy="993545"/>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grpSp>
      </p:grpSp>
      <p:sp>
        <p:nvSpPr>
          <p:cNvPr id="2" name="Title 1"/>
          <p:cNvSpPr>
            <a:spLocks noGrp="1"/>
          </p:cNvSpPr>
          <p:nvPr>
            <p:ph type="ctrTitle"/>
          </p:nvPr>
        </p:nvSpPr>
        <p:spPr>
          <a:xfrm>
            <a:off x="1293845" y="1909346"/>
            <a:ext cx="9604310" cy="3383280"/>
          </a:xfrm>
        </p:spPr>
        <p:txBody>
          <a:bodyPr anchor="b">
            <a:normAutofit/>
          </a:bodyPr>
          <a:lstStyle>
            <a:lvl1pPr algn="l">
              <a:lnSpc>
                <a:spcPct val="76000"/>
              </a:lnSpc>
              <a:defRPr sz="8000" cap="none"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1293845" y="5432564"/>
            <a:ext cx="9604310" cy="457200"/>
          </a:xfrm>
        </p:spPr>
        <p:txBody>
          <a:bodyPr>
            <a:normAutofit/>
          </a:bodyPr>
          <a:lstStyle>
            <a:lvl1pPr marL="0" indent="0" algn="l">
              <a:spcBef>
                <a:spcPts val="0"/>
              </a:spcBef>
              <a:buNone/>
              <a:defRPr sz="2000" b="0">
                <a:solidFill>
                  <a:schemeClr val="accent1">
                    <a:lumMod val="7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cxnSp>
        <p:nvCxnSpPr>
          <p:cNvPr id="58" name="Straight Connector 57"/>
          <p:cNvCxnSpPr/>
          <p:nvPr userDrawn="1"/>
        </p:nvCxnSpPr>
        <p:spPr>
          <a:xfrm>
            <a:off x="1295400" y="5294175"/>
            <a:ext cx="9601200" cy="0"/>
          </a:xfrm>
          <a:prstGeom prst="line">
            <a:avLst/>
          </a:prstGeom>
          <a:ln w="127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988627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AE374B5B-21A0-4192-BF4C-38187F1A68D8}" type="datetime1">
              <a:rPr lang="en-US" smtClean="0"/>
              <a:t>12/11/2022</a:t>
            </a:fld>
            <a:endParaRPr lang="en-US"/>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31124441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gradFill flip="none" rotWithShape="1">
          <a:gsLst>
            <a:gs pos="0">
              <a:schemeClr val="accent1"/>
            </a:gs>
            <a:gs pos="97000">
              <a:schemeClr val="accent1">
                <a:lumMod val="80000"/>
              </a:schemeClr>
            </a:gs>
          </a:gsLst>
          <a:path path="circle">
            <a:fillToRect l="50000" t="50000" r="50000" b="50000"/>
          </a:path>
          <a:tileRect/>
        </a:gradFill>
        <a:effectLst/>
      </p:bgPr>
    </p:bg>
    <p:spTree>
      <p:nvGrpSpPr>
        <p:cNvPr id="1" name=""/>
        <p:cNvGrpSpPr/>
        <p:nvPr/>
      </p:nvGrpSpPr>
      <p:grpSpPr>
        <a:xfrm>
          <a:off x="0" y="0"/>
          <a:ext cx="0" cy="0"/>
          <a:chOff x="0" y="0"/>
          <a:chExt cx="0" cy="0"/>
        </a:xfrm>
      </p:grpSpPr>
      <p:grpSp>
        <p:nvGrpSpPr>
          <p:cNvPr id="7" name="Group 6"/>
          <p:cNvGrpSpPr/>
          <p:nvPr userDrawn="1"/>
        </p:nvGrpSpPr>
        <p:grpSpPr bwMode="hidden">
          <a:xfrm>
            <a:off x="-1" y="0"/>
            <a:ext cx="12192002" cy="6858000"/>
            <a:chOff x="-1" y="0"/>
            <a:chExt cx="12192002" cy="6858000"/>
          </a:xfrm>
        </p:grpSpPr>
        <p:cxnSp>
          <p:nvCxnSpPr>
            <p:cNvPr id="8" name="Straight Connector 7"/>
            <p:cNvCxnSpPr/>
            <p:nvPr/>
          </p:nvCxnSpPr>
          <p:spPr bwMode="hidden">
            <a:xfrm>
              <a:off x="610194"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bwMode="hidden">
            <a:xfrm>
              <a:off x="1829332"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bwMode="hidden">
            <a:xfrm>
              <a:off x="3048470"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bwMode="hidden">
            <a:xfrm>
              <a:off x="4267608"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bwMode="hidden">
            <a:xfrm>
              <a:off x="5486746"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bwMode="hidden">
            <a:xfrm>
              <a:off x="6705884"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bwMode="hidden">
            <a:xfrm>
              <a:off x="7925022"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bwMode="hidden">
            <a:xfrm>
              <a:off x="9144160"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bwMode="hidden">
            <a:xfrm>
              <a:off x="10363298"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bwMode="hidden">
            <a:xfrm>
              <a:off x="11582436"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bwMode="hidden">
            <a:xfrm>
              <a:off x="2819" y="386485"/>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bwMode="hidden">
            <a:xfrm>
              <a:off x="2819" y="1611181"/>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bwMode="hidden">
            <a:xfrm>
              <a:off x="2819" y="2835877"/>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bwMode="hidden">
            <a:xfrm>
              <a:off x="2819" y="4060573"/>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bwMode="hidden">
            <a:xfrm>
              <a:off x="2819" y="5285269"/>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bwMode="hidden">
            <a:xfrm>
              <a:off x="2819" y="6509965"/>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nvGrpSpPr>
            <p:cNvPr id="24" name="Group 23"/>
            <p:cNvGrpSpPr/>
            <p:nvPr userDrawn="1"/>
          </p:nvGrpSpPr>
          <p:grpSpPr bwMode="hidden">
            <a:xfrm>
              <a:off x="-1" y="0"/>
              <a:ext cx="12192001" cy="6858000"/>
              <a:chOff x="-1" y="0"/>
              <a:chExt cx="12192001" cy="6858000"/>
            </a:xfrm>
          </p:grpSpPr>
          <p:cxnSp>
            <p:nvCxnSpPr>
              <p:cNvPr id="42" name="Straight Connector 41"/>
              <p:cNvCxnSpPr/>
              <p:nvPr/>
            </p:nvCxnSpPr>
            <p:spPr bwMode="hidden">
              <a:xfrm>
                <a:off x="225425"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bwMode="hidden">
              <a:xfrm>
                <a:off x="1449154"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p:cNvCxnSpPr/>
              <p:nvPr/>
            </p:nvCxnSpPr>
            <p:spPr bwMode="hidden">
              <a:xfrm>
                <a:off x="2665982"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bwMode="hidden">
              <a:xfrm>
                <a:off x="3885119"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bwMode="hidden">
              <a:xfrm>
                <a:off x="5106502"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nvGrpSpPr>
              <p:cNvPr id="47" name="Group 46"/>
              <p:cNvGrpSpPr/>
              <p:nvPr/>
            </p:nvGrpSpPr>
            <p:grpSpPr bwMode="hidden">
              <a:xfrm>
                <a:off x="6327885" y="0"/>
                <a:ext cx="5864115" cy="5898673"/>
                <a:chOff x="6327885" y="0"/>
                <a:chExt cx="5864115" cy="5898673"/>
              </a:xfrm>
            </p:grpSpPr>
            <p:cxnSp>
              <p:nvCxnSpPr>
                <p:cNvPr id="53" name="Straight Connector 52"/>
                <p:cNvCxnSpPr/>
                <p:nvPr/>
              </p:nvCxnSpPr>
              <p:spPr bwMode="hidden">
                <a:xfrm>
                  <a:off x="6327885" y="0"/>
                  <a:ext cx="5864115" cy="5898673"/>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bwMode="hidden">
                <a:xfrm>
                  <a:off x="7549268" y="0"/>
                  <a:ext cx="4642732" cy="467242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bwMode="hidden">
                <a:xfrm>
                  <a:off x="8772997" y="0"/>
                  <a:ext cx="3419003" cy="345674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bwMode="hidden">
                <a:xfrm>
                  <a:off x="9982200" y="0"/>
                  <a:ext cx="2209800" cy="222646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bwMode="hidden">
                <a:xfrm>
                  <a:off x="11199019" y="0"/>
                  <a:ext cx="992981" cy="1002506"/>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cxnSp>
            <p:nvCxnSpPr>
              <p:cNvPr id="48" name="Straight Connector 47"/>
              <p:cNvCxnSpPr/>
              <p:nvPr/>
            </p:nvCxnSpPr>
            <p:spPr bwMode="hidden">
              <a:xfrm flipH="1" flipV="1">
                <a:off x="-1" y="1012053"/>
                <a:ext cx="5828811" cy="584594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p:cNvCxnSpPr/>
              <p:nvPr/>
            </p:nvCxnSpPr>
            <p:spPr bwMode="hidden">
              <a:xfrm flipH="1" flipV="1">
                <a:off x="-1" y="2227340"/>
                <a:ext cx="4614781" cy="4630658"/>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bwMode="hidden">
              <a:xfrm flipH="1" flipV="1">
                <a:off x="-1" y="3432149"/>
                <a:ext cx="3398419" cy="342584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bwMode="hidden">
              <a:xfrm flipH="1" flipV="1">
                <a:off x="-1" y="4651431"/>
                <a:ext cx="2196496" cy="2206567"/>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bwMode="hidden">
              <a:xfrm flipH="1" flipV="1">
                <a:off x="-1" y="5864453"/>
                <a:ext cx="987003" cy="99354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grpSp>
          <p:nvGrpSpPr>
            <p:cNvPr id="25" name="Group 24"/>
            <p:cNvGrpSpPr/>
            <p:nvPr userDrawn="1"/>
          </p:nvGrpSpPr>
          <p:grpSpPr bwMode="hidden">
            <a:xfrm flipH="1">
              <a:off x="0" y="0"/>
              <a:ext cx="12192001" cy="6858000"/>
              <a:chOff x="-1" y="0"/>
              <a:chExt cx="12192001" cy="6858000"/>
            </a:xfrm>
          </p:grpSpPr>
          <p:cxnSp>
            <p:nvCxnSpPr>
              <p:cNvPr id="26" name="Straight Connector 25"/>
              <p:cNvCxnSpPr/>
              <p:nvPr/>
            </p:nvCxnSpPr>
            <p:spPr bwMode="hidden">
              <a:xfrm>
                <a:off x="225425"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bwMode="hidden">
              <a:xfrm>
                <a:off x="1449154"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bwMode="hidden">
              <a:xfrm>
                <a:off x="2665982"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bwMode="hidden">
              <a:xfrm>
                <a:off x="3885119"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bwMode="hidden">
              <a:xfrm>
                <a:off x="5150644"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nvGrpSpPr>
              <p:cNvPr id="31" name="Group 30"/>
              <p:cNvGrpSpPr/>
              <p:nvPr/>
            </p:nvGrpSpPr>
            <p:grpSpPr bwMode="hidden">
              <a:xfrm>
                <a:off x="6327885" y="0"/>
                <a:ext cx="5864115" cy="5898673"/>
                <a:chOff x="6327885" y="0"/>
                <a:chExt cx="5864115" cy="5898673"/>
              </a:xfrm>
            </p:grpSpPr>
            <p:cxnSp>
              <p:nvCxnSpPr>
                <p:cNvPr id="37" name="Straight Connector 36"/>
                <p:cNvCxnSpPr/>
                <p:nvPr/>
              </p:nvCxnSpPr>
              <p:spPr bwMode="hidden">
                <a:xfrm>
                  <a:off x="6327885" y="0"/>
                  <a:ext cx="5864115" cy="5898673"/>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bwMode="hidden">
                <a:xfrm>
                  <a:off x="7549268" y="0"/>
                  <a:ext cx="4642732" cy="467242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bwMode="hidden">
                <a:xfrm>
                  <a:off x="8772997" y="0"/>
                  <a:ext cx="3419003" cy="345674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bwMode="hidden">
                <a:xfrm>
                  <a:off x="9982200" y="0"/>
                  <a:ext cx="2209800" cy="222646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bwMode="hidden">
                <a:xfrm>
                  <a:off x="11199019" y="0"/>
                  <a:ext cx="992981" cy="1002506"/>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cxnSp>
            <p:nvCxnSpPr>
              <p:cNvPr id="32" name="Straight Connector 31"/>
              <p:cNvCxnSpPr/>
              <p:nvPr/>
            </p:nvCxnSpPr>
            <p:spPr bwMode="hidden">
              <a:xfrm flipH="1" flipV="1">
                <a:off x="-1" y="1012053"/>
                <a:ext cx="5828811" cy="584594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bwMode="hidden">
              <a:xfrm flipH="1" flipV="1">
                <a:off x="-1" y="2227340"/>
                <a:ext cx="4614781" cy="4630658"/>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bwMode="hidden">
              <a:xfrm flipH="1" flipV="1">
                <a:off x="-1" y="3432149"/>
                <a:ext cx="3398419" cy="342584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bwMode="hidden">
              <a:xfrm flipH="1" flipV="1">
                <a:off x="-1" y="4651431"/>
                <a:ext cx="2196496" cy="2206567"/>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bwMode="hidden">
              <a:xfrm flipH="1" flipV="1">
                <a:off x="-1" y="5864453"/>
                <a:ext cx="987003" cy="99354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grpSp>
      <p:sp>
        <p:nvSpPr>
          <p:cNvPr id="2" name="Title 1"/>
          <p:cNvSpPr>
            <a:spLocks noGrp="1"/>
          </p:cNvSpPr>
          <p:nvPr>
            <p:ph type="title"/>
          </p:nvPr>
        </p:nvSpPr>
        <p:spPr>
          <a:xfrm>
            <a:off x="1295400" y="2541573"/>
            <a:ext cx="9601200" cy="2743200"/>
          </a:xfrm>
        </p:spPr>
        <p:txBody>
          <a:bodyPr anchor="b">
            <a:normAutofit/>
          </a:bodyPr>
          <a:lstStyle>
            <a:lvl1pPr>
              <a:lnSpc>
                <a:spcPct val="85000"/>
              </a:lnSpc>
              <a:defRPr sz="6000" cap="none" baseline="0">
                <a:solidFill>
                  <a:schemeClr val="tx1"/>
                </a:solidFill>
              </a:defRPr>
            </a:lvl1pPr>
          </a:lstStyle>
          <a:p>
            <a:r>
              <a:rPr lang="en-US"/>
              <a:t>Click to edit Master title style</a:t>
            </a:r>
            <a:endParaRPr lang="en-US" dirty="0"/>
          </a:p>
        </p:txBody>
      </p:sp>
      <p:sp>
        <p:nvSpPr>
          <p:cNvPr id="3" name="Text Placeholder 2"/>
          <p:cNvSpPr>
            <a:spLocks noGrp="1"/>
          </p:cNvSpPr>
          <p:nvPr>
            <p:ph type="body" idx="1"/>
          </p:nvPr>
        </p:nvSpPr>
        <p:spPr>
          <a:xfrm>
            <a:off x="1295400" y="5431536"/>
            <a:ext cx="9601200" cy="457200"/>
          </a:xfrm>
        </p:spPr>
        <p:txBody>
          <a:bodyPr>
            <a:normAutofit/>
          </a:bodyPr>
          <a:lstStyle>
            <a:lvl1pPr marL="0" indent="0">
              <a:spcBef>
                <a:spcPts val="0"/>
              </a:spcBef>
              <a:buNone/>
              <a:defRPr sz="2000" b="0">
                <a:solidFill>
                  <a:schemeClr val="tx1"/>
                </a:solidFill>
              </a:defRPr>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cxnSp>
        <p:nvCxnSpPr>
          <p:cNvPr id="58" name="Straight Connector 57"/>
          <p:cNvCxnSpPr/>
          <p:nvPr userDrawn="1"/>
        </p:nvCxnSpPr>
        <p:spPr>
          <a:xfrm>
            <a:off x="1295400" y="5294175"/>
            <a:ext cx="96012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0677804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95400" y="1981199"/>
            <a:ext cx="4572000" cy="3810001"/>
          </a:xfrm>
        </p:spPr>
        <p:txBody>
          <a:bodyPr>
            <a:normAutofit/>
          </a:bodyPr>
          <a:lstStyle>
            <a:lvl1pPr>
              <a:defRPr sz="2000"/>
            </a:lvl1pPr>
            <a:lvl2pPr>
              <a:defRPr sz="1800"/>
            </a:lvl2pPr>
            <a:lvl3pPr>
              <a:defRPr sz="1600"/>
            </a:lvl3pPr>
            <a:lvl4pPr>
              <a:defRPr sz="1400"/>
            </a:lvl4pPr>
            <a:lvl5pPr>
              <a:defRPr sz="14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24600" y="1981199"/>
            <a:ext cx="4572000" cy="3810001"/>
          </a:xfrm>
        </p:spPr>
        <p:txBody>
          <a:bodyPr>
            <a:normAutofit/>
          </a:bodyPr>
          <a:lstStyle>
            <a:lvl1pPr>
              <a:defRPr sz="2000"/>
            </a:lvl1pPr>
            <a:lvl2pPr>
              <a:defRPr sz="1800"/>
            </a:lvl2pPr>
            <a:lvl3pPr>
              <a:defRPr sz="1600"/>
            </a:lvl3pPr>
            <a:lvl4pPr>
              <a:defRPr sz="1400"/>
            </a:lvl4pPr>
            <a:lvl5pPr>
              <a:defRPr sz="14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33B5CF7C-B333-48E1-A4A6-83A3C8B73AC0}" type="datetime1">
              <a:rPr lang="en-US" smtClean="0"/>
              <a:t>12/11/2022</a:t>
            </a:fld>
            <a:endParaRPr lang="en-US"/>
          </a:p>
        </p:txBody>
      </p:sp>
      <p:sp>
        <p:nvSpPr>
          <p:cNvPr id="7" name="Slide Number Placeholder 6"/>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4044567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295400" y="1818322"/>
            <a:ext cx="4572000" cy="641350"/>
          </a:xfrm>
        </p:spPr>
        <p:txBody>
          <a:bodyPr anchor="ctr">
            <a:normAutofit/>
          </a:bodyPr>
          <a:lstStyle>
            <a:lvl1pPr marL="0" indent="0">
              <a:spcBef>
                <a:spcPts val="0"/>
              </a:spcBef>
              <a:buNone/>
              <a:defRPr sz="20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2503713"/>
            <a:ext cx="4572000" cy="3287487"/>
          </a:xfrm>
        </p:spPr>
        <p:txBody>
          <a:bodyPr>
            <a:normAutofit/>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24600" y="1818322"/>
            <a:ext cx="4572000" cy="641350"/>
          </a:xfrm>
        </p:spPr>
        <p:txBody>
          <a:bodyPr anchor="ctr">
            <a:normAutofit/>
          </a:bodyPr>
          <a:lstStyle>
            <a:lvl1pPr marL="0" indent="0">
              <a:spcBef>
                <a:spcPts val="0"/>
              </a:spcBef>
              <a:buNone/>
              <a:defRPr sz="20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24600" y="2503713"/>
            <a:ext cx="4572000" cy="3287487"/>
          </a:xfrm>
        </p:spPr>
        <p:txBody>
          <a:bodyPr>
            <a:normAutofit/>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p:cNvSpPr>
            <a:spLocks noGrp="1"/>
          </p:cNvSpPr>
          <p:nvPr>
            <p:ph type="ftr" sz="quarter" idx="11"/>
          </p:nvPr>
        </p:nvSpPr>
        <p:spPr/>
        <p:txBody>
          <a:bodyPr/>
          <a:lstStyle/>
          <a:p>
            <a:r>
              <a:rPr lang="en-US" dirty="0"/>
              <a:t>Add a footer</a:t>
            </a:r>
          </a:p>
        </p:txBody>
      </p:sp>
      <p:sp>
        <p:nvSpPr>
          <p:cNvPr id="7" name="Date Placeholder 6"/>
          <p:cNvSpPr>
            <a:spLocks noGrp="1"/>
          </p:cNvSpPr>
          <p:nvPr>
            <p:ph type="dt" sz="half" idx="10"/>
          </p:nvPr>
        </p:nvSpPr>
        <p:spPr/>
        <p:txBody>
          <a:bodyPr/>
          <a:lstStyle/>
          <a:p>
            <a:fld id="{AE320762-5CBF-4210-AB54-376B091119F8}" type="datetime1">
              <a:rPr lang="en-US" smtClean="0"/>
              <a:t>12/11/2022</a:t>
            </a:fld>
            <a:endParaRPr lang="en-US"/>
          </a:p>
        </p:txBody>
      </p:sp>
      <p:sp>
        <p:nvSpPr>
          <p:cNvPr id="9" name="Slide Number Placeholder 8"/>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33979065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4" name="Footer Placeholder 3"/>
          <p:cNvSpPr>
            <a:spLocks noGrp="1"/>
          </p:cNvSpPr>
          <p:nvPr>
            <p:ph type="ftr" sz="quarter" idx="11"/>
          </p:nvPr>
        </p:nvSpPr>
        <p:spPr/>
        <p:txBody>
          <a:bodyPr/>
          <a:lstStyle/>
          <a:p>
            <a:r>
              <a:rPr lang="en-US" dirty="0"/>
              <a:t>Add a footer</a:t>
            </a:r>
          </a:p>
        </p:txBody>
      </p:sp>
      <p:sp>
        <p:nvSpPr>
          <p:cNvPr id="3" name="Date Placeholder 2"/>
          <p:cNvSpPr>
            <a:spLocks noGrp="1"/>
          </p:cNvSpPr>
          <p:nvPr>
            <p:ph type="dt" sz="half" idx="10"/>
          </p:nvPr>
        </p:nvSpPr>
        <p:spPr/>
        <p:txBody>
          <a:bodyPr/>
          <a:lstStyle/>
          <a:p>
            <a:fld id="{7F0DB371-BF5F-4058-A212-1A908E4D2674}" type="datetime1">
              <a:rPr lang="en-US" smtClean="0"/>
              <a:t>12/11/2022</a:t>
            </a:fld>
            <a:endParaRPr lang="en-US"/>
          </a:p>
        </p:txBody>
      </p:sp>
      <p:sp>
        <p:nvSpPr>
          <p:cNvPr id="5" name="Slide Number Placeholder 4"/>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32389767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grpSp>
        <p:nvGrpSpPr>
          <p:cNvPr id="161" name="Group 160"/>
          <p:cNvGrpSpPr/>
          <p:nvPr userDrawn="1"/>
        </p:nvGrpSpPr>
        <p:grpSpPr bwMode="hidden">
          <a:xfrm>
            <a:off x="-1" y="0"/>
            <a:ext cx="12192002" cy="6858000"/>
            <a:chOff x="-1" y="0"/>
            <a:chExt cx="12192002" cy="6858000"/>
          </a:xfrm>
        </p:grpSpPr>
        <p:cxnSp>
          <p:nvCxnSpPr>
            <p:cNvPr id="162" name="Straight Connector 161"/>
            <p:cNvCxnSpPr/>
            <p:nvPr/>
          </p:nvCxnSpPr>
          <p:spPr bwMode="hidden">
            <a:xfrm>
              <a:off x="610194" y="0"/>
              <a:ext cx="0"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63" name="Straight Connector 162"/>
            <p:cNvCxnSpPr/>
            <p:nvPr/>
          </p:nvCxnSpPr>
          <p:spPr bwMode="hidden">
            <a:xfrm>
              <a:off x="1829332" y="0"/>
              <a:ext cx="0"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64" name="Straight Connector 163"/>
            <p:cNvCxnSpPr/>
            <p:nvPr/>
          </p:nvCxnSpPr>
          <p:spPr bwMode="hidden">
            <a:xfrm>
              <a:off x="3048470" y="0"/>
              <a:ext cx="0"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65" name="Straight Connector 164"/>
            <p:cNvCxnSpPr/>
            <p:nvPr/>
          </p:nvCxnSpPr>
          <p:spPr bwMode="hidden">
            <a:xfrm>
              <a:off x="4267608" y="0"/>
              <a:ext cx="0"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66" name="Straight Connector 165"/>
            <p:cNvCxnSpPr/>
            <p:nvPr/>
          </p:nvCxnSpPr>
          <p:spPr bwMode="hidden">
            <a:xfrm>
              <a:off x="5486746" y="0"/>
              <a:ext cx="0"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67" name="Straight Connector 166"/>
            <p:cNvCxnSpPr/>
            <p:nvPr/>
          </p:nvCxnSpPr>
          <p:spPr bwMode="hidden">
            <a:xfrm>
              <a:off x="6705884" y="0"/>
              <a:ext cx="0"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68" name="Straight Connector 167"/>
            <p:cNvCxnSpPr/>
            <p:nvPr/>
          </p:nvCxnSpPr>
          <p:spPr bwMode="hidden">
            <a:xfrm>
              <a:off x="7925022" y="0"/>
              <a:ext cx="0"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69" name="Straight Connector 168"/>
            <p:cNvCxnSpPr/>
            <p:nvPr/>
          </p:nvCxnSpPr>
          <p:spPr bwMode="hidden">
            <a:xfrm>
              <a:off x="9144160" y="0"/>
              <a:ext cx="0"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70" name="Straight Connector 169"/>
            <p:cNvCxnSpPr/>
            <p:nvPr/>
          </p:nvCxnSpPr>
          <p:spPr bwMode="hidden">
            <a:xfrm>
              <a:off x="10363298" y="0"/>
              <a:ext cx="0"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71" name="Straight Connector 170"/>
            <p:cNvCxnSpPr/>
            <p:nvPr/>
          </p:nvCxnSpPr>
          <p:spPr bwMode="hidden">
            <a:xfrm>
              <a:off x="11582436" y="0"/>
              <a:ext cx="0"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72" name="Straight Connector 171"/>
            <p:cNvCxnSpPr/>
            <p:nvPr/>
          </p:nvCxnSpPr>
          <p:spPr bwMode="hidden">
            <a:xfrm>
              <a:off x="2819" y="386485"/>
              <a:ext cx="12188952" cy="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73" name="Straight Connector 172"/>
            <p:cNvCxnSpPr/>
            <p:nvPr/>
          </p:nvCxnSpPr>
          <p:spPr bwMode="hidden">
            <a:xfrm>
              <a:off x="2819" y="1611181"/>
              <a:ext cx="12188952" cy="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74" name="Straight Connector 173"/>
            <p:cNvCxnSpPr/>
            <p:nvPr/>
          </p:nvCxnSpPr>
          <p:spPr bwMode="hidden">
            <a:xfrm>
              <a:off x="2819" y="2835877"/>
              <a:ext cx="12188952" cy="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75" name="Straight Connector 174"/>
            <p:cNvCxnSpPr/>
            <p:nvPr/>
          </p:nvCxnSpPr>
          <p:spPr bwMode="hidden">
            <a:xfrm>
              <a:off x="2819" y="4060573"/>
              <a:ext cx="12188952" cy="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76" name="Straight Connector 175"/>
            <p:cNvCxnSpPr/>
            <p:nvPr/>
          </p:nvCxnSpPr>
          <p:spPr bwMode="hidden">
            <a:xfrm>
              <a:off x="2819" y="5285269"/>
              <a:ext cx="12188952" cy="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77" name="Straight Connector 176"/>
            <p:cNvCxnSpPr/>
            <p:nvPr/>
          </p:nvCxnSpPr>
          <p:spPr bwMode="hidden">
            <a:xfrm>
              <a:off x="2819" y="6509965"/>
              <a:ext cx="12188952" cy="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grpSp>
          <p:nvGrpSpPr>
            <p:cNvPr id="178" name="Group 177"/>
            <p:cNvGrpSpPr/>
            <p:nvPr userDrawn="1"/>
          </p:nvGrpSpPr>
          <p:grpSpPr bwMode="hidden">
            <a:xfrm>
              <a:off x="-1" y="0"/>
              <a:ext cx="12192001" cy="6858000"/>
              <a:chOff x="-1" y="0"/>
              <a:chExt cx="12192001" cy="6858000"/>
            </a:xfrm>
          </p:grpSpPr>
          <p:cxnSp>
            <p:nvCxnSpPr>
              <p:cNvPr id="196" name="Straight Connector 195"/>
              <p:cNvCxnSpPr/>
              <p:nvPr/>
            </p:nvCxnSpPr>
            <p:spPr bwMode="hidden">
              <a:xfrm>
                <a:off x="225425" y="0"/>
                <a:ext cx="6815931"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97" name="Straight Connector 196"/>
              <p:cNvCxnSpPr/>
              <p:nvPr/>
            </p:nvCxnSpPr>
            <p:spPr bwMode="hidden">
              <a:xfrm>
                <a:off x="1449154" y="0"/>
                <a:ext cx="6815931"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98" name="Straight Connector 197"/>
              <p:cNvCxnSpPr/>
              <p:nvPr/>
            </p:nvCxnSpPr>
            <p:spPr bwMode="hidden">
              <a:xfrm>
                <a:off x="2665982" y="0"/>
                <a:ext cx="6815931"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99" name="Straight Connector 198"/>
              <p:cNvCxnSpPr/>
              <p:nvPr/>
            </p:nvCxnSpPr>
            <p:spPr bwMode="hidden">
              <a:xfrm>
                <a:off x="3885119" y="0"/>
                <a:ext cx="6815931"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200" name="Straight Connector 199"/>
              <p:cNvCxnSpPr/>
              <p:nvPr/>
            </p:nvCxnSpPr>
            <p:spPr bwMode="hidden">
              <a:xfrm>
                <a:off x="5106502" y="0"/>
                <a:ext cx="6815931"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grpSp>
            <p:nvGrpSpPr>
              <p:cNvPr id="201" name="Group 200"/>
              <p:cNvGrpSpPr/>
              <p:nvPr/>
            </p:nvGrpSpPr>
            <p:grpSpPr bwMode="hidden">
              <a:xfrm>
                <a:off x="6327885" y="0"/>
                <a:ext cx="5864115" cy="5898673"/>
                <a:chOff x="6327885" y="0"/>
                <a:chExt cx="5864115" cy="5898673"/>
              </a:xfrm>
            </p:grpSpPr>
            <p:cxnSp>
              <p:nvCxnSpPr>
                <p:cNvPr id="207" name="Straight Connector 206"/>
                <p:cNvCxnSpPr/>
                <p:nvPr/>
              </p:nvCxnSpPr>
              <p:spPr bwMode="hidden">
                <a:xfrm>
                  <a:off x="6327885" y="0"/>
                  <a:ext cx="5864115" cy="5898673"/>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208" name="Straight Connector 207"/>
                <p:cNvCxnSpPr/>
                <p:nvPr/>
              </p:nvCxnSpPr>
              <p:spPr bwMode="hidden">
                <a:xfrm>
                  <a:off x="7549268" y="0"/>
                  <a:ext cx="4642732" cy="4672425"/>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209" name="Straight Connector 208"/>
                <p:cNvCxnSpPr/>
                <p:nvPr/>
              </p:nvCxnSpPr>
              <p:spPr bwMode="hidden">
                <a:xfrm>
                  <a:off x="8772997" y="0"/>
                  <a:ext cx="3419003" cy="3456749"/>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210" name="Straight Connector 209"/>
                <p:cNvCxnSpPr/>
                <p:nvPr/>
              </p:nvCxnSpPr>
              <p:spPr bwMode="hidden">
                <a:xfrm>
                  <a:off x="9982200" y="0"/>
                  <a:ext cx="2209800" cy="2226469"/>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211" name="Straight Connector 210"/>
                <p:cNvCxnSpPr/>
                <p:nvPr/>
              </p:nvCxnSpPr>
              <p:spPr bwMode="hidden">
                <a:xfrm>
                  <a:off x="11199019" y="0"/>
                  <a:ext cx="992981" cy="1002506"/>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grpSp>
          <p:cxnSp>
            <p:nvCxnSpPr>
              <p:cNvPr id="202" name="Straight Connector 201"/>
              <p:cNvCxnSpPr/>
              <p:nvPr/>
            </p:nvCxnSpPr>
            <p:spPr bwMode="hidden">
              <a:xfrm flipH="1" flipV="1">
                <a:off x="-1" y="1012053"/>
                <a:ext cx="5828811" cy="5845945"/>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203" name="Straight Connector 202"/>
              <p:cNvCxnSpPr/>
              <p:nvPr/>
            </p:nvCxnSpPr>
            <p:spPr bwMode="hidden">
              <a:xfrm flipH="1" flipV="1">
                <a:off x="-1" y="2227340"/>
                <a:ext cx="4614781" cy="4630658"/>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204" name="Straight Connector 203"/>
              <p:cNvCxnSpPr/>
              <p:nvPr/>
            </p:nvCxnSpPr>
            <p:spPr bwMode="hidden">
              <a:xfrm flipH="1" flipV="1">
                <a:off x="-1" y="3432149"/>
                <a:ext cx="3398419" cy="3425849"/>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205" name="Straight Connector 204"/>
              <p:cNvCxnSpPr/>
              <p:nvPr/>
            </p:nvCxnSpPr>
            <p:spPr bwMode="hidden">
              <a:xfrm flipH="1" flipV="1">
                <a:off x="-1" y="4651431"/>
                <a:ext cx="2196496" cy="2206567"/>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206" name="Straight Connector 205"/>
              <p:cNvCxnSpPr/>
              <p:nvPr/>
            </p:nvCxnSpPr>
            <p:spPr bwMode="hidden">
              <a:xfrm flipH="1" flipV="1">
                <a:off x="-1" y="5864453"/>
                <a:ext cx="987003" cy="993545"/>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grpSp>
        <p:grpSp>
          <p:nvGrpSpPr>
            <p:cNvPr id="179" name="Group 178"/>
            <p:cNvGrpSpPr/>
            <p:nvPr userDrawn="1"/>
          </p:nvGrpSpPr>
          <p:grpSpPr bwMode="hidden">
            <a:xfrm flipH="1">
              <a:off x="0" y="0"/>
              <a:ext cx="12192001" cy="6858000"/>
              <a:chOff x="-1" y="0"/>
              <a:chExt cx="12192001" cy="6858000"/>
            </a:xfrm>
          </p:grpSpPr>
          <p:cxnSp>
            <p:nvCxnSpPr>
              <p:cNvPr id="180" name="Straight Connector 179"/>
              <p:cNvCxnSpPr/>
              <p:nvPr/>
            </p:nvCxnSpPr>
            <p:spPr bwMode="hidden">
              <a:xfrm>
                <a:off x="225425" y="0"/>
                <a:ext cx="6815931"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81" name="Straight Connector 180"/>
              <p:cNvCxnSpPr/>
              <p:nvPr/>
            </p:nvCxnSpPr>
            <p:spPr bwMode="hidden">
              <a:xfrm>
                <a:off x="1449154" y="0"/>
                <a:ext cx="6815931"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82" name="Straight Connector 181"/>
              <p:cNvCxnSpPr/>
              <p:nvPr/>
            </p:nvCxnSpPr>
            <p:spPr bwMode="hidden">
              <a:xfrm>
                <a:off x="2665982" y="0"/>
                <a:ext cx="6815931"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83" name="Straight Connector 182"/>
              <p:cNvCxnSpPr/>
              <p:nvPr/>
            </p:nvCxnSpPr>
            <p:spPr bwMode="hidden">
              <a:xfrm>
                <a:off x="3885119" y="0"/>
                <a:ext cx="6815931"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84" name="Straight Connector 183"/>
              <p:cNvCxnSpPr/>
              <p:nvPr/>
            </p:nvCxnSpPr>
            <p:spPr bwMode="hidden">
              <a:xfrm>
                <a:off x="5106502" y="0"/>
                <a:ext cx="6815931"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grpSp>
            <p:nvGrpSpPr>
              <p:cNvPr id="185" name="Group 184"/>
              <p:cNvGrpSpPr/>
              <p:nvPr/>
            </p:nvGrpSpPr>
            <p:grpSpPr bwMode="hidden">
              <a:xfrm>
                <a:off x="6327885" y="0"/>
                <a:ext cx="5864115" cy="5898673"/>
                <a:chOff x="6327885" y="0"/>
                <a:chExt cx="5864115" cy="5898673"/>
              </a:xfrm>
            </p:grpSpPr>
            <p:cxnSp>
              <p:nvCxnSpPr>
                <p:cNvPr id="191" name="Straight Connector 190"/>
                <p:cNvCxnSpPr/>
                <p:nvPr/>
              </p:nvCxnSpPr>
              <p:spPr bwMode="hidden">
                <a:xfrm>
                  <a:off x="6327885" y="0"/>
                  <a:ext cx="5864115" cy="5898673"/>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92" name="Straight Connector 191"/>
                <p:cNvCxnSpPr/>
                <p:nvPr/>
              </p:nvCxnSpPr>
              <p:spPr bwMode="hidden">
                <a:xfrm>
                  <a:off x="7549268" y="0"/>
                  <a:ext cx="4642732" cy="4672425"/>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93" name="Straight Connector 192"/>
                <p:cNvCxnSpPr/>
                <p:nvPr/>
              </p:nvCxnSpPr>
              <p:spPr bwMode="hidden">
                <a:xfrm>
                  <a:off x="8772997" y="0"/>
                  <a:ext cx="3419003" cy="3456749"/>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94" name="Straight Connector 193"/>
                <p:cNvCxnSpPr/>
                <p:nvPr/>
              </p:nvCxnSpPr>
              <p:spPr bwMode="hidden">
                <a:xfrm>
                  <a:off x="9982200" y="0"/>
                  <a:ext cx="2209800" cy="2226469"/>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95" name="Straight Connector 194"/>
                <p:cNvCxnSpPr/>
                <p:nvPr/>
              </p:nvCxnSpPr>
              <p:spPr bwMode="hidden">
                <a:xfrm>
                  <a:off x="11199019" y="0"/>
                  <a:ext cx="992981" cy="1002506"/>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grpSp>
          <p:cxnSp>
            <p:nvCxnSpPr>
              <p:cNvPr id="186" name="Straight Connector 185"/>
              <p:cNvCxnSpPr/>
              <p:nvPr/>
            </p:nvCxnSpPr>
            <p:spPr bwMode="hidden">
              <a:xfrm flipH="1" flipV="1">
                <a:off x="-1" y="1012053"/>
                <a:ext cx="5828811" cy="5845945"/>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87" name="Straight Connector 186"/>
              <p:cNvCxnSpPr/>
              <p:nvPr/>
            </p:nvCxnSpPr>
            <p:spPr bwMode="hidden">
              <a:xfrm flipH="1" flipV="1">
                <a:off x="-1" y="2227340"/>
                <a:ext cx="4614781" cy="4630658"/>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88" name="Straight Connector 187"/>
              <p:cNvCxnSpPr/>
              <p:nvPr/>
            </p:nvCxnSpPr>
            <p:spPr bwMode="hidden">
              <a:xfrm flipH="1" flipV="1">
                <a:off x="-1" y="3432149"/>
                <a:ext cx="3398419" cy="3425849"/>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89" name="Straight Connector 188"/>
              <p:cNvCxnSpPr/>
              <p:nvPr/>
            </p:nvCxnSpPr>
            <p:spPr bwMode="hidden">
              <a:xfrm flipH="1" flipV="1">
                <a:off x="-1" y="4651431"/>
                <a:ext cx="2196496" cy="2206567"/>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90" name="Straight Connector 189"/>
              <p:cNvCxnSpPr/>
              <p:nvPr/>
            </p:nvCxnSpPr>
            <p:spPr bwMode="hidden">
              <a:xfrm flipH="1" flipV="1">
                <a:off x="-1" y="5864453"/>
                <a:ext cx="987003" cy="993545"/>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grpSp>
      </p:grpSp>
      <p:sp>
        <p:nvSpPr>
          <p:cNvPr id="213" name="Footer Placeholder 212"/>
          <p:cNvSpPr>
            <a:spLocks noGrp="1"/>
          </p:cNvSpPr>
          <p:nvPr>
            <p:ph type="ftr" sz="quarter" idx="11"/>
          </p:nvPr>
        </p:nvSpPr>
        <p:spPr/>
        <p:txBody>
          <a:bodyPr/>
          <a:lstStyle/>
          <a:p>
            <a:r>
              <a:rPr lang="en-US" dirty="0"/>
              <a:t>Add a footer</a:t>
            </a:r>
          </a:p>
        </p:txBody>
      </p:sp>
      <p:sp>
        <p:nvSpPr>
          <p:cNvPr id="212" name="Date Placeholder 211"/>
          <p:cNvSpPr>
            <a:spLocks noGrp="1"/>
          </p:cNvSpPr>
          <p:nvPr>
            <p:ph type="dt" sz="half" idx="10"/>
          </p:nvPr>
        </p:nvSpPr>
        <p:spPr/>
        <p:txBody>
          <a:bodyPr/>
          <a:lstStyle/>
          <a:p>
            <a:fld id="{60A4083B-90AA-48CF-BAD5-00AA24D7F288}" type="datetime1">
              <a:rPr lang="en-US" smtClean="0"/>
              <a:t>12/11/2022</a:t>
            </a:fld>
            <a:endParaRPr lang="en-US"/>
          </a:p>
        </p:txBody>
      </p:sp>
      <p:sp>
        <p:nvSpPr>
          <p:cNvPr id="214" name="Slide Number Placeholder 213"/>
          <p:cNvSpPr>
            <a:spLocks noGrp="1"/>
          </p:cNvSpPr>
          <p:nvPr>
            <p:ph type="sldNum" sz="quarter" idx="12"/>
          </p:nvPr>
        </p:nvSpPr>
        <p:spPr/>
        <p:txBody>
          <a:bodyPr/>
          <a:lstStyle/>
          <a:p>
            <a:fld id="{E31375A4-56A4-47D6-9801-1991572033F7}" type="slidenum">
              <a:rPr lang="en-US" smtClean="0"/>
              <a:pPr/>
              <a:t>‹#›</a:t>
            </a:fld>
            <a:endParaRPr lang="en-US"/>
          </a:p>
        </p:txBody>
      </p:sp>
    </p:spTree>
    <p:extLst>
      <p:ext uri="{BB962C8B-B14F-4D97-AF65-F5344CB8AC3E}">
        <p14:creationId xmlns:p14="http://schemas.microsoft.com/office/powerpoint/2010/main" val="2146817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Pr>
        <a:gradFill flip="none" rotWithShape="1">
          <a:gsLst>
            <a:gs pos="0">
              <a:schemeClr val="accent1"/>
            </a:gs>
            <a:gs pos="100000">
              <a:schemeClr val="accent1">
                <a:lumMod val="80000"/>
              </a:schemeClr>
            </a:gs>
          </a:gsLst>
          <a:path path="circle">
            <a:fillToRect l="50000" t="50000" r="50000" b="50000"/>
          </a:path>
          <a:tileRect/>
        </a:gradFill>
        <a:effectLst/>
      </p:bgPr>
    </p:bg>
    <p:spTree>
      <p:nvGrpSpPr>
        <p:cNvPr id="1" name=""/>
        <p:cNvGrpSpPr/>
        <p:nvPr/>
      </p:nvGrpSpPr>
      <p:grpSpPr>
        <a:xfrm>
          <a:off x="0" y="0"/>
          <a:ext cx="0" cy="0"/>
          <a:chOff x="0" y="0"/>
          <a:chExt cx="0" cy="0"/>
        </a:xfrm>
      </p:grpSpPr>
      <p:grpSp>
        <p:nvGrpSpPr>
          <p:cNvPr id="9" name="Group 8"/>
          <p:cNvGrpSpPr/>
          <p:nvPr userDrawn="1"/>
        </p:nvGrpSpPr>
        <p:grpSpPr bwMode="hidden">
          <a:xfrm>
            <a:off x="-1" y="0"/>
            <a:ext cx="12192002" cy="6858000"/>
            <a:chOff x="-1" y="0"/>
            <a:chExt cx="12192002" cy="6858000"/>
          </a:xfrm>
        </p:grpSpPr>
        <p:cxnSp>
          <p:nvCxnSpPr>
            <p:cNvPr id="10" name="Straight Connector 9"/>
            <p:cNvCxnSpPr/>
            <p:nvPr/>
          </p:nvCxnSpPr>
          <p:spPr bwMode="hidden">
            <a:xfrm>
              <a:off x="610194"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bwMode="hidden">
            <a:xfrm>
              <a:off x="1829332"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bwMode="hidden">
            <a:xfrm>
              <a:off x="3048470"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bwMode="hidden">
            <a:xfrm>
              <a:off x="4267608"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bwMode="hidden">
            <a:xfrm>
              <a:off x="5486746"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bwMode="hidden">
            <a:xfrm>
              <a:off x="6705884"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bwMode="hidden">
            <a:xfrm>
              <a:off x="7925022"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bwMode="hidden">
            <a:xfrm>
              <a:off x="9144160"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bwMode="hidden">
            <a:xfrm>
              <a:off x="10363298"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bwMode="hidden">
            <a:xfrm>
              <a:off x="11582436"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bwMode="hidden">
            <a:xfrm>
              <a:off x="2819" y="386485"/>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bwMode="hidden">
            <a:xfrm>
              <a:off x="2819" y="1611181"/>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bwMode="hidden">
            <a:xfrm>
              <a:off x="2819" y="2835877"/>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bwMode="hidden">
            <a:xfrm>
              <a:off x="2819" y="4060573"/>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bwMode="hidden">
            <a:xfrm>
              <a:off x="2819" y="5285269"/>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bwMode="hidden">
            <a:xfrm>
              <a:off x="2819" y="6509965"/>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nvGrpSpPr>
            <p:cNvPr id="26" name="Group 25"/>
            <p:cNvGrpSpPr/>
            <p:nvPr userDrawn="1"/>
          </p:nvGrpSpPr>
          <p:grpSpPr bwMode="hidden">
            <a:xfrm>
              <a:off x="-1" y="0"/>
              <a:ext cx="12192001" cy="6858000"/>
              <a:chOff x="-1" y="0"/>
              <a:chExt cx="12192001" cy="6858000"/>
            </a:xfrm>
          </p:grpSpPr>
          <p:cxnSp>
            <p:nvCxnSpPr>
              <p:cNvPr id="44" name="Straight Connector 43"/>
              <p:cNvCxnSpPr/>
              <p:nvPr/>
            </p:nvCxnSpPr>
            <p:spPr bwMode="hidden">
              <a:xfrm>
                <a:off x="225425"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bwMode="hidden">
              <a:xfrm>
                <a:off x="1449154"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bwMode="hidden">
              <a:xfrm>
                <a:off x="2665982"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p:cNvCxnSpPr/>
              <p:nvPr/>
            </p:nvCxnSpPr>
            <p:spPr bwMode="hidden">
              <a:xfrm>
                <a:off x="3885119"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p:cNvCxnSpPr/>
              <p:nvPr/>
            </p:nvCxnSpPr>
            <p:spPr bwMode="hidden">
              <a:xfrm>
                <a:off x="5106502"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nvGrpSpPr>
              <p:cNvPr id="49" name="Group 48"/>
              <p:cNvGrpSpPr/>
              <p:nvPr/>
            </p:nvGrpSpPr>
            <p:grpSpPr bwMode="hidden">
              <a:xfrm>
                <a:off x="6327885" y="0"/>
                <a:ext cx="5864115" cy="5898673"/>
                <a:chOff x="6327885" y="0"/>
                <a:chExt cx="5864115" cy="5898673"/>
              </a:xfrm>
            </p:grpSpPr>
            <p:cxnSp>
              <p:nvCxnSpPr>
                <p:cNvPr id="55" name="Straight Connector 54"/>
                <p:cNvCxnSpPr/>
                <p:nvPr/>
              </p:nvCxnSpPr>
              <p:spPr bwMode="hidden">
                <a:xfrm>
                  <a:off x="6327885" y="0"/>
                  <a:ext cx="5864115" cy="5898673"/>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bwMode="hidden">
                <a:xfrm>
                  <a:off x="7549268" y="0"/>
                  <a:ext cx="4642732" cy="467242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bwMode="hidden">
                <a:xfrm>
                  <a:off x="8772997" y="0"/>
                  <a:ext cx="3419003" cy="345674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p:cNvCxnSpPr/>
                <p:nvPr/>
              </p:nvCxnSpPr>
              <p:spPr bwMode="hidden">
                <a:xfrm>
                  <a:off x="9982200" y="0"/>
                  <a:ext cx="2209800" cy="222646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p:cNvCxnSpPr/>
                <p:nvPr/>
              </p:nvCxnSpPr>
              <p:spPr bwMode="hidden">
                <a:xfrm>
                  <a:off x="11199019" y="0"/>
                  <a:ext cx="992981" cy="1002506"/>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cxnSp>
            <p:nvCxnSpPr>
              <p:cNvPr id="50" name="Straight Connector 49"/>
              <p:cNvCxnSpPr/>
              <p:nvPr/>
            </p:nvCxnSpPr>
            <p:spPr bwMode="hidden">
              <a:xfrm flipH="1" flipV="1">
                <a:off x="-1" y="1012053"/>
                <a:ext cx="5828811" cy="584594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bwMode="hidden">
              <a:xfrm flipH="1" flipV="1">
                <a:off x="-1" y="2227340"/>
                <a:ext cx="4614781" cy="4630658"/>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bwMode="hidden">
              <a:xfrm flipH="1" flipV="1">
                <a:off x="-1" y="3432149"/>
                <a:ext cx="3398419" cy="342584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bwMode="hidden">
              <a:xfrm flipH="1" flipV="1">
                <a:off x="-1" y="4651431"/>
                <a:ext cx="2196496" cy="2206567"/>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bwMode="hidden">
              <a:xfrm flipH="1" flipV="1">
                <a:off x="-1" y="5864453"/>
                <a:ext cx="987003" cy="99354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grpSp>
          <p:nvGrpSpPr>
            <p:cNvPr id="27" name="Group 26"/>
            <p:cNvGrpSpPr/>
            <p:nvPr userDrawn="1"/>
          </p:nvGrpSpPr>
          <p:grpSpPr bwMode="hidden">
            <a:xfrm flipH="1">
              <a:off x="0" y="0"/>
              <a:ext cx="12192001" cy="6858000"/>
              <a:chOff x="-1" y="0"/>
              <a:chExt cx="12192001" cy="6858000"/>
            </a:xfrm>
          </p:grpSpPr>
          <p:cxnSp>
            <p:nvCxnSpPr>
              <p:cNvPr id="28" name="Straight Connector 27"/>
              <p:cNvCxnSpPr/>
              <p:nvPr/>
            </p:nvCxnSpPr>
            <p:spPr bwMode="hidden">
              <a:xfrm>
                <a:off x="225425"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bwMode="hidden">
              <a:xfrm>
                <a:off x="1449154"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bwMode="hidden">
              <a:xfrm>
                <a:off x="2665982"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bwMode="hidden">
              <a:xfrm>
                <a:off x="3885119"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bwMode="hidden">
              <a:xfrm>
                <a:off x="5150644"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nvGrpSpPr>
              <p:cNvPr id="33" name="Group 32"/>
              <p:cNvGrpSpPr/>
              <p:nvPr/>
            </p:nvGrpSpPr>
            <p:grpSpPr bwMode="hidden">
              <a:xfrm>
                <a:off x="6327885" y="0"/>
                <a:ext cx="5864115" cy="5898673"/>
                <a:chOff x="6327885" y="0"/>
                <a:chExt cx="5864115" cy="5898673"/>
              </a:xfrm>
            </p:grpSpPr>
            <p:cxnSp>
              <p:nvCxnSpPr>
                <p:cNvPr id="39" name="Straight Connector 38"/>
                <p:cNvCxnSpPr/>
                <p:nvPr/>
              </p:nvCxnSpPr>
              <p:spPr bwMode="hidden">
                <a:xfrm>
                  <a:off x="6327885" y="0"/>
                  <a:ext cx="5864115" cy="5898673"/>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bwMode="hidden">
                <a:xfrm>
                  <a:off x="7549268" y="0"/>
                  <a:ext cx="4642732" cy="467242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bwMode="hidden">
                <a:xfrm>
                  <a:off x="8772997" y="0"/>
                  <a:ext cx="3419003" cy="345674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p:cNvCxnSpPr/>
                <p:nvPr/>
              </p:nvCxnSpPr>
              <p:spPr bwMode="hidden">
                <a:xfrm>
                  <a:off x="9982200" y="0"/>
                  <a:ext cx="2209800" cy="222646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bwMode="hidden">
                <a:xfrm>
                  <a:off x="11199019" y="0"/>
                  <a:ext cx="992981" cy="1002506"/>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cxnSp>
            <p:nvCxnSpPr>
              <p:cNvPr id="34" name="Straight Connector 33"/>
              <p:cNvCxnSpPr/>
              <p:nvPr/>
            </p:nvCxnSpPr>
            <p:spPr bwMode="hidden">
              <a:xfrm flipH="1" flipV="1">
                <a:off x="-1" y="1012053"/>
                <a:ext cx="5828811" cy="584594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bwMode="hidden">
              <a:xfrm flipH="1" flipV="1">
                <a:off x="-1" y="2227340"/>
                <a:ext cx="4614781" cy="4630658"/>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bwMode="hidden">
              <a:xfrm flipH="1" flipV="1">
                <a:off x="-1" y="3432149"/>
                <a:ext cx="3398419" cy="342584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bwMode="hidden">
              <a:xfrm flipH="1" flipV="1">
                <a:off x="-1" y="4651431"/>
                <a:ext cx="2196496" cy="2206567"/>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bwMode="hidden">
              <a:xfrm flipH="1" flipV="1">
                <a:off x="-1" y="5864453"/>
                <a:ext cx="987003" cy="99354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grpSp>
      <p:sp>
        <p:nvSpPr>
          <p:cNvPr id="7" name="Rectangle 6"/>
          <p:cNvSpPr/>
          <p:nvPr userDrawn="1"/>
        </p:nvSpPr>
        <p:spPr>
          <a:xfrm>
            <a:off x="0" y="0"/>
            <a:ext cx="7315200" cy="6858000"/>
          </a:xfrm>
          <a:prstGeom prst="rect">
            <a:avLst/>
          </a:prstGeom>
          <a:gradFill>
            <a:gsLst>
              <a:gs pos="69000">
                <a:schemeClr val="bg1"/>
              </a:gs>
              <a:gs pos="0">
                <a:schemeClr val="bg1"/>
              </a:gs>
              <a:gs pos="100000">
                <a:schemeClr val="bg1">
                  <a:lumMod val="95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913152" y="571500"/>
            <a:ext cx="3657600" cy="2197100"/>
          </a:xfrm>
        </p:spPr>
        <p:txBody>
          <a:bodyPr anchor="b">
            <a:normAutofit/>
          </a:bodyPr>
          <a:lstStyle>
            <a:lvl1pPr>
              <a:defRPr sz="2600">
                <a:solidFill>
                  <a:schemeClr val="bg1"/>
                </a:solidFill>
              </a:defRPr>
            </a:lvl1pPr>
          </a:lstStyle>
          <a:p>
            <a:r>
              <a:rPr lang="en-US"/>
              <a:t>Click to edit Master title style</a:t>
            </a:r>
            <a:endParaRPr lang="en-US" dirty="0"/>
          </a:p>
        </p:txBody>
      </p:sp>
      <p:sp>
        <p:nvSpPr>
          <p:cNvPr id="3" name="Content Placeholder 2"/>
          <p:cNvSpPr>
            <a:spLocks noGrp="1"/>
          </p:cNvSpPr>
          <p:nvPr>
            <p:ph idx="1"/>
          </p:nvPr>
        </p:nvSpPr>
        <p:spPr>
          <a:xfrm>
            <a:off x="543197" y="571500"/>
            <a:ext cx="6217920" cy="571500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913152" y="2995012"/>
            <a:ext cx="3657600" cy="2285950"/>
          </a:xfrm>
        </p:spPr>
        <p:txBody>
          <a:bodyPr>
            <a:normAutofit/>
          </a:bodyPr>
          <a:lstStyle>
            <a:lvl1pPr marL="0" indent="0">
              <a:spcBef>
                <a:spcPts val="1200"/>
              </a:spcBef>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cxnSp>
        <p:nvCxnSpPr>
          <p:cNvPr id="60" name="Straight Connector 59"/>
          <p:cNvCxnSpPr/>
          <p:nvPr userDrawn="1"/>
        </p:nvCxnSpPr>
        <p:spPr>
          <a:xfrm>
            <a:off x="7923089" y="2895600"/>
            <a:ext cx="3659311"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lvl1pPr>
              <a:defRPr>
                <a:solidFill>
                  <a:schemeClr val="bg1"/>
                </a:solidFill>
              </a:defRPr>
            </a:lvl1pPr>
          </a:lstStyle>
          <a:p>
            <a:fld id="{F5BAF629-ECA2-4CF3-B790-9D9BDED98269}" type="datetime1">
              <a:rPr lang="en-US" smtClean="0"/>
              <a:pPr/>
              <a:t>12/11/2022</a:t>
            </a:fld>
            <a:endParaRPr lang="en-US"/>
          </a:p>
        </p:txBody>
      </p:sp>
      <p:sp>
        <p:nvSpPr>
          <p:cNvPr id="8" name="Slide Number Placeholder 7"/>
          <p:cNvSpPr>
            <a:spLocks noGrp="1"/>
          </p:cNvSpPr>
          <p:nvPr>
            <p:ph type="sldNum" sz="quarter" idx="12"/>
          </p:nvPr>
        </p:nvSpPr>
        <p:spPr/>
        <p:txBody>
          <a:bodyPr/>
          <a:lstStyle>
            <a:lvl1pPr>
              <a:defRPr>
                <a:solidFill>
                  <a:schemeClr val="bg1"/>
                </a:solidFill>
              </a:defRPr>
            </a:lvl1pPr>
          </a:lstStyle>
          <a:p>
            <a:fld id="{E31375A4-56A4-47D6-9801-1991572033F7}" type="slidenum">
              <a:rPr lang="en-US" smtClean="0"/>
              <a:pPr/>
              <a:t>‹#›</a:t>
            </a:fld>
            <a:endParaRPr lang="en-US"/>
          </a:p>
        </p:txBody>
      </p:sp>
    </p:spTree>
    <p:extLst>
      <p:ext uri="{BB962C8B-B14F-4D97-AF65-F5344CB8AC3E}">
        <p14:creationId xmlns:p14="http://schemas.microsoft.com/office/powerpoint/2010/main" val="1667374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Pr>
        <a:gradFill flip="none" rotWithShape="1">
          <a:gsLst>
            <a:gs pos="0">
              <a:schemeClr val="accent1"/>
            </a:gs>
            <a:gs pos="100000">
              <a:schemeClr val="accent1">
                <a:lumMod val="80000"/>
              </a:schemeClr>
            </a:gs>
          </a:gsLst>
          <a:path path="circle">
            <a:fillToRect l="50000" t="50000" r="50000" b="50000"/>
          </a:path>
          <a:tileRect/>
        </a:gradFill>
        <a:effectLst/>
      </p:bgPr>
    </p:bg>
    <p:spTree>
      <p:nvGrpSpPr>
        <p:cNvPr id="1" name=""/>
        <p:cNvGrpSpPr/>
        <p:nvPr/>
      </p:nvGrpSpPr>
      <p:grpSpPr>
        <a:xfrm>
          <a:off x="0" y="0"/>
          <a:ext cx="0" cy="0"/>
          <a:chOff x="0" y="0"/>
          <a:chExt cx="0" cy="0"/>
        </a:xfrm>
      </p:grpSpPr>
      <p:grpSp>
        <p:nvGrpSpPr>
          <p:cNvPr id="8" name="Group 7"/>
          <p:cNvGrpSpPr/>
          <p:nvPr/>
        </p:nvGrpSpPr>
        <p:grpSpPr bwMode="hidden">
          <a:xfrm>
            <a:off x="-1" y="0"/>
            <a:ext cx="12192002" cy="6858000"/>
            <a:chOff x="-1" y="0"/>
            <a:chExt cx="12192002" cy="6858000"/>
          </a:xfrm>
        </p:grpSpPr>
        <p:cxnSp>
          <p:nvCxnSpPr>
            <p:cNvPr id="9" name="Straight Connector 8"/>
            <p:cNvCxnSpPr/>
            <p:nvPr/>
          </p:nvCxnSpPr>
          <p:spPr bwMode="hidden">
            <a:xfrm>
              <a:off x="610194"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bwMode="hidden">
            <a:xfrm>
              <a:off x="1829332"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bwMode="hidden">
            <a:xfrm>
              <a:off x="3048470"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bwMode="hidden">
            <a:xfrm>
              <a:off x="4267608"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bwMode="hidden">
            <a:xfrm>
              <a:off x="5486746"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bwMode="hidden">
            <a:xfrm>
              <a:off x="6705884"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bwMode="hidden">
            <a:xfrm>
              <a:off x="7925022"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bwMode="hidden">
            <a:xfrm>
              <a:off x="9144160"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bwMode="hidden">
            <a:xfrm>
              <a:off x="10363298"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bwMode="hidden">
            <a:xfrm>
              <a:off x="11582436"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bwMode="hidden">
            <a:xfrm>
              <a:off x="2819" y="386485"/>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bwMode="hidden">
            <a:xfrm>
              <a:off x="2819" y="1611181"/>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bwMode="hidden">
            <a:xfrm>
              <a:off x="2819" y="2835877"/>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bwMode="hidden">
            <a:xfrm>
              <a:off x="2819" y="4060573"/>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bwMode="hidden">
            <a:xfrm>
              <a:off x="2819" y="5285269"/>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bwMode="hidden">
            <a:xfrm>
              <a:off x="2819" y="6509965"/>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nvGrpSpPr>
            <p:cNvPr id="25" name="Group 24"/>
            <p:cNvGrpSpPr/>
            <p:nvPr/>
          </p:nvGrpSpPr>
          <p:grpSpPr bwMode="hidden">
            <a:xfrm>
              <a:off x="-1" y="0"/>
              <a:ext cx="12192001" cy="6858000"/>
              <a:chOff x="-1" y="0"/>
              <a:chExt cx="12192001" cy="6858000"/>
            </a:xfrm>
          </p:grpSpPr>
          <p:cxnSp>
            <p:nvCxnSpPr>
              <p:cNvPr id="43" name="Straight Connector 42"/>
              <p:cNvCxnSpPr/>
              <p:nvPr/>
            </p:nvCxnSpPr>
            <p:spPr bwMode="hidden">
              <a:xfrm>
                <a:off x="225425"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p:cNvCxnSpPr/>
              <p:nvPr/>
            </p:nvCxnSpPr>
            <p:spPr bwMode="hidden">
              <a:xfrm>
                <a:off x="1449154"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bwMode="hidden">
              <a:xfrm>
                <a:off x="2665982"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bwMode="hidden">
              <a:xfrm>
                <a:off x="3885119"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p:cNvCxnSpPr/>
              <p:nvPr/>
            </p:nvCxnSpPr>
            <p:spPr bwMode="hidden">
              <a:xfrm>
                <a:off x="5106502"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nvGrpSpPr>
              <p:cNvPr id="48" name="Group 47"/>
              <p:cNvGrpSpPr/>
              <p:nvPr/>
            </p:nvGrpSpPr>
            <p:grpSpPr bwMode="hidden">
              <a:xfrm>
                <a:off x="6327885" y="0"/>
                <a:ext cx="5864115" cy="5898673"/>
                <a:chOff x="6327885" y="0"/>
                <a:chExt cx="5864115" cy="5898673"/>
              </a:xfrm>
            </p:grpSpPr>
            <p:cxnSp>
              <p:nvCxnSpPr>
                <p:cNvPr id="54" name="Straight Connector 53"/>
                <p:cNvCxnSpPr/>
                <p:nvPr/>
              </p:nvCxnSpPr>
              <p:spPr bwMode="hidden">
                <a:xfrm>
                  <a:off x="6327885" y="0"/>
                  <a:ext cx="5864115" cy="5898673"/>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bwMode="hidden">
                <a:xfrm>
                  <a:off x="7549268" y="0"/>
                  <a:ext cx="4642732" cy="467242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bwMode="hidden">
                <a:xfrm>
                  <a:off x="8772997" y="0"/>
                  <a:ext cx="3419003" cy="345674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bwMode="hidden">
                <a:xfrm>
                  <a:off x="9982200" y="0"/>
                  <a:ext cx="2209800" cy="222646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p:cNvCxnSpPr/>
                <p:nvPr/>
              </p:nvCxnSpPr>
              <p:spPr bwMode="hidden">
                <a:xfrm>
                  <a:off x="11199019" y="0"/>
                  <a:ext cx="992981" cy="1002506"/>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cxnSp>
            <p:nvCxnSpPr>
              <p:cNvPr id="49" name="Straight Connector 48"/>
              <p:cNvCxnSpPr/>
              <p:nvPr/>
            </p:nvCxnSpPr>
            <p:spPr bwMode="hidden">
              <a:xfrm flipH="1" flipV="1">
                <a:off x="-1" y="1012053"/>
                <a:ext cx="5828811" cy="584594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bwMode="hidden">
              <a:xfrm flipH="1" flipV="1">
                <a:off x="-1" y="2227340"/>
                <a:ext cx="4614781" cy="4630658"/>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bwMode="hidden">
              <a:xfrm flipH="1" flipV="1">
                <a:off x="-1" y="3432149"/>
                <a:ext cx="3398419" cy="342584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bwMode="hidden">
              <a:xfrm flipH="1" flipV="1">
                <a:off x="-1" y="4651431"/>
                <a:ext cx="2196496" cy="2206567"/>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bwMode="hidden">
              <a:xfrm flipH="1" flipV="1">
                <a:off x="-1" y="5864453"/>
                <a:ext cx="987003" cy="99354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grpSp>
          <p:nvGrpSpPr>
            <p:cNvPr id="26" name="Group 25"/>
            <p:cNvGrpSpPr/>
            <p:nvPr/>
          </p:nvGrpSpPr>
          <p:grpSpPr bwMode="hidden">
            <a:xfrm flipH="1">
              <a:off x="0" y="0"/>
              <a:ext cx="12192001" cy="6858000"/>
              <a:chOff x="-1" y="0"/>
              <a:chExt cx="12192001" cy="6858000"/>
            </a:xfrm>
          </p:grpSpPr>
          <p:cxnSp>
            <p:nvCxnSpPr>
              <p:cNvPr id="27" name="Straight Connector 26"/>
              <p:cNvCxnSpPr/>
              <p:nvPr/>
            </p:nvCxnSpPr>
            <p:spPr bwMode="hidden">
              <a:xfrm>
                <a:off x="225425"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bwMode="hidden">
              <a:xfrm>
                <a:off x="1449154"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bwMode="hidden">
              <a:xfrm>
                <a:off x="2665982"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bwMode="hidden">
              <a:xfrm>
                <a:off x="3885119"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bwMode="hidden">
              <a:xfrm>
                <a:off x="5150644"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nvGrpSpPr>
              <p:cNvPr id="32" name="Group 31"/>
              <p:cNvGrpSpPr/>
              <p:nvPr/>
            </p:nvGrpSpPr>
            <p:grpSpPr bwMode="hidden">
              <a:xfrm>
                <a:off x="6327885" y="0"/>
                <a:ext cx="5864115" cy="5898673"/>
                <a:chOff x="6327885" y="0"/>
                <a:chExt cx="5864115" cy="5898673"/>
              </a:xfrm>
            </p:grpSpPr>
            <p:cxnSp>
              <p:nvCxnSpPr>
                <p:cNvPr id="38" name="Straight Connector 37"/>
                <p:cNvCxnSpPr/>
                <p:nvPr/>
              </p:nvCxnSpPr>
              <p:spPr bwMode="hidden">
                <a:xfrm>
                  <a:off x="6327885" y="0"/>
                  <a:ext cx="5864115" cy="5898673"/>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bwMode="hidden">
                <a:xfrm>
                  <a:off x="7549268" y="0"/>
                  <a:ext cx="4642732" cy="467242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bwMode="hidden">
                <a:xfrm>
                  <a:off x="8772997" y="0"/>
                  <a:ext cx="3419003" cy="345674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bwMode="hidden">
                <a:xfrm>
                  <a:off x="9982200" y="0"/>
                  <a:ext cx="2209800" cy="222646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p:cNvCxnSpPr/>
                <p:nvPr/>
              </p:nvCxnSpPr>
              <p:spPr bwMode="hidden">
                <a:xfrm>
                  <a:off x="11199019" y="0"/>
                  <a:ext cx="992981" cy="1002506"/>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cxnSp>
            <p:nvCxnSpPr>
              <p:cNvPr id="33" name="Straight Connector 32"/>
              <p:cNvCxnSpPr/>
              <p:nvPr/>
            </p:nvCxnSpPr>
            <p:spPr bwMode="hidden">
              <a:xfrm flipH="1" flipV="1">
                <a:off x="-1" y="1012053"/>
                <a:ext cx="5828811" cy="584594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bwMode="hidden">
              <a:xfrm flipH="1" flipV="1">
                <a:off x="-1" y="2227340"/>
                <a:ext cx="4614781" cy="4630658"/>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bwMode="hidden">
              <a:xfrm flipH="1" flipV="1">
                <a:off x="-1" y="3432149"/>
                <a:ext cx="3398419" cy="342584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bwMode="hidden">
              <a:xfrm flipH="1" flipV="1">
                <a:off x="-1" y="4651431"/>
                <a:ext cx="2196496" cy="2206567"/>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bwMode="hidden">
              <a:xfrm flipH="1" flipV="1">
                <a:off x="-1" y="5864453"/>
                <a:ext cx="987003" cy="99354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grpSp>
      <p:sp>
        <p:nvSpPr>
          <p:cNvPr id="60" name="Rectangle 59"/>
          <p:cNvSpPr/>
          <p:nvPr/>
        </p:nvSpPr>
        <p:spPr>
          <a:xfrm>
            <a:off x="0" y="0"/>
            <a:ext cx="7315200" cy="6858000"/>
          </a:xfrm>
          <a:prstGeom prst="rect">
            <a:avLst/>
          </a:prstGeom>
          <a:gradFill>
            <a:gsLst>
              <a:gs pos="69000">
                <a:schemeClr val="bg1"/>
              </a:gs>
              <a:gs pos="0">
                <a:schemeClr val="bg1"/>
              </a:gs>
              <a:gs pos="100000">
                <a:schemeClr val="bg1">
                  <a:lumMod val="95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9" name="Straight Connector 58"/>
          <p:cNvCxnSpPr/>
          <p:nvPr/>
        </p:nvCxnSpPr>
        <p:spPr>
          <a:xfrm>
            <a:off x="7923089" y="2895600"/>
            <a:ext cx="3659311"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7909560" y="576072"/>
            <a:ext cx="3657600" cy="2194560"/>
          </a:xfrm>
        </p:spPr>
        <p:txBody>
          <a:bodyPr anchor="b">
            <a:normAutofit/>
          </a:bodyPr>
          <a:lstStyle>
            <a:lvl1pPr>
              <a:defRPr sz="2600">
                <a:solidFill>
                  <a:schemeClr val="bg1"/>
                </a:solidFill>
              </a:defRPr>
            </a:lvl1pPr>
          </a:lstStyle>
          <a:p>
            <a:r>
              <a:rPr lang="en-US"/>
              <a:t>Click to edit Master title style</a:t>
            </a:r>
          </a:p>
        </p:txBody>
      </p:sp>
      <p:sp>
        <p:nvSpPr>
          <p:cNvPr id="3" name="Picture Placeholder 2" descr="An empty placeholder to add an image. Click on the placeholder and select the image that you wish to add."/>
          <p:cNvSpPr>
            <a:spLocks noGrp="1"/>
          </p:cNvSpPr>
          <p:nvPr>
            <p:ph type="pic" idx="1"/>
          </p:nvPr>
        </p:nvSpPr>
        <p:spPr>
          <a:xfrm>
            <a:off x="4412" y="-159"/>
            <a:ext cx="7315200" cy="6858000"/>
          </a:xfrm>
        </p:spPr>
        <p:txBody>
          <a:bodyPr tIns="45720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7909560" y="2999232"/>
            <a:ext cx="3657600" cy="2286000"/>
          </a:xfrm>
        </p:spPr>
        <p:txBody>
          <a:bodyPr/>
          <a:lstStyle>
            <a:lvl1pPr marL="0" indent="0">
              <a:spcBef>
                <a:spcPts val="1200"/>
              </a:spcBef>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6203180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384A29A4-78C8-47AB-BA06-22CB45938951}" type="datetime1">
              <a:rPr lang="en-US" smtClean="0"/>
              <a:t>12/11/2022</a:t>
            </a:fld>
            <a:endParaRPr lang="en-US"/>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24771542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09314" y="489856"/>
            <a:ext cx="1687286" cy="530134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9" y="489856"/>
            <a:ext cx="7587344" cy="530134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E1ED4ACF-2D82-46F2-A8E9-23963AA34E86}" type="datetime1">
              <a:rPr lang="en-US" smtClean="0"/>
              <a:t>12/11/2022</a:t>
            </a:fld>
            <a:endParaRPr lang="en-US"/>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25246350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53000">
              <a:schemeClr val="bg1"/>
            </a:gs>
            <a:gs pos="0">
              <a:schemeClr val="bg1">
                <a:lumMod val="100000"/>
              </a:schemeClr>
            </a:gs>
            <a:gs pos="100000">
              <a:schemeClr val="bg1">
                <a:lumMod val="95000"/>
                <a:alpha val="65000"/>
              </a:schemeClr>
            </a:gs>
          </a:gsLst>
          <a:lin ang="5400000" scaled="1"/>
          <a:tileRect/>
        </a:gradFill>
        <a:effectLst/>
      </p:bgPr>
    </p:bg>
    <p:spTree>
      <p:nvGrpSpPr>
        <p:cNvPr id="1" name=""/>
        <p:cNvGrpSpPr/>
        <p:nvPr/>
      </p:nvGrpSpPr>
      <p:grpSpPr>
        <a:xfrm>
          <a:off x="0" y="0"/>
          <a:ext cx="0" cy="0"/>
          <a:chOff x="0" y="0"/>
          <a:chExt cx="0" cy="0"/>
        </a:xfrm>
      </p:grpSpPr>
      <p:grpSp>
        <p:nvGrpSpPr>
          <p:cNvPr id="96" name="Group 95"/>
          <p:cNvGrpSpPr/>
          <p:nvPr userDrawn="1"/>
        </p:nvGrpSpPr>
        <p:grpSpPr bwMode="hidden">
          <a:xfrm>
            <a:off x="-1" y="-195943"/>
            <a:ext cx="12192002" cy="6858000"/>
            <a:chOff x="-1" y="0"/>
            <a:chExt cx="12192002" cy="6858000"/>
          </a:xfrm>
        </p:grpSpPr>
        <p:cxnSp>
          <p:nvCxnSpPr>
            <p:cNvPr id="97" name="Straight Connector 96"/>
            <p:cNvCxnSpPr/>
            <p:nvPr/>
          </p:nvCxnSpPr>
          <p:spPr bwMode="hidden">
            <a:xfrm>
              <a:off x="610194" y="0"/>
              <a:ext cx="0"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98" name="Straight Connector 97"/>
            <p:cNvCxnSpPr/>
            <p:nvPr/>
          </p:nvCxnSpPr>
          <p:spPr bwMode="hidden">
            <a:xfrm>
              <a:off x="1829332" y="0"/>
              <a:ext cx="0"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99" name="Straight Connector 98"/>
            <p:cNvCxnSpPr/>
            <p:nvPr/>
          </p:nvCxnSpPr>
          <p:spPr bwMode="hidden">
            <a:xfrm>
              <a:off x="3048470" y="0"/>
              <a:ext cx="0"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0" name="Straight Connector 99"/>
            <p:cNvCxnSpPr/>
            <p:nvPr/>
          </p:nvCxnSpPr>
          <p:spPr bwMode="hidden">
            <a:xfrm>
              <a:off x="4267608" y="0"/>
              <a:ext cx="0"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1" name="Straight Connector 100"/>
            <p:cNvCxnSpPr/>
            <p:nvPr/>
          </p:nvCxnSpPr>
          <p:spPr bwMode="hidden">
            <a:xfrm>
              <a:off x="5486746" y="0"/>
              <a:ext cx="0"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2" name="Straight Connector 101"/>
            <p:cNvCxnSpPr/>
            <p:nvPr/>
          </p:nvCxnSpPr>
          <p:spPr bwMode="hidden">
            <a:xfrm>
              <a:off x="6705884" y="0"/>
              <a:ext cx="0"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3" name="Straight Connector 102"/>
            <p:cNvCxnSpPr/>
            <p:nvPr/>
          </p:nvCxnSpPr>
          <p:spPr bwMode="hidden">
            <a:xfrm>
              <a:off x="7925022" y="0"/>
              <a:ext cx="0"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4" name="Straight Connector 103"/>
            <p:cNvCxnSpPr/>
            <p:nvPr/>
          </p:nvCxnSpPr>
          <p:spPr bwMode="hidden">
            <a:xfrm>
              <a:off x="9144160" y="0"/>
              <a:ext cx="0"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5" name="Straight Connector 104"/>
            <p:cNvCxnSpPr/>
            <p:nvPr/>
          </p:nvCxnSpPr>
          <p:spPr bwMode="hidden">
            <a:xfrm>
              <a:off x="10363298" y="0"/>
              <a:ext cx="0"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6" name="Straight Connector 105"/>
            <p:cNvCxnSpPr/>
            <p:nvPr/>
          </p:nvCxnSpPr>
          <p:spPr bwMode="hidden">
            <a:xfrm>
              <a:off x="11582436" y="0"/>
              <a:ext cx="0"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7" name="Straight Connector 106"/>
            <p:cNvCxnSpPr/>
            <p:nvPr/>
          </p:nvCxnSpPr>
          <p:spPr bwMode="hidden">
            <a:xfrm>
              <a:off x="2819" y="386485"/>
              <a:ext cx="12188952" cy="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p:cNvCxnSpPr/>
            <p:nvPr/>
          </p:nvCxnSpPr>
          <p:spPr bwMode="hidden">
            <a:xfrm>
              <a:off x="2819" y="1611181"/>
              <a:ext cx="12188952" cy="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9" name="Straight Connector 108"/>
            <p:cNvCxnSpPr/>
            <p:nvPr/>
          </p:nvCxnSpPr>
          <p:spPr bwMode="hidden">
            <a:xfrm>
              <a:off x="2819" y="2835877"/>
              <a:ext cx="12188952" cy="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10" name="Straight Connector 109"/>
            <p:cNvCxnSpPr/>
            <p:nvPr/>
          </p:nvCxnSpPr>
          <p:spPr bwMode="hidden">
            <a:xfrm>
              <a:off x="2819" y="4060573"/>
              <a:ext cx="12188952" cy="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11" name="Straight Connector 110"/>
            <p:cNvCxnSpPr/>
            <p:nvPr/>
          </p:nvCxnSpPr>
          <p:spPr bwMode="hidden">
            <a:xfrm>
              <a:off x="2819" y="5285269"/>
              <a:ext cx="12188952" cy="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12" name="Straight Connector 111"/>
            <p:cNvCxnSpPr/>
            <p:nvPr/>
          </p:nvCxnSpPr>
          <p:spPr bwMode="hidden">
            <a:xfrm>
              <a:off x="2819" y="6509965"/>
              <a:ext cx="12188952" cy="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grpSp>
          <p:nvGrpSpPr>
            <p:cNvPr id="113" name="Group 112"/>
            <p:cNvGrpSpPr/>
            <p:nvPr userDrawn="1"/>
          </p:nvGrpSpPr>
          <p:grpSpPr bwMode="hidden">
            <a:xfrm>
              <a:off x="-1" y="0"/>
              <a:ext cx="12192001" cy="6858000"/>
              <a:chOff x="-1" y="0"/>
              <a:chExt cx="12192001" cy="6858000"/>
            </a:xfrm>
          </p:grpSpPr>
          <p:cxnSp>
            <p:nvCxnSpPr>
              <p:cNvPr id="131" name="Straight Connector 130"/>
              <p:cNvCxnSpPr/>
              <p:nvPr/>
            </p:nvCxnSpPr>
            <p:spPr bwMode="hidden">
              <a:xfrm>
                <a:off x="225425" y="0"/>
                <a:ext cx="6815931"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32" name="Straight Connector 131"/>
              <p:cNvCxnSpPr/>
              <p:nvPr/>
            </p:nvCxnSpPr>
            <p:spPr bwMode="hidden">
              <a:xfrm>
                <a:off x="1449154" y="0"/>
                <a:ext cx="6815931"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33" name="Straight Connector 132"/>
              <p:cNvCxnSpPr/>
              <p:nvPr/>
            </p:nvCxnSpPr>
            <p:spPr bwMode="hidden">
              <a:xfrm>
                <a:off x="2665982" y="0"/>
                <a:ext cx="6815931"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34" name="Straight Connector 133"/>
              <p:cNvCxnSpPr/>
              <p:nvPr/>
            </p:nvCxnSpPr>
            <p:spPr bwMode="hidden">
              <a:xfrm>
                <a:off x="3885119" y="0"/>
                <a:ext cx="6815931"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35" name="Straight Connector 134"/>
              <p:cNvCxnSpPr/>
              <p:nvPr/>
            </p:nvCxnSpPr>
            <p:spPr bwMode="hidden">
              <a:xfrm>
                <a:off x="5106502" y="0"/>
                <a:ext cx="6815931"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grpSp>
            <p:nvGrpSpPr>
              <p:cNvPr id="136" name="Group 135"/>
              <p:cNvGrpSpPr/>
              <p:nvPr/>
            </p:nvGrpSpPr>
            <p:grpSpPr bwMode="hidden">
              <a:xfrm>
                <a:off x="6327885" y="0"/>
                <a:ext cx="5864115" cy="5898673"/>
                <a:chOff x="6327885" y="0"/>
                <a:chExt cx="5864115" cy="5898673"/>
              </a:xfrm>
            </p:grpSpPr>
            <p:cxnSp>
              <p:nvCxnSpPr>
                <p:cNvPr id="142" name="Straight Connector 141"/>
                <p:cNvCxnSpPr/>
                <p:nvPr/>
              </p:nvCxnSpPr>
              <p:spPr bwMode="hidden">
                <a:xfrm>
                  <a:off x="6327885" y="0"/>
                  <a:ext cx="5864115" cy="5898673"/>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43" name="Straight Connector 142"/>
                <p:cNvCxnSpPr/>
                <p:nvPr/>
              </p:nvCxnSpPr>
              <p:spPr bwMode="hidden">
                <a:xfrm>
                  <a:off x="7549268" y="0"/>
                  <a:ext cx="4642732" cy="4672425"/>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44" name="Straight Connector 143"/>
                <p:cNvCxnSpPr/>
                <p:nvPr/>
              </p:nvCxnSpPr>
              <p:spPr bwMode="hidden">
                <a:xfrm>
                  <a:off x="8772997" y="0"/>
                  <a:ext cx="3419003" cy="3456749"/>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45" name="Straight Connector 144"/>
                <p:cNvCxnSpPr/>
                <p:nvPr/>
              </p:nvCxnSpPr>
              <p:spPr bwMode="hidden">
                <a:xfrm>
                  <a:off x="9982200" y="0"/>
                  <a:ext cx="2209800" cy="2226469"/>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46" name="Straight Connector 145"/>
                <p:cNvCxnSpPr/>
                <p:nvPr/>
              </p:nvCxnSpPr>
              <p:spPr bwMode="hidden">
                <a:xfrm>
                  <a:off x="11199019" y="0"/>
                  <a:ext cx="992981" cy="1002506"/>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grpSp>
          <p:cxnSp>
            <p:nvCxnSpPr>
              <p:cNvPr id="137" name="Straight Connector 136"/>
              <p:cNvCxnSpPr/>
              <p:nvPr/>
            </p:nvCxnSpPr>
            <p:spPr bwMode="hidden">
              <a:xfrm flipH="1" flipV="1">
                <a:off x="-1" y="1012053"/>
                <a:ext cx="5828811" cy="5845945"/>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38" name="Straight Connector 137"/>
              <p:cNvCxnSpPr/>
              <p:nvPr/>
            </p:nvCxnSpPr>
            <p:spPr bwMode="hidden">
              <a:xfrm flipH="1" flipV="1">
                <a:off x="-1" y="2227340"/>
                <a:ext cx="4614781" cy="4630658"/>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39" name="Straight Connector 138"/>
              <p:cNvCxnSpPr/>
              <p:nvPr/>
            </p:nvCxnSpPr>
            <p:spPr bwMode="hidden">
              <a:xfrm flipH="1" flipV="1">
                <a:off x="-1" y="3432149"/>
                <a:ext cx="3398419" cy="3425849"/>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40" name="Straight Connector 139"/>
              <p:cNvCxnSpPr/>
              <p:nvPr/>
            </p:nvCxnSpPr>
            <p:spPr bwMode="hidden">
              <a:xfrm flipH="1" flipV="1">
                <a:off x="-1" y="4651431"/>
                <a:ext cx="2196496" cy="2206567"/>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41" name="Straight Connector 140"/>
              <p:cNvCxnSpPr/>
              <p:nvPr/>
            </p:nvCxnSpPr>
            <p:spPr bwMode="hidden">
              <a:xfrm flipH="1" flipV="1">
                <a:off x="-1" y="5864453"/>
                <a:ext cx="987003" cy="993545"/>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grpSp>
        <p:grpSp>
          <p:nvGrpSpPr>
            <p:cNvPr id="114" name="Group 113"/>
            <p:cNvGrpSpPr/>
            <p:nvPr userDrawn="1"/>
          </p:nvGrpSpPr>
          <p:grpSpPr bwMode="hidden">
            <a:xfrm flipH="1">
              <a:off x="0" y="0"/>
              <a:ext cx="12192001" cy="6858000"/>
              <a:chOff x="-1" y="0"/>
              <a:chExt cx="12192001" cy="6858000"/>
            </a:xfrm>
          </p:grpSpPr>
          <p:cxnSp>
            <p:nvCxnSpPr>
              <p:cNvPr id="115" name="Straight Connector 114"/>
              <p:cNvCxnSpPr/>
              <p:nvPr/>
            </p:nvCxnSpPr>
            <p:spPr bwMode="hidden">
              <a:xfrm>
                <a:off x="225425" y="0"/>
                <a:ext cx="6815931"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16" name="Straight Connector 115"/>
              <p:cNvCxnSpPr/>
              <p:nvPr/>
            </p:nvCxnSpPr>
            <p:spPr bwMode="hidden">
              <a:xfrm>
                <a:off x="1449154" y="0"/>
                <a:ext cx="6815931"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17" name="Straight Connector 116"/>
              <p:cNvCxnSpPr/>
              <p:nvPr/>
            </p:nvCxnSpPr>
            <p:spPr bwMode="hidden">
              <a:xfrm>
                <a:off x="2665982" y="0"/>
                <a:ext cx="6815931"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p:cNvCxnSpPr/>
              <p:nvPr/>
            </p:nvCxnSpPr>
            <p:spPr bwMode="hidden">
              <a:xfrm>
                <a:off x="3885119" y="0"/>
                <a:ext cx="6815931"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19" name="Straight Connector 118"/>
              <p:cNvCxnSpPr/>
              <p:nvPr/>
            </p:nvCxnSpPr>
            <p:spPr bwMode="hidden">
              <a:xfrm>
                <a:off x="5106502" y="0"/>
                <a:ext cx="6815931"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grpSp>
            <p:nvGrpSpPr>
              <p:cNvPr id="120" name="Group 119"/>
              <p:cNvGrpSpPr/>
              <p:nvPr/>
            </p:nvGrpSpPr>
            <p:grpSpPr bwMode="hidden">
              <a:xfrm>
                <a:off x="6327885" y="0"/>
                <a:ext cx="5864115" cy="5898673"/>
                <a:chOff x="6327885" y="0"/>
                <a:chExt cx="5864115" cy="5898673"/>
              </a:xfrm>
            </p:grpSpPr>
            <p:cxnSp>
              <p:nvCxnSpPr>
                <p:cNvPr id="126" name="Straight Connector 125"/>
                <p:cNvCxnSpPr/>
                <p:nvPr/>
              </p:nvCxnSpPr>
              <p:spPr bwMode="hidden">
                <a:xfrm>
                  <a:off x="6327885" y="0"/>
                  <a:ext cx="5864115" cy="5898673"/>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27" name="Straight Connector 126"/>
                <p:cNvCxnSpPr/>
                <p:nvPr/>
              </p:nvCxnSpPr>
              <p:spPr bwMode="hidden">
                <a:xfrm>
                  <a:off x="7549268" y="0"/>
                  <a:ext cx="4642732" cy="4672425"/>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28" name="Straight Connector 127"/>
                <p:cNvCxnSpPr/>
                <p:nvPr/>
              </p:nvCxnSpPr>
              <p:spPr bwMode="hidden">
                <a:xfrm>
                  <a:off x="8772997" y="0"/>
                  <a:ext cx="3419003" cy="3456749"/>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29" name="Straight Connector 128"/>
                <p:cNvCxnSpPr/>
                <p:nvPr/>
              </p:nvCxnSpPr>
              <p:spPr bwMode="hidden">
                <a:xfrm>
                  <a:off x="9982200" y="0"/>
                  <a:ext cx="2209800" cy="2226469"/>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30" name="Straight Connector 129"/>
                <p:cNvCxnSpPr/>
                <p:nvPr/>
              </p:nvCxnSpPr>
              <p:spPr bwMode="hidden">
                <a:xfrm>
                  <a:off x="11199019" y="0"/>
                  <a:ext cx="992981" cy="1002506"/>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grpSp>
          <p:cxnSp>
            <p:nvCxnSpPr>
              <p:cNvPr id="121" name="Straight Connector 120"/>
              <p:cNvCxnSpPr/>
              <p:nvPr/>
            </p:nvCxnSpPr>
            <p:spPr bwMode="hidden">
              <a:xfrm flipH="1" flipV="1">
                <a:off x="-1" y="1012053"/>
                <a:ext cx="5828811" cy="5845945"/>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22" name="Straight Connector 121"/>
              <p:cNvCxnSpPr/>
              <p:nvPr/>
            </p:nvCxnSpPr>
            <p:spPr bwMode="hidden">
              <a:xfrm flipH="1" flipV="1">
                <a:off x="-1" y="2227340"/>
                <a:ext cx="4614781" cy="4630658"/>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23" name="Straight Connector 122"/>
              <p:cNvCxnSpPr/>
              <p:nvPr/>
            </p:nvCxnSpPr>
            <p:spPr bwMode="hidden">
              <a:xfrm flipH="1" flipV="1">
                <a:off x="-1" y="3432149"/>
                <a:ext cx="3398419" cy="3425849"/>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24" name="Straight Connector 123"/>
              <p:cNvCxnSpPr/>
              <p:nvPr/>
            </p:nvCxnSpPr>
            <p:spPr bwMode="hidden">
              <a:xfrm flipH="1" flipV="1">
                <a:off x="-1" y="4651431"/>
                <a:ext cx="2196496" cy="2206567"/>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25" name="Straight Connector 124"/>
              <p:cNvCxnSpPr/>
              <p:nvPr/>
            </p:nvCxnSpPr>
            <p:spPr bwMode="hidden">
              <a:xfrm flipH="1" flipV="1">
                <a:off x="-1" y="5864453"/>
                <a:ext cx="987003" cy="993545"/>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grpSp>
      </p:grpSp>
      <p:sp>
        <p:nvSpPr>
          <p:cNvPr id="2" name="Title Placeholder 1"/>
          <p:cNvSpPr>
            <a:spLocks noGrp="1"/>
          </p:cNvSpPr>
          <p:nvPr>
            <p:ph type="title"/>
          </p:nvPr>
        </p:nvSpPr>
        <p:spPr>
          <a:xfrm>
            <a:off x="1295400" y="503853"/>
            <a:ext cx="9601200" cy="1142385"/>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295400" y="1981201"/>
            <a:ext cx="9601200" cy="380999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48" name="Straight Connector 147"/>
          <p:cNvCxnSpPr/>
          <p:nvPr userDrawn="1"/>
        </p:nvCxnSpPr>
        <p:spPr>
          <a:xfrm>
            <a:off x="609600" y="6172200"/>
            <a:ext cx="10972800" cy="0"/>
          </a:xfrm>
          <a:prstGeom prst="line">
            <a:avLst/>
          </a:prstGeom>
          <a:ln w="1270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p:cNvSpPr>
            <a:spLocks noGrp="1"/>
          </p:cNvSpPr>
          <p:nvPr>
            <p:ph type="ftr" sz="quarter" idx="3"/>
          </p:nvPr>
        </p:nvSpPr>
        <p:spPr>
          <a:xfrm>
            <a:off x="609601" y="6289679"/>
            <a:ext cx="6128030" cy="222436"/>
          </a:xfrm>
          <a:prstGeom prst="rect">
            <a:avLst/>
          </a:prstGeom>
        </p:spPr>
        <p:txBody>
          <a:bodyPr vert="horz" lIns="91440" tIns="45720" rIns="91440" bIns="45720" rtlCol="0" anchor="ctr"/>
          <a:lstStyle>
            <a:lvl1pPr algn="l">
              <a:defRPr sz="1100">
                <a:solidFill>
                  <a:schemeClr val="tx1">
                    <a:lumMod val="90000"/>
                    <a:lumOff val="10000"/>
                  </a:schemeClr>
                </a:solidFill>
              </a:defRPr>
            </a:lvl1pPr>
          </a:lstStyle>
          <a:p>
            <a:r>
              <a:rPr lang="en-US" dirty="0"/>
              <a:t>Add a footer</a:t>
            </a:r>
          </a:p>
        </p:txBody>
      </p:sp>
      <p:sp>
        <p:nvSpPr>
          <p:cNvPr id="4" name="Date Placeholder 3"/>
          <p:cNvSpPr>
            <a:spLocks noGrp="1"/>
          </p:cNvSpPr>
          <p:nvPr>
            <p:ph type="dt" sz="half" idx="2"/>
          </p:nvPr>
        </p:nvSpPr>
        <p:spPr>
          <a:xfrm>
            <a:off x="9294042" y="6289679"/>
            <a:ext cx="965946" cy="222436"/>
          </a:xfrm>
          <a:prstGeom prst="rect">
            <a:avLst/>
          </a:prstGeom>
        </p:spPr>
        <p:txBody>
          <a:bodyPr vert="horz" lIns="91440" tIns="45720" rIns="91440" bIns="45720" rtlCol="0" anchor="ctr"/>
          <a:lstStyle>
            <a:lvl1pPr algn="r">
              <a:defRPr sz="1100">
                <a:solidFill>
                  <a:schemeClr val="tx1">
                    <a:lumMod val="90000"/>
                    <a:lumOff val="10000"/>
                  </a:schemeClr>
                </a:solidFill>
              </a:defRPr>
            </a:lvl1pPr>
          </a:lstStyle>
          <a:p>
            <a:fld id="{B51B2453-8663-4C69-AF73-9FD7B1DEC5D0}" type="datetime1">
              <a:rPr lang="en-US" smtClean="0"/>
              <a:pPr/>
              <a:t>12/11/2022</a:t>
            </a:fld>
            <a:endParaRPr lang="en-US" dirty="0"/>
          </a:p>
        </p:txBody>
      </p:sp>
      <p:sp>
        <p:nvSpPr>
          <p:cNvPr id="6" name="Slide Number Placeholder 5"/>
          <p:cNvSpPr>
            <a:spLocks noGrp="1"/>
          </p:cNvSpPr>
          <p:nvPr>
            <p:ph type="sldNum" sz="quarter" idx="4"/>
          </p:nvPr>
        </p:nvSpPr>
        <p:spPr>
          <a:xfrm>
            <a:off x="10665311" y="6289679"/>
            <a:ext cx="918882" cy="222436"/>
          </a:xfrm>
          <a:prstGeom prst="rect">
            <a:avLst/>
          </a:prstGeom>
        </p:spPr>
        <p:txBody>
          <a:bodyPr vert="horz" lIns="91440" tIns="45720" rIns="91440" bIns="45720" rtlCol="0" anchor="ctr"/>
          <a:lstStyle>
            <a:lvl1pPr algn="r">
              <a:defRPr sz="1100">
                <a:solidFill>
                  <a:schemeClr val="tx1">
                    <a:lumMod val="90000"/>
                    <a:lumOff val="10000"/>
                  </a:schemeClr>
                </a:solidFill>
              </a:defRPr>
            </a:lvl1pPr>
          </a:lstStyle>
          <a:p>
            <a:fld id="{E31375A4-56A4-47D6-9801-1991572033F7}" type="slidenum">
              <a:rPr lang="en-US" smtClean="0"/>
              <a:pPr/>
              <a:t>‹#›</a:t>
            </a:fld>
            <a:endParaRPr lang="en-US" dirty="0"/>
          </a:p>
        </p:txBody>
      </p:sp>
    </p:spTree>
    <p:extLst>
      <p:ext uri="{BB962C8B-B14F-4D97-AF65-F5344CB8AC3E}">
        <p14:creationId xmlns:p14="http://schemas.microsoft.com/office/powerpoint/2010/main" val="19432598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9"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3200" b="1" kern="1200">
          <a:solidFill>
            <a:schemeClr val="accent1">
              <a:lumMod val="75000"/>
            </a:schemeClr>
          </a:solidFill>
          <a:latin typeface="+mj-lt"/>
          <a:ea typeface="+mj-ea"/>
          <a:cs typeface="+mj-cs"/>
        </a:defRPr>
      </a:lvl1pPr>
    </p:titleStyle>
    <p:bodyStyle>
      <a:lvl1pPr marL="228600" indent="-228600" algn="l" defTabSz="914400" rtl="0" eaLnBrk="1" latinLnBrk="0" hangingPunct="1">
        <a:lnSpc>
          <a:spcPct val="90000"/>
        </a:lnSpc>
        <a:spcBef>
          <a:spcPts val="1800"/>
        </a:spcBef>
        <a:buClr>
          <a:schemeClr val="accent1">
            <a:lumMod val="75000"/>
          </a:schemeClr>
        </a:buClr>
        <a:buSzPct val="100000"/>
        <a:buFont typeface="Arial" pitchFamily="34" charset="0"/>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1200"/>
        </a:spcBef>
        <a:buClr>
          <a:schemeClr val="accent1">
            <a:lumMod val="75000"/>
          </a:schemeClr>
        </a:buClr>
        <a:buSzPct val="100000"/>
        <a:buFont typeface="Arial" pitchFamily="34" charset="0"/>
        <a:buChar char="▪"/>
        <a:defRPr sz="1800" kern="1200">
          <a:solidFill>
            <a:schemeClr val="tx1"/>
          </a:solidFill>
          <a:latin typeface="+mn-lt"/>
          <a:ea typeface="+mn-ea"/>
          <a:cs typeface="+mn-cs"/>
        </a:defRPr>
      </a:lvl2pPr>
      <a:lvl3pPr marL="685800" indent="-179388" algn="l" defTabSz="914400" rtl="0" eaLnBrk="1" latinLnBrk="0" hangingPunct="1">
        <a:lnSpc>
          <a:spcPct val="90000"/>
        </a:lnSpc>
        <a:spcBef>
          <a:spcPts val="800"/>
        </a:spcBef>
        <a:buClr>
          <a:schemeClr val="accent1">
            <a:lumMod val="75000"/>
          </a:schemeClr>
        </a:buClr>
        <a:buSzPct val="100000"/>
        <a:buFont typeface="Arial" pitchFamily="34" charset="0"/>
        <a:buChar char="▪"/>
        <a:defRPr sz="1600" kern="1200">
          <a:solidFill>
            <a:schemeClr val="tx1"/>
          </a:solidFill>
          <a:latin typeface="+mn-lt"/>
          <a:ea typeface="+mn-ea"/>
          <a:cs typeface="+mn-cs"/>
        </a:defRPr>
      </a:lvl3pPr>
      <a:lvl4pPr marL="914400" indent="-182880" algn="l" defTabSz="914400" rtl="0" eaLnBrk="1" latinLnBrk="0" hangingPunct="1">
        <a:lnSpc>
          <a:spcPct val="90000"/>
        </a:lnSpc>
        <a:spcBef>
          <a:spcPts val="800"/>
        </a:spcBef>
        <a:buClr>
          <a:schemeClr val="accent1">
            <a:lumMod val="75000"/>
          </a:schemeClr>
        </a:buClr>
        <a:buSzPct val="100000"/>
        <a:buFont typeface="Arial" pitchFamily="34" charset="0"/>
        <a:buChar char="▪"/>
        <a:defRPr sz="1400" kern="1200">
          <a:solidFill>
            <a:schemeClr val="tx1"/>
          </a:solidFill>
          <a:latin typeface="+mn-lt"/>
          <a:ea typeface="+mn-ea"/>
          <a:cs typeface="+mn-cs"/>
        </a:defRPr>
      </a:lvl4pPr>
      <a:lvl5pPr marL="1143000" indent="-179388" algn="l" defTabSz="914400" rtl="0" eaLnBrk="1" latinLnBrk="0" hangingPunct="1">
        <a:lnSpc>
          <a:spcPct val="90000"/>
        </a:lnSpc>
        <a:spcBef>
          <a:spcPts val="600"/>
        </a:spcBef>
        <a:buClr>
          <a:schemeClr val="accent1">
            <a:lumMod val="75000"/>
          </a:schemeClr>
        </a:buClr>
        <a:buSzPct val="100000"/>
        <a:buFont typeface="Arial" pitchFamily="34" charset="0"/>
        <a:buChar char="▪"/>
        <a:defRPr sz="1400" kern="1200">
          <a:solidFill>
            <a:schemeClr val="tx1"/>
          </a:solidFill>
          <a:latin typeface="+mn-lt"/>
          <a:ea typeface="+mn-ea"/>
          <a:cs typeface="+mn-cs"/>
        </a:defRPr>
      </a:lvl5pPr>
      <a:lvl6pPr marL="1371600" indent="-182880" algn="l" defTabSz="914400" rtl="0" eaLnBrk="1" latinLnBrk="0" hangingPunct="1">
        <a:lnSpc>
          <a:spcPct val="90000"/>
        </a:lnSpc>
        <a:spcBef>
          <a:spcPts val="600"/>
        </a:spcBef>
        <a:buClr>
          <a:schemeClr val="accent1">
            <a:lumMod val="75000"/>
          </a:schemeClr>
        </a:buClr>
        <a:buSzPct val="100000"/>
        <a:buFont typeface="Arial" pitchFamily="34" charset="0"/>
        <a:buChar char="▪"/>
        <a:defRPr sz="1400" kern="1200">
          <a:solidFill>
            <a:schemeClr val="tx1"/>
          </a:solidFill>
          <a:latin typeface="+mn-lt"/>
          <a:ea typeface="+mn-ea"/>
          <a:cs typeface="+mn-cs"/>
        </a:defRPr>
      </a:lvl6pPr>
      <a:lvl7pPr marL="1600200" indent="-179388" algn="l" defTabSz="914400" rtl="0" eaLnBrk="1" latinLnBrk="0" hangingPunct="1">
        <a:lnSpc>
          <a:spcPct val="90000"/>
        </a:lnSpc>
        <a:spcBef>
          <a:spcPts val="600"/>
        </a:spcBef>
        <a:buClr>
          <a:schemeClr val="accent1">
            <a:lumMod val="75000"/>
          </a:schemeClr>
        </a:buClr>
        <a:buSzPct val="100000"/>
        <a:buFont typeface="Arial" pitchFamily="34" charset="0"/>
        <a:buChar char="▪"/>
        <a:defRPr sz="1400" kern="1200">
          <a:solidFill>
            <a:schemeClr val="tx1"/>
          </a:solidFill>
          <a:latin typeface="+mn-lt"/>
          <a:ea typeface="+mn-ea"/>
          <a:cs typeface="+mn-cs"/>
        </a:defRPr>
      </a:lvl7pPr>
      <a:lvl8pPr marL="1828800" indent="-182880" algn="l" defTabSz="914400" rtl="0" eaLnBrk="1" latinLnBrk="0" hangingPunct="1">
        <a:lnSpc>
          <a:spcPct val="90000"/>
        </a:lnSpc>
        <a:spcBef>
          <a:spcPts val="600"/>
        </a:spcBef>
        <a:buClr>
          <a:schemeClr val="accent1">
            <a:lumMod val="75000"/>
          </a:schemeClr>
        </a:buClr>
        <a:buSzPct val="100000"/>
        <a:buFont typeface="Arial" pitchFamily="34" charset="0"/>
        <a:buChar char="▪"/>
        <a:defRPr sz="1400" kern="1200">
          <a:solidFill>
            <a:schemeClr val="tx1"/>
          </a:solidFill>
          <a:latin typeface="+mn-lt"/>
          <a:ea typeface="+mn-ea"/>
          <a:cs typeface="+mn-cs"/>
        </a:defRPr>
      </a:lvl8pPr>
      <a:lvl9pPr marL="1878012" indent="0" algn="l" defTabSz="914400" rtl="0" eaLnBrk="1" latinLnBrk="0" hangingPunct="1">
        <a:lnSpc>
          <a:spcPct val="90000"/>
        </a:lnSpc>
        <a:spcBef>
          <a:spcPts val="600"/>
        </a:spcBef>
        <a:buClr>
          <a:schemeClr val="accent1">
            <a:lumMod val="75000"/>
          </a:schemeClr>
        </a:buClr>
        <a:buSzPct val="100000"/>
        <a:buFont typeface="Arial" pitchFamily="34" charset="0"/>
        <a:buNone/>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4.xml"/><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4.xml"/><Relationship Id="rId5" Type="http://schemas.openxmlformats.org/officeDocument/2006/relationships/image" Target="../media/image10.pn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93845" y="1527858"/>
            <a:ext cx="9604310" cy="2824223"/>
          </a:xfrm>
        </p:spPr>
        <p:txBody>
          <a:bodyPr>
            <a:normAutofit/>
          </a:bodyPr>
          <a:lstStyle/>
          <a:p>
            <a:pPr>
              <a:lnSpc>
                <a:spcPct val="100000"/>
              </a:lnSpc>
            </a:pPr>
            <a:r>
              <a:rPr lang="en-US" sz="4800" dirty="0"/>
              <a:t>Analysis of Hybrid Powertrain Conversion on Tesla Model 3</a:t>
            </a:r>
          </a:p>
        </p:txBody>
      </p:sp>
      <p:sp>
        <p:nvSpPr>
          <p:cNvPr id="3" name="Subtitle 2"/>
          <p:cNvSpPr>
            <a:spLocks noGrp="1"/>
          </p:cNvSpPr>
          <p:nvPr>
            <p:ph type="subTitle" idx="1"/>
          </p:nvPr>
        </p:nvSpPr>
        <p:spPr>
          <a:xfrm>
            <a:off x="1293845" y="5432563"/>
            <a:ext cx="9604310" cy="950307"/>
          </a:xfrm>
        </p:spPr>
        <p:txBody>
          <a:bodyPr>
            <a:normAutofit/>
          </a:bodyPr>
          <a:lstStyle/>
          <a:p>
            <a:r>
              <a:rPr lang="en-US" dirty="0"/>
              <a:t>Name        : Pranav </a:t>
            </a:r>
            <a:r>
              <a:rPr lang="en-US" dirty="0" err="1"/>
              <a:t>AnilKumar</a:t>
            </a:r>
            <a:endParaRPr lang="en-US" dirty="0"/>
          </a:p>
          <a:p>
            <a:r>
              <a:rPr lang="en-US" dirty="0"/>
              <a:t>Student ID : 2206956</a:t>
            </a:r>
          </a:p>
          <a:p>
            <a:endParaRPr lang="en-US" dirty="0"/>
          </a:p>
        </p:txBody>
      </p:sp>
    </p:spTree>
    <p:extLst>
      <p:ext uri="{BB962C8B-B14F-4D97-AF65-F5344CB8AC3E}">
        <p14:creationId xmlns:p14="http://schemas.microsoft.com/office/powerpoint/2010/main" val="1069049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0" y="118371"/>
            <a:ext cx="9601200" cy="1142385"/>
          </a:xfrm>
        </p:spPr>
        <p:txBody>
          <a:bodyPr/>
          <a:lstStyle/>
          <a:p>
            <a:r>
              <a:rPr lang="en-US" dirty="0"/>
              <a:t>Introduction </a:t>
            </a:r>
          </a:p>
        </p:txBody>
      </p:sp>
      <p:sp>
        <p:nvSpPr>
          <p:cNvPr id="3" name="Content Placeholder 2"/>
          <p:cNvSpPr>
            <a:spLocks noGrp="1"/>
          </p:cNvSpPr>
          <p:nvPr>
            <p:ph idx="1"/>
          </p:nvPr>
        </p:nvSpPr>
        <p:spPr>
          <a:xfrm>
            <a:off x="1295400" y="1757083"/>
            <a:ext cx="9601200" cy="4034118"/>
          </a:xfrm>
        </p:spPr>
        <p:txBody>
          <a:bodyPr/>
          <a:lstStyle/>
          <a:p>
            <a:r>
              <a:rPr lang="en-US" dirty="0"/>
              <a:t>Due to limited availability of fossil fuels and need for more sustainable transport due to the rising level of pollution ,need for alternative sources of fuel is crucial</a:t>
            </a:r>
          </a:p>
          <a:p>
            <a:r>
              <a:rPr lang="en-US" dirty="0"/>
              <a:t>The main contenders considered for this type of sustainable transport are electric and fuel cells </a:t>
            </a:r>
          </a:p>
          <a:p>
            <a:r>
              <a:rPr lang="en-US" dirty="0"/>
              <a:t>Electric vehicle has gone popular ,with the rise of Tesla cars with its great performance and range.</a:t>
            </a:r>
          </a:p>
          <a:p>
            <a:r>
              <a:rPr lang="en-US" dirty="0"/>
              <a:t>But not all users are willing to switch IC engine over electrical /fuel cell powered engine. This is mainly due to the </a:t>
            </a:r>
            <a:r>
              <a:rPr lang="en-US" i="1" dirty="0"/>
              <a:t>range anxiety.</a:t>
            </a:r>
          </a:p>
          <a:p>
            <a:r>
              <a:rPr lang="en-US" dirty="0"/>
              <a:t>The main objective of this study is to analyze and implement hybrid  version of Tesla Model 3</a:t>
            </a:r>
          </a:p>
          <a:p>
            <a:endParaRPr lang="en-US" i="1" dirty="0"/>
          </a:p>
          <a:p>
            <a:endParaRPr lang="en-US" dirty="0"/>
          </a:p>
        </p:txBody>
      </p:sp>
    </p:spTree>
    <p:extLst>
      <p:ext uri="{BB962C8B-B14F-4D97-AF65-F5344CB8AC3E}">
        <p14:creationId xmlns:p14="http://schemas.microsoft.com/office/powerpoint/2010/main" val="39846177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6106" y="-446406"/>
            <a:ext cx="9601200" cy="1142385"/>
          </a:xfrm>
        </p:spPr>
        <p:txBody>
          <a:bodyPr/>
          <a:lstStyle/>
          <a:p>
            <a:r>
              <a:rPr lang="en-US" dirty="0"/>
              <a:t>Methodology</a:t>
            </a:r>
          </a:p>
        </p:txBody>
      </p:sp>
      <p:sp>
        <p:nvSpPr>
          <p:cNvPr id="5" name="Rectangle: Rounded Corners 4">
            <a:extLst>
              <a:ext uri="{FF2B5EF4-FFF2-40B4-BE49-F238E27FC236}">
                <a16:creationId xmlns:a16="http://schemas.microsoft.com/office/drawing/2014/main" id="{E4451AD1-34CD-0598-E8A9-4995AC17E9D4}"/>
              </a:ext>
            </a:extLst>
          </p:cNvPr>
          <p:cNvSpPr/>
          <p:nvPr/>
        </p:nvSpPr>
        <p:spPr>
          <a:xfrm>
            <a:off x="847163" y="1075764"/>
            <a:ext cx="2935941" cy="69924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Selection of Standard Drive Cycle : WLTP</a:t>
            </a:r>
            <a:endParaRPr lang="en-IN" dirty="0"/>
          </a:p>
        </p:txBody>
      </p:sp>
      <p:sp>
        <p:nvSpPr>
          <p:cNvPr id="7" name="Rectangle: Rounded Corners 6">
            <a:extLst>
              <a:ext uri="{FF2B5EF4-FFF2-40B4-BE49-F238E27FC236}">
                <a16:creationId xmlns:a16="http://schemas.microsoft.com/office/drawing/2014/main" id="{1AABC783-C416-AF17-5811-48892D56B060}"/>
              </a:ext>
            </a:extLst>
          </p:cNvPr>
          <p:cNvSpPr/>
          <p:nvPr/>
        </p:nvSpPr>
        <p:spPr>
          <a:xfrm>
            <a:off x="847162" y="2086345"/>
            <a:ext cx="2935941" cy="69924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Mathematical modelling of EV vehicle</a:t>
            </a:r>
            <a:endParaRPr lang="en-IN" dirty="0"/>
          </a:p>
        </p:txBody>
      </p:sp>
      <p:sp>
        <p:nvSpPr>
          <p:cNvPr id="8" name="Rectangle: Rounded Corners 7">
            <a:extLst>
              <a:ext uri="{FF2B5EF4-FFF2-40B4-BE49-F238E27FC236}">
                <a16:creationId xmlns:a16="http://schemas.microsoft.com/office/drawing/2014/main" id="{AE79FF5B-C10D-C3BA-AA9E-C1DC2A662C34}"/>
              </a:ext>
            </a:extLst>
          </p:cNvPr>
          <p:cNvSpPr/>
          <p:nvPr/>
        </p:nvSpPr>
        <p:spPr>
          <a:xfrm>
            <a:off x="847161" y="2983195"/>
            <a:ext cx="2935941" cy="69924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Calculation of various forces and energy </a:t>
            </a:r>
            <a:endParaRPr lang="en-IN" dirty="0"/>
          </a:p>
        </p:txBody>
      </p:sp>
      <p:sp>
        <p:nvSpPr>
          <p:cNvPr id="9" name="Rectangle: Rounded Corners 8">
            <a:extLst>
              <a:ext uri="{FF2B5EF4-FFF2-40B4-BE49-F238E27FC236}">
                <a16:creationId xmlns:a16="http://schemas.microsoft.com/office/drawing/2014/main" id="{51E77F81-E682-BF31-CC8E-B78C666BE4D1}"/>
              </a:ext>
            </a:extLst>
          </p:cNvPr>
          <p:cNvSpPr/>
          <p:nvPr/>
        </p:nvSpPr>
        <p:spPr>
          <a:xfrm>
            <a:off x="847159" y="3939987"/>
            <a:ext cx="2935941" cy="69924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Plotting of Final Results and interpretation </a:t>
            </a:r>
            <a:endParaRPr lang="en-IN" dirty="0"/>
          </a:p>
        </p:txBody>
      </p:sp>
      <p:sp>
        <p:nvSpPr>
          <p:cNvPr id="10" name="Rectangle: Rounded Corners 9">
            <a:extLst>
              <a:ext uri="{FF2B5EF4-FFF2-40B4-BE49-F238E27FC236}">
                <a16:creationId xmlns:a16="http://schemas.microsoft.com/office/drawing/2014/main" id="{406E9AAB-699C-AF0D-BF9C-E4F8826C2452}"/>
              </a:ext>
            </a:extLst>
          </p:cNvPr>
          <p:cNvSpPr/>
          <p:nvPr/>
        </p:nvSpPr>
        <p:spPr>
          <a:xfrm>
            <a:off x="847159" y="4896779"/>
            <a:ext cx="2935941" cy="89685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Editing model with considering hybrid configuration</a:t>
            </a:r>
            <a:endParaRPr lang="en-IN" dirty="0"/>
          </a:p>
        </p:txBody>
      </p:sp>
      <p:sp>
        <p:nvSpPr>
          <p:cNvPr id="11" name="Arrow: Curved Right 10">
            <a:extLst>
              <a:ext uri="{FF2B5EF4-FFF2-40B4-BE49-F238E27FC236}">
                <a16:creationId xmlns:a16="http://schemas.microsoft.com/office/drawing/2014/main" id="{F4C97E15-AC26-F3FC-B145-0B0276933A52}"/>
              </a:ext>
            </a:extLst>
          </p:cNvPr>
          <p:cNvSpPr/>
          <p:nvPr/>
        </p:nvSpPr>
        <p:spPr>
          <a:xfrm flipV="1">
            <a:off x="107576" y="3096926"/>
            <a:ext cx="739583" cy="2057780"/>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solidFill>
                <a:schemeClr val="tx1"/>
              </a:solidFill>
            </a:endParaRPr>
          </a:p>
        </p:txBody>
      </p:sp>
      <p:sp>
        <p:nvSpPr>
          <p:cNvPr id="12" name="Arrow: Down 11">
            <a:extLst>
              <a:ext uri="{FF2B5EF4-FFF2-40B4-BE49-F238E27FC236}">
                <a16:creationId xmlns:a16="http://schemas.microsoft.com/office/drawing/2014/main" id="{F254358F-F816-5791-1676-449B897FE4B5}"/>
              </a:ext>
            </a:extLst>
          </p:cNvPr>
          <p:cNvSpPr/>
          <p:nvPr/>
        </p:nvSpPr>
        <p:spPr>
          <a:xfrm>
            <a:off x="2021618" y="1775011"/>
            <a:ext cx="587022" cy="31133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3" name="Arrow: Down 12">
            <a:extLst>
              <a:ext uri="{FF2B5EF4-FFF2-40B4-BE49-F238E27FC236}">
                <a16:creationId xmlns:a16="http://schemas.microsoft.com/office/drawing/2014/main" id="{8C7786F9-21EF-3E3F-F9EF-1E9CBBD74CDB}"/>
              </a:ext>
            </a:extLst>
          </p:cNvPr>
          <p:cNvSpPr/>
          <p:nvPr/>
        </p:nvSpPr>
        <p:spPr>
          <a:xfrm>
            <a:off x="2021618" y="2731803"/>
            <a:ext cx="587022" cy="31133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4" name="Arrow: Down 13">
            <a:extLst>
              <a:ext uri="{FF2B5EF4-FFF2-40B4-BE49-F238E27FC236}">
                <a16:creationId xmlns:a16="http://schemas.microsoft.com/office/drawing/2014/main" id="{69C1A5DB-B43B-C0BE-3505-933CC9DE1CA4}"/>
              </a:ext>
            </a:extLst>
          </p:cNvPr>
          <p:cNvSpPr/>
          <p:nvPr/>
        </p:nvSpPr>
        <p:spPr>
          <a:xfrm>
            <a:off x="2021618" y="3655548"/>
            <a:ext cx="587022" cy="31133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5" name="Arrow: Down 14">
            <a:extLst>
              <a:ext uri="{FF2B5EF4-FFF2-40B4-BE49-F238E27FC236}">
                <a16:creationId xmlns:a16="http://schemas.microsoft.com/office/drawing/2014/main" id="{86BECE39-281A-5F94-7634-F7B7F3A240CE}"/>
              </a:ext>
            </a:extLst>
          </p:cNvPr>
          <p:cNvSpPr/>
          <p:nvPr/>
        </p:nvSpPr>
        <p:spPr>
          <a:xfrm>
            <a:off x="2021618" y="4639234"/>
            <a:ext cx="587022" cy="31133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pic>
        <p:nvPicPr>
          <p:cNvPr id="17" name="Picture 16">
            <a:extLst>
              <a:ext uri="{FF2B5EF4-FFF2-40B4-BE49-F238E27FC236}">
                <a16:creationId xmlns:a16="http://schemas.microsoft.com/office/drawing/2014/main" id="{02DB6BCC-6FA5-3875-8EC2-A2A5E31542C2}"/>
              </a:ext>
            </a:extLst>
          </p:cNvPr>
          <p:cNvPicPr>
            <a:picLocks noChangeAspect="1"/>
          </p:cNvPicPr>
          <p:nvPr/>
        </p:nvPicPr>
        <p:blipFill>
          <a:blip r:embed="rId3"/>
          <a:stretch>
            <a:fillRect/>
          </a:stretch>
        </p:blipFill>
        <p:spPr>
          <a:xfrm>
            <a:off x="8287146" y="-20211"/>
            <a:ext cx="3904853" cy="2910167"/>
          </a:xfrm>
          <a:prstGeom prst="rect">
            <a:avLst/>
          </a:prstGeom>
        </p:spPr>
      </p:pic>
      <p:pic>
        <p:nvPicPr>
          <p:cNvPr id="19" name="Picture 18">
            <a:extLst>
              <a:ext uri="{FF2B5EF4-FFF2-40B4-BE49-F238E27FC236}">
                <a16:creationId xmlns:a16="http://schemas.microsoft.com/office/drawing/2014/main" id="{5310F891-8FD7-DF73-146A-775B72AD2F79}"/>
              </a:ext>
            </a:extLst>
          </p:cNvPr>
          <p:cNvPicPr>
            <a:picLocks noChangeAspect="1"/>
          </p:cNvPicPr>
          <p:nvPr/>
        </p:nvPicPr>
        <p:blipFill>
          <a:blip r:embed="rId4"/>
          <a:stretch>
            <a:fillRect/>
          </a:stretch>
        </p:blipFill>
        <p:spPr>
          <a:xfrm>
            <a:off x="8319684" y="2980988"/>
            <a:ext cx="3839776" cy="3027739"/>
          </a:xfrm>
          <a:prstGeom prst="rect">
            <a:avLst/>
          </a:prstGeom>
        </p:spPr>
      </p:pic>
      <p:pic>
        <p:nvPicPr>
          <p:cNvPr id="21" name="Picture 20">
            <a:extLst>
              <a:ext uri="{FF2B5EF4-FFF2-40B4-BE49-F238E27FC236}">
                <a16:creationId xmlns:a16="http://schemas.microsoft.com/office/drawing/2014/main" id="{6A34AEEF-B81B-CAEF-B132-C60CBFBB85B5}"/>
              </a:ext>
            </a:extLst>
          </p:cNvPr>
          <p:cNvPicPr>
            <a:picLocks noChangeAspect="1"/>
          </p:cNvPicPr>
          <p:nvPr/>
        </p:nvPicPr>
        <p:blipFill>
          <a:blip r:embed="rId5"/>
          <a:stretch>
            <a:fillRect/>
          </a:stretch>
        </p:blipFill>
        <p:spPr>
          <a:xfrm>
            <a:off x="4130290" y="512463"/>
            <a:ext cx="3931419" cy="4282438"/>
          </a:xfrm>
          <a:prstGeom prst="rect">
            <a:avLst/>
          </a:prstGeom>
        </p:spPr>
      </p:pic>
    </p:spTree>
    <p:extLst>
      <p:ext uri="{BB962C8B-B14F-4D97-AF65-F5344CB8AC3E}">
        <p14:creationId xmlns:p14="http://schemas.microsoft.com/office/powerpoint/2010/main" val="14760197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10CD4-2C9A-B9EC-DEF9-C195401E5577}"/>
              </a:ext>
            </a:extLst>
          </p:cNvPr>
          <p:cNvSpPr>
            <a:spLocks noGrp="1"/>
          </p:cNvSpPr>
          <p:nvPr>
            <p:ph type="title"/>
          </p:nvPr>
        </p:nvSpPr>
        <p:spPr/>
        <p:txBody>
          <a:bodyPr/>
          <a:lstStyle/>
          <a:p>
            <a:r>
              <a:rPr lang="en-US" dirty="0"/>
              <a:t>Decision Matrix</a:t>
            </a:r>
            <a:endParaRPr lang="en-IN" dirty="0"/>
          </a:p>
        </p:txBody>
      </p:sp>
      <p:pic>
        <p:nvPicPr>
          <p:cNvPr id="5" name="Content Placeholder 4">
            <a:extLst>
              <a:ext uri="{FF2B5EF4-FFF2-40B4-BE49-F238E27FC236}">
                <a16:creationId xmlns:a16="http://schemas.microsoft.com/office/drawing/2014/main" id="{9A631211-C14C-726D-F10D-750217C14BF0}"/>
              </a:ext>
            </a:extLst>
          </p:cNvPr>
          <p:cNvPicPr>
            <a:picLocks noGrp="1" noChangeAspect="1"/>
          </p:cNvPicPr>
          <p:nvPr>
            <p:ph idx="1"/>
          </p:nvPr>
        </p:nvPicPr>
        <p:blipFill>
          <a:blip r:embed="rId3"/>
          <a:stretch>
            <a:fillRect/>
          </a:stretch>
        </p:blipFill>
        <p:spPr>
          <a:xfrm>
            <a:off x="1295400" y="1896533"/>
            <a:ext cx="9401017" cy="4065911"/>
          </a:xfrm>
        </p:spPr>
      </p:pic>
    </p:spTree>
    <p:extLst>
      <p:ext uri="{BB962C8B-B14F-4D97-AF65-F5344CB8AC3E}">
        <p14:creationId xmlns:p14="http://schemas.microsoft.com/office/powerpoint/2010/main" val="25164116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8000" y="-277681"/>
            <a:ext cx="9601200" cy="1142385"/>
          </a:xfrm>
        </p:spPr>
        <p:txBody>
          <a:bodyPr/>
          <a:lstStyle/>
          <a:p>
            <a:r>
              <a:rPr lang="en-US" dirty="0"/>
              <a:t>Proposed Solution</a:t>
            </a:r>
          </a:p>
        </p:txBody>
      </p:sp>
      <p:sp>
        <p:nvSpPr>
          <p:cNvPr id="3" name="Content Placeholder 2"/>
          <p:cNvSpPr>
            <a:spLocks noGrp="1"/>
          </p:cNvSpPr>
          <p:nvPr>
            <p:ph sz="half" idx="1"/>
          </p:nvPr>
        </p:nvSpPr>
        <p:spPr>
          <a:xfrm>
            <a:off x="508000" y="864704"/>
            <a:ext cx="11684000" cy="5993295"/>
          </a:xfrm>
        </p:spPr>
        <p:txBody>
          <a:bodyPr/>
          <a:lstStyle/>
          <a:p>
            <a:pPr marL="0" indent="0">
              <a:buNone/>
            </a:pPr>
            <a:r>
              <a:rPr lang="en-US" dirty="0"/>
              <a:t>In this study 50% battery capacity was removed and replaced with 4 kg Hydrogen fuel cell. The below shows important calculation carried out.</a:t>
            </a:r>
          </a:p>
          <a:p>
            <a:pPr marL="0" indent="0">
              <a:buNone/>
            </a:pPr>
            <a:r>
              <a:rPr lang="en-US" b="1" dirty="0"/>
              <a:t>Original Config</a:t>
            </a:r>
          </a:p>
          <a:p>
            <a:r>
              <a:rPr lang="en-US" dirty="0"/>
              <a:t>Original battery config = 360V 75kWh (500kg : 100s 48p config , ,voltage of one cell = 3.6V) and mass reduction of electrical vehicle with 50% battery = 250kg (1cell = 108.695(</a:t>
            </a:r>
            <a:r>
              <a:rPr lang="en-US" i="1" dirty="0"/>
              <a:t>ref</a:t>
            </a:r>
            <a:r>
              <a:rPr lang="en-US" dirty="0"/>
              <a:t>))</a:t>
            </a:r>
          </a:p>
          <a:p>
            <a:r>
              <a:rPr lang="en-US" dirty="0"/>
              <a:t>Required voltage get same distance = 180V ,with average of 45kW</a:t>
            </a:r>
          </a:p>
          <a:p>
            <a:pPr marL="0" indent="0">
              <a:buNone/>
            </a:pPr>
            <a:r>
              <a:rPr lang="en-US" b="1" dirty="0"/>
              <a:t>Hybrid Config</a:t>
            </a:r>
          </a:p>
          <a:p>
            <a:pPr marL="0" indent="0">
              <a:buNone/>
            </a:pPr>
            <a:r>
              <a:rPr lang="en-US" sz="1800" dirty="0"/>
              <a:t>                                         For every mole of hydrogen fuel (H2) there are 2 moles of electrons produced</a:t>
            </a:r>
          </a:p>
          <a:p>
            <a:pPr marL="0" indent="0">
              <a:buNone/>
            </a:pPr>
            <a:endParaRPr lang="en-US" sz="1800" dirty="0"/>
          </a:p>
          <a:p>
            <a:pPr marL="0" indent="0">
              <a:buNone/>
            </a:pPr>
            <a:endParaRPr lang="en-US" sz="1800" dirty="0"/>
          </a:p>
          <a:p>
            <a:pPr marL="0" indent="0">
              <a:buNone/>
            </a:pPr>
            <a:endParaRPr lang="en-US" sz="1800" dirty="0"/>
          </a:p>
          <a:p>
            <a:pPr marL="0" indent="0">
              <a:buNone/>
            </a:pPr>
            <a:r>
              <a:rPr lang="en-US" sz="1800" dirty="0"/>
              <a:t>Hydrogen supply as 4 kg, will supply 15kW =                                                   So  final mass H =4kg +100 =104kg</a:t>
            </a:r>
          </a:p>
        </p:txBody>
      </p:sp>
      <p:pic>
        <p:nvPicPr>
          <p:cNvPr id="8" name="Picture 7">
            <a:extLst>
              <a:ext uri="{FF2B5EF4-FFF2-40B4-BE49-F238E27FC236}">
                <a16:creationId xmlns:a16="http://schemas.microsoft.com/office/drawing/2014/main" id="{7055A66F-B69B-AA29-E8F9-EDB1BAB8225D}"/>
              </a:ext>
            </a:extLst>
          </p:cNvPr>
          <p:cNvPicPr>
            <a:picLocks noChangeAspect="1"/>
          </p:cNvPicPr>
          <p:nvPr/>
        </p:nvPicPr>
        <p:blipFill>
          <a:blip r:embed="rId3"/>
          <a:srcRect/>
          <a:stretch/>
        </p:blipFill>
        <p:spPr>
          <a:xfrm>
            <a:off x="650729" y="4075840"/>
            <a:ext cx="2136010" cy="914479"/>
          </a:xfrm>
          <a:prstGeom prst="rect">
            <a:avLst/>
          </a:prstGeom>
        </p:spPr>
      </p:pic>
      <p:pic>
        <p:nvPicPr>
          <p:cNvPr id="10" name="Picture 9">
            <a:extLst>
              <a:ext uri="{FF2B5EF4-FFF2-40B4-BE49-F238E27FC236}">
                <a16:creationId xmlns:a16="http://schemas.microsoft.com/office/drawing/2014/main" id="{CDAC8BDA-D13C-3F06-E9B1-CD77EB716D3D}"/>
              </a:ext>
            </a:extLst>
          </p:cNvPr>
          <p:cNvPicPr>
            <a:picLocks noChangeAspect="1"/>
          </p:cNvPicPr>
          <p:nvPr/>
        </p:nvPicPr>
        <p:blipFill>
          <a:blip r:embed="rId4"/>
          <a:srcRect/>
          <a:stretch/>
        </p:blipFill>
        <p:spPr>
          <a:xfrm>
            <a:off x="4772821" y="4319219"/>
            <a:ext cx="4292157" cy="1119693"/>
          </a:xfrm>
          <a:prstGeom prst="rect">
            <a:avLst/>
          </a:prstGeom>
        </p:spPr>
      </p:pic>
      <p:cxnSp>
        <p:nvCxnSpPr>
          <p:cNvPr id="12" name="Straight Arrow Connector 11">
            <a:extLst>
              <a:ext uri="{FF2B5EF4-FFF2-40B4-BE49-F238E27FC236}">
                <a16:creationId xmlns:a16="http://schemas.microsoft.com/office/drawing/2014/main" id="{BF9D6728-E162-B1EB-9DB4-277C1BD8471F}"/>
              </a:ext>
            </a:extLst>
          </p:cNvPr>
          <p:cNvCxnSpPr/>
          <p:nvPr/>
        </p:nvCxnSpPr>
        <p:spPr>
          <a:xfrm>
            <a:off x="3341511" y="4628444"/>
            <a:ext cx="102070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F4323750-5D22-27DE-6E9B-A2D4444904B0}"/>
              </a:ext>
            </a:extLst>
          </p:cNvPr>
          <p:cNvPicPr>
            <a:picLocks noChangeAspect="1"/>
          </p:cNvPicPr>
          <p:nvPr/>
        </p:nvPicPr>
        <p:blipFill>
          <a:blip r:embed="rId5"/>
          <a:stretch>
            <a:fillRect/>
          </a:stretch>
        </p:blipFill>
        <p:spPr>
          <a:xfrm>
            <a:off x="5257311" y="5438912"/>
            <a:ext cx="2927134" cy="708605"/>
          </a:xfrm>
          <a:prstGeom prst="rect">
            <a:avLst/>
          </a:prstGeom>
        </p:spPr>
      </p:pic>
    </p:spTree>
    <p:extLst>
      <p:ext uri="{BB962C8B-B14F-4D97-AF65-F5344CB8AC3E}">
        <p14:creationId xmlns:p14="http://schemas.microsoft.com/office/powerpoint/2010/main" val="24750927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1A3DA-9EE5-7A9B-7652-5B7871A451AC}"/>
              </a:ext>
            </a:extLst>
          </p:cNvPr>
          <p:cNvSpPr>
            <a:spLocks noGrp="1"/>
          </p:cNvSpPr>
          <p:nvPr>
            <p:ph type="title"/>
          </p:nvPr>
        </p:nvSpPr>
        <p:spPr>
          <a:xfrm>
            <a:off x="753534" y="-362409"/>
            <a:ext cx="9601200" cy="1142385"/>
          </a:xfrm>
        </p:spPr>
        <p:txBody>
          <a:bodyPr/>
          <a:lstStyle/>
          <a:p>
            <a:r>
              <a:rPr lang="en-US" dirty="0"/>
              <a:t>Results(Energy Level)</a:t>
            </a:r>
            <a:endParaRPr lang="en-IN" dirty="0"/>
          </a:p>
        </p:txBody>
      </p:sp>
      <p:pic>
        <p:nvPicPr>
          <p:cNvPr id="6" name="Content Placeholder 5">
            <a:extLst>
              <a:ext uri="{FF2B5EF4-FFF2-40B4-BE49-F238E27FC236}">
                <a16:creationId xmlns:a16="http://schemas.microsoft.com/office/drawing/2014/main" id="{AF9795A2-E23C-4E23-2F3F-A476739460C3}"/>
              </a:ext>
            </a:extLst>
          </p:cNvPr>
          <p:cNvPicPr>
            <a:picLocks noGrp="1" noChangeAspect="1"/>
          </p:cNvPicPr>
          <p:nvPr>
            <p:ph sz="half" idx="1"/>
          </p:nvPr>
        </p:nvPicPr>
        <p:blipFill>
          <a:blip r:embed="rId3"/>
          <a:stretch>
            <a:fillRect/>
          </a:stretch>
        </p:blipFill>
        <p:spPr>
          <a:xfrm>
            <a:off x="0" y="1039018"/>
            <a:ext cx="6321948" cy="4960584"/>
          </a:xfrm>
        </p:spPr>
      </p:pic>
      <p:pic>
        <p:nvPicPr>
          <p:cNvPr id="8" name="Picture 7">
            <a:extLst>
              <a:ext uri="{FF2B5EF4-FFF2-40B4-BE49-F238E27FC236}">
                <a16:creationId xmlns:a16="http://schemas.microsoft.com/office/drawing/2014/main" id="{AAB4BB9D-D7DB-CC5B-BFDE-8F7AC4D3400C}"/>
              </a:ext>
            </a:extLst>
          </p:cNvPr>
          <p:cNvPicPr>
            <a:picLocks noChangeAspect="1"/>
          </p:cNvPicPr>
          <p:nvPr/>
        </p:nvPicPr>
        <p:blipFill>
          <a:blip r:embed="rId4"/>
          <a:stretch>
            <a:fillRect/>
          </a:stretch>
        </p:blipFill>
        <p:spPr>
          <a:xfrm>
            <a:off x="7317282" y="-50213"/>
            <a:ext cx="4615074" cy="3569523"/>
          </a:xfrm>
          <a:prstGeom prst="rect">
            <a:avLst/>
          </a:prstGeom>
        </p:spPr>
      </p:pic>
      <p:pic>
        <p:nvPicPr>
          <p:cNvPr id="10" name="Picture 9">
            <a:extLst>
              <a:ext uri="{FF2B5EF4-FFF2-40B4-BE49-F238E27FC236}">
                <a16:creationId xmlns:a16="http://schemas.microsoft.com/office/drawing/2014/main" id="{317734CD-7222-1229-B3C2-686D4761FEBD}"/>
              </a:ext>
            </a:extLst>
          </p:cNvPr>
          <p:cNvPicPr>
            <a:picLocks noChangeAspect="1"/>
          </p:cNvPicPr>
          <p:nvPr/>
        </p:nvPicPr>
        <p:blipFill rotWithShape="1">
          <a:blip r:embed="rId5"/>
          <a:srcRect t="4816"/>
          <a:stretch/>
        </p:blipFill>
        <p:spPr>
          <a:xfrm>
            <a:off x="7407593" y="3404407"/>
            <a:ext cx="4615074" cy="3318892"/>
          </a:xfrm>
          <a:prstGeom prst="rect">
            <a:avLst/>
          </a:prstGeom>
        </p:spPr>
      </p:pic>
    </p:spTree>
    <p:extLst>
      <p:ext uri="{BB962C8B-B14F-4D97-AF65-F5344CB8AC3E}">
        <p14:creationId xmlns:p14="http://schemas.microsoft.com/office/powerpoint/2010/main" val="4186321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a:t>
            </a:r>
          </a:p>
        </p:txBody>
      </p:sp>
      <p:sp>
        <p:nvSpPr>
          <p:cNvPr id="5" name="Content Placeholder 4">
            <a:extLst>
              <a:ext uri="{FF2B5EF4-FFF2-40B4-BE49-F238E27FC236}">
                <a16:creationId xmlns:a16="http://schemas.microsoft.com/office/drawing/2014/main" id="{C72C0565-373B-6440-E519-3E0D54935814}"/>
              </a:ext>
            </a:extLst>
          </p:cNvPr>
          <p:cNvSpPr>
            <a:spLocks noGrp="1"/>
          </p:cNvSpPr>
          <p:nvPr>
            <p:ph idx="1"/>
          </p:nvPr>
        </p:nvSpPr>
        <p:spPr/>
        <p:txBody>
          <a:bodyPr/>
          <a:lstStyle/>
          <a:p>
            <a:r>
              <a:rPr lang="en-US" dirty="0"/>
              <a:t>In this study main objective was to create a hybrid model of Tesla Model 3. For meeting the objectives of the study replaced 50 % of tesla battery and replaced it with hydrogen fuel cell.</a:t>
            </a:r>
          </a:p>
          <a:p>
            <a:r>
              <a:rPr lang="en-US" dirty="0"/>
              <a:t>On analysis it was found that electric with fuel cell hybrid model is efficient as compared to its electric counter-part but the ranges were slightly lesser compared to the </a:t>
            </a:r>
            <a:r>
              <a:rPr lang="en-US"/>
              <a:t>Tesla battery.</a:t>
            </a:r>
            <a:endParaRPr lang="en-US" dirty="0"/>
          </a:p>
          <a:p>
            <a:endParaRPr lang="en-IN" dirty="0"/>
          </a:p>
        </p:txBody>
      </p:sp>
    </p:spTree>
    <p:extLst>
      <p:ext uri="{BB962C8B-B14F-4D97-AF65-F5344CB8AC3E}">
        <p14:creationId xmlns:p14="http://schemas.microsoft.com/office/powerpoint/2010/main" val="27615158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0" y="-75586"/>
            <a:ext cx="9601200" cy="1142385"/>
          </a:xfrm>
        </p:spPr>
        <p:txBody>
          <a:bodyPr/>
          <a:lstStyle/>
          <a:p>
            <a:r>
              <a:rPr lang="en-US" dirty="0"/>
              <a:t>References</a:t>
            </a:r>
          </a:p>
        </p:txBody>
      </p:sp>
      <p:sp>
        <p:nvSpPr>
          <p:cNvPr id="4" name="Content Placeholder 3"/>
          <p:cNvSpPr>
            <a:spLocks noGrp="1"/>
          </p:cNvSpPr>
          <p:nvPr>
            <p:ph sz="half" idx="2"/>
          </p:nvPr>
        </p:nvSpPr>
        <p:spPr>
          <a:xfrm>
            <a:off x="1295400" y="1721225"/>
            <a:ext cx="9784976" cy="4069976"/>
          </a:xfrm>
        </p:spPr>
        <p:txBody>
          <a:bodyPr>
            <a:normAutofit/>
          </a:bodyPr>
          <a:lstStyle/>
          <a:p>
            <a:pPr algn="l"/>
            <a:r>
              <a:rPr lang="en-IN" b="0" i="0" dirty="0">
                <a:solidFill>
                  <a:srgbClr val="37393C"/>
                </a:solidFill>
                <a:effectLst/>
                <a:latin typeface="Arial" panose="020B0604020202020204" pitchFamily="34" charset="0"/>
              </a:rPr>
              <a:t>BMW. (2021, September 24). </a:t>
            </a:r>
            <a:r>
              <a:rPr lang="en-IN" b="0" i="1" dirty="0">
                <a:solidFill>
                  <a:srgbClr val="37393C"/>
                </a:solidFill>
                <a:effectLst/>
                <a:latin typeface="Arial" panose="020B0604020202020204" pitchFamily="34" charset="0"/>
              </a:rPr>
              <a:t>Hydrogen fuel cell cars: what you need to know</a:t>
            </a:r>
            <a:r>
              <a:rPr lang="en-IN" b="0" i="0" dirty="0">
                <a:solidFill>
                  <a:srgbClr val="37393C"/>
                </a:solidFill>
                <a:effectLst/>
                <a:latin typeface="Arial" panose="020B0604020202020204" pitchFamily="34" charset="0"/>
              </a:rPr>
              <a:t>. BMW. https://www.bmw.com/en/innovation/how-hydrogen-fuel-cell-cars-work.html</a:t>
            </a:r>
          </a:p>
          <a:p>
            <a:pPr algn="l"/>
            <a:r>
              <a:rPr lang="en-IN" b="0" i="0" dirty="0">
                <a:solidFill>
                  <a:srgbClr val="37393C"/>
                </a:solidFill>
                <a:effectLst/>
                <a:latin typeface="Arial" panose="020B0604020202020204" pitchFamily="34" charset="0"/>
              </a:rPr>
              <a:t>Edwards, P. P., </a:t>
            </a:r>
            <a:r>
              <a:rPr lang="en-IN" b="0" i="0" dirty="0" err="1">
                <a:solidFill>
                  <a:srgbClr val="37393C"/>
                </a:solidFill>
                <a:effectLst/>
                <a:latin typeface="Arial" panose="020B0604020202020204" pitchFamily="34" charset="0"/>
              </a:rPr>
              <a:t>Kuznetsov</a:t>
            </a:r>
            <a:r>
              <a:rPr lang="en-IN" b="0" i="0" dirty="0">
                <a:solidFill>
                  <a:srgbClr val="37393C"/>
                </a:solidFill>
                <a:effectLst/>
                <a:latin typeface="Arial" panose="020B0604020202020204" pitchFamily="34" charset="0"/>
              </a:rPr>
              <a:t>, V. L., &amp; David, W. I. F. (2007). Hydrogen energy. </a:t>
            </a:r>
            <a:r>
              <a:rPr lang="en-IN" b="0" i="1" dirty="0">
                <a:solidFill>
                  <a:srgbClr val="37393C"/>
                </a:solidFill>
                <a:effectLst/>
                <a:latin typeface="Arial" panose="020B0604020202020204" pitchFamily="34" charset="0"/>
              </a:rPr>
              <a:t>Philosophical Transactions. Series A, Mathematical, Physical, and Engineering Sciences</a:t>
            </a:r>
            <a:r>
              <a:rPr lang="en-IN" b="0" i="0" dirty="0">
                <a:solidFill>
                  <a:srgbClr val="37393C"/>
                </a:solidFill>
                <a:effectLst/>
                <a:latin typeface="Arial" panose="020B0604020202020204" pitchFamily="34" charset="0"/>
              </a:rPr>
              <a:t>, </a:t>
            </a:r>
            <a:r>
              <a:rPr lang="en-IN" b="0" i="1" dirty="0">
                <a:solidFill>
                  <a:srgbClr val="37393C"/>
                </a:solidFill>
                <a:effectLst/>
                <a:latin typeface="Arial" panose="020B0604020202020204" pitchFamily="34" charset="0"/>
              </a:rPr>
              <a:t>365</a:t>
            </a:r>
            <a:r>
              <a:rPr lang="en-IN" b="0" i="0" dirty="0">
                <a:solidFill>
                  <a:srgbClr val="37393C"/>
                </a:solidFill>
                <a:effectLst/>
                <a:latin typeface="Arial" panose="020B0604020202020204" pitchFamily="34" charset="0"/>
              </a:rPr>
              <a:t>(1853), 1043–1056. https://doi.org/10.1098/rsta.2006.1965</a:t>
            </a:r>
          </a:p>
          <a:p>
            <a:pPr algn="l"/>
            <a:r>
              <a:rPr lang="en-IN" b="0" i="1" dirty="0">
                <a:solidFill>
                  <a:srgbClr val="37393C"/>
                </a:solidFill>
                <a:effectLst/>
                <a:latin typeface="Arial" panose="020B0604020202020204" pitchFamily="34" charset="0"/>
              </a:rPr>
              <a:t>FAQ Guide - Hydrogen Tank (types, characteristics, design)</a:t>
            </a:r>
            <a:r>
              <a:rPr lang="en-IN" b="0" i="0" dirty="0">
                <a:solidFill>
                  <a:srgbClr val="37393C"/>
                </a:solidFill>
                <a:effectLst/>
                <a:latin typeface="Arial" panose="020B0604020202020204" pitchFamily="34" charset="0"/>
              </a:rPr>
              <a:t>. (2022, May 2). Hyfindr.com; </a:t>
            </a:r>
            <a:r>
              <a:rPr lang="en-IN" b="0" i="0" dirty="0" err="1">
                <a:solidFill>
                  <a:srgbClr val="37393C"/>
                </a:solidFill>
                <a:effectLst/>
                <a:latin typeface="Arial" panose="020B0604020202020204" pitchFamily="34" charset="0"/>
              </a:rPr>
              <a:t>Hyfindr</a:t>
            </a:r>
            <a:r>
              <a:rPr lang="en-IN" b="0" i="0" dirty="0">
                <a:solidFill>
                  <a:srgbClr val="37393C"/>
                </a:solidFill>
                <a:effectLst/>
                <a:latin typeface="Arial" panose="020B0604020202020204" pitchFamily="34" charset="0"/>
              </a:rPr>
              <a:t> GmbH. https://hyfindr.com/hydrogen-tank/</a:t>
            </a:r>
          </a:p>
          <a:p>
            <a:pPr algn="l"/>
            <a:r>
              <a:rPr lang="en-IN" b="0" i="1" dirty="0">
                <a:solidFill>
                  <a:srgbClr val="37393C"/>
                </a:solidFill>
                <a:effectLst/>
                <a:latin typeface="Arial" panose="020B0604020202020204" pitchFamily="34" charset="0"/>
              </a:rPr>
              <a:t>Model 3 owner’s manual</a:t>
            </a:r>
            <a:r>
              <a:rPr lang="en-IN" b="0" i="0" dirty="0">
                <a:solidFill>
                  <a:srgbClr val="37393C"/>
                </a:solidFill>
                <a:effectLst/>
                <a:latin typeface="Arial" panose="020B0604020202020204" pitchFamily="34" charset="0"/>
              </a:rPr>
              <a:t>. (n.d.). Tesla. Retrieved December 11, 2022, from https://www.tesla.com/ownersmanual/model3/en_cn/GUID-E414862C-CFA1-4A0B-9548-BE21C32CAA58.html</a:t>
            </a:r>
            <a:br>
              <a:rPr lang="en-US" dirty="0">
                <a:effectLst/>
              </a:rPr>
            </a:br>
            <a:endParaRPr lang="en-US" dirty="0"/>
          </a:p>
        </p:txBody>
      </p:sp>
    </p:spTree>
    <p:extLst>
      <p:ext uri="{BB962C8B-B14F-4D97-AF65-F5344CB8AC3E}">
        <p14:creationId xmlns:p14="http://schemas.microsoft.com/office/powerpoint/2010/main" val="32291710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Diamond Grid 16x9">
  <a:themeElements>
    <a:clrScheme name="DiamondGrid">
      <a:dk1>
        <a:srgbClr val="2D2E2D"/>
      </a:dk1>
      <a:lt1>
        <a:sysClr val="window" lastClr="FFFFFF"/>
      </a:lt1>
      <a:dk2>
        <a:srgbClr val="000000"/>
      </a:dk2>
      <a:lt2>
        <a:srgbClr val="EAEAEA"/>
      </a:lt2>
      <a:accent1>
        <a:srgbClr val="D15A3E"/>
      </a:accent1>
      <a:accent2>
        <a:srgbClr val="B2B2B2"/>
      </a:accent2>
      <a:accent3>
        <a:srgbClr val="4F91A1"/>
      </a:accent3>
      <a:accent4>
        <a:srgbClr val="F0BA34"/>
      </a:accent4>
      <a:accent5>
        <a:srgbClr val="AEB733"/>
      </a:accent5>
      <a:accent6>
        <a:srgbClr val="926397"/>
      </a:accent6>
      <a:hlink>
        <a:srgbClr val="4F91A1"/>
      </a:hlink>
      <a:folHlink>
        <a:srgbClr val="808080"/>
      </a:folHlink>
    </a:clrScheme>
    <a:fontScheme name="Arial">
      <a:majorFont>
        <a:latin typeface="Aria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ria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usiness diamond grid presentation (widescreen).potx" id="{B2221865-AD13-4DF0-B68E-BF08E8CC5659}" vid="{BAA0C488-98B6-4F47-8E1C-5C7CD9605F73}"/>
    </a:ext>
  </a:extLst>
</a:theme>
</file>

<file path=ppt/theme/theme2.xml><?xml version="1.0" encoding="utf-8"?>
<a:theme xmlns:a="http://schemas.openxmlformats.org/drawingml/2006/main" name="Office Theme">
  <a:themeElements>
    <a:clrScheme name="DiamondGrid">
      <a:dk1>
        <a:srgbClr val="2D2E2D"/>
      </a:dk1>
      <a:lt1>
        <a:sysClr val="window" lastClr="FFFFFF"/>
      </a:lt1>
      <a:dk2>
        <a:srgbClr val="000000"/>
      </a:dk2>
      <a:lt2>
        <a:srgbClr val="EAEAEA"/>
      </a:lt2>
      <a:accent1>
        <a:srgbClr val="D15A3E"/>
      </a:accent1>
      <a:accent2>
        <a:srgbClr val="B2B2B2"/>
      </a:accent2>
      <a:accent3>
        <a:srgbClr val="4F91A1"/>
      </a:accent3>
      <a:accent4>
        <a:srgbClr val="F0BA34"/>
      </a:accent4>
      <a:accent5>
        <a:srgbClr val="AEB733"/>
      </a:accent5>
      <a:accent6>
        <a:srgbClr val="926397"/>
      </a:accent6>
      <a:hlink>
        <a:srgbClr val="4F91A1"/>
      </a:hlink>
      <a:folHlink>
        <a:srgbClr val="808080"/>
      </a:folHlink>
    </a:clrScheme>
    <a:fontScheme name="Arial">
      <a:majorFont>
        <a:latin typeface="Aria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ria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satMod val="100000"/>
                <a:shade val="0"/>
              </a:schemeClr>
            </a:gs>
            <a:gs pos="0">
              <a:scrgbClr r="0" g="0" b="0"/>
            </a:gs>
            <a:gs pos="100000">
              <a:schemeClr val="phClr">
                <a:shade val="100000"/>
                <a:satMod val="100000"/>
              </a:schemeClr>
            </a:gs>
          </a:gsLst>
          <a:lin ang="5400000" scaled="0"/>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DiamondGrid">
      <a:dk1>
        <a:srgbClr val="2D2E2D"/>
      </a:dk1>
      <a:lt1>
        <a:sysClr val="window" lastClr="FFFFFF"/>
      </a:lt1>
      <a:dk2>
        <a:srgbClr val="000000"/>
      </a:dk2>
      <a:lt2>
        <a:srgbClr val="EAEAEA"/>
      </a:lt2>
      <a:accent1>
        <a:srgbClr val="D15A3E"/>
      </a:accent1>
      <a:accent2>
        <a:srgbClr val="B2B2B2"/>
      </a:accent2>
      <a:accent3>
        <a:srgbClr val="4F91A1"/>
      </a:accent3>
      <a:accent4>
        <a:srgbClr val="F0BA34"/>
      </a:accent4>
      <a:accent5>
        <a:srgbClr val="AEB733"/>
      </a:accent5>
      <a:accent6>
        <a:srgbClr val="926397"/>
      </a:accent6>
      <a:hlink>
        <a:srgbClr val="4F91A1"/>
      </a:hlink>
      <a:folHlink>
        <a:srgbClr val="808080"/>
      </a:folHlink>
    </a:clrScheme>
    <a:fontScheme name="Arial">
      <a:majorFont>
        <a:latin typeface="Aria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ria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satMod val="100000"/>
                <a:shade val="0"/>
              </a:schemeClr>
            </a:gs>
            <a:gs pos="0">
              <a:scrgbClr r="0" g="0" b="0"/>
            </a:gs>
            <a:gs pos="100000">
              <a:schemeClr val="phClr">
                <a:shade val="100000"/>
                <a:satMod val="100000"/>
              </a:schemeClr>
            </a:gs>
          </a:gsLst>
          <a:lin ang="5400000" scaled="0"/>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Business diamond grid presentation (widescreen)</Template>
  <TotalTime>201</TotalTime>
  <Words>865</Words>
  <Application>Microsoft Office PowerPoint</Application>
  <PresentationFormat>Widescreen</PresentationFormat>
  <Paragraphs>52</Paragraphs>
  <Slides>8</Slides>
  <Notes>5</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8</vt:i4>
      </vt:variant>
    </vt:vector>
  </HeadingPairs>
  <TitlesOfParts>
    <vt:vector size="10" baseType="lpstr">
      <vt:lpstr>Arial</vt:lpstr>
      <vt:lpstr>Diamond Grid 16x9</vt:lpstr>
      <vt:lpstr>Analysis of Hybrid Powertrain Conversion on Tesla Model 3</vt:lpstr>
      <vt:lpstr>Introduction </vt:lpstr>
      <vt:lpstr>Methodology</vt:lpstr>
      <vt:lpstr>Decision Matrix</vt:lpstr>
      <vt:lpstr>Proposed Solution</vt:lpstr>
      <vt:lpstr>Results(Energy Level)</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Analysis Hybrid Conversion on Tesla Model 3</dc:title>
  <dc:creator>Midhun Rajeev</dc:creator>
  <cp:lastModifiedBy>Pranav Anil Kumar (2206956)</cp:lastModifiedBy>
  <cp:revision>6</cp:revision>
  <dcterms:created xsi:type="dcterms:W3CDTF">2022-12-11T18:13:45Z</dcterms:created>
  <dcterms:modified xsi:type="dcterms:W3CDTF">2022-12-11T21:47:42Z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