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3"/>
  </p:sldMasterIdLst>
  <p:notesMasterIdLst>
    <p:notesMasterId r:id="rId20"/>
  </p:notesMasterIdLst>
  <p:sldIdLst>
    <p:sldId id="270" r:id="rId4"/>
    <p:sldId id="387" r:id="rId5"/>
    <p:sldId id="398" r:id="rId6"/>
    <p:sldId id="388" r:id="rId7"/>
    <p:sldId id="357" r:id="rId8"/>
    <p:sldId id="393" r:id="rId9"/>
    <p:sldId id="394" r:id="rId10"/>
    <p:sldId id="359" r:id="rId11"/>
    <p:sldId id="396" r:id="rId12"/>
    <p:sldId id="361" r:id="rId13"/>
    <p:sldId id="358" r:id="rId14"/>
    <p:sldId id="362" r:id="rId15"/>
    <p:sldId id="363" r:id="rId16"/>
    <p:sldId id="397" r:id="rId17"/>
    <p:sldId id="399" r:id="rId18"/>
    <p:sldId id="395" r:id="rId19"/>
  </p:sldIdLst>
  <p:sldSz cx="13439775" cy="7559675"/>
  <p:notesSz cx="7099300" cy="10234613"/>
  <p:embeddedFontLst>
    <p:embeddedFont>
      <p:font typeface="Calibri" panose="020F0502020204030204" pitchFamily="34" charset="0"/>
      <p:regular r:id="rId21"/>
      <p:bold r:id="rId22"/>
      <p:italic r:id="rId23"/>
      <p:boldItalic r:id="rId24"/>
    </p:embeddedFont>
    <p:embeddedFont>
      <p:font typeface="Impact" panose="020B0806030902050204" pitchFamily="34" charset="0"/>
      <p:regular r:id="rId25"/>
    </p:embeddedFont>
    <p:embeddedFont>
      <p:font typeface="Segoe UI" panose="020B0502040204020203" pitchFamily="34" charset="0"/>
      <p:regular r:id="rId26"/>
      <p:bold r:id="rId27"/>
      <p:italic r:id="rId28"/>
      <p:boldItalic r:id="rId29"/>
    </p:embeddedFont>
  </p:embeddedFontLst>
  <p:defaultTextStyle>
    <a:defPPr>
      <a:defRPr lang="en-US"/>
    </a:defPPr>
    <a:lvl1pPr marL="0" algn="l" defTabSz="995507" rtl="0" eaLnBrk="1" latinLnBrk="0" hangingPunct="1">
      <a:defRPr sz="1960" kern="1200">
        <a:solidFill>
          <a:schemeClr val="tx1"/>
        </a:solidFill>
        <a:latin typeface="+mn-lt"/>
        <a:ea typeface="+mn-ea"/>
        <a:cs typeface="+mn-cs"/>
      </a:defRPr>
    </a:lvl1pPr>
    <a:lvl2pPr marL="497754" algn="l" defTabSz="995507" rtl="0" eaLnBrk="1" latinLnBrk="0" hangingPunct="1">
      <a:defRPr sz="1960" kern="1200">
        <a:solidFill>
          <a:schemeClr val="tx1"/>
        </a:solidFill>
        <a:latin typeface="+mn-lt"/>
        <a:ea typeface="+mn-ea"/>
        <a:cs typeface="+mn-cs"/>
      </a:defRPr>
    </a:lvl2pPr>
    <a:lvl3pPr marL="995507" algn="l" defTabSz="995507" rtl="0" eaLnBrk="1" latinLnBrk="0" hangingPunct="1">
      <a:defRPr sz="1960" kern="1200">
        <a:solidFill>
          <a:schemeClr val="tx1"/>
        </a:solidFill>
        <a:latin typeface="+mn-lt"/>
        <a:ea typeface="+mn-ea"/>
        <a:cs typeface="+mn-cs"/>
      </a:defRPr>
    </a:lvl3pPr>
    <a:lvl4pPr marL="1493261" algn="l" defTabSz="995507" rtl="0" eaLnBrk="1" latinLnBrk="0" hangingPunct="1">
      <a:defRPr sz="1960" kern="1200">
        <a:solidFill>
          <a:schemeClr val="tx1"/>
        </a:solidFill>
        <a:latin typeface="+mn-lt"/>
        <a:ea typeface="+mn-ea"/>
        <a:cs typeface="+mn-cs"/>
      </a:defRPr>
    </a:lvl4pPr>
    <a:lvl5pPr marL="1991015" algn="l" defTabSz="995507" rtl="0" eaLnBrk="1" latinLnBrk="0" hangingPunct="1">
      <a:defRPr sz="1960" kern="1200">
        <a:solidFill>
          <a:schemeClr val="tx1"/>
        </a:solidFill>
        <a:latin typeface="+mn-lt"/>
        <a:ea typeface="+mn-ea"/>
        <a:cs typeface="+mn-cs"/>
      </a:defRPr>
    </a:lvl5pPr>
    <a:lvl6pPr marL="2488768" algn="l" defTabSz="995507" rtl="0" eaLnBrk="1" latinLnBrk="0" hangingPunct="1">
      <a:defRPr sz="1960" kern="1200">
        <a:solidFill>
          <a:schemeClr val="tx1"/>
        </a:solidFill>
        <a:latin typeface="+mn-lt"/>
        <a:ea typeface="+mn-ea"/>
        <a:cs typeface="+mn-cs"/>
      </a:defRPr>
    </a:lvl6pPr>
    <a:lvl7pPr marL="2986522" algn="l" defTabSz="995507" rtl="0" eaLnBrk="1" latinLnBrk="0" hangingPunct="1">
      <a:defRPr sz="1960" kern="1200">
        <a:solidFill>
          <a:schemeClr val="tx1"/>
        </a:solidFill>
        <a:latin typeface="+mn-lt"/>
        <a:ea typeface="+mn-ea"/>
        <a:cs typeface="+mn-cs"/>
      </a:defRPr>
    </a:lvl7pPr>
    <a:lvl8pPr marL="3484275" algn="l" defTabSz="995507" rtl="0" eaLnBrk="1" latinLnBrk="0" hangingPunct="1">
      <a:defRPr sz="1960" kern="1200">
        <a:solidFill>
          <a:schemeClr val="tx1"/>
        </a:solidFill>
        <a:latin typeface="+mn-lt"/>
        <a:ea typeface="+mn-ea"/>
        <a:cs typeface="+mn-cs"/>
      </a:defRPr>
    </a:lvl8pPr>
    <a:lvl9pPr marL="3982029" algn="l" defTabSz="995507" rtl="0" eaLnBrk="1" latinLnBrk="0" hangingPunct="1">
      <a:defRPr sz="196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1" userDrawn="1">
          <p15:clr>
            <a:srgbClr val="A4A3A4"/>
          </p15:clr>
        </p15:guide>
        <p15:guide id="2" pos="4234" userDrawn="1">
          <p15:clr>
            <a:srgbClr val="A4A3A4"/>
          </p15:clr>
        </p15:guide>
        <p15:guide id="3" orient="horz" pos="3481" userDrawn="1">
          <p15:clr>
            <a:srgbClr val="A4A3A4"/>
          </p15:clr>
        </p15:guide>
        <p15:guide id="4" pos="940" userDrawn="1">
          <p15:clr>
            <a:srgbClr val="A4A3A4"/>
          </p15:clr>
        </p15:guide>
        <p15:guide id="5" pos="7987" userDrawn="1">
          <p15:clr>
            <a:srgbClr val="A4A3A4"/>
          </p15:clr>
        </p15:guide>
        <p15:guide id="6" orient="horz" pos="105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316F"/>
    <a:srgbClr val="8E5598"/>
    <a:srgbClr val="00B9EE"/>
    <a:srgbClr val="EB5D0B"/>
    <a:srgbClr val="DA306C"/>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1" autoAdjust="0"/>
  </p:normalViewPr>
  <p:slideViewPr>
    <p:cSldViewPr snapToGrid="0" showGuides="1">
      <p:cViewPr varScale="1">
        <p:scale>
          <a:sx n="74" d="100"/>
          <a:sy n="74" d="100"/>
        </p:scale>
        <p:origin x="660" y="52"/>
      </p:cViewPr>
      <p:guideLst>
        <p:guide orient="horz" pos="2381"/>
        <p:guide pos="4234"/>
        <p:guide orient="horz" pos="3481"/>
        <p:guide pos="940"/>
        <p:guide pos="7987"/>
        <p:guide orient="horz" pos="1056"/>
      </p:guideLst>
    </p:cSldViewPr>
  </p:slideViewPr>
  <p:notesTextViewPr>
    <p:cViewPr>
      <p:scale>
        <a:sx n="3" d="2"/>
        <a:sy n="3" d="2"/>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font" Target="fonts/font6.fntdata"/><Relationship Id="rId3" Type="http://schemas.openxmlformats.org/officeDocument/2006/relationships/slideMaster" Target="slideMasters/slideMaster1.xml"/><Relationship Id="rId21" Type="http://schemas.openxmlformats.org/officeDocument/2006/relationships/font" Target="fonts/font1.fntdata"/><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font" Target="fonts/font5.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font" Target="fonts/font4.fntdata"/><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presProps" Target="pres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66BA2CEE-DCE2-44DF-BB5C-69A3F38E0CDE}" type="datetimeFigureOut">
              <a:rPr lang="en-GB" smtClean="0"/>
              <a:t>15/05/2023</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70571A40-91A9-4E9B-BB27-007A3CF04174}" type="slidenum">
              <a:rPr lang="en-GB" smtClean="0"/>
              <a:t>‹#›</a:t>
            </a:fld>
            <a:endParaRPr lang="en-GB"/>
          </a:p>
        </p:txBody>
      </p:sp>
    </p:spTree>
    <p:extLst>
      <p:ext uri="{BB962C8B-B14F-4D97-AF65-F5344CB8AC3E}">
        <p14:creationId xmlns:p14="http://schemas.microsoft.com/office/powerpoint/2010/main" val="2985706588"/>
      </p:ext>
    </p:extLst>
  </p:cSld>
  <p:clrMap bg1="lt1" tx1="dk1" bg2="lt2" tx2="dk2" accent1="accent1" accent2="accent2" accent3="accent3" accent4="accent4" accent5="accent5" accent6="accent6" hlink="hlink" folHlink="folHlink"/>
  <p:notesStyle>
    <a:lvl1pPr marL="0" algn="l" defTabSz="995507" rtl="0" eaLnBrk="1" latinLnBrk="0" hangingPunct="1">
      <a:defRPr sz="1306" kern="1200">
        <a:solidFill>
          <a:schemeClr val="tx1"/>
        </a:solidFill>
        <a:latin typeface="+mn-lt"/>
        <a:ea typeface="+mn-ea"/>
        <a:cs typeface="+mn-cs"/>
      </a:defRPr>
    </a:lvl1pPr>
    <a:lvl2pPr marL="497754" algn="l" defTabSz="995507" rtl="0" eaLnBrk="1" latinLnBrk="0" hangingPunct="1">
      <a:defRPr sz="1306" kern="1200">
        <a:solidFill>
          <a:schemeClr val="tx1"/>
        </a:solidFill>
        <a:latin typeface="+mn-lt"/>
        <a:ea typeface="+mn-ea"/>
        <a:cs typeface="+mn-cs"/>
      </a:defRPr>
    </a:lvl2pPr>
    <a:lvl3pPr marL="995507" algn="l" defTabSz="995507" rtl="0" eaLnBrk="1" latinLnBrk="0" hangingPunct="1">
      <a:defRPr sz="1306" kern="1200">
        <a:solidFill>
          <a:schemeClr val="tx1"/>
        </a:solidFill>
        <a:latin typeface="+mn-lt"/>
        <a:ea typeface="+mn-ea"/>
        <a:cs typeface="+mn-cs"/>
      </a:defRPr>
    </a:lvl3pPr>
    <a:lvl4pPr marL="1493261" algn="l" defTabSz="995507" rtl="0" eaLnBrk="1" latinLnBrk="0" hangingPunct="1">
      <a:defRPr sz="1306" kern="1200">
        <a:solidFill>
          <a:schemeClr val="tx1"/>
        </a:solidFill>
        <a:latin typeface="+mn-lt"/>
        <a:ea typeface="+mn-ea"/>
        <a:cs typeface="+mn-cs"/>
      </a:defRPr>
    </a:lvl4pPr>
    <a:lvl5pPr marL="1991015" algn="l" defTabSz="995507" rtl="0" eaLnBrk="1" latinLnBrk="0" hangingPunct="1">
      <a:defRPr sz="1306" kern="1200">
        <a:solidFill>
          <a:schemeClr val="tx1"/>
        </a:solidFill>
        <a:latin typeface="+mn-lt"/>
        <a:ea typeface="+mn-ea"/>
        <a:cs typeface="+mn-cs"/>
      </a:defRPr>
    </a:lvl5pPr>
    <a:lvl6pPr marL="2488768" algn="l" defTabSz="995507" rtl="0" eaLnBrk="1" latinLnBrk="0" hangingPunct="1">
      <a:defRPr sz="1306" kern="1200">
        <a:solidFill>
          <a:schemeClr val="tx1"/>
        </a:solidFill>
        <a:latin typeface="+mn-lt"/>
        <a:ea typeface="+mn-ea"/>
        <a:cs typeface="+mn-cs"/>
      </a:defRPr>
    </a:lvl6pPr>
    <a:lvl7pPr marL="2986522" algn="l" defTabSz="995507" rtl="0" eaLnBrk="1" latinLnBrk="0" hangingPunct="1">
      <a:defRPr sz="1306" kern="1200">
        <a:solidFill>
          <a:schemeClr val="tx1"/>
        </a:solidFill>
        <a:latin typeface="+mn-lt"/>
        <a:ea typeface="+mn-ea"/>
        <a:cs typeface="+mn-cs"/>
      </a:defRPr>
    </a:lvl7pPr>
    <a:lvl8pPr marL="3484275" algn="l" defTabSz="995507" rtl="0" eaLnBrk="1" latinLnBrk="0" hangingPunct="1">
      <a:defRPr sz="1306" kern="1200">
        <a:solidFill>
          <a:schemeClr val="tx1"/>
        </a:solidFill>
        <a:latin typeface="+mn-lt"/>
        <a:ea typeface="+mn-ea"/>
        <a:cs typeface="+mn-cs"/>
      </a:defRPr>
    </a:lvl8pPr>
    <a:lvl9pPr marL="3982029" algn="l" defTabSz="995507" rtl="0" eaLnBrk="1" latinLnBrk="0" hangingPunct="1">
      <a:defRPr sz="130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WARM WELCOME </a:t>
            </a:r>
          </a:p>
          <a:p>
            <a:endParaRPr lang="en-US" dirty="0"/>
          </a:p>
          <a:p>
            <a:r>
              <a:rPr lang="en-US" dirty="0"/>
              <a:t>THANK YOU FOR THE EFFORT TO BE HERE TODAY, TAKING TIME OFF ETC. </a:t>
            </a:r>
          </a:p>
          <a:p>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1</a:t>
            </a:fld>
            <a:endParaRPr lang="en-GB"/>
          </a:p>
        </p:txBody>
      </p:sp>
    </p:spTree>
    <p:extLst>
      <p:ext uri="{BB962C8B-B14F-4D97-AF65-F5344CB8AC3E}">
        <p14:creationId xmlns:p14="http://schemas.microsoft.com/office/powerpoint/2010/main" val="3047287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spcBef>
                <a:spcPts val="907"/>
              </a:spcBef>
            </a:pPr>
            <a:r>
              <a:rPr lang="en-GB" sz="2400" b="1" dirty="0">
                <a:solidFill>
                  <a:srgbClr val="16316F"/>
                </a:solidFill>
                <a:latin typeface="Impact"/>
              </a:rPr>
              <a:t>Environment – </a:t>
            </a:r>
            <a:r>
              <a:rPr lang="en-GB" sz="1200" cap="none" dirty="0">
                <a:solidFill>
                  <a:srgbClr val="16316F"/>
                </a:solidFill>
                <a:latin typeface="Arial"/>
              </a:rPr>
              <a:t>Fun / Challenging / Progressive . </a:t>
            </a:r>
          </a:p>
          <a:p>
            <a:pPr>
              <a:spcBef>
                <a:spcPts val="907"/>
              </a:spcBef>
            </a:pPr>
            <a:r>
              <a:rPr lang="en-GB" sz="2400" b="1" dirty="0">
                <a:solidFill>
                  <a:srgbClr val="16316F"/>
                </a:solidFill>
                <a:latin typeface="Impact"/>
              </a:rPr>
              <a:t>Good sparring – </a:t>
            </a:r>
            <a:r>
              <a:rPr lang="en-GB" sz="1200" cap="none" dirty="0">
                <a:solidFill>
                  <a:srgbClr val="16316F"/>
                </a:solidFill>
                <a:latin typeface="Arial"/>
              </a:rPr>
              <a:t>Opportunity for high quality training  and free play</a:t>
            </a:r>
          </a:p>
          <a:p>
            <a:pPr marL="0" marR="0" lvl="0" indent="0" algn="l" defTabSz="995507" rtl="0" eaLnBrk="1" fontAlgn="auto" latinLnBrk="0" hangingPunct="1">
              <a:lnSpc>
                <a:spcPct val="100000"/>
              </a:lnSpc>
              <a:spcBef>
                <a:spcPts val="907"/>
              </a:spcBef>
              <a:spcAft>
                <a:spcPts val="0"/>
              </a:spcAft>
              <a:buClrTx/>
              <a:buSzTx/>
              <a:buFontTx/>
              <a:buNone/>
              <a:tabLst/>
              <a:defRPr/>
            </a:pPr>
            <a:r>
              <a:rPr lang="en-GB" sz="4400" b="1" dirty="0">
                <a:solidFill>
                  <a:srgbClr val="16316F"/>
                </a:solidFill>
                <a:latin typeface="Impact"/>
              </a:rPr>
              <a:t>Individualised – </a:t>
            </a:r>
            <a:r>
              <a:rPr lang="en-GB" sz="2400" cap="none" dirty="0">
                <a:solidFill>
                  <a:srgbClr val="16316F"/>
                </a:solidFill>
                <a:latin typeface="Arial"/>
              </a:rPr>
              <a:t>Programmes that include skills and athletic development. </a:t>
            </a:r>
          </a:p>
          <a:p>
            <a:pPr>
              <a:spcBef>
                <a:spcPts val="907"/>
              </a:spcBef>
            </a:pPr>
            <a:r>
              <a:rPr lang="en-GB" sz="2400" b="1" dirty="0">
                <a:solidFill>
                  <a:srgbClr val="16316F"/>
                </a:solidFill>
                <a:latin typeface="Impact"/>
              </a:rPr>
              <a:t>Coaching – </a:t>
            </a:r>
            <a:r>
              <a:rPr lang="en-GB" sz="1200" b="1" cap="none" dirty="0">
                <a:solidFill>
                  <a:srgbClr val="16316F"/>
                </a:solidFill>
                <a:latin typeface="Arial"/>
              </a:rPr>
              <a:t>track record of developing player</a:t>
            </a:r>
            <a:r>
              <a:rPr lang="en-GB" sz="1200" cap="none" dirty="0">
                <a:solidFill>
                  <a:srgbClr val="16316F"/>
                </a:solidFill>
                <a:latin typeface="Arial"/>
              </a:rPr>
              <a:t>,&amp; </a:t>
            </a:r>
            <a:r>
              <a:rPr lang="en-GB" sz="1200" b="1" cap="none" dirty="0">
                <a:solidFill>
                  <a:srgbClr val="16316F"/>
                </a:solidFill>
                <a:latin typeface="Arial"/>
              </a:rPr>
              <a:t>commitment to seeing their players compete</a:t>
            </a:r>
            <a:r>
              <a:rPr lang="en-GB" sz="1200" cap="none" dirty="0">
                <a:solidFill>
                  <a:srgbClr val="16316F"/>
                </a:solidFill>
                <a:latin typeface="Arial"/>
              </a:rPr>
              <a:t>.</a:t>
            </a:r>
          </a:p>
          <a:p>
            <a:pPr>
              <a:spcBef>
                <a:spcPts val="907"/>
              </a:spcBef>
            </a:pPr>
            <a:r>
              <a:rPr lang="en-GB" sz="2400" b="1" dirty="0">
                <a:solidFill>
                  <a:srgbClr val="16316F"/>
                </a:solidFill>
                <a:latin typeface="Impact"/>
              </a:rPr>
              <a:t>Competition </a:t>
            </a:r>
            <a:r>
              <a:rPr lang="en-GB" sz="2400" dirty="0">
                <a:solidFill>
                  <a:srgbClr val="16316F"/>
                </a:solidFill>
                <a:latin typeface="Impact"/>
              </a:rPr>
              <a:t>– Planned, agreed, monitoring the WL Ratio – </a:t>
            </a:r>
            <a:r>
              <a:rPr lang="en-GB" sz="2400" b="1" dirty="0">
                <a:solidFill>
                  <a:srgbClr val="16316F"/>
                </a:solidFill>
                <a:latin typeface="Impact"/>
              </a:rPr>
              <a:t>try to see Competition as a development tool</a:t>
            </a:r>
            <a:r>
              <a:rPr lang="en-GB" sz="2400" dirty="0">
                <a:solidFill>
                  <a:srgbClr val="16316F"/>
                </a:solidFill>
                <a:latin typeface="Impact"/>
              </a:rPr>
              <a:t>  </a:t>
            </a:r>
            <a:r>
              <a:rPr lang="en-GB" sz="2400" b="1" dirty="0">
                <a:solidFill>
                  <a:srgbClr val="16316F"/>
                </a:solidFill>
                <a:latin typeface="Impact"/>
              </a:rPr>
              <a:t>THRIVE &amp; SURVIVE?</a:t>
            </a:r>
            <a:endParaRPr lang="en-GB" sz="1200" b="1" cap="none" dirty="0">
              <a:solidFill>
                <a:srgbClr val="16316F"/>
              </a:solidFill>
              <a:latin typeface="Arial"/>
            </a:endParaRPr>
          </a:p>
          <a:p>
            <a:pPr>
              <a:spcBef>
                <a:spcPts val="907"/>
              </a:spcBef>
            </a:pPr>
            <a:r>
              <a:rPr lang="en-GB" sz="2400" b="1" dirty="0">
                <a:solidFill>
                  <a:srgbClr val="16316F"/>
                </a:solidFill>
                <a:latin typeface="Impact"/>
              </a:rPr>
              <a:t>Safe </a:t>
            </a:r>
            <a:r>
              <a:rPr lang="en-GB" sz="2400" dirty="0">
                <a:solidFill>
                  <a:srgbClr val="16316F"/>
                </a:solidFill>
                <a:latin typeface="Impact"/>
              </a:rPr>
              <a:t>– </a:t>
            </a:r>
            <a:r>
              <a:rPr lang="en-GB" sz="1200" cap="none" dirty="0">
                <a:solidFill>
                  <a:srgbClr val="16316F"/>
                </a:solidFill>
                <a:latin typeface="Arial"/>
              </a:rPr>
              <a:t>Children should feel they are in a safe environment and allowed to express themselves freely</a:t>
            </a:r>
          </a:p>
        </p:txBody>
      </p:sp>
      <p:sp>
        <p:nvSpPr>
          <p:cNvPr id="4" name="Slide Number Placeholder 3"/>
          <p:cNvSpPr>
            <a:spLocks noGrp="1"/>
          </p:cNvSpPr>
          <p:nvPr>
            <p:ph type="sldNum" sz="quarter" idx="5"/>
          </p:nvPr>
        </p:nvSpPr>
        <p:spPr/>
        <p:txBody>
          <a:bodyPr/>
          <a:lstStyle/>
          <a:p>
            <a:fld id="{9725D525-CDC8-4C16-A647-90687875D56A}" type="slidenum">
              <a:rPr lang="en-GB" smtClean="0"/>
              <a:t>2</a:t>
            </a:fld>
            <a:endParaRPr lang="en-GB"/>
          </a:p>
        </p:txBody>
      </p:sp>
    </p:spTree>
    <p:extLst>
      <p:ext uri="{BB962C8B-B14F-4D97-AF65-F5344CB8AC3E}">
        <p14:creationId xmlns:p14="http://schemas.microsoft.com/office/powerpoint/2010/main" val="2903068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16316F"/>
                </a:solidFill>
              </a:rPr>
              <a:t>Squad training - </a:t>
            </a:r>
            <a:r>
              <a:rPr lang="en-GB" sz="1200" b="0" cap="none" dirty="0" err="1">
                <a:solidFill>
                  <a:srgbClr val="16316F"/>
                </a:solidFill>
                <a:latin typeface="Arial"/>
              </a:rPr>
              <a:t>Approx</a:t>
            </a:r>
            <a:r>
              <a:rPr lang="en-GB" sz="1200" b="0" cap="none" dirty="0">
                <a:solidFill>
                  <a:srgbClr val="16316F"/>
                </a:solidFill>
                <a:latin typeface="Arial"/>
              </a:rPr>
              <a:t> 4-8 hours of groups sessions. Ideally </a:t>
            </a:r>
            <a:r>
              <a:rPr lang="en-GB" sz="1200" cap="none" dirty="0">
                <a:solidFill>
                  <a:srgbClr val="16316F"/>
                </a:solidFill>
                <a:latin typeface="Arial"/>
              </a:rPr>
              <a:t>with ratio of 1:4 coaching. </a:t>
            </a:r>
            <a:r>
              <a:rPr lang="en-GB" sz="1200" b="0" cap="none" dirty="0">
                <a:solidFill>
                  <a:srgbClr val="16316F"/>
                </a:solidFill>
                <a:latin typeface="Arial"/>
              </a:rPr>
              <a:t>25% bottom of group, 50% middle of group and 25% top of the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16316F"/>
                </a:solidFill>
                <a:latin typeface="Impact"/>
              </a:rPr>
              <a:t>Athletic development - </a:t>
            </a:r>
            <a:r>
              <a:rPr lang="en-GB" sz="1200" cap="none" dirty="0">
                <a:solidFill>
                  <a:srgbClr val="16316F"/>
                </a:solidFill>
                <a:latin typeface="Arial"/>
              </a:rPr>
              <a:t>2-3 hours of skills and tennis specific movement patterns.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16316F"/>
                </a:solidFill>
                <a:latin typeface="Impact"/>
              </a:rPr>
              <a:t>Other sports – </a:t>
            </a:r>
            <a:r>
              <a:rPr lang="en-GB" sz="1200" b="0" dirty="0">
                <a:solidFill>
                  <a:srgbClr val="16316F"/>
                </a:solidFill>
                <a:latin typeface="Impact"/>
              </a:rPr>
              <a:t>Develop organically as an all round athlete, can aid tactical development - anticipation / well being point of view.</a:t>
            </a:r>
            <a:r>
              <a:rPr lang="en-GB" sz="1200" b="0" cap="none" dirty="0">
                <a:solidFill>
                  <a:srgbClr val="16316F"/>
                </a:solidFill>
                <a:latin typeface="Arial"/>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16316F"/>
                </a:solidFill>
                <a:latin typeface="Impact"/>
              </a:rPr>
              <a:t>Individual lessons - </a:t>
            </a:r>
            <a:r>
              <a:rPr lang="en-GB" sz="1200" b="0" cap="none" dirty="0" err="1">
                <a:solidFill>
                  <a:srgbClr val="16316F"/>
                </a:solidFill>
                <a:latin typeface="Arial"/>
              </a:rPr>
              <a:t>Approx</a:t>
            </a:r>
            <a:r>
              <a:rPr lang="en-GB" sz="1200" b="0" cap="none" dirty="0">
                <a:solidFill>
                  <a:srgbClr val="16316F"/>
                </a:solidFill>
                <a:latin typeface="Arial"/>
              </a:rPr>
              <a:t> 2-4 hours / If multiple coaches are involved, who is leading and accountable?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16316F"/>
              </a:solidFill>
              <a:latin typeface="Impac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16316F"/>
              </a:solidFill>
              <a:latin typeface="Impac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16316F"/>
              </a:solidFill>
            </a:endParaRPr>
          </a:p>
          <a:p>
            <a:endParaRPr lang="en-GB" dirty="0"/>
          </a:p>
        </p:txBody>
      </p:sp>
      <p:sp>
        <p:nvSpPr>
          <p:cNvPr id="4" name="Slide Number Placeholder 3"/>
          <p:cNvSpPr>
            <a:spLocks noGrp="1"/>
          </p:cNvSpPr>
          <p:nvPr>
            <p:ph type="sldNum" sz="quarter" idx="5"/>
          </p:nvPr>
        </p:nvSpPr>
        <p:spPr/>
        <p:txBody>
          <a:bodyPr/>
          <a:lstStyle/>
          <a:p>
            <a:fld id="{9725D525-CDC8-4C16-A647-90687875D56A}" type="slidenum">
              <a:rPr lang="en-GB" smtClean="0"/>
              <a:t>4</a:t>
            </a:fld>
            <a:endParaRPr lang="en-GB"/>
          </a:p>
        </p:txBody>
      </p:sp>
    </p:spTree>
    <p:extLst>
      <p:ext uri="{BB962C8B-B14F-4D97-AF65-F5344CB8AC3E}">
        <p14:creationId xmlns:p14="http://schemas.microsoft.com/office/powerpoint/2010/main" val="651114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 short-term WIN AT ALL COSTS mentality will hinder development -8 players move top 100 each year (8 full time jobs in pro tennis become available) – DEVELOP NOW FOR THE FUTURE?</a:t>
            </a:r>
          </a:p>
          <a:p>
            <a:r>
              <a:rPr lang="en-GB" dirty="0"/>
              <a:t>2: Again THRIVE &amp; SURVIVE – are you getting the balance? Does your child go a tournament with goals written down that make it easier for you to refer to after each match? </a:t>
            </a:r>
          </a:p>
          <a:p>
            <a:r>
              <a:rPr lang="en-GB" dirty="0"/>
              <a:t>3: tennis came out on top as the most brutal sport in a study using 30 different sports. </a:t>
            </a:r>
          </a:p>
        </p:txBody>
      </p:sp>
      <p:sp>
        <p:nvSpPr>
          <p:cNvPr id="4" name="Slide Number Placeholder 3"/>
          <p:cNvSpPr>
            <a:spLocks noGrp="1"/>
          </p:cNvSpPr>
          <p:nvPr>
            <p:ph type="sldNum" sz="quarter" idx="5"/>
          </p:nvPr>
        </p:nvSpPr>
        <p:spPr/>
        <p:txBody>
          <a:bodyPr/>
          <a:lstStyle/>
          <a:p>
            <a:fld id="{70571A40-91A9-4E9B-BB27-007A3CF04174}" type="slidenum">
              <a:rPr lang="en-GB" smtClean="0"/>
              <a:t>5</a:t>
            </a:fld>
            <a:endParaRPr lang="en-GB"/>
          </a:p>
        </p:txBody>
      </p:sp>
    </p:spTree>
    <p:extLst>
      <p:ext uri="{BB962C8B-B14F-4D97-AF65-F5344CB8AC3E}">
        <p14:creationId xmlns:p14="http://schemas.microsoft.com/office/powerpoint/2010/main" val="2393005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I’ve added these two slides just to remind us how tough the game is, You can actually win more points/games in a match and still lose the match!  </a:t>
            </a:r>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6</a:t>
            </a:fld>
            <a:endParaRPr lang="en-GB"/>
          </a:p>
        </p:txBody>
      </p:sp>
    </p:spTree>
    <p:extLst>
      <p:ext uri="{BB962C8B-B14F-4D97-AF65-F5344CB8AC3E}">
        <p14:creationId xmlns:p14="http://schemas.microsoft.com/office/powerpoint/2010/main" val="41749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Momentum can change very quickly in tennis – BOOK BY ALISTAIR HIGHAM ON MOMENTUM</a:t>
            </a:r>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7</a:t>
            </a:fld>
            <a:endParaRPr lang="en-GB"/>
          </a:p>
        </p:txBody>
      </p:sp>
    </p:spTree>
    <p:extLst>
      <p:ext uri="{BB962C8B-B14F-4D97-AF65-F5344CB8AC3E}">
        <p14:creationId xmlns:p14="http://schemas.microsoft.com/office/powerpoint/2010/main" val="1225154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understanding some of the challenges will help you to give perspective to your child through the ups and downs that they will go through</a:t>
            </a:r>
          </a:p>
          <a:p>
            <a:pPr marL="342900" indent="-342900">
              <a:buAutoNum type="arabicPeriod"/>
            </a:pPr>
            <a:r>
              <a:rPr lang="en-GB" dirty="0"/>
              <a:t>Focus on winning 51% of points</a:t>
            </a:r>
          </a:p>
          <a:p>
            <a:pPr marL="342900" indent="-342900">
              <a:buAutoNum type="arabicPeriod"/>
            </a:pPr>
            <a:r>
              <a:rPr lang="en-GB" dirty="0"/>
              <a:t>Manage win loss ratio to maintain confidence and motivation</a:t>
            </a:r>
          </a:p>
          <a:p>
            <a:pPr marL="342900" indent="-342900">
              <a:buAutoNum type="arabicPeriod"/>
            </a:pPr>
            <a:r>
              <a:rPr lang="en-GB" dirty="0"/>
              <a:t>Your child will have many rivalries</a:t>
            </a:r>
          </a:p>
          <a:p>
            <a:pPr marL="342900" indent="-342900">
              <a:buAutoNum type="arabicPeriod"/>
            </a:pPr>
            <a:r>
              <a:rPr lang="en-GB" dirty="0"/>
              <a:t>Judy Murray says tennis is a thinking game – develop strong self talk</a:t>
            </a:r>
          </a:p>
          <a:p>
            <a:pPr marL="342900" indent="-342900">
              <a:buAutoNum type="arabicPeriod"/>
            </a:pPr>
            <a:r>
              <a:rPr lang="en-GB" dirty="0"/>
              <a:t>Understand and identify momentum swings – Alistair Higham book </a:t>
            </a:r>
          </a:p>
          <a:p>
            <a:pPr marL="342900" indent="-342900">
              <a:buAutoNum type="arabicPeriod"/>
            </a:pPr>
            <a:r>
              <a:rPr lang="en-GB" dirty="0"/>
              <a:t>Focus on trying to be competitive and performing – let the score take care of itself</a:t>
            </a:r>
          </a:p>
          <a:p>
            <a:pPr marL="342900" indent="-342900">
              <a:buAutoNum type="arabicPeriod"/>
            </a:pPr>
            <a:r>
              <a:rPr lang="en-GB" dirty="0"/>
              <a:t>Embrace challenge – don’t run away from it.</a:t>
            </a:r>
          </a:p>
          <a:p>
            <a:pPr marL="342900" indent="-342900">
              <a:buAutoNum type="arabicPeriod"/>
            </a:pPr>
            <a:r>
              <a:rPr lang="en-GB" dirty="0"/>
              <a:t>Everything prepares you for the future – it will happen again. </a:t>
            </a:r>
          </a:p>
          <a:p>
            <a:pPr marL="0" indent="0">
              <a:buNone/>
            </a:pPr>
            <a:endParaRPr lang="en-GB" dirty="0"/>
          </a:p>
          <a:p>
            <a:pPr marL="342900" indent="-342900">
              <a:buAutoNum type="arabicPeriod"/>
            </a:pPr>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8</a:t>
            </a:fld>
            <a:endParaRPr lang="en-GB"/>
          </a:p>
        </p:txBody>
      </p:sp>
    </p:spTree>
    <p:extLst>
      <p:ext uri="{BB962C8B-B14F-4D97-AF65-F5344CB8AC3E}">
        <p14:creationId xmlns:p14="http://schemas.microsoft.com/office/powerpoint/2010/main" val="305705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 average those 759 athletes listed family and friends as the 2</a:t>
            </a:r>
            <a:r>
              <a:rPr lang="en-GB" baseline="30000" dirty="0"/>
              <a:t>nd</a:t>
            </a:r>
            <a:r>
              <a:rPr lang="en-GB" dirty="0"/>
              <a:t> most important success factor</a:t>
            </a:r>
          </a:p>
          <a:p>
            <a:endParaRPr lang="en-GB" dirty="0"/>
          </a:p>
          <a:p>
            <a:r>
              <a:rPr lang="en-GB" dirty="0"/>
              <a:t>So your support as a parent is absolutely vital over this long journey</a:t>
            </a:r>
          </a:p>
          <a:p>
            <a:endParaRPr lang="en-GB" dirty="0"/>
          </a:p>
          <a:p>
            <a:r>
              <a:rPr lang="en-GB" dirty="0"/>
              <a:t>You will question your </a:t>
            </a:r>
            <a:r>
              <a:rPr lang="en-GB" dirty="0" err="1"/>
              <a:t>childs</a:t>
            </a:r>
            <a:r>
              <a:rPr lang="en-GB" dirty="0"/>
              <a:t> LOVE OF THE SPORT</a:t>
            </a:r>
          </a:p>
        </p:txBody>
      </p:sp>
      <p:sp>
        <p:nvSpPr>
          <p:cNvPr id="4" name="Slide Number Placeholder 3"/>
          <p:cNvSpPr>
            <a:spLocks noGrp="1"/>
          </p:cNvSpPr>
          <p:nvPr>
            <p:ph type="sldNum" sz="quarter" idx="5"/>
          </p:nvPr>
        </p:nvSpPr>
        <p:spPr/>
        <p:txBody>
          <a:bodyPr/>
          <a:lstStyle/>
          <a:p>
            <a:fld id="{70571A40-91A9-4E9B-BB27-007A3CF04174}" type="slidenum">
              <a:rPr lang="en-GB" smtClean="0"/>
              <a:t>10</a:t>
            </a:fld>
            <a:endParaRPr lang="en-GB"/>
          </a:p>
        </p:txBody>
      </p:sp>
    </p:spTree>
    <p:extLst>
      <p:ext uri="{BB962C8B-B14F-4D97-AF65-F5344CB8AC3E}">
        <p14:creationId xmlns:p14="http://schemas.microsoft.com/office/powerpoint/2010/main" val="157668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focus on tennis </a:t>
            </a:r>
          </a:p>
          <a:p>
            <a:endParaRPr lang="en-GB" dirty="0"/>
          </a:p>
          <a:p>
            <a:r>
              <a:rPr lang="en-GB" dirty="0"/>
              <a:t>US study  FOUND: </a:t>
            </a:r>
          </a:p>
          <a:p>
            <a:pPr marL="342900" indent="-342900">
              <a:buAutoNum type="arabicPeriod"/>
            </a:pPr>
            <a:r>
              <a:rPr lang="en-GB" dirty="0"/>
              <a:t>Kids who play tennis get better grades</a:t>
            </a:r>
          </a:p>
          <a:p>
            <a:pPr marL="342900" indent="-342900">
              <a:buAutoNum type="arabicPeriod"/>
            </a:pPr>
            <a:r>
              <a:rPr lang="en-GB" dirty="0"/>
              <a:t>Have college aspirations</a:t>
            </a:r>
          </a:p>
          <a:p>
            <a:pPr marL="342900" indent="-342900">
              <a:buAutoNum type="arabicPeriod"/>
            </a:pPr>
            <a:r>
              <a:rPr lang="en-GB" dirty="0"/>
              <a:t>Are better behaved and well rounded</a:t>
            </a:r>
          </a:p>
          <a:p>
            <a:pPr marL="342900" indent="-342900">
              <a:buAutoNum type="arabicPeriod"/>
            </a:pPr>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11</a:t>
            </a:fld>
            <a:endParaRPr lang="en-GB"/>
          </a:p>
        </p:txBody>
      </p:sp>
    </p:spTree>
    <p:extLst>
      <p:ext uri="{BB962C8B-B14F-4D97-AF65-F5344CB8AC3E}">
        <p14:creationId xmlns:p14="http://schemas.microsoft.com/office/powerpoint/2010/main" val="87254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KNOW IT DOESN’T FEEL LIKE IT but this isn’t just about trying to be in the top 100 hundred or becoming a professional tennis player, there are lots of exit routes from being involved in the sport</a:t>
            </a:r>
          </a:p>
        </p:txBody>
      </p:sp>
      <p:sp>
        <p:nvSpPr>
          <p:cNvPr id="4" name="Slide Number Placeholder 3"/>
          <p:cNvSpPr>
            <a:spLocks noGrp="1"/>
          </p:cNvSpPr>
          <p:nvPr>
            <p:ph type="sldNum" sz="quarter" idx="5"/>
          </p:nvPr>
        </p:nvSpPr>
        <p:spPr/>
        <p:txBody>
          <a:bodyPr/>
          <a:lstStyle/>
          <a:p>
            <a:fld id="{70571A40-91A9-4E9B-BB27-007A3CF04174}" type="slidenum">
              <a:rPr lang="en-GB" smtClean="0"/>
              <a:t>12</a:t>
            </a:fld>
            <a:endParaRPr lang="en-GB"/>
          </a:p>
        </p:txBody>
      </p:sp>
    </p:spTree>
    <p:extLst>
      <p:ext uri="{BB962C8B-B14F-4D97-AF65-F5344CB8AC3E}">
        <p14:creationId xmlns:p14="http://schemas.microsoft.com/office/powerpoint/2010/main" val="204689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Carol </a:t>
            </a:r>
            <a:r>
              <a:rPr lang="en-US" dirty="0" err="1"/>
              <a:t>dweck</a:t>
            </a:r>
            <a:r>
              <a:rPr lang="en-US" dirty="0"/>
              <a:t> mindset</a:t>
            </a:r>
          </a:p>
          <a:p>
            <a:endParaRPr lang="en-US" dirty="0"/>
          </a:p>
          <a:p>
            <a:r>
              <a:rPr lang="en-US" dirty="0"/>
              <a:t>4. Replace should with Could </a:t>
            </a:r>
          </a:p>
          <a:p>
            <a:endParaRPr lang="en-US" dirty="0"/>
          </a:p>
          <a:p>
            <a:r>
              <a:rPr lang="en-US" dirty="0"/>
              <a:t>6. Biggest turn off factor for tennis – the dreaded car ride home? Whose done it?</a:t>
            </a:r>
          </a:p>
          <a:p>
            <a:endParaRPr lang="en-US" dirty="0"/>
          </a:p>
          <a:p>
            <a:r>
              <a:rPr lang="en-US" dirty="0"/>
              <a:t>I often see parents getting stressed at events, I’ve been there as a coach, trust me I still have sleepless nights about some matches/reactions. For me I think it’s easy to lose sight of a </a:t>
            </a:r>
            <a:r>
              <a:rPr lang="en-US"/>
              <a:t>bigger picture, that </a:t>
            </a:r>
            <a:r>
              <a:rPr lang="en-US" dirty="0"/>
              <a:t>one day your child will leave home and what skills, experiences and characteristics do you want them to have to go out into the big world. When do you start looking for these moments that can be banked as experiences GOOD OR BAD. </a:t>
            </a:r>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13</a:t>
            </a:fld>
            <a:endParaRPr lang="en-GB"/>
          </a:p>
        </p:txBody>
      </p:sp>
    </p:spTree>
    <p:extLst>
      <p:ext uri="{BB962C8B-B14F-4D97-AF65-F5344CB8AC3E}">
        <p14:creationId xmlns:p14="http://schemas.microsoft.com/office/powerpoint/2010/main" val="58498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571A40-91A9-4E9B-BB27-007A3CF04174}" type="slidenum">
              <a:rPr lang="en-GB" smtClean="0"/>
              <a:t>15</a:t>
            </a:fld>
            <a:endParaRPr lang="en-GB"/>
          </a:p>
        </p:txBody>
      </p:sp>
    </p:spTree>
    <p:extLst>
      <p:ext uri="{BB962C8B-B14F-4D97-AF65-F5344CB8AC3E}">
        <p14:creationId xmlns:p14="http://schemas.microsoft.com/office/powerpoint/2010/main" val="2118732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8181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ditable Text Slide 1">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2E7D241-6F36-D648-BA23-8F9DDC1DC02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1905489" y="1671409"/>
            <a:ext cx="1534286" cy="5888266"/>
          </a:xfrm>
          <a:prstGeom prst="rect">
            <a:avLst/>
          </a:prstGeom>
        </p:spPr>
      </p:pic>
      <p:pic>
        <p:nvPicPr>
          <p:cNvPr id="11" name="Picture 10">
            <a:extLst>
              <a:ext uri="{FF2B5EF4-FFF2-40B4-BE49-F238E27FC236}">
                <a16:creationId xmlns:a16="http://schemas.microsoft.com/office/drawing/2014/main" id="{23D3E222-B0B9-E84A-90D7-3BC1A16B3D3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1" y="5943602"/>
            <a:ext cx="4974337" cy="1621619"/>
          </a:xfrm>
          <a:prstGeom prst="rect">
            <a:avLst/>
          </a:prstGeom>
        </p:spPr>
      </p:pic>
      <p:pic>
        <p:nvPicPr>
          <p:cNvPr id="12" name="Picture 11">
            <a:extLst>
              <a:ext uri="{FF2B5EF4-FFF2-40B4-BE49-F238E27FC236}">
                <a16:creationId xmlns:a16="http://schemas.microsoft.com/office/drawing/2014/main" id="{6E67E13F-1989-6B4E-A216-B5AD38D6F52C}"/>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a:stretch/>
        </p:blipFill>
        <p:spPr>
          <a:xfrm>
            <a:off x="2596" y="1"/>
            <a:ext cx="2082236" cy="2249424"/>
          </a:xfrm>
          <a:prstGeom prst="rect">
            <a:avLst/>
          </a:prstGeom>
        </p:spPr>
      </p:pic>
      <p:sp>
        <p:nvSpPr>
          <p:cNvPr id="14" name="Text Placeholder 2">
            <a:extLst>
              <a:ext uri="{FF2B5EF4-FFF2-40B4-BE49-F238E27FC236}">
                <a16:creationId xmlns:a16="http://schemas.microsoft.com/office/drawing/2014/main" id="{60D6A6A3-09B7-F54A-B7A5-40A6EF1C370B}"/>
              </a:ext>
            </a:extLst>
          </p:cNvPr>
          <p:cNvSpPr>
            <a:spLocks noGrp="1"/>
          </p:cNvSpPr>
          <p:nvPr>
            <p:ph type="body" sz="quarter" idx="12" hasCustomPrompt="1"/>
          </p:nvPr>
        </p:nvSpPr>
        <p:spPr>
          <a:xfrm>
            <a:off x="1377238"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5" name="Text Placeholder 2">
            <a:extLst>
              <a:ext uri="{FF2B5EF4-FFF2-40B4-BE49-F238E27FC236}">
                <a16:creationId xmlns:a16="http://schemas.microsoft.com/office/drawing/2014/main" id="{64BD7EC8-1CB2-A440-A706-FF49FBF478CC}"/>
              </a:ext>
            </a:extLst>
          </p:cNvPr>
          <p:cNvSpPr>
            <a:spLocks noGrp="1"/>
          </p:cNvSpPr>
          <p:nvPr>
            <p:ph type="body" sz="quarter" idx="13" hasCustomPrompt="1"/>
          </p:nvPr>
        </p:nvSpPr>
        <p:spPr>
          <a:xfrm>
            <a:off x="1377238"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6" name="Text Placeholder 2">
            <a:extLst>
              <a:ext uri="{FF2B5EF4-FFF2-40B4-BE49-F238E27FC236}">
                <a16:creationId xmlns:a16="http://schemas.microsoft.com/office/drawing/2014/main" id="{E56C6E2A-1A1A-4A43-AE61-75BB24CAF13C}"/>
              </a:ext>
            </a:extLst>
          </p:cNvPr>
          <p:cNvSpPr>
            <a:spLocks noGrp="1"/>
          </p:cNvSpPr>
          <p:nvPr>
            <p:ph type="body" sz="quarter" idx="14" hasCustomPrompt="1"/>
          </p:nvPr>
        </p:nvSpPr>
        <p:spPr>
          <a:xfrm>
            <a:off x="1377238"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3517738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Editable Text Slide 2 ">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FCFD136-B84D-734D-8D09-39BCAE28814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3389" y="1"/>
            <a:ext cx="1844274" cy="2377440"/>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pic>
        <p:nvPicPr>
          <p:cNvPr id="7" name="Picture 6">
            <a:extLst>
              <a:ext uri="{FF2B5EF4-FFF2-40B4-BE49-F238E27FC236}">
                <a16:creationId xmlns:a16="http://schemas.microsoft.com/office/drawing/2014/main" id="{38210A6C-9C9E-AF46-BCFD-543BDF69E8BC}"/>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793" y="6021736"/>
            <a:ext cx="6057107" cy="1548948"/>
          </a:xfrm>
          <a:prstGeom prst="rect">
            <a:avLst/>
          </a:prstGeom>
        </p:spPr>
      </p:pic>
    </p:spTree>
    <p:extLst>
      <p:ext uri="{BB962C8B-B14F-4D97-AF65-F5344CB8AC3E}">
        <p14:creationId xmlns:p14="http://schemas.microsoft.com/office/powerpoint/2010/main" val="383017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Editable Text Slide 3">
    <p:spTree>
      <p:nvGrpSpPr>
        <p:cNvPr id="1" name=""/>
        <p:cNvGrpSpPr/>
        <p:nvPr/>
      </p:nvGrpSpPr>
      <p:grpSpPr>
        <a:xfrm>
          <a:off x="0" y="0"/>
          <a:ext cx="0" cy="0"/>
          <a:chOff x="0" y="0"/>
          <a:chExt cx="0" cy="0"/>
        </a:xfrm>
      </p:grpSpPr>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pic>
        <p:nvPicPr>
          <p:cNvPr id="8" name="Picture 7">
            <a:extLst>
              <a:ext uri="{FF2B5EF4-FFF2-40B4-BE49-F238E27FC236}">
                <a16:creationId xmlns:a16="http://schemas.microsoft.com/office/drawing/2014/main" id="{93A36D31-04D2-DD43-9D02-19C49F242F9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3390" y="1"/>
            <a:ext cx="2317871" cy="2304288"/>
          </a:xfrm>
          <a:prstGeom prst="rect">
            <a:avLst/>
          </a:prstGeom>
        </p:spPr>
      </p:pic>
      <p:pic>
        <p:nvPicPr>
          <p:cNvPr id="9" name="Picture 8">
            <a:extLst>
              <a:ext uri="{FF2B5EF4-FFF2-40B4-BE49-F238E27FC236}">
                <a16:creationId xmlns:a16="http://schemas.microsoft.com/office/drawing/2014/main" id="{D4DE0383-1651-9943-ADAA-43112F9E31C2}"/>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793" y="6021736"/>
            <a:ext cx="6057107" cy="1548948"/>
          </a:xfrm>
          <a:prstGeom prst="rect">
            <a:avLst/>
          </a:prstGeom>
        </p:spPr>
      </p:pic>
    </p:spTree>
    <p:extLst>
      <p:ext uri="{BB962C8B-B14F-4D97-AF65-F5344CB8AC3E}">
        <p14:creationId xmlns:p14="http://schemas.microsoft.com/office/powerpoint/2010/main" val="1856594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Editable Text Slide 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B9EACAC-2237-9542-9454-DEBC5B0B07E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2069287" y="1431503"/>
            <a:ext cx="1367099" cy="6128172"/>
          </a:xfrm>
          <a:prstGeom prst="rect">
            <a:avLst/>
          </a:prstGeom>
        </p:spPr>
      </p:pic>
      <p:pic>
        <p:nvPicPr>
          <p:cNvPr id="12" name="Picture 11">
            <a:extLst>
              <a:ext uri="{FF2B5EF4-FFF2-40B4-BE49-F238E27FC236}">
                <a16:creationId xmlns:a16="http://schemas.microsoft.com/office/drawing/2014/main" id="{800AE8FB-80BD-F543-BF7A-4A1F4995A0E2}"/>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561" y="1"/>
            <a:ext cx="2318146" cy="2810435"/>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698812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Editable Text Slide 5">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0A69FAC2-8D2C-4E45-88BD-197201FB3688}"/>
              </a:ext>
            </a:extLst>
          </p:cNvPr>
          <p:cNvSpPr/>
          <p:nvPr userDrawn="1"/>
        </p:nvSpPr>
        <p:spPr>
          <a:xfrm rot="16200000">
            <a:off x="4665832" y="-1204752"/>
            <a:ext cx="4107977" cy="13440793"/>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03255"/>
              <a:gd name="connsiteY0" fmla="*/ 25052 h 7584727"/>
              <a:gd name="connsiteX1" fmla="*/ 7503255 w 7503255"/>
              <a:gd name="connsiteY1" fmla="*/ 0 h 7584727"/>
              <a:gd name="connsiteX2" fmla="*/ 5113422 w 7503255"/>
              <a:gd name="connsiteY2" fmla="*/ 7584727 h 7584727"/>
              <a:gd name="connsiteX3" fmla="*/ 0 w 7503255"/>
              <a:gd name="connsiteY3" fmla="*/ 7584727 h 7584727"/>
              <a:gd name="connsiteX4" fmla="*/ 0 w 7503255"/>
              <a:gd name="connsiteY4" fmla="*/ 25052 h 7584727"/>
              <a:gd name="connsiteX0" fmla="*/ 0 w 7503255"/>
              <a:gd name="connsiteY0" fmla="*/ 25052 h 7584727"/>
              <a:gd name="connsiteX1" fmla="*/ 7503255 w 7503255"/>
              <a:gd name="connsiteY1" fmla="*/ 0 h 7584727"/>
              <a:gd name="connsiteX2" fmla="*/ 5902562 w 7503255"/>
              <a:gd name="connsiteY2" fmla="*/ 7584727 h 7584727"/>
              <a:gd name="connsiteX3" fmla="*/ 0 w 7503255"/>
              <a:gd name="connsiteY3" fmla="*/ 7584727 h 7584727"/>
              <a:gd name="connsiteX4" fmla="*/ 0 w 7503255"/>
              <a:gd name="connsiteY4" fmla="*/ 25052 h 7584727"/>
              <a:gd name="connsiteX0" fmla="*/ 0 w 7515781"/>
              <a:gd name="connsiteY0" fmla="*/ 25052 h 7584727"/>
              <a:gd name="connsiteX1" fmla="*/ 7515781 w 7515781"/>
              <a:gd name="connsiteY1" fmla="*/ 0 h 7584727"/>
              <a:gd name="connsiteX2" fmla="*/ 5915088 w 7515781"/>
              <a:gd name="connsiteY2" fmla="*/ 7584727 h 7584727"/>
              <a:gd name="connsiteX3" fmla="*/ 12526 w 7515781"/>
              <a:gd name="connsiteY3" fmla="*/ 7584727 h 7584727"/>
              <a:gd name="connsiteX4" fmla="*/ 0 w 7515781"/>
              <a:gd name="connsiteY4" fmla="*/ 25052 h 7584727"/>
              <a:gd name="connsiteX0" fmla="*/ 0 w 7540833"/>
              <a:gd name="connsiteY0" fmla="*/ 25052 h 7584727"/>
              <a:gd name="connsiteX1" fmla="*/ 7540833 w 7540833"/>
              <a:gd name="connsiteY1" fmla="*/ 0 h 7584727"/>
              <a:gd name="connsiteX2" fmla="*/ 5940140 w 7540833"/>
              <a:gd name="connsiteY2" fmla="*/ 7584727 h 7584727"/>
              <a:gd name="connsiteX3" fmla="*/ 37578 w 7540833"/>
              <a:gd name="connsiteY3" fmla="*/ 7584727 h 7584727"/>
              <a:gd name="connsiteX4" fmla="*/ 0 w 7540833"/>
              <a:gd name="connsiteY4" fmla="*/ 25052 h 7584727"/>
              <a:gd name="connsiteX0" fmla="*/ 0 w 7531308"/>
              <a:gd name="connsiteY0" fmla="*/ 6002 h 7565677"/>
              <a:gd name="connsiteX1" fmla="*/ 7531308 w 7531308"/>
              <a:gd name="connsiteY1" fmla="*/ 0 h 7565677"/>
              <a:gd name="connsiteX2" fmla="*/ 5940140 w 7531308"/>
              <a:gd name="connsiteY2" fmla="*/ 7565677 h 7565677"/>
              <a:gd name="connsiteX3" fmla="*/ 37578 w 7531308"/>
              <a:gd name="connsiteY3" fmla="*/ 7565677 h 7565677"/>
              <a:gd name="connsiteX4" fmla="*/ 0 w 7531308"/>
              <a:gd name="connsiteY4" fmla="*/ 6002 h 7565677"/>
              <a:gd name="connsiteX0" fmla="*/ 3522 w 7534830"/>
              <a:gd name="connsiteY0" fmla="*/ 6002 h 7565677"/>
              <a:gd name="connsiteX1" fmla="*/ 7534830 w 7534830"/>
              <a:gd name="connsiteY1" fmla="*/ 0 h 7565677"/>
              <a:gd name="connsiteX2" fmla="*/ 5943662 w 7534830"/>
              <a:gd name="connsiteY2" fmla="*/ 7565677 h 7565677"/>
              <a:gd name="connsiteX3" fmla="*/ 970 w 7534830"/>
              <a:gd name="connsiteY3" fmla="*/ 7565677 h 7565677"/>
              <a:gd name="connsiteX4" fmla="*/ 3522 w 7534830"/>
              <a:gd name="connsiteY4" fmla="*/ 6002 h 7565677"/>
              <a:gd name="connsiteX0" fmla="*/ 3522 w 9538404"/>
              <a:gd name="connsiteY0" fmla="*/ 6002 h 7565677"/>
              <a:gd name="connsiteX1" fmla="*/ 9538404 w 9538404"/>
              <a:gd name="connsiteY1" fmla="*/ 0 h 7565677"/>
              <a:gd name="connsiteX2" fmla="*/ 5943662 w 9538404"/>
              <a:gd name="connsiteY2" fmla="*/ 7565677 h 7565677"/>
              <a:gd name="connsiteX3" fmla="*/ 970 w 9538404"/>
              <a:gd name="connsiteY3" fmla="*/ 7565677 h 7565677"/>
              <a:gd name="connsiteX4" fmla="*/ 3522 w 9538404"/>
              <a:gd name="connsiteY4" fmla="*/ 6002 h 7565677"/>
              <a:gd name="connsiteX0" fmla="*/ 3522 w 9538404"/>
              <a:gd name="connsiteY0" fmla="*/ 6002 h 7565677"/>
              <a:gd name="connsiteX1" fmla="*/ 9538404 w 9538404"/>
              <a:gd name="connsiteY1" fmla="*/ 0 h 7565677"/>
              <a:gd name="connsiteX2" fmla="*/ 7908206 w 9538404"/>
              <a:gd name="connsiteY2" fmla="*/ 7565677 h 7565677"/>
              <a:gd name="connsiteX3" fmla="*/ 970 w 9538404"/>
              <a:gd name="connsiteY3" fmla="*/ 7565677 h 7565677"/>
              <a:gd name="connsiteX4" fmla="*/ 3522 w 9538404"/>
              <a:gd name="connsiteY4" fmla="*/ 6002 h 7565677"/>
              <a:gd name="connsiteX0" fmla="*/ 3522 w 9538404"/>
              <a:gd name="connsiteY0" fmla="*/ 6002 h 7565678"/>
              <a:gd name="connsiteX1" fmla="*/ 9538404 w 9538404"/>
              <a:gd name="connsiteY1" fmla="*/ 0 h 7565678"/>
              <a:gd name="connsiteX2" fmla="*/ 1152408 w 9538404"/>
              <a:gd name="connsiteY2" fmla="*/ 7565678 h 7565678"/>
              <a:gd name="connsiteX3" fmla="*/ 970 w 9538404"/>
              <a:gd name="connsiteY3" fmla="*/ 7565677 h 7565678"/>
              <a:gd name="connsiteX4" fmla="*/ 3522 w 9538404"/>
              <a:gd name="connsiteY4" fmla="*/ 6002 h 7565678"/>
              <a:gd name="connsiteX0" fmla="*/ 3522 w 9418302"/>
              <a:gd name="connsiteY0" fmla="*/ 6002 h 7565678"/>
              <a:gd name="connsiteX1" fmla="*/ 9418301 w 9418302"/>
              <a:gd name="connsiteY1" fmla="*/ 0 h 7565678"/>
              <a:gd name="connsiteX2" fmla="*/ 1152408 w 9418302"/>
              <a:gd name="connsiteY2" fmla="*/ 7565678 h 7565678"/>
              <a:gd name="connsiteX3" fmla="*/ 970 w 9418302"/>
              <a:gd name="connsiteY3" fmla="*/ 7565677 h 7565678"/>
              <a:gd name="connsiteX4" fmla="*/ 3522 w 9418302"/>
              <a:gd name="connsiteY4" fmla="*/ 6002 h 7565678"/>
              <a:gd name="connsiteX0" fmla="*/ 0 w 9442437"/>
              <a:gd name="connsiteY0" fmla="*/ 0 h 7566449"/>
              <a:gd name="connsiteX1" fmla="*/ 9442436 w 9442437"/>
              <a:gd name="connsiteY1" fmla="*/ 771 h 7566449"/>
              <a:gd name="connsiteX2" fmla="*/ 1176543 w 9442437"/>
              <a:gd name="connsiteY2" fmla="*/ 7566449 h 7566449"/>
              <a:gd name="connsiteX3" fmla="*/ 25105 w 9442437"/>
              <a:gd name="connsiteY3" fmla="*/ 7566448 h 7566449"/>
              <a:gd name="connsiteX4" fmla="*/ 0 w 9442437"/>
              <a:gd name="connsiteY4" fmla="*/ 0 h 7566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42437" h="7566449">
                <a:moveTo>
                  <a:pt x="0" y="0"/>
                </a:moveTo>
                <a:lnTo>
                  <a:pt x="9442436" y="771"/>
                </a:lnTo>
                <a:lnTo>
                  <a:pt x="1176543" y="7566449"/>
                </a:lnTo>
                <a:lnTo>
                  <a:pt x="25105" y="7566448"/>
                </a:lnTo>
                <a:cubicBezTo>
                  <a:pt x="20930" y="5046556"/>
                  <a:pt x="4175" y="2519892"/>
                  <a:pt x="0" y="0"/>
                </a:cubicBezTo>
                <a:close/>
              </a:path>
            </a:pathLst>
          </a:cu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1" name="Picture 10">
            <a:extLst>
              <a:ext uri="{FF2B5EF4-FFF2-40B4-BE49-F238E27FC236}">
                <a16:creationId xmlns:a16="http://schemas.microsoft.com/office/drawing/2014/main" id="{9C6D5BA2-5A5F-1645-882F-B92B03A0C138}"/>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1155156" y="540"/>
            <a:ext cx="2283824" cy="7558597"/>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1893124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Editable Text Slide 6">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6FE749-63FE-EC40-84C6-CF9CEB1DB251}"/>
              </a:ext>
            </a:extLst>
          </p:cNvPr>
          <p:cNvSpPr/>
          <p:nvPr userDrawn="1"/>
        </p:nvSpPr>
        <p:spPr>
          <a:xfrm>
            <a:off x="4756727" y="-1"/>
            <a:ext cx="8681453" cy="7559675"/>
          </a:xfrm>
          <a:custGeom>
            <a:avLst/>
            <a:gdLst>
              <a:gd name="connsiteX0" fmla="*/ 0 w 8681453"/>
              <a:gd name="connsiteY0" fmla="*/ 0 h 7559675"/>
              <a:gd name="connsiteX1" fmla="*/ 8681453 w 8681453"/>
              <a:gd name="connsiteY1" fmla="*/ 0 h 7559675"/>
              <a:gd name="connsiteX2" fmla="*/ 8681453 w 8681453"/>
              <a:gd name="connsiteY2" fmla="*/ 7559675 h 7559675"/>
              <a:gd name="connsiteX3" fmla="*/ 0 w 8681453"/>
              <a:gd name="connsiteY3" fmla="*/ 7559675 h 7559675"/>
              <a:gd name="connsiteX4" fmla="*/ 0 w 8681453"/>
              <a:gd name="connsiteY4" fmla="*/ 0 h 7559675"/>
              <a:gd name="connsiteX0" fmla="*/ 933450 w 8681453"/>
              <a:gd name="connsiteY0" fmla="*/ 0 h 7559675"/>
              <a:gd name="connsiteX1" fmla="*/ 8681453 w 8681453"/>
              <a:gd name="connsiteY1" fmla="*/ 0 h 7559675"/>
              <a:gd name="connsiteX2" fmla="*/ 8681453 w 8681453"/>
              <a:gd name="connsiteY2" fmla="*/ 7559675 h 7559675"/>
              <a:gd name="connsiteX3" fmla="*/ 0 w 8681453"/>
              <a:gd name="connsiteY3" fmla="*/ 7559675 h 7559675"/>
              <a:gd name="connsiteX4" fmla="*/ 933450 w 8681453"/>
              <a:gd name="connsiteY4" fmla="*/ 0 h 7559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81453" h="7559675">
                <a:moveTo>
                  <a:pt x="933450" y="0"/>
                </a:moveTo>
                <a:lnTo>
                  <a:pt x="8681453" y="0"/>
                </a:lnTo>
                <a:lnTo>
                  <a:pt x="8681453" y="7559675"/>
                </a:lnTo>
                <a:lnTo>
                  <a:pt x="0" y="7559675"/>
                </a:lnTo>
                <a:lnTo>
                  <a:pt x="933450" y="0"/>
                </a:lnTo>
                <a:close/>
              </a:path>
            </a:pathLst>
          </a:custGeom>
          <a:solidFill>
            <a:srgbClr val="1631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sp>
        <p:nvSpPr>
          <p:cNvPr id="15" name="Rectangle 7">
            <a:extLst>
              <a:ext uri="{FF2B5EF4-FFF2-40B4-BE49-F238E27FC236}">
                <a16:creationId xmlns:a16="http://schemas.microsoft.com/office/drawing/2014/main" id="{F8A6479A-AF7F-6E43-B906-897A078D916E}"/>
              </a:ext>
            </a:extLst>
          </p:cNvPr>
          <p:cNvSpPr/>
          <p:nvPr userDrawn="1"/>
        </p:nvSpPr>
        <p:spPr>
          <a:xfrm>
            <a:off x="-4363" y="-3"/>
            <a:ext cx="11140209" cy="7563855"/>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6701590"/>
              <a:gd name="connsiteY0" fmla="*/ 0 h 7571706"/>
              <a:gd name="connsiteX1" fmla="*/ 6701590 w 6701590"/>
              <a:gd name="connsiteY1" fmla="*/ 0 h 7571706"/>
              <a:gd name="connsiteX2" fmla="*/ 3958390 w 6701590"/>
              <a:gd name="connsiteY2" fmla="*/ 7571706 h 7571706"/>
              <a:gd name="connsiteX3" fmla="*/ 0 w 6701590"/>
              <a:gd name="connsiteY3" fmla="*/ 7559675 h 7571706"/>
              <a:gd name="connsiteX4" fmla="*/ 0 w 6701590"/>
              <a:gd name="connsiteY4" fmla="*/ 0 h 7571706"/>
              <a:gd name="connsiteX0" fmla="*/ 0 w 5558590"/>
              <a:gd name="connsiteY0" fmla="*/ 0 h 7571706"/>
              <a:gd name="connsiteX1" fmla="*/ 5558590 w 5558590"/>
              <a:gd name="connsiteY1" fmla="*/ 0 h 7571706"/>
              <a:gd name="connsiteX2" fmla="*/ 3958390 w 5558590"/>
              <a:gd name="connsiteY2" fmla="*/ 7571706 h 7571706"/>
              <a:gd name="connsiteX3" fmla="*/ 0 w 5558590"/>
              <a:gd name="connsiteY3" fmla="*/ 7559675 h 7571706"/>
              <a:gd name="connsiteX4" fmla="*/ 0 w 5558590"/>
              <a:gd name="connsiteY4" fmla="*/ 0 h 7571706"/>
              <a:gd name="connsiteX0" fmla="*/ 12506 w 5571096"/>
              <a:gd name="connsiteY0" fmla="*/ 0 h 7572181"/>
              <a:gd name="connsiteX1" fmla="*/ 5571096 w 5571096"/>
              <a:gd name="connsiteY1" fmla="*/ 0 h 7572181"/>
              <a:gd name="connsiteX2" fmla="*/ 3970896 w 5571096"/>
              <a:gd name="connsiteY2" fmla="*/ 7571706 h 7572181"/>
              <a:gd name="connsiteX3" fmla="*/ 0 w 5571096"/>
              <a:gd name="connsiteY3" fmla="*/ 7572181 h 7572181"/>
              <a:gd name="connsiteX4" fmla="*/ 12506 w 5571096"/>
              <a:gd name="connsiteY4" fmla="*/ 0 h 7572181"/>
              <a:gd name="connsiteX0" fmla="*/ 12506 w 9914125"/>
              <a:gd name="connsiteY0" fmla="*/ 0 h 7572181"/>
              <a:gd name="connsiteX1" fmla="*/ 9914125 w 9914125"/>
              <a:gd name="connsiteY1" fmla="*/ 0 h 7572181"/>
              <a:gd name="connsiteX2" fmla="*/ 3970896 w 9914125"/>
              <a:gd name="connsiteY2" fmla="*/ 7571706 h 7572181"/>
              <a:gd name="connsiteX3" fmla="*/ 0 w 9914125"/>
              <a:gd name="connsiteY3" fmla="*/ 7572181 h 7572181"/>
              <a:gd name="connsiteX4" fmla="*/ 12506 w 9914125"/>
              <a:gd name="connsiteY4" fmla="*/ 0 h 7572181"/>
              <a:gd name="connsiteX0" fmla="*/ 12506 w 9914125"/>
              <a:gd name="connsiteY0" fmla="*/ 0 h 7584748"/>
              <a:gd name="connsiteX1" fmla="*/ 9914125 w 9914125"/>
              <a:gd name="connsiteY1" fmla="*/ 0 h 7584748"/>
              <a:gd name="connsiteX2" fmla="*/ 3579633 w 9914125"/>
              <a:gd name="connsiteY2" fmla="*/ 7584748 h 7584748"/>
              <a:gd name="connsiteX3" fmla="*/ 0 w 9914125"/>
              <a:gd name="connsiteY3" fmla="*/ 7572181 h 7584748"/>
              <a:gd name="connsiteX4" fmla="*/ 12506 w 9914125"/>
              <a:gd name="connsiteY4" fmla="*/ 0 h 7584748"/>
              <a:gd name="connsiteX0" fmla="*/ 1668 w 9903287"/>
              <a:gd name="connsiteY0" fmla="*/ 0 h 7584748"/>
              <a:gd name="connsiteX1" fmla="*/ 9903287 w 9903287"/>
              <a:gd name="connsiteY1" fmla="*/ 0 h 7584748"/>
              <a:gd name="connsiteX2" fmla="*/ 3568795 w 9903287"/>
              <a:gd name="connsiteY2" fmla="*/ 7584748 h 7584748"/>
              <a:gd name="connsiteX3" fmla="*/ 0 w 9903287"/>
              <a:gd name="connsiteY3" fmla="*/ 5946386 h 7584748"/>
              <a:gd name="connsiteX4" fmla="*/ 1668 w 9903287"/>
              <a:gd name="connsiteY4" fmla="*/ 0 h 7584748"/>
              <a:gd name="connsiteX0" fmla="*/ 1668 w 9903287"/>
              <a:gd name="connsiteY0" fmla="*/ 0 h 5958954"/>
              <a:gd name="connsiteX1" fmla="*/ 9903287 w 9903287"/>
              <a:gd name="connsiteY1" fmla="*/ 0 h 5958954"/>
              <a:gd name="connsiteX2" fmla="*/ 4912785 w 9903287"/>
              <a:gd name="connsiteY2" fmla="*/ 5958954 h 5958954"/>
              <a:gd name="connsiteX3" fmla="*/ 0 w 9903287"/>
              <a:gd name="connsiteY3" fmla="*/ 5946386 h 5958954"/>
              <a:gd name="connsiteX4" fmla="*/ 1668 w 9903287"/>
              <a:gd name="connsiteY4" fmla="*/ 0 h 5958954"/>
              <a:gd name="connsiteX0" fmla="*/ 1668 w 9903287"/>
              <a:gd name="connsiteY0" fmla="*/ 0 h 5946386"/>
              <a:gd name="connsiteX1" fmla="*/ 9903287 w 9903287"/>
              <a:gd name="connsiteY1" fmla="*/ 0 h 5946386"/>
              <a:gd name="connsiteX2" fmla="*/ 4940900 w 9903287"/>
              <a:gd name="connsiteY2" fmla="*/ 5924592 h 5946386"/>
              <a:gd name="connsiteX3" fmla="*/ 0 w 9903287"/>
              <a:gd name="connsiteY3" fmla="*/ 5946386 h 5946386"/>
              <a:gd name="connsiteX4" fmla="*/ 1668 w 9903287"/>
              <a:gd name="connsiteY4" fmla="*/ 0 h 5946386"/>
              <a:gd name="connsiteX0" fmla="*/ 1668 w 9903287"/>
              <a:gd name="connsiteY0" fmla="*/ 0 h 5937015"/>
              <a:gd name="connsiteX1" fmla="*/ 9903287 w 9903287"/>
              <a:gd name="connsiteY1" fmla="*/ 0 h 5937015"/>
              <a:gd name="connsiteX2" fmla="*/ 4940900 w 9903287"/>
              <a:gd name="connsiteY2" fmla="*/ 5924592 h 5937015"/>
              <a:gd name="connsiteX3" fmla="*/ 0 w 9903287"/>
              <a:gd name="connsiteY3" fmla="*/ 5937015 h 5937015"/>
              <a:gd name="connsiteX4" fmla="*/ 1668 w 9903287"/>
              <a:gd name="connsiteY4" fmla="*/ 0 h 5937015"/>
              <a:gd name="connsiteX0" fmla="*/ 1668 w 9895835"/>
              <a:gd name="connsiteY0" fmla="*/ 0 h 5937015"/>
              <a:gd name="connsiteX1" fmla="*/ 9895835 w 9895835"/>
              <a:gd name="connsiteY1" fmla="*/ 9935 h 5937015"/>
              <a:gd name="connsiteX2" fmla="*/ 4940900 w 9895835"/>
              <a:gd name="connsiteY2" fmla="*/ 5924592 h 5937015"/>
              <a:gd name="connsiteX3" fmla="*/ 0 w 9895835"/>
              <a:gd name="connsiteY3" fmla="*/ 5937015 h 5937015"/>
              <a:gd name="connsiteX4" fmla="*/ 1668 w 9895835"/>
              <a:gd name="connsiteY4" fmla="*/ 0 h 5937015"/>
              <a:gd name="connsiteX0" fmla="*/ 1508416 w 9895835"/>
              <a:gd name="connsiteY0" fmla="*/ 575351 h 5927080"/>
              <a:gd name="connsiteX1" fmla="*/ 9895835 w 9895835"/>
              <a:gd name="connsiteY1" fmla="*/ 0 h 5927080"/>
              <a:gd name="connsiteX2" fmla="*/ 4940900 w 9895835"/>
              <a:gd name="connsiteY2" fmla="*/ 5914657 h 5927080"/>
              <a:gd name="connsiteX3" fmla="*/ 0 w 9895835"/>
              <a:gd name="connsiteY3" fmla="*/ 5927080 h 5927080"/>
              <a:gd name="connsiteX4" fmla="*/ 1508416 w 9895835"/>
              <a:gd name="connsiteY4" fmla="*/ 575351 h 5927080"/>
              <a:gd name="connsiteX0" fmla="*/ 2082932 w 9895835"/>
              <a:gd name="connsiteY0" fmla="*/ 0 h 5937015"/>
              <a:gd name="connsiteX1" fmla="*/ 9895835 w 9895835"/>
              <a:gd name="connsiteY1" fmla="*/ 9935 h 5937015"/>
              <a:gd name="connsiteX2" fmla="*/ 4940900 w 9895835"/>
              <a:gd name="connsiteY2" fmla="*/ 5924592 h 5937015"/>
              <a:gd name="connsiteX3" fmla="*/ 0 w 9895835"/>
              <a:gd name="connsiteY3" fmla="*/ 5937015 h 5937015"/>
              <a:gd name="connsiteX4" fmla="*/ 2082932 w 9895835"/>
              <a:gd name="connsiteY4" fmla="*/ 0 h 5937015"/>
              <a:gd name="connsiteX0" fmla="*/ 45030 w 7857933"/>
              <a:gd name="connsiteY0" fmla="*/ 0 h 5980369"/>
              <a:gd name="connsiteX1" fmla="*/ 7857933 w 7857933"/>
              <a:gd name="connsiteY1" fmla="*/ 9935 h 5980369"/>
              <a:gd name="connsiteX2" fmla="*/ 2902998 w 7857933"/>
              <a:gd name="connsiteY2" fmla="*/ 5924592 h 5980369"/>
              <a:gd name="connsiteX3" fmla="*/ 0 w 7857933"/>
              <a:gd name="connsiteY3" fmla="*/ 5980369 h 5980369"/>
              <a:gd name="connsiteX4" fmla="*/ 45030 w 7857933"/>
              <a:gd name="connsiteY4" fmla="*/ 0 h 5980369"/>
              <a:gd name="connsiteX0" fmla="*/ 109 w 7813012"/>
              <a:gd name="connsiteY0" fmla="*/ 0 h 5924592"/>
              <a:gd name="connsiteX1" fmla="*/ 7813012 w 7813012"/>
              <a:gd name="connsiteY1" fmla="*/ 9935 h 5924592"/>
              <a:gd name="connsiteX2" fmla="*/ 2858077 w 7813012"/>
              <a:gd name="connsiteY2" fmla="*/ 5924592 h 5924592"/>
              <a:gd name="connsiteX3" fmla="*/ 109096 w 7813012"/>
              <a:gd name="connsiteY3" fmla="*/ 5876047 h 5924592"/>
              <a:gd name="connsiteX4" fmla="*/ 109 w 7813012"/>
              <a:gd name="connsiteY4" fmla="*/ 0 h 5924592"/>
              <a:gd name="connsiteX0" fmla="*/ 463 w 7813366"/>
              <a:gd name="connsiteY0" fmla="*/ 0 h 5924592"/>
              <a:gd name="connsiteX1" fmla="*/ 7813366 w 7813366"/>
              <a:gd name="connsiteY1" fmla="*/ 9935 h 5924592"/>
              <a:gd name="connsiteX2" fmla="*/ 2858431 w 7813366"/>
              <a:gd name="connsiteY2" fmla="*/ 5924592 h 5924592"/>
              <a:gd name="connsiteX3" fmla="*/ 17536 w 7813366"/>
              <a:gd name="connsiteY3" fmla="*/ 5913305 h 5924592"/>
              <a:gd name="connsiteX4" fmla="*/ 463 w 7813366"/>
              <a:gd name="connsiteY4" fmla="*/ 0 h 5924592"/>
              <a:gd name="connsiteX0" fmla="*/ 463 w 7813366"/>
              <a:gd name="connsiteY0" fmla="*/ 0 h 5914657"/>
              <a:gd name="connsiteX1" fmla="*/ 7813366 w 7813366"/>
              <a:gd name="connsiteY1" fmla="*/ 9935 h 5914657"/>
              <a:gd name="connsiteX2" fmla="*/ 2865884 w 7813366"/>
              <a:gd name="connsiteY2" fmla="*/ 5914657 h 5914657"/>
              <a:gd name="connsiteX3" fmla="*/ 17536 w 7813366"/>
              <a:gd name="connsiteY3" fmla="*/ 5913305 h 5914657"/>
              <a:gd name="connsiteX4" fmla="*/ 463 w 7813366"/>
              <a:gd name="connsiteY4" fmla="*/ 0 h 5914657"/>
              <a:gd name="connsiteX0" fmla="*/ 7769 w 7795830"/>
              <a:gd name="connsiteY0" fmla="*/ 34774 h 5904722"/>
              <a:gd name="connsiteX1" fmla="*/ 7795830 w 7795830"/>
              <a:gd name="connsiteY1" fmla="*/ 0 h 5904722"/>
              <a:gd name="connsiteX2" fmla="*/ 2848348 w 7795830"/>
              <a:gd name="connsiteY2" fmla="*/ 5904722 h 5904722"/>
              <a:gd name="connsiteX3" fmla="*/ 0 w 7795830"/>
              <a:gd name="connsiteY3" fmla="*/ 5903370 h 5904722"/>
              <a:gd name="connsiteX4" fmla="*/ 7769 w 7795830"/>
              <a:gd name="connsiteY4" fmla="*/ 34774 h 5904722"/>
              <a:gd name="connsiteX0" fmla="*/ 998 w 7798995"/>
              <a:gd name="connsiteY0" fmla="*/ 0 h 5914657"/>
              <a:gd name="connsiteX1" fmla="*/ 7798995 w 7798995"/>
              <a:gd name="connsiteY1" fmla="*/ 9935 h 5914657"/>
              <a:gd name="connsiteX2" fmla="*/ 2851513 w 7798995"/>
              <a:gd name="connsiteY2" fmla="*/ 5914657 h 5914657"/>
              <a:gd name="connsiteX3" fmla="*/ 3165 w 7798995"/>
              <a:gd name="connsiteY3" fmla="*/ 5913305 h 5914657"/>
              <a:gd name="connsiteX4" fmla="*/ 998 w 7798995"/>
              <a:gd name="connsiteY4" fmla="*/ 0 h 5914657"/>
              <a:gd name="connsiteX0" fmla="*/ 1241 w 7799238"/>
              <a:gd name="connsiteY0" fmla="*/ 0 h 5915789"/>
              <a:gd name="connsiteX1" fmla="*/ 7799238 w 7799238"/>
              <a:gd name="connsiteY1" fmla="*/ 9935 h 5915789"/>
              <a:gd name="connsiteX2" fmla="*/ 2851756 w 7799238"/>
              <a:gd name="connsiteY2" fmla="*/ 5914657 h 5915789"/>
              <a:gd name="connsiteX3" fmla="*/ 924 w 7799238"/>
              <a:gd name="connsiteY3" fmla="*/ 5915789 h 5915789"/>
              <a:gd name="connsiteX4" fmla="*/ 1241 w 7799238"/>
              <a:gd name="connsiteY4" fmla="*/ 0 h 5915789"/>
              <a:gd name="connsiteX0" fmla="*/ 1241 w 7811661"/>
              <a:gd name="connsiteY0" fmla="*/ 2 h 5915791"/>
              <a:gd name="connsiteX1" fmla="*/ 7811661 w 7811661"/>
              <a:gd name="connsiteY1" fmla="*/ 0 h 5915791"/>
              <a:gd name="connsiteX2" fmla="*/ 2851756 w 7811661"/>
              <a:gd name="connsiteY2" fmla="*/ 5914659 h 5915791"/>
              <a:gd name="connsiteX3" fmla="*/ 924 w 7811661"/>
              <a:gd name="connsiteY3" fmla="*/ 5915791 h 5915791"/>
              <a:gd name="connsiteX4" fmla="*/ 1241 w 7811661"/>
              <a:gd name="connsiteY4" fmla="*/ 2 h 5915791"/>
              <a:gd name="connsiteX0" fmla="*/ 14 w 8714809"/>
              <a:gd name="connsiteY0" fmla="*/ 2 h 5915791"/>
              <a:gd name="connsiteX1" fmla="*/ 8714809 w 8714809"/>
              <a:gd name="connsiteY1" fmla="*/ 0 h 5915791"/>
              <a:gd name="connsiteX2" fmla="*/ 3754904 w 8714809"/>
              <a:gd name="connsiteY2" fmla="*/ 5914659 h 5915791"/>
              <a:gd name="connsiteX3" fmla="*/ 904072 w 8714809"/>
              <a:gd name="connsiteY3" fmla="*/ 5915791 h 5915791"/>
              <a:gd name="connsiteX4" fmla="*/ 14 w 8714809"/>
              <a:gd name="connsiteY4" fmla="*/ 2 h 5915791"/>
              <a:gd name="connsiteX0" fmla="*/ 2801 w 8717596"/>
              <a:gd name="connsiteY0" fmla="*/ 2 h 5918275"/>
              <a:gd name="connsiteX1" fmla="*/ 8717596 w 8717596"/>
              <a:gd name="connsiteY1" fmla="*/ 0 h 5918275"/>
              <a:gd name="connsiteX2" fmla="*/ 3757691 w 8717596"/>
              <a:gd name="connsiteY2" fmla="*/ 5914659 h 5918275"/>
              <a:gd name="connsiteX3" fmla="*/ 0 w 8717596"/>
              <a:gd name="connsiteY3" fmla="*/ 5918275 h 5918275"/>
              <a:gd name="connsiteX4" fmla="*/ 2801 w 8717596"/>
              <a:gd name="connsiteY4" fmla="*/ 2 h 59182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17596" h="5918275">
                <a:moveTo>
                  <a:pt x="2801" y="2"/>
                </a:moveTo>
                <a:lnTo>
                  <a:pt x="8717596" y="0"/>
                </a:lnTo>
                <a:lnTo>
                  <a:pt x="3757691" y="5914659"/>
                </a:lnTo>
                <a:lnTo>
                  <a:pt x="0" y="5918275"/>
                </a:lnTo>
                <a:cubicBezTo>
                  <a:pt x="4169" y="3394215"/>
                  <a:pt x="-1368" y="2524062"/>
                  <a:pt x="2801" y="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0" name="Picture 9" descr="Background pattern&#10;&#10;Description automatically generated with low confidence">
            <a:extLst>
              <a:ext uri="{FF2B5EF4-FFF2-40B4-BE49-F238E27FC236}">
                <a16:creationId xmlns:a16="http://schemas.microsoft.com/office/drawing/2014/main" id="{8AF6F07B-44FC-524A-8A43-8DDFF56850C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355" y="5108670"/>
            <a:ext cx="7699996" cy="2452991"/>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1162052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Editable Text Slide 7">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A0A58DF7-18E4-524B-9963-F9FDCB26ACB7}"/>
              </a:ext>
            </a:extLst>
          </p:cNvPr>
          <p:cNvSpPr/>
          <p:nvPr userDrawn="1"/>
        </p:nvSpPr>
        <p:spPr>
          <a:xfrm rot="10800000">
            <a:off x="5887056" y="-5014"/>
            <a:ext cx="7552237" cy="7565023"/>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03255"/>
              <a:gd name="connsiteY0" fmla="*/ 25052 h 7584727"/>
              <a:gd name="connsiteX1" fmla="*/ 7503255 w 7503255"/>
              <a:gd name="connsiteY1" fmla="*/ 0 h 7584727"/>
              <a:gd name="connsiteX2" fmla="*/ 5113422 w 7503255"/>
              <a:gd name="connsiteY2" fmla="*/ 7584727 h 7584727"/>
              <a:gd name="connsiteX3" fmla="*/ 0 w 7503255"/>
              <a:gd name="connsiteY3" fmla="*/ 7584727 h 7584727"/>
              <a:gd name="connsiteX4" fmla="*/ 0 w 7503255"/>
              <a:gd name="connsiteY4" fmla="*/ 25052 h 7584727"/>
              <a:gd name="connsiteX0" fmla="*/ 0 w 7503255"/>
              <a:gd name="connsiteY0" fmla="*/ 25052 h 7584727"/>
              <a:gd name="connsiteX1" fmla="*/ 7503255 w 7503255"/>
              <a:gd name="connsiteY1" fmla="*/ 0 h 7584727"/>
              <a:gd name="connsiteX2" fmla="*/ 5902562 w 7503255"/>
              <a:gd name="connsiteY2" fmla="*/ 7584727 h 7584727"/>
              <a:gd name="connsiteX3" fmla="*/ 0 w 7503255"/>
              <a:gd name="connsiteY3" fmla="*/ 7584727 h 7584727"/>
              <a:gd name="connsiteX4" fmla="*/ 0 w 7503255"/>
              <a:gd name="connsiteY4" fmla="*/ 25052 h 7584727"/>
              <a:gd name="connsiteX0" fmla="*/ 0 w 7515781"/>
              <a:gd name="connsiteY0" fmla="*/ 25052 h 7584727"/>
              <a:gd name="connsiteX1" fmla="*/ 7515781 w 7515781"/>
              <a:gd name="connsiteY1" fmla="*/ 0 h 7584727"/>
              <a:gd name="connsiteX2" fmla="*/ 5915088 w 7515781"/>
              <a:gd name="connsiteY2" fmla="*/ 7584727 h 7584727"/>
              <a:gd name="connsiteX3" fmla="*/ 12526 w 7515781"/>
              <a:gd name="connsiteY3" fmla="*/ 7584727 h 7584727"/>
              <a:gd name="connsiteX4" fmla="*/ 0 w 7515781"/>
              <a:gd name="connsiteY4" fmla="*/ 25052 h 7584727"/>
              <a:gd name="connsiteX0" fmla="*/ 0 w 7540833"/>
              <a:gd name="connsiteY0" fmla="*/ 25052 h 7584727"/>
              <a:gd name="connsiteX1" fmla="*/ 7540833 w 7540833"/>
              <a:gd name="connsiteY1" fmla="*/ 0 h 7584727"/>
              <a:gd name="connsiteX2" fmla="*/ 5940140 w 7540833"/>
              <a:gd name="connsiteY2" fmla="*/ 7584727 h 7584727"/>
              <a:gd name="connsiteX3" fmla="*/ 37578 w 7540833"/>
              <a:gd name="connsiteY3" fmla="*/ 7584727 h 7584727"/>
              <a:gd name="connsiteX4" fmla="*/ 0 w 7540833"/>
              <a:gd name="connsiteY4" fmla="*/ 25052 h 7584727"/>
              <a:gd name="connsiteX0" fmla="*/ 0 w 7531308"/>
              <a:gd name="connsiteY0" fmla="*/ 6002 h 7565677"/>
              <a:gd name="connsiteX1" fmla="*/ 7531308 w 7531308"/>
              <a:gd name="connsiteY1" fmla="*/ 0 h 7565677"/>
              <a:gd name="connsiteX2" fmla="*/ 5940140 w 7531308"/>
              <a:gd name="connsiteY2" fmla="*/ 7565677 h 7565677"/>
              <a:gd name="connsiteX3" fmla="*/ 37578 w 7531308"/>
              <a:gd name="connsiteY3" fmla="*/ 7565677 h 7565677"/>
              <a:gd name="connsiteX4" fmla="*/ 0 w 7531308"/>
              <a:gd name="connsiteY4" fmla="*/ 6002 h 7565677"/>
              <a:gd name="connsiteX0" fmla="*/ 3522 w 7534830"/>
              <a:gd name="connsiteY0" fmla="*/ 6002 h 7565677"/>
              <a:gd name="connsiteX1" fmla="*/ 7534830 w 7534830"/>
              <a:gd name="connsiteY1" fmla="*/ 0 h 7565677"/>
              <a:gd name="connsiteX2" fmla="*/ 5943662 w 7534830"/>
              <a:gd name="connsiteY2" fmla="*/ 7565677 h 7565677"/>
              <a:gd name="connsiteX3" fmla="*/ 970 w 7534830"/>
              <a:gd name="connsiteY3" fmla="*/ 7565677 h 7565677"/>
              <a:gd name="connsiteX4" fmla="*/ 3522 w 7534830"/>
              <a:gd name="connsiteY4" fmla="*/ 6002 h 7565677"/>
              <a:gd name="connsiteX0" fmla="*/ 664 w 7535140"/>
              <a:gd name="connsiteY0" fmla="*/ 0 h 7566010"/>
              <a:gd name="connsiteX1" fmla="*/ 7535140 w 7535140"/>
              <a:gd name="connsiteY1" fmla="*/ 333 h 7566010"/>
              <a:gd name="connsiteX2" fmla="*/ 5943972 w 7535140"/>
              <a:gd name="connsiteY2" fmla="*/ 7566010 h 7566010"/>
              <a:gd name="connsiteX3" fmla="*/ 1280 w 7535140"/>
              <a:gd name="connsiteY3" fmla="*/ 7566010 h 7566010"/>
              <a:gd name="connsiteX4" fmla="*/ 664 w 7535140"/>
              <a:gd name="connsiteY4" fmla="*/ 0 h 7566010"/>
              <a:gd name="connsiteX0" fmla="*/ 664 w 7535140"/>
              <a:gd name="connsiteY0" fmla="*/ 0 h 7566010"/>
              <a:gd name="connsiteX1" fmla="*/ 7535140 w 7535140"/>
              <a:gd name="connsiteY1" fmla="*/ 333 h 7566010"/>
              <a:gd name="connsiteX2" fmla="*/ 5947140 w 7535140"/>
              <a:gd name="connsiteY2" fmla="*/ 7547005 h 7566010"/>
              <a:gd name="connsiteX3" fmla="*/ 1280 w 7535140"/>
              <a:gd name="connsiteY3" fmla="*/ 7566010 h 7566010"/>
              <a:gd name="connsiteX4" fmla="*/ 664 w 7535140"/>
              <a:gd name="connsiteY4" fmla="*/ 0 h 7566010"/>
              <a:gd name="connsiteX0" fmla="*/ 0 w 7534476"/>
              <a:gd name="connsiteY0" fmla="*/ 0 h 7547005"/>
              <a:gd name="connsiteX1" fmla="*/ 7534476 w 7534476"/>
              <a:gd name="connsiteY1" fmla="*/ 333 h 7547005"/>
              <a:gd name="connsiteX2" fmla="*/ 5946476 w 7534476"/>
              <a:gd name="connsiteY2" fmla="*/ 7547005 h 7547005"/>
              <a:gd name="connsiteX3" fmla="*/ 51301 w 7534476"/>
              <a:gd name="connsiteY3" fmla="*/ 7448815 h 7547005"/>
              <a:gd name="connsiteX4" fmla="*/ 0 w 7534476"/>
              <a:gd name="connsiteY4" fmla="*/ 0 h 7547005"/>
              <a:gd name="connsiteX0" fmla="*/ 664 w 7535140"/>
              <a:gd name="connsiteY0" fmla="*/ 0 h 7547005"/>
              <a:gd name="connsiteX1" fmla="*/ 7535140 w 7535140"/>
              <a:gd name="connsiteY1" fmla="*/ 333 h 7547005"/>
              <a:gd name="connsiteX2" fmla="*/ 5947140 w 7535140"/>
              <a:gd name="connsiteY2" fmla="*/ 7547005 h 7547005"/>
              <a:gd name="connsiteX3" fmla="*/ 1280 w 7535140"/>
              <a:gd name="connsiteY3" fmla="*/ 7540671 h 7547005"/>
              <a:gd name="connsiteX4" fmla="*/ 664 w 7535140"/>
              <a:gd name="connsiteY4" fmla="*/ 0 h 75470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5140" h="7547005">
                <a:moveTo>
                  <a:pt x="664" y="0"/>
                </a:moveTo>
                <a:lnTo>
                  <a:pt x="7535140" y="333"/>
                </a:lnTo>
                <a:lnTo>
                  <a:pt x="5947140" y="7547005"/>
                </a:lnTo>
                <a:lnTo>
                  <a:pt x="1280" y="7540671"/>
                </a:lnTo>
                <a:cubicBezTo>
                  <a:pt x="-2895" y="5020779"/>
                  <a:pt x="4839" y="2519892"/>
                  <a:pt x="664" y="0"/>
                </a:cubicBezTo>
                <a:close/>
              </a:path>
            </a:pathLst>
          </a:custGeom>
          <a:solidFill>
            <a:srgbClr val="6E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0" name="Picture 9">
            <a:extLst>
              <a:ext uri="{FF2B5EF4-FFF2-40B4-BE49-F238E27FC236}">
                <a16:creationId xmlns:a16="http://schemas.microsoft.com/office/drawing/2014/main" id="{07DAACF1-826C-BA4E-8E2A-930D47E14294}"/>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794" y="5621961"/>
            <a:ext cx="6625649" cy="1937714"/>
          </a:xfrm>
          <a:prstGeom prst="rect">
            <a:avLst/>
          </a:prstGeom>
        </p:spPr>
      </p:pic>
      <p:pic>
        <p:nvPicPr>
          <p:cNvPr id="12" name="Picture 11">
            <a:extLst>
              <a:ext uri="{FF2B5EF4-FFF2-40B4-BE49-F238E27FC236}">
                <a16:creationId xmlns:a16="http://schemas.microsoft.com/office/drawing/2014/main" id="{36289B70-814D-314E-8399-1A02F1F68BD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390" y="1"/>
            <a:ext cx="2318145" cy="2810435"/>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313808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ditable Text Slide 8">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765F1F37-8811-864C-8C0D-3887CFB75066}"/>
              </a:ext>
            </a:extLst>
          </p:cNvPr>
          <p:cNvSpPr/>
          <p:nvPr userDrawn="1"/>
        </p:nvSpPr>
        <p:spPr>
          <a:xfrm rot="10800000">
            <a:off x="6140630" y="1263"/>
            <a:ext cx="7299472" cy="7560441"/>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03255"/>
              <a:gd name="connsiteY0" fmla="*/ 25052 h 7584727"/>
              <a:gd name="connsiteX1" fmla="*/ 7503255 w 7503255"/>
              <a:gd name="connsiteY1" fmla="*/ 0 h 7584727"/>
              <a:gd name="connsiteX2" fmla="*/ 5113422 w 7503255"/>
              <a:gd name="connsiteY2" fmla="*/ 7584727 h 7584727"/>
              <a:gd name="connsiteX3" fmla="*/ 0 w 7503255"/>
              <a:gd name="connsiteY3" fmla="*/ 7584727 h 7584727"/>
              <a:gd name="connsiteX4" fmla="*/ 0 w 7503255"/>
              <a:gd name="connsiteY4" fmla="*/ 25052 h 7584727"/>
              <a:gd name="connsiteX0" fmla="*/ 0 w 7503255"/>
              <a:gd name="connsiteY0" fmla="*/ 25052 h 7584727"/>
              <a:gd name="connsiteX1" fmla="*/ 7503255 w 7503255"/>
              <a:gd name="connsiteY1" fmla="*/ 0 h 7584727"/>
              <a:gd name="connsiteX2" fmla="*/ 5902562 w 7503255"/>
              <a:gd name="connsiteY2" fmla="*/ 7584727 h 7584727"/>
              <a:gd name="connsiteX3" fmla="*/ 0 w 7503255"/>
              <a:gd name="connsiteY3" fmla="*/ 7584727 h 7584727"/>
              <a:gd name="connsiteX4" fmla="*/ 0 w 7503255"/>
              <a:gd name="connsiteY4" fmla="*/ 25052 h 7584727"/>
              <a:gd name="connsiteX0" fmla="*/ 0 w 7515781"/>
              <a:gd name="connsiteY0" fmla="*/ 25052 h 7584727"/>
              <a:gd name="connsiteX1" fmla="*/ 7515781 w 7515781"/>
              <a:gd name="connsiteY1" fmla="*/ 0 h 7584727"/>
              <a:gd name="connsiteX2" fmla="*/ 5915088 w 7515781"/>
              <a:gd name="connsiteY2" fmla="*/ 7584727 h 7584727"/>
              <a:gd name="connsiteX3" fmla="*/ 12526 w 7515781"/>
              <a:gd name="connsiteY3" fmla="*/ 7584727 h 7584727"/>
              <a:gd name="connsiteX4" fmla="*/ 0 w 7515781"/>
              <a:gd name="connsiteY4" fmla="*/ 25052 h 7584727"/>
              <a:gd name="connsiteX0" fmla="*/ 0 w 7540833"/>
              <a:gd name="connsiteY0" fmla="*/ 25052 h 7584727"/>
              <a:gd name="connsiteX1" fmla="*/ 7540833 w 7540833"/>
              <a:gd name="connsiteY1" fmla="*/ 0 h 7584727"/>
              <a:gd name="connsiteX2" fmla="*/ 5940140 w 7540833"/>
              <a:gd name="connsiteY2" fmla="*/ 7584727 h 7584727"/>
              <a:gd name="connsiteX3" fmla="*/ 37578 w 7540833"/>
              <a:gd name="connsiteY3" fmla="*/ 7584727 h 7584727"/>
              <a:gd name="connsiteX4" fmla="*/ 0 w 7540833"/>
              <a:gd name="connsiteY4" fmla="*/ 25052 h 7584727"/>
              <a:gd name="connsiteX0" fmla="*/ 0 w 7531308"/>
              <a:gd name="connsiteY0" fmla="*/ 6002 h 7565677"/>
              <a:gd name="connsiteX1" fmla="*/ 7531308 w 7531308"/>
              <a:gd name="connsiteY1" fmla="*/ 0 h 7565677"/>
              <a:gd name="connsiteX2" fmla="*/ 5940140 w 7531308"/>
              <a:gd name="connsiteY2" fmla="*/ 7565677 h 7565677"/>
              <a:gd name="connsiteX3" fmla="*/ 37578 w 7531308"/>
              <a:gd name="connsiteY3" fmla="*/ 7565677 h 7565677"/>
              <a:gd name="connsiteX4" fmla="*/ 0 w 7531308"/>
              <a:gd name="connsiteY4" fmla="*/ 6002 h 7565677"/>
              <a:gd name="connsiteX0" fmla="*/ 3522 w 7534830"/>
              <a:gd name="connsiteY0" fmla="*/ 6002 h 7565677"/>
              <a:gd name="connsiteX1" fmla="*/ 7534830 w 7534830"/>
              <a:gd name="connsiteY1" fmla="*/ 0 h 7565677"/>
              <a:gd name="connsiteX2" fmla="*/ 5943662 w 7534830"/>
              <a:gd name="connsiteY2" fmla="*/ 7565677 h 7565677"/>
              <a:gd name="connsiteX3" fmla="*/ 970 w 7534830"/>
              <a:gd name="connsiteY3" fmla="*/ 7565677 h 7565677"/>
              <a:gd name="connsiteX4" fmla="*/ 3522 w 7534830"/>
              <a:gd name="connsiteY4" fmla="*/ 6002 h 7565677"/>
              <a:gd name="connsiteX0" fmla="*/ 3522 w 7534830"/>
              <a:gd name="connsiteY0" fmla="*/ 6002 h 7578750"/>
              <a:gd name="connsiteX1" fmla="*/ 7534830 w 7534830"/>
              <a:gd name="connsiteY1" fmla="*/ 0 h 7578750"/>
              <a:gd name="connsiteX2" fmla="*/ 4806292 w 7534830"/>
              <a:gd name="connsiteY2" fmla="*/ 7578750 h 7578750"/>
              <a:gd name="connsiteX3" fmla="*/ 970 w 7534830"/>
              <a:gd name="connsiteY3" fmla="*/ 7565677 h 7578750"/>
              <a:gd name="connsiteX4" fmla="*/ 3522 w 7534830"/>
              <a:gd name="connsiteY4" fmla="*/ 6002 h 7578750"/>
              <a:gd name="connsiteX0" fmla="*/ 3522 w 6423606"/>
              <a:gd name="connsiteY0" fmla="*/ 0 h 7572748"/>
              <a:gd name="connsiteX1" fmla="*/ 6423606 w 6423606"/>
              <a:gd name="connsiteY1" fmla="*/ 7071 h 7572748"/>
              <a:gd name="connsiteX2" fmla="*/ 4806292 w 6423606"/>
              <a:gd name="connsiteY2" fmla="*/ 7572748 h 7572748"/>
              <a:gd name="connsiteX3" fmla="*/ 970 w 6423606"/>
              <a:gd name="connsiteY3" fmla="*/ 7559675 h 7572748"/>
              <a:gd name="connsiteX4" fmla="*/ 3522 w 6423606"/>
              <a:gd name="connsiteY4" fmla="*/ 0 h 7572748"/>
              <a:gd name="connsiteX0" fmla="*/ 3522 w 6423606"/>
              <a:gd name="connsiteY0" fmla="*/ 0 h 7559675"/>
              <a:gd name="connsiteX1" fmla="*/ 6423606 w 6423606"/>
              <a:gd name="connsiteY1" fmla="*/ 7071 h 7559675"/>
              <a:gd name="connsiteX2" fmla="*/ 4199599 w 6423606"/>
              <a:gd name="connsiteY2" fmla="*/ 7558959 h 7559675"/>
              <a:gd name="connsiteX3" fmla="*/ 970 w 6423606"/>
              <a:gd name="connsiteY3" fmla="*/ 7559675 h 7559675"/>
              <a:gd name="connsiteX4" fmla="*/ 3522 w 6423606"/>
              <a:gd name="connsiteY4" fmla="*/ 0 h 7559675"/>
              <a:gd name="connsiteX0" fmla="*/ 3522 w 5775547"/>
              <a:gd name="connsiteY0" fmla="*/ 6718 h 7566393"/>
              <a:gd name="connsiteX1" fmla="*/ 5775547 w 5775547"/>
              <a:gd name="connsiteY1" fmla="*/ 0 h 7566393"/>
              <a:gd name="connsiteX2" fmla="*/ 4199599 w 5775547"/>
              <a:gd name="connsiteY2" fmla="*/ 7565677 h 7566393"/>
              <a:gd name="connsiteX3" fmla="*/ 970 w 5775547"/>
              <a:gd name="connsiteY3" fmla="*/ 7566393 h 7566393"/>
              <a:gd name="connsiteX4" fmla="*/ 3522 w 5775547"/>
              <a:gd name="connsiteY4" fmla="*/ 6718 h 7566393"/>
              <a:gd name="connsiteX0" fmla="*/ 3522 w 5775547"/>
              <a:gd name="connsiteY0" fmla="*/ 0 h 7559675"/>
              <a:gd name="connsiteX1" fmla="*/ 5775547 w 5775547"/>
              <a:gd name="connsiteY1" fmla="*/ 4407 h 7559675"/>
              <a:gd name="connsiteX2" fmla="*/ 4199599 w 5775547"/>
              <a:gd name="connsiteY2" fmla="*/ 7558959 h 7559675"/>
              <a:gd name="connsiteX3" fmla="*/ 970 w 5775547"/>
              <a:gd name="connsiteY3" fmla="*/ 7559675 h 7559675"/>
              <a:gd name="connsiteX4" fmla="*/ 3522 w 5775547"/>
              <a:gd name="connsiteY4" fmla="*/ 0 h 7559675"/>
              <a:gd name="connsiteX0" fmla="*/ 1506724 w 7278749"/>
              <a:gd name="connsiteY0" fmla="*/ 0 h 7559675"/>
              <a:gd name="connsiteX1" fmla="*/ 7278749 w 7278749"/>
              <a:gd name="connsiteY1" fmla="*/ 4407 h 7559675"/>
              <a:gd name="connsiteX2" fmla="*/ 5702801 w 7278749"/>
              <a:gd name="connsiteY2" fmla="*/ 7558959 h 7559675"/>
              <a:gd name="connsiteX3" fmla="*/ 8 w 7278749"/>
              <a:gd name="connsiteY3" fmla="*/ 7559675 h 7559675"/>
              <a:gd name="connsiteX4" fmla="*/ 1506724 w 7278749"/>
              <a:gd name="connsiteY4" fmla="*/ 0 h 7559675"/>
              <a:gd name="connsiteX0" fmla="*/ 17481 w 7279206"/>
              <a:gd name="connsiteY0" fmla="*/ 10056 h 7555268"/>
              <a:gd name="connsiteX1" fmla="*/ 7279206 w 7279206"/>
              <a:gd name="connsiteY1" fmla="*/ 0 h 7555268"/>
              <a:gd name="connsiteX2" fmla="*/ 5703258 w 7279206"/>
              <a:gd name="connsiteY2" fmla="*/ 7554552 h 7555268"/>
              <a:gd name="connsiteX3" fmla="*/ 465 w 7279206"/>
              <a:gd name="connsiteY3" fmla="*/ 7555268 h 7555268"/>
              <a:gd name="connsiteX4" fmla="*/ 17481 w 7279206"/>
              <a:gd name="connsiteY4" fmla="*/ 10056 h 7555268"/>
              <a:gd name="connsiteX0" fmla="*/ 5823 w 7279560"/>
              <a:gd name="connsiteY0" fmla="*/ 10056 h 7555268"/>
              <a:gd name="connsiteX1" fmla="*/ 7279560 w 7279560"/>
              <a:gd name="connsiteY1" fmla="*/ 0 h 7555268"/>
              <a:gd name="connsiteX2" fmla="*/ 5703612 w 7279560"/>
              <a:gd name="connsiteY2" fmla="*/ 7554552 h 7555268"/>
              <a:gd name="connsiteX3" fmla="*/ 819 w 7279560"/>
              <a:gd name="connsiteY3" fmla="*/ 7555268 h 7555268"/>
              <a:gd name="connsiteX4" fmla="*/ 5823 w 7279560"/>
              <a:gd name="connsiteY4" fmla="*/ 10056 h 7555268"/>
              <a:gd name="connsiteX0" fmla="*/ 2859 w 7279767"/>
              <a:gd name="connsiteY0" fmla="*/ 6888 h 7555268"/>
              <a:gd name="connsiteX1" fmla="*/ 7279767 w 7279767"/>
              <a:gd name="connsiteY1" fmla="*/ 0 h 7555268"/>
              <a:gd name="connsiteX2" fmla="*/ 5703819 w 7279767"/>
              <a:gd name="connsiteY2" fmla="*/ 7554552 h 7555268"/>
              <a:gd name="connsiteX3" fmla="*/ 1026 w 7279767"/>
              <a:gd name="connsiteY3" fmla="*/ 7555268 h 7555268"/>
              <a:gd name="connsiteX4" fmla="*/ 2859 w 7279767"/>
              <a:gd name="connsiteY4" fmla="*/ 6888 h 7555268"/>
              <a:gd name="connsiteX0" fmla="*/ 2859 w 7276597"/>
              <a:gd name="connsiteY0" fmla="*/ 0 h 7548380"/>
              <a:gd name="connsiteX1" fmla="*/ 7276597 w 7276597"/>
              <a:gd name="connsiteY1" fmla="*/ 8955 h 7548380"/>
              <a:gd name="connsiteX2" fmla="*/ 5703819 w 7276597"/>
              <a:gd name="connsiteY2" fmla="*/ 7547664 h 7548380"/>
              <a:gd name="connsiteX3" fmla="*/ 1026 w 7276597"/>
              <a:gd name="connsiteY3" fmla="*/ 7548380 h 7548380"/>
              <a:gd name="connsiteX4" fmla="*/ 2859 w 7276597"/>
              <a:gd name="connsiteY4" fmla="*/ 0 h 7548380"/>
              <a:gd name="connsiteX0" fmla="*/ 2859 w 7270256"/>
              <a:gd name="connsiteY0" fmla="*/ 0 h 7548380"/>
              <a:gd name="connsiteX1" fmla="*/ 7270256 w 7270256"/>
              <a:gd name="connsiteY1" fmla="*/ 18460 h 7548380"/>
              <a:gd name="connsiteX2" fmla="*/ 5703819 w 7270256"/>
              <a:gd name="connsiteY2" fmla="*/ 7547664 h 7548380"/>
              <a:gd name="connsiteX3" fmla="*/ 1026 w 7270256"/>
              <a:gd name="connsiteY3" fmla="*/ 7548380 h 7548380"/>
              <a:gd name="connsiteX4" fmla="*/ 2859 w 7270256"/>
              <a:gd name="connsiteY4" fmla="*/ 0 h 7548380"/>
              <a:gd name="connsiteX0" fmla="*/ 0 w 7283249"/>
              <a:gd name="connsiteY0" fmla="*/ 3720 h 7529920"/>
              <a:gd name="connsiteX1" fmla="*/ 7283249 w 7283249"/>
              <a:gd name="connsiteY1" fmla="*/ 0 h 7529920"/>
              <a:gd name="connsiteX2" fmla="*/ 5716812 w 7283249"/>
              <a:gd name="connsiteY2" fmla="*/ 7529204 h 7529920"/>
              <a:gd name="connsiteX3" fmla="*/ 14019 w 7283249"/>
              <a:gd name="connsiteY3" fmla="*/ 7529920 h 7529920"/>
              <a:gd name="connsiteX4" fmla="*/ 0 w 7283249"/>
              <a:gd name="connsiteY4" fmla="*/ 3720 h 7529920"/>
              <a:gd name="connsiteX0" fmla="*/ 5823 w 7289072"/>
              <a:gd name="connsiteY0" fmla="*/ 3720 h 7542594"/>
              <a:gd name="connsiteX1" fmla="*/ 7289072 w 7289072"/>
              <a:gd name="connsiteY1" fmla="*/ 0 h 7542594"/>
              <a:gd name="connsiteX2" fmla="*/ 5722635 w 7289072"/>
              <a:gd name="connsiteY2" fmla="*/ 7529204 h 7542594"/>
              <a:gd name="connsiteX3" fmla="*/ 819 w 7289072"/>
              <a:gd name="connsiteY3" fmla="*/ 7542594 h 7542594"/>
              <a:gd name="connsiteX4" fmla="*/ 5823 w 7289072"/>
              <a:gd name="connsiteY4" fmla="*/ 3720 h 7542594"/>
              <a:gd name="connsiteX0" fmla="*/ 5823 w 7289072"/>
              <a:gd name="connsiteY0" fmla="*/ 3720 h 7545047"/>
              <a:gd name="connsiteX1" fmla="*/ 7289072 w 7289072"/>
              <a:gd name="connsiteY1" fmla="*/ 0 h 7545047"/>
              <a:gd name="connsiteX2" fmla="*/ 5719465 w 7289072"/>
              <a:gd name="connsiteY2" fmla="*/ 7545047 h 7545047"/>
              <a:gd name="connsiteX3" fmla="*/ 819 w 7289072"/>
              <a:gd name="connsiteY3" fmla="*/ 7542594 h 7545047"/>
              <a:gd name="connsiteX4" fmla="*/ 5823 w 7289072"/>
              <a:gd name="connsiteY4" fmla="*/ 3720 h 7545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9072" h="7545047">
                <a:moveTo>
                  <a:pt x="5823" y="3720"/>
                </a:moveTo>
                <a:lnTo>
                  <a:pt x="7289072" y="0"/>
                </a:lnTo>
                <a:lnTo>
                  <a:pt x="5719465" y="7545047"/>
                </a:lnTo>
                <a:lnTo>
                  <a:pt x="819" y="7542594"/>
                </a:lnTo>
                <a:cubicBezTo>
                  <a:pt x="-3356" y="5022702"/>
                  <a:pt x="9998" y="2523612"/>
                  <a:pt x="5823" y="3720"/>
                </a:cubicBezTo>
                <a:close/>
              </a:path>
            </a:pathLst>
          </a:cu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0" name="Picture 9">
            <a:extLst>
              <a:ext uri="{FF2B5EF4-FFF2-40B4-BE49-F238E27FC236}">
                <a16:creationId xmlns:a16="http://schemas.microsoft.com/office/drawing/2014/main" id="{2A343565-A077-DF4F-92B8-30CC89644B24}"/>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794" y="5805349"/>
            <a:ext cx="6626431" cy="1754326"/>
          </a:xfrm>
          <a:prstGeom prst="rect">
            <a:avLst/>
          </a:prstGeom>
        </p:spPr>
      </p:pic>
      <p:pic>
        <p:nvPicPr>
          <p:cNvPr id="11" name="Picture 10">
            <a:extLst>
              <a:ext uri="{FF2B5EF4-FFF2-40B4-BE49-F238E27FC236}">
                <a16:creationId xmlns:a16="http://schemas.microsoft.com/office/drawing/2014/main" id="{C60E1CF6-9179-6442-AE8B-F946736A3B4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390" y="1"/>
            <a:ext cx="1616206" cy="1959429"/>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528398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Editable Text Slide 9">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8D6FC3E-CD7B-AD46-B255-87982940A925}"/>
              </a:ext>
            </a:extLst>
          </p:cNvPr>
          <p:cNvSpPr/>
          <p:nvPr userDrawn="1"/>
        </p:nvSpPr>
        <p:spPr>
          <a:xfrm>
            <a:off x="-1022" y="-11092"/>
            <a:ext cx="5873703" cy="7570768"/>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6701590"/>
              <a:gd name="connsiteY0" fmla="*/ 0 h 7571706"/>
              <a:gd name="connsiteX1" fmla="*/ 6701590 w 6701590"/>
              <a:gd name="connsiteY1" fmla="*/ 0 h 7571706"/>
              <a:gd name="connsiteX2" fmla="*/ 3958390 w 6701590"/>
              <a:gd name="connsiteY2" fmla="*/ 7571706 h 7571706"/>
              <a:gd name="connsiteX3" fmla="*/ 0 w 6701590"/>
              <a:gd name="connsiteY3" fmla="*/ 7559675 h 7571706"/>
              <a:gd name="connsiteX4" fmla="*/ 0 w 6701590"/>
              <a:gd name="connsiteY4" fmla="*/ 0 h 7571706"/>
              <a:gd name="connsiteX0" fmla="*/ 0 w 5558590"/>
              <a:gd name="connsiteY0" fmla="*/ 0 h 7571706"/>
              <a:gd name="connsiteX1" fmla="*/ 5558590 w 5558590"/>
              <a:gd name="connsiteY1" fmla="*/ 0 h 7571706"/>
              <a:gd name="connsiteX2" fmla="*/ 3958390 w 5558590"/>
              <a:gd name="connsiteY2" fmla="*/ 7571706 h 7571706"/>
              <a:gd name="connsiteX3" fmla="*/ 0 w 5558590"/>
              <a:gd name="connsiteY3" fmla="*/ 7559675 h 7571706"/>
              <a:gd name="connsiteX4" fmla="*/ 0 w 5558590"/>
              <a:gd name="connsiteY4" fmla="*/ 0 h 7571706"/>
              <a:gd name="connsiteX0" fmla="*/ 12506 w 5571096"/>
              <a:gd name="connsiteY0" fmla="*/ 0 h 7572181"/>
              <a:gd name="connsiteX1" fmla="*/ 5571096 w 5571096"/>
              <a:gd name="connsiteY1" fmla="*/ 0 h 7572181"/>
              <a:gd name="connsiteX2" fmla="*/ 3970896 w 5571096"/>
              <a:gd name="connsiteY2" fmla="*/ 7571706 h 7572181"/>
              <a:gd name="connsiteX3" fmla="*/ 0 w 5571096"/>
              <a:gd name="connsiteY3" fmla="*/ 7572181 h 7572181"/>
              <a:gd name="connsiteX4" fmla="*/ 12506 w 5571096"/>
              <a:gd name="connsiteY4" fmla="*/ 0 h 7572181"/>
              <a:gd name="connsiteX0" fmla="*/ 42 w 5867423"/>
              <a:gd name="connsiteY0" fmla="*/ 26851 h 7572181"/>
              <a:gd name="connsiteX1" fmla="*/ 5867423 w 5867423"/>
              <a:gd name="connsiteY1" fmla="*/ 0 h 7572181"/>
              <a:gd name="connsiteX2" fmla="*/ 4267223 w 5867423"/>
              <a:gd name="connsiteY2" fmla="*/ 7571706 h 7572181"/>
              <a:gd name="connsiteX3" fmla="*/ 296327 w 5867423"/>
              <a:gd name="connsiteY3" fmla="*/ 7572181 h 7572181"/>
              <a:gd name="connsiteX4" fmla="*/ 42 w 5867423"/>
              <a:gd name="connsiteY4" fmla="*/ 26851 h 7572181"/>
              <a:gd name="connsiteX0" fmla="*/ 514 w 5867895"/>
              <a:gd name="connsiteY0" fmla="*/ 26851 h 7572181"/>
              <a:gd name="connsiteX1" fmla="*/ 5867895 w 5867895"/>
              <a:gd name="connsiteY1" fmla="*/ 0 h 7572181"/>
              <a:gd name="connsiteX2" fmla="*/ 4267695 w 5867895"/>
              <a:gd name="connsiteY2" fmla="*/ 7571706 h 7572181"/>
              <a:gd name="connsiteX3" fmla="*/ 14859 w 5867895"/>
              <a:gd name="connsiteY3" fmla="*/ 7572181 h 7572181"/>
              <a:gd name="connsiteX4" fmla="*/ 514 w 5867895"/>
              <a:gd name="connsiteY4" fmla="*/ 26851 h 7572181"/>
              <a:gd name="connsiteX0" fmla="*/ 514 w 5867895"/>
              <a:gd name="connsiteY0" fmla="*/ 26851 h 7572181"/>
              <a:gd name="connsiteX1" fmla="*/ 5867895 w 5867895"/>
              <a:gd name="connsiteY1" fmla="*/ 0 h 7572181"/>
              <a:gd name="connsiteX2" fmla="*/ 4267695 w 5867895"/>
              <a:gd name="connsiteY2" fmla="*/ 7571706 h 7572181"/>
              <a:gd name="connsiteX3" fmla="*/ 14859 w 5867895"/>
              <a:gd name="connsiteY3" fmla="*/ 7572181 h 7572181"/>
              <a:gd name="connsiteX4" fmla="*/ 514 w 5867895"/>
              <a:gd name="connsiteY4" fmla="*/ 26851 h 7572181"/>
              <a:gd name="connsiteX0" fmla="*/ 514 w 5867895"/>
              <a:gd name="connsiteY0" fmla="*/ 13426 h 7572181"/>
              <a:gd name="connsiteX1" fmla="*/ 5867895 w 5867895"/>
              <a:gd name="connsiteY1" fmla="*/ 0 h 7572181"/>
              <a:gd name="connsiteX2" fmla="*/ 4267695 w 5867895"/>
              <a:gd name="connsiteY2" fmla="*/ 7571706 h 7572181"/>
              <a:gd name="connsiteX3" fmla="*/ 14859 w 5867895"/>
              <a:gd name="connsiteY3" fmla="*/ 7572181 h 7572181"/>
              <a:gd name="connsiteX4" fmla="*/ 514 w 5867895"/>
              <a:gd name="connsiteY4" fmla="*/ 13426 h 7572181"/>
              <a:gd name="connsiteX0" fmla="*/ 1039 w 5868420"/>
              <a:gd name="connsiteY0" fmla="*/ 13426 h 7572181"/>
              <a:gd name="connsiteX1" fmla="*/ 5868420 w 5868420"/>
              <a:gd name="connsiteY1" fmla="*/ 0 h 7572181"/>
              <a:gd name="connsiteX2" fmla="*/ 4268220 w 5868420"/>
              <a:gd name="connsiteY2" fmla="*/ 7571706 h 7572181"/>
              <a:gd name="connsiteX3" fmla="*/ 2703 w 5868420"/>
              <a:gd name="connsiteY3" fmla="*/ 7572181 h 7572181"/>
              <a:gd name="connsiteX4" fmla="*/ 1039 w 5868420"/>
              <a:gd name="connsiteY4" fmla="*/ 13426 h 7572181"/>
              <a:gd name="connsiteX0" fmla="*/ 1039 w 5865075"/>
              <a:gd name="connsiteY0" fmla="*/ 0 h 7558755"/>
              <a:gd name="connsiteX1" fmla="*/ 5865075 w 5865075"/>
              <a:gd name="connsiteY1" fmla="*/ 9983 h 7558755"/>
              <a:gd name="connsiteX2" fmla="*/ 4268220 w 5865075"/>
              <a:gd name="connsiteY2" fmla="*/ 7558280 h 7558755"/>
              <a:gd name="connsiteX3" fmla="*/ 2703 w 5865075"/>
              <a:gd name="connsiteY3" fmla="*/ 7558755 h 7558755"/>
              <a:gd name="connsiteX4" fmla="*/ 1039 w 5865075"/>
              <a:gd name="connsiteY4" fmla="*/ 0 h 7558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65075" h="7558755">
                <a:moveTo>
                  <a:pt x="1039" y="0"/>
                </a:moveTo>
                <a:lnTo>
                  <a:pt x="5865075" y="9983"/>
                </a:lnTo>
                <a:lnTo>
                  <a:pt x="4268220" y="7558280"/>
                </a:lnTo>
                <a:lnTo>
                  <a:pt x="2703" y="7558755"/>
                </a:lnTo>
                <a:cubicBezTo>
                  <a:pt x="6872" y="5034695"/>
                  <a:pt x="-3130" y="2524060"/>
                  <a:pt x="1039" y="0"/>
                </a:cubicBezTo>
                <a:close/>
              </a:path>
            </a:pathLst>
          </a:custGeom>
          <a:solidFill>
            <a:srgbClr val="1631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8" name="Picture 7">
            <a:extLst>
              <a:ext uri="{FF2B5EF4-FFF2-40B4-BE49-F238E27FC236}">
                <a16:creationId xmlns:a16="http://schemas.microsoft.com/office/drawing/2014/main" id="{F0D2C889-F46E-D446-8FEF-E529953A469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022" y="5328585"/>
            <a:ext cx="8403420" cy="2231091"/>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3209276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ditable Text Slide 10">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4542371-4CE1-0C40-B882-EECCBABB521A}"/>
              </a:ext>
            </a:extLst>
          </p:cNvPr>
          <p:cNvSpPr/>
          <p:nvPr userDrawn="1"/>
        </p:nvSpPr>
        <p:spPr>
          <a:xfrm>
            <a:off x="29" y="-4294"/>
            <a:ext cx="6637412" cy="7568845"/>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03255"/>
              <a:gd name="connsiteY0" fmla="*/ 25052 h 7584727"/>
              <a:gd name="connsiteX1" fmla="*/ 7503255 w 7503255"/>
              <a:gd name="connsiteY1" fmla="*/ 0 h 7584727"/>
              <a:gd name="connsiteX2" fmla="*/ 5113422 w 7503255"/>
              <a:gd name="connsiteY2" fmla="*/ 7584727 h 7584727"/>
              <a:gd name="connsiteX3" fmla="*/ 0 w 7503255"/>
              <a:gd name="connsiteY3" fmla="*/ 7584727 h 7584727"/>
              <a:gd name="connsiteX4" fmla="*/ 0 w 7503255"/>
              <a:gd name="connsiteY4" fmla="*/ 25052 h 7584727"/>
              <a:gd name="connsiteX0" fmla="*/ 0 w 7503255"/>
              <a:gd name="connsiteY0" fmla="*/ 25052 h 7584727"/>
              <a:gd name="connsiteX1" fmla="*/ 7503255 w 7503255"/>
              <a:gd name="connsiteY1" fmla="*/ 0 h 7584727"/>
              <a:gd name="connsiteX2" fmla="*/ 5902562 w 7503255"/>
              <a:gd name="connsiteY2" fmla="*/ 7584727 h 7584727"/>
              <a:gd name="connsiteX3" fmla="*/ 0 w 7503255"/>
              <a:gd name="connsiteY3" fmla="*/ 7584727 h 7584727"/>
              <a:gd name="connsiteX4" fmla="*/ 0 w 7503255"/>
              <a:gd name="connsiteY4" fmla="*/ 25052 h 7584727"/>
              <a:gd name="connsiteX0" fmla="*/ 0 w 7515781"/>
              <a:gd name="connsiteY0" fmla="*/ 25052 h 7584727"/>
              <a:gd name="connsiteX1" fmla="*/ 7515781 w 7515781"/>
              <a:gd name="connsiteY1" fmla="*/ 0 h 7584727"/>
              <a:gd name="connsiteX2" fmla="*/ 5915088 w 7515781"/>
              <a:gd name="connsiteY2" fmla="*/ 7584727 h 7584727"/>
              <a:gd name="connsiteX3" fmla="*/ 12526 w 7515781"/>
              <a:gd name="connsiteY3" fmla="*/ 7584727 h 7584727"/>
              <a:gd name="connsiteX4" fmla="*/ 0 w 7515781"/>
              <a:gd name="connsiteY4" fmla="*/ 25052 h 7584727"/>
              <a:gd name="connsiteX0" fmla="*/ 0 w 7540833"/>
              <a:gd name="connsiteY0" fmla="*/ 25052 h 7584727"/>
              <a:gd name="connsiteX1" fmla="*/ 7540833 w 7540833"/>
              <a:gd name="connsiteY1" fmla="*/ 0 h 7584727"/>
              <a:gd name="connsiteX2" fmla="*/ 5940140 w 7540833"/>
              <a:gd name="connsiteY2" fmla="*/ 7584727 h 7584727"/>
              <a:gd name="connsiteX3" fmla="*/ 37578 w 7540833"/>
              <a:gd name="connsiteY3" fmla="*/ 7584727 h 7584727"/>
              <a:gd name="connsiteX4" fmla="*/ 0 w 7540833"/>
              <a:gd name="connsiteY4" fmla="*/ 25052 h 7584727"/>
              <a:gd name="connsiteX0" fmla="*/ 0 w 7531308"/>
              <a:gd name="connsiteY0" fmla="*/ 6002 h 7565677"/>
              <a:gd name="connsiteX1" fmla="*/ 7531308 w 7531308"/>
              <a:gd name="connsiteY1" fmla="*/ 0 h 7565677"/>
              <a:gd name="connsiteX2" fmla="*/ 5940140 w 7531308"/>
              <a:gd name="connsiteY2" fmla="*/ 7565677 h 7565677"/>
              <a:gd name="connsiteX3" fmla="*/ 37578 w 7531308"/>
              <a:gd name="connsiteY3" fmla="*/ 7565677 h 7565677"/>
              <a:gd name="connsiteX4" fmla="*/ 0 w 7531308"/>
              <a:gd name="connsiteY4" fmla="*/ 6002 h 7565677"/>
              <a:gd name="connsiteX0" fmla="*/ 3522 w 7534830"/>
              <a:gd name="connsiteY0" fmla="*/ 6002 h 7565677"/>
              <a:gd name="connsiteX1" fmla="*/ 7534830 w 7534830"/>
              <a:gd name="connsiteY1" fmla="*/ 0 h 7565677"/>
              <a:gd name="connsiteX2" fmla="*/ 5943662 w 7534830"/>
              <a:gd name="connsiteY2" fmla="*/ 7565677 h 7565677"/>
              <a:gd name="connsiteX3" fmla="*/ 970 w 7534830"/>
              <a:gd name="connsiteY3" fmla="*/ 7565677 h 7565677"/>
              <a:gd name="connsiteX4" fmla="*/ 3522 w 7534830"/>
              <a:gd name="connsiteY4" fmla="*/ 6002 h 7565677"/>
              <a:gd name="connsiteX0" fmla="*/ 3522 w 6622594"/>
              <a:gd name="connsiteY0" fmla="*/ 0 h 7559675"/>
              <a:gd name="connsiteX1" fmla="*/ 6622594 w 6622594"/>
              <a:gd name="connsiteY1" fmla="*/ 5846 h 7559675"/>
              <a:gd name="connsiteX2" fmla="*/ 5943662 w 6622594"/>
              <a:gd name="connsiteY2" fmla="*/ 7559675 h 7559675"/>
              <a:gd name="connsiteX3" fmla="*/ 970 w 6622594"/>
              <a:gd name="connsiteY3" fmla="*/ 7559675 h 7559675"/>
              <a:gd name="connsiteX4" fmla="*/ 3522 w 6622594"/>
              <a:gd name="connsiteY4" fmla="*/ 0 h 7559675"/>
              <a:gd name="connsiteX0" fmla="*/ 3522 w 6622594"/>
              <a:gd name="connsiteY0" fmla="*/ 0 h 7559675"/>
              <a:gd name="connsiteX1" fmla="*/ 6622594 w 6622594"/>
              <a:gd name="connsiteY1" fmla="*/ 5846 h 7559675"/>
              <a:gd name="connsiteX2" fmla="*/ 5031426 w 6622594"/>
              <a:gd name="connsiteY2" fmla="*/ 7535980 h 7559675"/>
              <a:gd name="connsiteX3" fmla="*/ 970 w 6622594"/>
              <a:gd name="connsiteY3" fmla="*/ 7559675 h 7559675"/>
              <a:gd name="connsiteX4" fmla="*/ 3522 w 6622594"/>
              <a:gd name="connsiteY4" fmla="*/ 0 h 7559675"/>
              <a:gd name="connsiteX0" fmla="*/ 3522 w 6622594"/>
              <a:gd name="connsiteY0" fmla="*/ 0 h 7571550"/>
              <a:gd name="connsiteX1" fmla="*/ 6622594 w 6622594"/>
              <a:gd name="connsiteY1" fmla="*/ 5846 h 7571550"/>
              <a:gd name="connsiteX2" fmla="*/ 5019569 w 6622594"/>
              <a:gd name="connsiteY2" fmla="*/ 7571550 h 7571550"/>
              <a:gd name="connsiteX3" fmla="*/ 970 w 6622594"/>
              <a:gd name="connsiteY3" fmla="*/ 7559675 h 7571550"/>
              <a:gd name="connsiteX4" fmla="*/ 3522 w 6622594"/>
              <a:gd name="connsiteY4" fmla="*/ 0 h 7571550"/>
              <a:gd name="connsiteX0" fmla="*/ 3522 w 6626881"/>
              <a:gd name="connsiteY0" fmla="*/ 0 h 7571550"/>
              <a:gd name="connsiteX1" fmla="*/ 6626881 w 6626881"/>
              <a:gd name="connsiteY1" fmla="*/ 1560 h 7571550"/>
              <a:gd name="connsiteX2" fmla="*/ 5019569 w 6626881"/>
              <a:gd name="connsiteY2" fmla="*/ 7571550 h 7571550"/>
              <a:gd name="connsiteX3" fmla="*/ 970 w 6626881"/>
              <a:gd name="connsiteY3" fmla="*/ 7559675 h 7571550"/>
              <a:gd name="connsiteX4" fmla="*/ 3522 w 6626881"/>
              <a:gd name="connsiteY4" fmla="*/ 0 h 7571550"/>
              <a:gd name="connsiteX0" fmla="*/ 0 w 6627646"/>
              <a:gd name="connsiteY0" fmla="*/ 0 h 7575836"/>
              <a:gd name="connsiteX1" fmla="*/ 6627646 w 6627646"/>
              <a:gd name="connsiteY1" fmla="*/ 5846 h 7575836"/>
              <a:gd name="connsiteX2" fmla="*/ 5020334 w 6627646"/>
              <a:gd name="connsiteY2" fmla="*/ 7575836 h 7575836"/>
              <a:gd name="connsiteX3" fmla="*/ 1735 w 6627646"/>
              <a:gd name="connsiteY3" fmla="*/ 7563961 h 7575836"/>
              <a:gd name="connsiteX4" fmla="*/ 0 w 6627646"/>
              <a:gd name="connsiteY4" fmla="*/ 0 h 7575836"/>
              <a:gd name="connsiteX0" fmla="*/ 0 w 6627646"/>
              <a:gd name="connsiteY0" fmla="*/ 0 h 7563961"/>
              <a:gd name="connsiteX1" fmla="*/ 6627646 w 6627646"/>
              <a:gd name="connsiteY1" fmla="*/ 5846 h 7563961"/>
              <a:gd name="connsiteX2" fmla="*/ 5023505 w 6627646"/>
              <a:gd name="connsiteY2" fmla="*/ 7556816 h 7563961"/>
              <a:gd name="connsiteX3" fmla="*/ 1735 w 6627646"/>
              <a:gd name="connsiteY3" fmla="*/ 7563961 h 7563961"/>
              <a:gd name="connsiteX4" fmla="*/ 0 w 6627646"/>
              <a:gd name="connsiteY4" fmla="*/ 0 h 7563961"/>
              <a:gd name="connsiteX0" fmla="*/ 0 w 6627646"/>
              <a:gd name="connsiteY0" fmla="*/ 0 h 7556816"/>
              <a:gd name="connsiteX1" fmla="*/ 6627646 w 6627646"/>
              <a:gd name="connsiteY1" fmla="*/ 5846 h 7556816"/>
              <a:gd name="connsiteX2" fmla="*/ 5023505 w 6627646"/>
              <a:gd name="connsiteY2" fmla="*/ 7556816 h 7556816"/>
              <a:gd name="connsiteX3" fmla="*/ 58801 w 6627646"/>
              <a:gd name="connsiteY3" fmla="*/ 7468862 h 7556816"/>
              <a:gd name="connsiteX4" fmla="*/ 0 w 6627646"/>
              <a:gd name="connsiteY4" fmla="*/ 0 h 7556816"/>
              <a:gd name="connsiteX0" fmla="*/ 0 w 6627646"/>
              <a:gd name="connsiteY0" fmla="*/ 0 h 7556816"/>
              <a:gd name="connsiteX1" fmla="*/ 6627646 w 6627646"/>
              <a:gd name="connsiteY1" fmla="*/ 5846 h 7556816"/>
              <a:gd name="connsiteX2" fmla="*/ 5023505 w 6627646"/>
              <a:gd name="connsiteY2" fmla="*/ 7556816 h 7556816"/>
              <a:gd name="connsiteX3" fmla="*/ 1735 w 6627646"/>
              <a:gd name="connsiteY3" fmla="*/ 7554451 h 7556816"/>
              <a:gd name="connsiteX4" fmla="*/ 0 w 6627646"/>
              <a:gd name="connsiteY4" fmla="*/ 0 h 75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7646" h="7556816">
                <a:moveTo>
                  <a:pt x="0" y="0"/>
                </a:moveTo>
                <a:lnTo>
                  <a:pt x="6627646" y="5846"/>
                </a:lnTo>
                <a:lnTo>
                  <a:pt x="5023505" y="7556816"/>
                </a:lnTo>
                <a:lnTo>
                  <a:pt x="1735" y="7554451"/>
                </a:lnTo>
                <a:cubicBezTo>
                  <a:pt x="-2440" y="5034559"/>
                  <a:pt x="4175" y="2519892"/>
                  <a:pt x="0" y="0"/>
                </a:cubicBezTo>
                <a:close/>
              </a:path>
            </a:pathLst>
          </a:cu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8" name="Picture 7">
            <a:extLst>
              <a:ext uri="{FF2B5EF4-FFF2-40B4-BE49-F238E27FC236}">
                <a16:creationId xmlns:a16="http://schemas.microsoft.com/office/drawing/2014/main" id="{DD76307F-8EAB-3446-B1DF-9F926C2171E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793" y="5398474"/>
            <a:ext cx="6805834" cy="2161198"/>
          </a:xfrm>
          <a:prstGeom prst="rect">
            <a:avLst/>
          </a:prstGeom>
        </p:spPr>
      </p:pic>
      <p:pic>
        <p:nvPicPr>
          <p:cNvPr id="11" name="Picture 10">
            <a:extLst>
              <a:ext uri="{FF2B5EF4-FFF2-40B4-BE49-F238E27FC236}">
                <a16:creationId xmlns:a16="http://schemas.microsoft.com/office/drawing/2014/main" id="{F6698799-18C5-F04B-B901-3701D8733363}"/>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3390" y="1"/>
            <a:ext cx="1935703" cy="2249424"/>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480555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ditable Text Slide 11">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008A1B2-8E78-5E44-8B1C-3DC46813362B}"/>
              </a:ext>
            </a:extLst>
          </p:cNvPr>
          <p:cNvSpPr/>
          <p:nvPr userDrawn="1"/>
        </p:nvSpPr>
        <p:spPr>
          <a:xfrm>
            <a:off x="-17849" y="-12032"/>
            <a:ext cx="6171733" cy="7572967"/>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03255"/>
              <a:gd name="connsiteY0" fmla="*/ 25052 h 7584727"/>
              <a:gd name="connsiteX1" fmla="*/ 7503255 w 7503255"/>
              <a:gd name="connsiteY1" fmla="*/ 0 h 7584727"/>
              <a:gd name="connsiteX2" fmla="*/ 5113422 w 7503255"/>
              <a:gd name="connsiteY2" fmla="*/ 7584727 h 7584727"/>
              <a:gd name="connsiteX3" fmla="*/ 0 w 7503255"/>
              <a:gd name="connsiteY3" fmla="*/ 7584727 h 7584727"/>
              <a:gd name="connsiteX4" fmla="*/ 0 w 7503255"/>
              <a:gd name="connsiteY4" fmla="*/ 25052 h 7584727"/>
              <a:gd name="connsiteX0" fmla="*/ 0 w 7503255"/>
              <a:gd name="connsiteY0" fmla="*/ 25052 h 7584727"/>
              <a:gd name="connsiteX1" fmla="*/ 7503255 w 7503255"/>
              <a:gd name="connsiteY1" fmla="*/ 0 h 7584727"/>
              <a:gd name="connsiteX2" fmla="*/ 5902562 w 7503255"/>
              <a:gd name="connsiteY2" fmla="*/ 7584727 h 7584727"/>
              <a:gd name="connsiteX3" fmla="*/ 0 w 7503255"/>
              <a:gd name="connsiteY3" fmla="*/ 7584727 h 7584727"/>
              <a:gd name="connsiteX4" fmla="*/ 0 w 7503255"/>
              <a:gd name="connsiteY4" fmla="*/ 25052 h 7584727"/>
              <a:gd name="connsiteX0" fmla="*/ 0 w 7515781"/>
              <a:gd name="connsiteY0" fmla="*/ 25052 h 7584727"/>
              <a:gd name="connsiteX1" fmla="*/ 7515781 w 7515781"/>
              <a:gd name="connsiteY1" fmla="*/ 0 h 7584727"/>
              <a:gd name="connsiteX2" fmla="*/ 5915088 w 7515781"/>
              <a:gd name="connsiteY2" fmla="*/ 7584727 h 7584727"/>
              <a:gd name="connsiteX3" fmla="*/ 12526 w 7515781"/>
              <a:gd name="connsiteY3" fmla="*/ 7584727 h 7584727"/>
              <a:gd name="connsiteX4" fmla="*/ 0 w 7515781"/>
              <a:gd name="connsiteY4" fmla="*/ 25052 h 7584727"/>
              <a:gd name="connsiteX0" fmla="*/ 0 w 7540833"/>
              <a:gd name="connsiteY0" fmla="*/ 25052 h 7584727"/>
              <a:gd name="connsiteX1" fmla="*/ 7540833 w 7540833"/>
              <a:gd name="connsiteY1" fmla="*/ 0 h 7584727"/>
              <a:gd name="connsiteX2" fmla="*/ 5940140 w 7540833"/>
              <a:gd name="connsiteY2" fmla="*/ 7584727 h 7584727"/>
              <a:gd name="connsiteX3" fmla="*/ 37578 w 7540833"/>
              <a:gd name="connsiteY3" fmla="*/ 7584727 h 7584727"/>
              <a:gd name="connsiteX4" fmla="*/ 0 w 7540833"/>
              <a:gd name="connsiteY4" fmla="*/ 25052 h 7584727"/>
              <a:gd name="connsiteX0" fmla="*/ 0 w 7531308"/>
              <a:gd name="connsiteY0" fmla="*/ 6002 h 7565677"/>
              <a:gd name="connsiteX1" fmla="*/ 7531308 w 7531308"/>
              <a:gd name="connsiteY1" fmla="*/ 0 h 7565677"/>
              <a:gd name="connsiteX2" fmla="*/ 5940140 w 7531308"/>
              <a:gd name="connsiteY2" fmla="*/ 7565677 h 7565677"/>
              <a:gd name="connsiteX3" fmla="*/ 37578 w 7531308"/>
              <a:gd name="connsiteY3" fmla="*/ 7565677 h 7565677"/>
              <a:gd name="connsiteX4" fmla="*/ 0 w 7531308"/>
              <a:gd name="connsiteY4" fmla="*/ 6002 h 7565677"/>
              <a:gd name="connsiteX0" fmla="*/ 3522 w 7534830"/>
              <a:gd name="connsiteY0" fmla="*/ 6002 h 7565677"/>
              <a:gd name="connsiteX1" fmla="*/ 7534830 w 7534830"/>
              <a:gd name="connsiteY1" fmla="*/ 0 h 7565677"/>
              <a:gd name="connsiteX2" fmla="*/ 5943662 w 7534830"/>
              <a:gd name="connsiteY2" fmla="*/ 7565677 h 7565677"/>
              <a:gd name="connsiteX3" fmla="*/ 970 w 7534830"/>
              <a:gd name="connsiteY3" fmla="*/ 7565677 h 7565677"/>
              <a:gd name="connsiteX4" fmla="*/ 3522 w 7534830"/>
              <a:gd name="connsiteY4" fmla="*/ 6002 h 7565677"/>
              <a:gd name="connsiteX0" fmla="*/ 3522 w 6622594"/>
              <a:gd name="connsiteY0" fmla="*/ 0 h 7559675"/>
              <a:gd name="connsiteX1" fmla="*/ 6622594 w 6622594"/>
              <a:gd name="connsiteY1" fmla="*/ 5846 h 7559675"/>
              <a:gd name="connsiteX2" fmla="*/ 5943662 w 6622594"/>
              <a:gd name="connsiteY2" fmla="*/ 7559675 h 7559675"/>
              <a:gd name="connsiteX3" fmla="*/ 970 w 6622594"/>
              <a:gd name="connsiteY3" fmla="*/ 7559675 h 7559675"/>
              <a:gd name="connsiteX4" fmla="*/ 3522 w 6622594"/>
              <a:gd name="connsiteY4" fmla="*/ 0 h 7559675"/>
              <a:gd name="connsiteX0" fmla="*/ 3522 w 6622594"/>
              <a:gd name="connsiteY0" fmla="*/ 0 h 7559675"/>
              <a:gd name="connsiteX1" fmla="*/ 6622594 w 6622594"/>
              <a:gd name="connsiteY1" fmla="*/ 5846 h 7559675"/>
              <a:gd name="connsiteX2" fmla="*/ 5031426 w 6622594"/>
              <a:gd name="connsiteY2" fmla="*/ 7535980 h 7559675"/>
              <a:gd name="connsiteX3" fmla="*/ 970 w 6622594"/>
              <a:gd name="connsiteY3" fmla="*/ 7559675 h 7559675"/>
              <a:gd name="connsiteX4" fmla="*/ 3522 w 6622594"/>
              <a:gd name="connsiteY4" fmla="*/ 0 h 7559675"/>
              <a:gd name="connsiteX0" fmla="*/ 3522 w 6622594"/>
              <a:gd name="connsiteY0" fmla="*/ 0 h 7571550"/>
              <a:gd name="connsiteX1" fmla="*/ 6622594 w 6622594"/>
              <a:gd name="connsiteY1" fmla="*/ 5846 h 7571550"/>
              <a:gd name="connsiteX2" fmla="*/ 5019569 w 6622594"/>
              <a:gd name="connsiteY2" fmla="*/ 7571550 h 7571550"/>
              <a:gd name="connsiteX3" fmla="*/ 970 w 6622594"/>
              <a:gd name="connsiteY3" fmla="*/ 7559675 h 7571550"/>
              <a:gd name="connsiteX4" fmla="*/ 3522 w 6622594"/>
              <a:gd name="connsiteY4" fmla="*/ 0 h 7571550"/>
              <a:gd name="connsiteX0" fmla="*/ 3522 w 5019569"/>
              <a:gd name="connsiteY0" fmla="*/ 0 h 7571550"/>
              <a:gd name="connsiteX1" fmla="*/ 4616513 w 5019569"/>
              <a:gd name="connsiteY1" fmla="*/ 41883 h 7571550"/>
              <a:gd name="connsiteX2" fmla="*/ 5019569 w 5019569"/>
              <a:gd name="connsiteY2" fmla="*/ 7571550 h 7571550"/>
              <a:gd name="connsiteX3" fmla="*/ 970 w 5019569"/>
              <a:gd name="connsiteY3" fmla="*/ 7559675 h 7571550"/>
              <a:gd name="connsiteX4" fmla="*/ 3522 w 5019569"/>
              <a:gd name="connsiteY4" fmla="*/ 0 h 7571550"/>
              <a:gd name="connsiteX0" fmla="*/ 3522 w 5985934"/>
              <a:gd name="connsiteY0" fmla="*/ 0 h 7571550"/>
              <a:gd name="connsiteX1" fmla="*/ 5985934 w 5985934"/>
              <a:gd name="connsiteY1" fmla="*/ 5846 h 7571550"/>
              <a:gd name="connsiteX2" fmla="*/ 5019569 w 5985934"/>
              <a:gd name="connsiteY2" fmla="*/ 7571550 h 7571550"/>
              <a:gd name="connsiteX3" fmla="*/ 970 w 5985934"/>
              <a:gd name="connsiteY3" fmla="*/ 7559675 h 7571550"/>
              <a:gd name="connsiteX4" fmla="*/ 3522 w 5985934"/>
              <a:gd name="connsiteY4" fmla="*/ 0 h 7571550"/>
              <a:gd name="connsiteX0" fmla="*/ 3522 w 5985934"/>
              <a:gd name="connsiteY0" fmla="*/ 0 h 7559675"/>
              <a:gd name="connsiteX1" fmla="*/ 5985934 w 5985934"/>
              <a:gd name="connsiteY1" fmla="*/ 5846 h 7559675"/>
              <a:gd name="connsiteX2" fmla="*/ 3866373 w 5985934"/>
              <a:gd name="connsiteY2" fmla="*/ 7427400 h 7559675"/>
              <a:gd name="connsiteX3" fmla="*/ 970 w 5985934"/>
              <a:gd name="connsiteY3" fmla="*/ 7559675 h 7559675"/>
              <a:gd name="connsiteX4" fmla="*/ 3522 w 5985934"/>
              <a:gd name="connsiteY4" fmla="*/ 0 h 7559675"/>
              <a:gd name="connsiteX0" fmla="*/ 3522 w 5985934"/>
              <a:gd name="connsiteY0" fmla="*/ 0 h 7559675"/>
              <a:gd name="connsiteX1" fmla="*/ 5985934 w 5985934"/>
              <a:gd name="connsiteY1" fmla="*/ 5846 h 7559675"/>
              <a:gd name="connsiteX2" fmla="*/ 4370897 w 5985934"/>
              <a:gd name="connsiteY2" fmla="*/ 7559537 h 7559675"/>
              <a:gd name="connsiteX3" fmla="*/ 970 w 5985934"/>
              <a:gd name="connsiteY3" fmla="*/ 7559675 h 7559675"/>
              <a:gd name="connsiteX4" fmla="*/ 3522 w 5985934"/>
              <a:gd name="connsiteY4" fmla="*/ 0 h 7559675"/>
              <a:gd name="connsiteX0" fmla="*/ 0 w 6163099"/>
              <a:gd name="connsiteY0" fmla="*/ 0 h 7559675"/>
              <a:gd name="connsiteX1" fmla="*/ 6163099 w 6163099"/>
              <a:gd name="connsiteY1" fmla="*/ 5846 h 7559675"/>
              <a:gd name="connsiteX2" fmla="*/ 4548062 w 6163099"/>
              <a:gd name="connsiteY2" fmla="*/ 7559537 h 7559675"/>
              <a:gd name="connsiteX3" fmla="*/ 178135 w 6163099"/>
              <a:gd name="connsiteY3" fmla="*/ 7559675 h 7559675"/>
              <a:gd name="connsiteX4" fmla="*/ 0 w 6163099"/>
              <a:gd name="connsiteY4" fmla="*/ 0 h 7559675"/>
              <a:gd name="connsiteX0" fmla="*/ 12628 w 6175727"/>
              <a:gd name="connsiteY0" fmla="*/ 0 h 7569185"/>
              <a:gd name="connsiteX1" fmla="*/ 6175727 w 6175727"/>
              <a:gd name="connsiteY1" fmla="*/ 5846 h 7569185"/>
              <a:gd name="connsiteX2" fmla="*/ 4560690 w 6175727"/>
              <a:gd name="connsiteY2" fmla="*/ 7559537 h 7569185"/>
              <a:gd name="connsiteX3" fmla="*/ 566 w 6175727"/>
              <a:gd name="connsiteY3" fmla="*/ 7569185 h 7569185"/>
              <a:gd name="connsiteX4" fmla="*/ 12628 w 6175727"/>
              <a:gd name="connsiteY4" fmla="*/ 0 h 7569185"/>
              <a:gd name="connsiteX0" fmla="*/ 12628 w 6175727"/>
              <a:gd name="connsiteY0" fmla="*/ 0 h 7569185"/>
              <a:gd name="connsiteX1" fmla="*/ 6175727 w 6175727"/>
              <a:gd name="connsiteY1" fmla="*/ 5846 h 7569185"/>
              <a:gd name="connsiteX2" fmla="*/ 4557516 w 6175727"/>
              <a:gd name="connsiteY2" fmla="*/ 7569057 h 7569185"/>
              <a:gd name="connsiteX3" fmla="*/ 566 w 6175727"/>
              <a:gd name="connsiteY3" fmla="*/ 7569185 h 7569185"/>
              <a:gd name="connsiteX4" fmla="*/ 12628 w 6175727"/>
              <a:gd name="connsiteY4" fmla="*/ 0 h 7569185"/>
              <a:gd name="connsiteX0" fmla="*/ 12628 w 6169379"/>
              <a:gd name="connsiteY0" fmla="*/ 0 h 7569185"/>
              <a:gd name="connsiteX1" fmla="*/ 6169379 w 6169379"/>
              <a:gd name="connsiteY1" fmla="*/ 15366 h 7569185"/>
              <a:gd name="connsiteX2" fmla="*/ 4557516 w 6169379"/>
              <a:gd name="connsiteY2" fmla="*/ 7569057 h 7569185"/>
              <a:gd name="connsiteX3" fmla="*/ 566 w 6169379"/>
              <a:gd name="connsiteY3" fmla="*/ 7569185 h 7569185"/>
              <a:gd name="connsiteX4" fmla="*/ 12628 w 6169379"/>
              <a:gd name="connsiteY4" fmla="*/ 0 h 75691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69379" h="7569185">
                <a:moveTo>
                  <a:pt x="12628" y="0"/>
                </a:moveTo>
                <a:lnTo>
                  <a:pt x="6169379" y="15366"/>
                </a:lnTo>
                <a:lnTo>
                  <a:pt x="4557516" y="7569057"/>
                </a:lnTo>
                <a:lnTo>
                  <a:pt x="566" y="7569185"/>
                </a:lnTo>
                <a:cubicBezTo>
                  <a:pt x="-3609" y="5049293"/>
                  <a:pt x="16803" y="2519892"/>
                  <a:pt x="12628" y="0"/>
                </a:cubicBezTo>
                <a:close/>
              </a:path>
            </a:pathLst>
          </a:cu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39256713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ditable Text Slide 12">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3D44714C-60EC-C640-A24E-3D75DF41A283}"/>
              </a:ext>
            </a:extLst>
          </p:cNvPr>
          <p:cNvSpPr/>
          <p:nvPr userDrawn="1"/>
        </p:nvSpPr>
        <p:spPr>
          <a:xfrm>
            <a:off x="794" y="1"/>
            <a:ext cx="7515522" cy="7564496"/>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7521861"/>
              <a:gd name="connsiteY0" fmla="*/ 13447 h 7573122"/>
              <a:gd name="connsiteX1" fmla="*/ 7521861 w 7521861"/>
              <a:gd name="connsiteY1" fmla="*/ 0 h 7573122"/>
              <a:gd name="connsiteX2" fmla="*/ 5113422 w 7521861"/>
              <a:gd name="connsiteY2" fmla="*/ 7573122 h 7573122"/>
              <a:gd name="connsiteX3" fmla="*/ 0 w 7521861"/>
              <a:gd name="connsiteY3" fmla="*/ 7573122 h 7573122"/>
              <a:gd name="connsiteX4" fmla="*/ 0 w 7521861"/>
              <a:gd name="connsiteY4" fmla="*/ 13447 h 7573122"/>
              <a:gd name="connsiteX0" fmla="*/ 0 w 7521861"/>
              <a:gd name="connsiteY0" fmla="*/ 13447 h 7586569"/>
              <a:gd name="connsiteX1" fmla="*/ 7521861 w 7521861"/>
              <a:gd name="connsiteY1" fmla="*/ 0 h 7586569"/>
              <a:gd name="connsiteX2" fmla="*/ 5906799 w 7521861"/>
              <a:gd name="connsiteY2" fmla="*/ 7586569 h 7586569"/>
              <a:gd name="connsiteX3" fmla="*/ 0 w 7521861"/>
              <a:gd name="connsiteY3" fmla="*/ 7573122 h 7586569"/>
              <a:gd name="connsiteX4" fmla="*/ 0 w 7521861"/>
              <a:gd name="connsiteY4" fmla="*/ 13447 h 7586569"/>
              <a:gd name="connsiteX0" fmla="*/ 0 w 7513234"/>
              <a:gd name="connsiteY0" fmla="*/ 0 h 7573122"/>
              <a:gd name="connsiteX1" fmla="*/ 7513234 w 7513234"/>
              <a:gd name="connsiteY1" fmla="*/ 3806 h 7573122"/>
              <a:gd name="connsiteX2" fmla="*/ 5906799 w 7513234"/>
              <a:gd name="connsiteY2" fmla="*/ 7573122 h 7573122"/>
              <a:gd name="connsiteX3" fmla="*/ 0 w 7513234"/>
              <a:gd name="connsiteY3" fmla="*/ 7559675 h 7573122"/>
              <a:gd name="connsiteX4" fmla="*/ 0 w 7513234"/>
              <a:gd name="connsiteY4" fmla="*/ 0 h 7573122"/>
              <a:gd name="connsiteX0" fmla="*/ 0 w 7513234"/>
              <a:gd name="connsiteY0" fmla="*/ 0 h 7564496"/>
              <a:gd name="connsiteX1" fmla="*/ 7513234 w 7513234"/>
              <a:gd name="connsiteY1" fmla="*/ 3806 h 7564496"/>
              <a:gd name="connsiteX2" fmla="*/ 5906799 w 7513234"/>
              <a:gd name="connsiteY2" fmla="*/ 7564496 h 7564496"/>
              <a:gd name="connsiteX3" fmla="*/ 0 w 7513234"/>
              <a:gd name="connsiteY3" fmla="*/ 7559675 h 7564496"/>
              <a:gd name="connsiteX4" fmla="*/ 0 w 7513234"/>
              <a:gd name="connsiteY4" fmla="*/ 0 h 7564496"/>
              <a:gd name="connsiteX0" fmla="*/ 0 w 7516409"/>
              <a:gd name="connsiteY0" fmla="*/ 0 h 7564496"/>
              <a:gd name="connsiteX1" fmla="*/ 7516409 w 7516409"/>
              <a:gd name="connsiteY1" fmla="*/ 631 h 7564496"/>
              <a:gd name="connsiteX2" fmla="*/ 5906799 w 7516409"/>
              <a:gd name="connsiteY2" fmla="*/ 7564496 h 7564496"/>
              <a:gd name="connsiteX3" fmla="*/ 0 w 7516409"/>
              <a:gd name="connsiteY3" fmla="*/ 7559675 h 7564496"/>
              <a:gd name="connsiteX4" fmla="*/ 0 w 7516409"/>
              <a:gd name="connsiteY4" fmla="*/ 0 h 7564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16409" h="7564496">
                <a:moveTo>
                  <a:pt x="0" y="0"/>
                </a:moveTo>
                <a:lnTo>
                  <a:pt x="7516409" y="631"/>
                </a:lnTo>
                <a:lnTo>
                  <a:pt x="5906799" y="7564496"/>
                </a:lnTo>
                <a:lnTo>
                  <a:pt x="0" y="7559675"/>
                </a:lnTo>
                <a:lnTo>
                  <a:pt x="0" y="0"/>
                </a:lnTo>
                <a:close/>
              </a:path>
            </a:pathLst>
          </a:cu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0" name="Picture 9">
            <a:extLst>
              <a:ext uri="{FF2B5EF4-FFF2-40B4-BE49-F238E27FC236}">
                <a16:creationId xmlns:a16="http://schemas.microsoft.com/office/drawing/2014/main" id="{A70F16EB-257F-4B43-A152-1405D764F2A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793" y="5329304"/>
            <a:ext cx="7520972" cy="2230371"/>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rgbClr val="16316F"/>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rgbClr val="16316F"/>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rgbClr val="16316F"/>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3634296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Editable Text Slide 1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02D0D3B-F0E0-4E44-BB90-FB454258774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11502587" y="-24107"/>
            <a:ext cx="1936394" cy="7583336"/>
          </a:xfrm>
          <a:prstGeom prst="rect">
            <a:avLst/>
          </a:prstGeom>
        </p:spPr>
      </p:pic>
      <p:sp>
        <p:nvSpPr>
          <p:cNvPr id="11" name="Rectangle 7">
            <a:extLst>
              <a:ext uri="{FF2B5EF4-FFF2-40B4-BE49-F238E27FC236}">
                <a16:creationId xmlns:a16="http://schemas.microsoft.com/office/drawing/2014/main" id="{8A34BF91-4C2C-0A4C-B523-AFCDA8BCEFE1}"/>
              </a:ext>
            </a:extLst>
          </p:cNvPr>
          <p:cNvSpPr/>
          <p:nvPr userDrawn="1"/>
        </p:nvSpPr>
        <p:spPr>
          <a:xfrm>
            <a:off x="-1499" y="-3"/>
            <a:ext cx="9976165" cy="7560680"/>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 name="connsiteX0" fmla="*/ 0 w 6701590"/>
              <a:gd name="connsiteY0" fmla="*/ 0 h 7571706"/>
              <a:gd name="connsiteX1" fmla="*/ 6701590 w 6701590"/>
              <a:gd name="connsiteY1" fmla="*/ 0 h 7571706"/>
              <a:gd name="connsiteX2" fmla="*/ 3958390 w 6701590"/>
              <a:gd name="connsiteY2" fmla="*/ 7571706 h 7571706"/>
              <a:gd name="connsiteX3" fmla="*/ 0 w 6701590"/>
              <a:gd name="connsiteY3" fmla="*/ 7559675 h 7571706"/>
              <a:gd name="connsiteX4" fmla="*/ 0 w 6701590"/>
              <a:gd name="connsiteY4" fmla="*/ 0 h 7571706"/>
              <a:gd name="connsiteX0" fmla="*/ 0 w 5558590"/>
              <a:gd name="connsiteY0" fmla="*/ 0 h 7571706"/>
              <a:gd name="connsiteX1" fmla="*/ 5558590 w 5558590"/>
              <a:gd name="connsiteY1" fmla="*/ 0 h 7571706"/>
              <a:gd name="connsiteX2" fmla="*/ 3958390 w 5558590"/>
              <a:gd name="connsiteY2" fmla="*/ 7571706 h 7571706"/>
              <a:gd name="connsiteX3" fmla="*/ 0 w 5558590"/>
              <a:gd name="connsiteY3" fmla="*/ 7559675 h 7571706"/>
              <a:gd name="connsiteX4" fmla="*/ 0 w 5558590"/>
              <a:gd name="connsiteY4" fmla="*/ 0 h 7571706"/>
              <a:gd name="connsiteX0" fmla="*/ 12506 w 5571096"/>
              <a:gd name="connsiteY0" fmla="*/ 0 h 7572181"/>
              <a:gd name="connsiteX1" fmla="*/ 5571096 w 5571096"/>
              <a:gd name="connsiteY1" fmla="*/ 0 h 7572181"/>
              <a:gd name="connsiteX2" fmla="*/ 3970896 w 5571096"/>
              <a:gd name="connsiteY2" fmla="*/ 7571706 h 7572181"/>
              <a:gd name="connsiteX3" fmla="*/ 0 w 5571096"/>
              <a:gd name="connsiteY3" fmla="*/ 7572181 h 7572181"/>
              <a:gd name="connsiteX4" fmla="*/ 12506 w 5571096"/>
              <a:gd name="connsiteY4" fmla="*/ 0 h 7572181"/>
              <a:gd name="connsiteX0" fmla="*/ 12506 w 9914125"/>
              <a:gd name="connsiteY0" fmla="*/ 0 h 7572181"/>
              <a:gd name="connsiteX1" fmla="*/ 9914125 w 9914125"/>
              <a:gd name="connsiteY1" fmla="*/ 0 h 7572181"/>
              <a:gd name="connsiteX2" fmla="*/ 3970896 w 9914125"/>
              <a:gd name="connsiteY2" fmla="*/ 7571706 h 7572181"/>
              <a:gd name="connsiteX3" fmla="*/ 0 w 9914125"/>
              <a:gd name="connsiteY3" fmla="*/ 7572181 h 7572181"/>
              <a:gd name="connsiteX4" fmla="*/ 12506 w 9914125"/>
              <a:gd name="connsiteY4" fmla="*/ 0 h 7572181"/>
              <a:gd name="connsiteX0" fmla="*/ 12506 w 9914125"/>
              <a:gd name="connsiteY0" fmla="*/ 0 h 7584748"/>
              <a:gd name="connsiteX1" fmla="*/ 9914125 w 9914125"/>
              <a:gd name="connsiteY1" fmla="*/ 0 h 7584748"/>
              <a:gd name="connsiteX2" fmla="*/ 3579633 w 9914125"/>
              <a:gd name="connsiteY2" fmla="*/ 7584748 h 7584748"/>
              <a:gd name="connsiteX3" fmla="*/ 0 w 9914125"/>
              <a:gd name="connsiteY3" fmla="*/ 7572181 h 7584748"/>
              <a:gd name="connsiteX4" fmla="*/ 12506 w 9914125"/>
              <a:gd name="connsiteY4" fmla="*/ 0 h 7584748"/>
              <a:gd name="connsiteX0" fmla="*/ 1668 w 9903287"/>
              <a:gd name="connsiteY0" fmla="*/ 0 h 7584748"/>
              <a:gd name="connsiteX1" fmla="*/ 9903287 w 9903287"/>
              <a:gd name="connsiteY1" fmla="*/ 0 h 7584748"/>
              <a:gd name="connsiteX2" fmla="*/ 3568795 w 9903287"/>
              <a:gd name="connsiteY2" fmla="*/ 7584748 h 7584748"/>
              <a:gd name="connsiteX3" fmla="*/ 0 w 9903287"/>
              <a:gd name="connsiteY3" fmla="*/ 5946386 h 7584748"/>
              <a:gd name="connsiteX4" fmla="*/ 1668 w 9903287"/>
              <a:gd name="connsiteY4" fmla="*/ 0 h 7584748"/>
              <a:gd name="connsiteX0" fmla="*/ 1668 w 9903287"/>
              <a:gd name="connsiteY0" fmla="*/ 0 h 5958954"/>
              <a:gd name="connsiteX1" fmla="*/ 9903287 w 9903287"/>
              <a:gd name="connsiteY1" fmla="*/ 0 h 5958954"/>
              <a:gd name="connsiteX2" fmla="*/ 4912785 w 9903287"/>
              <a:gd name="connsiteY2" fmla="*/ 5958954 h 5958954"/>
              <a:gd name="connsiteX3" fmla="*/ 0 w 9903287"/>
              <a:gd name="connsiteY3" fmla="*/ 5946386 h 5958954"/>
              <a:gd name="connsiteX4" fmla="*/ 1668 w 9903287"/>
              <a:gd name="connsiteY4" fmla="*/ 0 h 5958954"/>
              <a:gd name="connsiteX0" fmla="*/ 1668 w 9903287"/>
              <a:gd name="connsiteY0" fmla="*/ 0 h 5946386"/>
              <a:gd name="connsiteX1" fmla="*/ 9903287 w 9903287"/>
              <a:gd name="connsiteY1" fmla="*/ 0 h 5946386"/>
              <a:gd name="connsiteX2" fmla="*/ 4940900 w 9903287"/>
              <a:gd name="connsiteY2" fmla="*/ 5924592 h 5946386"/>
              <a:gd name="connsiteX3" fmla="*/ 0 w 9903287"/>
              <a:gd name="connsiteY3" fmla="*/ 5946386 h 5946386"/>
              <a:gd name="connsiteX4" fmla="*/ 1668 w 9903287"/>
              <a:gd name="connsiteY4" fmla="*/ 0 h 5946386"/>
              <a:gd name="connsiteX0" fmla="*/ 1668 w 9903287"/>
              <a:gd name="connsiteY0" fmla="*/ 0 h 5937015"/>
              <a:gd name="connsiteX1" fmla="*/ 9903287 w 9903287"/>
              <a:gd name="connsiteY1" fmla="*/ 0 h 5937015"/>
              <a:gd name="connsiteX2" fmla="*/ 4940900 w 9903287"/>
              <a:gd name="connsiteY2" fmla="*/ 5924592 h 5937015"/>
              <a:gd name="connsiteX3" fmla="*/ 0 w 9903287"/>
              <a:gd name="connsiteY3" fmla="*/ 5937015 h 5937015"/>
              <a:gd name="connsiteX4" fmla="*/ 1668 w 9903287"/>
              <a:gd name="connsiteY4" fmla="*/ 0 h 5937015"/>
              <a:gd name="connsiteX0" fmla="*/ 1668 w 9895835"/>
              <a:gd name="connsiteY0" fmla="*/ 0 h 5937015"/>
              <a:gd name="connsiteX1" fmla="*/ 9895835 w 9895835"/>
              <a:gd name="connsiteY1" fmla="*/ 9935 h 5937015"/>
              <a:gd name="connsiteX2" fmla="*/ 4940900 w 9895835"/>
              <a:gd name="connsiteY2" fmla="*/ 5924592 h 5937015"/>
              <a:gd name="connsiteX3" fmla="*/ 0 w 9895835"/>
              <a:gd name="connsiteY3" fmla="*/ 5937015 h 5937015"/>
              <a:gd name="connsiteX4" fmla="*/ 1668 w 9895835"/>
              <a:gd name="connsiteY4" fmla="*/ 0 h 5937015"/>
              <a:gd name="connsiteX0" fmla="*/ 1508416 w 9895835"/>
              <a:gd name="connsiteY0" fmla="*/ 575351 h 5927080"/>
              <a:gd name="connsiteX1" fmla="*/ 9895835 w 9895835"/>
              <a:gd name="connsiteY1" fmla="*/ 0 h 5927080"/>
              <a:gd name="connsiteX2" fmla="*/ 4940900 w 9895835"/>
              <a:gd name="connsiteY2" fmla="*/ 5914657 h 5927080"/>
              <a:gd name="connsiteX3" fmla="*/ 0 w 9895835"/>
              <a:gd name="connsiteY3" fmla="*/ 5927080 h 5927080"/>
              <a:gd name="connsiteX4" fmla="*/ 1508416 w 9895835"/>
              <a:gd name="connsiteY4" fmla="*/ 575351 h 5927080"/>
              <a:gd name="connsiteX0" fmla="*/ 2082932 w 9895835"/>
              <a:gd name="connsiteY0" fmla="*/ 0 h 5937015"/>
              <a:gd name="connsiteX1" fmla="*/ 9895835 w 9895835"/>
              <a:gd name="connsiteY1" fmla="*/ 9935 h 5937015"/>
              <a:gd name="connsiteX2" fmla="*/ 4940900 w 9895835"/>
              <a:gd name="connsiteY2" fmla="*/ 5924592 h 5937015"/>
              <a:gd name="connsiteX3" fmla="*/ 0 w 9895835"/>
              <a:gd name="connsiteY3" fmla="*/ 5937015 h 5937015"/>
              <a:gd name="connsiteX4" fmla="*/ 2082932 w 9895835"/>
              <a:gd name="connsiteY4" fmla="*/ 0 h 5937015"/>
              <a:gd name="connsiteX0" fmla="*/ 45030 w 7857933"/>
              <a:gd name="connsiteY0" fmla="*/ 0 h 5980369"/>
              <a:gd name="connsiteX1" fmla="*/ 7857933 w 7857933"/>
              <a:gd name="connsiteY1" fmla="*/ 9935 h 5980369"/>
              <a:gd name="connsiteX2" fmla="*/ 2902998 w 7857933"/>
              <a:gd name="connsiteY2" fmla="*/ 5924592 h 5980369"/>
              <a:gd name="connsiteX3" fmla="*/ 0 w 7857933"/>
              <a:gd name="connsiteY3" fmla="*/ 5980369 h 5980369"/>
              <a:gd name="connsiteX4" fmla="*/ 45030 w 7857933"/>
              <a:gd name="connsiteY4" fmla="*/ 0 h 5980369"/>
              <a:gd name="connsiteX0" fmla="*/ 109 w 7813012"/>
              <a:gd name="connsiteY0" fmla="*/ 0 h 5924592"/>
              <a:gd name="connsiteX1" fmla="*/ 7813012 w 7813012"/>
              <a:gd name="connsiteY1" fmla="*/ 9935 h 5924592"/>
              <a:gd name="connsiteX2" fmla="*/ 2858077 w 7813012"/>
              <a:gd name="connsiteY2" fmla="*/ 5924592 h 5924592"/>
              <a:gd name="connsiteX3" fmla="*/ 109096 w 7813012"/>
              <a:gd name="connsiteY3" fmla="*/ 5876047 h 5924592"/>
              <a:gd name="connsiteX4" fmla="*/ 109 w 7813012"/>
              <a:gd name="connsiteY4" fmla="*/ 0 h 5924592"/>
              <a:gd name="connsiteX0" fmla="*/ 463 w 7813366"/>
              <a:gd name="connsiteY0" fmla="*/ 0 h 5924592"/>
              <a:gd name="connsiteX1" fmla="*/ 7813366 w 7813366"/>
              <a:gd name="connsiteY1" fmla="*/ 9935 h 5924592"/>
              <a:gd name="connsiteX2" fmla="*/ 2858431 w 7813366"/>
              <a:gd name="connsiteY2" fmla="*/ 5924592 h 5924592"/>
              <a:gd name="connsiteX3" fmla="*/ 17536 w 7813366"/>
              <a:gd name="connsiteY3" fmla="*/ 5913305 h 5924592"/>
              <a:gd name="connsiteX4" fmla="*/ 463 w 7813366"/>
              <a:gd name="connsiteY4" fmla="*/ 0 h 5924592"/>
              <a:gd name="connsiteX0" fmla="*/ 463 w 7813366"/>
              <a:gd name="connsiteY0" fmla="*/ 0 h 5914657"/>
              <a:gd name="connsiteX1" fmla="*/ 7813366 w 7813366"/>
              <a:gd name="connsiteY1" fmla="*/ 9935 h 5914657"/>
              <a:gd name="connsiteX2" fmla="*/ 2865884 w 7813366"/>
              <a:gd name="connsiteY2" fmla="*/ 5914657 h 5914657"/>
              <a:gd name="connsiteX3" fmla="*/ 17536 w 7813366"/>
              <a:gd name="connsiteY3" fmla="*/ 5913305 h 5914657"/>
              <a:gd name="connsiteX4" fmla="*/ 463 w 7813366"/>
              <a:gd name="connsiteY4" fmla="*/ 0 h 5914657"/>
              <a:gd name="connsiteX0" fmla="*/ 7769 w 7795830"/>
              <a:gd name="connsiteY0" fmla="*/ 34774 h 5904722"/>
              <a:gd name="connsiteX1" fmla="*/ 7795830 w 7795830"/>
              <a:gd name="connsiteY1" fmla="*/ 0 h 5904722"/>
              <a:gd name="connsiteX2" fmla="*/ 2848348 w 7795830"/>
              <a:gd name="connsiteY2" fmla="*/ 5904722 h 5904722"/>
              <a:gd name="connsiteX3" fmla="*/ 0 w 7795830"/>
              <a:gd name="connsiteY3" fmla="*/ 5903370 h 5904722"/>
              <a:gd name="connsiteX4" fmla="*/ 7769 w 7795830"/>
              <a:gd name="connsiteY4" fmla="*/ 34774 h 5904722"/>
              <a:gd name="connsiteX0" fmla="*/ 998 w 7798995"/>
              <a:gd name="connsiteY0" fmla="*/ 0 h 5914657"/>
              <a:gd name="connsiteX1" fmla="*/ 7798995 w 7798995"/>
              <a:gd name="connsiteY1" fmla="*/ 9935 h 5914657"/>
              <a:gd name="connsiteX2" fmla="*/ 2851513 w 7798995"/>
              <a:gd name="connsiteY2" fmla="*/ 5914657 h 5914657"/>
              <a:gd name="connsiteX3" fmla="*/ 3165 w 7798995"/>
              <a:gd name="connsiteY3" fmla="*/ 5913305 h 5914657"/>
              <a:gd name="connsiteX4" fmla="*/ 998 w 7798995"/>
              <a:gd name="connsiteY4" fmla="*/ 0 h 5914657"/>
              <a:gd name="connsiteX0" fmla="*/ 1241 w 7799238"/>
              <a:gd name="connsiteY0" fmla="*/ 0 h 5915789"/>
              <a:gd name="connsiteX1" fmla="*/ 7799238 w 7799238"/>
              <a:gd name="connsiteY1" fmla="*/ 9935 h 5915789"/>
              <a:gd name="connsiteX2" fmla="*/ 2851756 w 7799238"/>
              <a:gd name="connsiteY2" fmla="*/ 5914657 h 5915789"/>
              <a:gd name="connsiteX3" fmla="*/ 924 w 7799238"/>
              <a:gd name="connsiteY3" fmla="*/ 5915789 h 5915789"/>
              <a:gd name="connsiteX4" fmla="*/ 1241 w 7799238"/>
              <a:gd name="connsiteY4" fmla="*/ 0 h 5915789"/>
              <a:gd name="connsiteX0" fmla="*/ 1241 w 7806692"/>
              <a:gd name="connsiteY0" fmla="*/ 2 h 5915791"/>
              <a:gd name="connsiteX1" fmla="*/ 7806692 w 7806692"/>
              <a:gd name="connsiteY1" fmla="*/ 0 h 5915791"/>
              <a:gd name="connsiteX2" fmla="*/ 2851756 w 7806692"/>
              <a:gd name="connsiteY2" fmla="*/ 5914659 h 5915791"/>
              <a:gd name="connsiteX3" fmla="*/ 924 w 7806692"/>
              <a:gd name="connsiteY3" fmla="*/ 5915791 h 5915791"/>
              <a:gd name="connsiteX4" fmla="*/ 1241 w 7806692"/>
              <a:gd name="connsiteY4" fmla="*/ 2 h 59157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06692" h="5915791">
                <a:moveTo>
                  <a:pt x="1241" y="2"/>
                </a:moveTo>
                <a:lnTo>
                  <a:pt x="7806692" y="0"/>
                </a:lnTo>
                <a:lnTo>
                  <a:pt x="2851756" y="5914659"/>
                </a:lnTo>
                <a:lnTo>
                  <a:pt x="924" y="5915791"/>
                </a:lnTo>
                <a:cubicBezTo>
                  <a:pt x="5093" y="3391731"/>
                  <a:pt x="-2928" y="2524062"/>
                  <a:pt x="1241" y="2"/>
                </a:cubicBezTo>
                <a:close/>
              </a:path>
            </a:pathLst>
          </a:custGeom>
          <a:solidFill>
            <a:srgbClr val="6E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2" name="Picture 11">
            <a:extLst>
              <a:ext uri="{FF2B5EF4-FFF2-40B4-BE49-F238E27FC236}">
                <a16:creationId xmlns:a16="http://schemas.microsoft.com/office/drawing/2014/main" id="{755B0036-B6B6-D649-BD38-87215F07183A}"/>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t="57950"/>
          <a:stretch/>
        </p:blipFill>
        <p:spPr>
          <a:xfrm>
            <a:off x="0" y="5563275"/>
            <a:ext cx="6719887" cy="1995954"/>
          </a:xfrm>
          <a:prstGeom prst="rect">
            <a:avLst/>
          </a:prstGeom>
        </p:spPr>
      </p:pic>
      <p:sp>
        <p:nvSpPr>
          <p:cNvPr id="14" name="Text Placeholder 2">
            <a:extLst>
              <a:ext uri="{FF2B5EF4-FFF2-40B4-BE49-F238E27FC236}">
                <a16:creationId xmlns:a16="http://schemas.microsoft.com/office/drawing/2014/main" id="{60D6A6A3-09B7-F54A-B7A5-40A6EF1C370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5" name="Text Placeholder 2">
            <a:extLst>
              <a:ext uri="{FF2B5EF4-FFF2-40B4-BE49-F238E27FC236}">
                <a16:creationId xmlns:a16="http://schemas.microsoft.com/office/drawing/2014/main" id="{64BD7EC8-1CB2-A440-A706-FF49FBF478CC}"/>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6" name="Text Placeholder 2">
            <a:extLst>
              <a:ext uri="{FF2B5EF4-FFF2-40B4-BE49-F238E27FC236}">
                <a16:creationId xmlns:a16="http://schemas.microsoft.com/office/drawing/2014/main" id="{E56C6E2A-1A1A-4A43-AE61-75BB24CAF13C}"/>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2952924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Editable Text Slide 1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F6A8788-201B-BF4B-9D38-BECC76951EA1}"/>
              </a:ext>
            </a:extLst>
          </p:cNvPr>
          <p:cNvSpPr/>
          <p:nvPr userDrawn="1"/>
        </p:nvSpPr>
        <p:spPr>
          <a:xfrm>
            <a:off x="794" y="-13064"/>
            <a:ext cx="13438011" cy="7583826"/>
          </a:xfrm>
          <a:prstGeom prst="rect">
            <a:avLst/>
          </a:pr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8" name="Picture 7">
            <a:extLst>
              <a:ext uri="{FF2B5EF4-FFF2-40B4-BE49-F238E27FC236}">
                <a16:creationId xmlns:a16="http://schemas.microsoft.com/office/drawing/2014/main" id="{2FE66793-491C-B643-80FC-62FE099314DA}"/>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4099853" y="974121"/>
            <a:ext cx="9339126" cy="6596643"/>
          </a:xfrm>
          <a:prstGeom prst="rect">
            <a:avLst/>
          </a:prstGeom>
        </p:spPr>
      </p:pic>
      <p:pic>
        <p:nvPicPr>
          <p:cNvPr id="11" name="Picture 10">
            <a:extLst>
              <a:ext uri="{FF2B5EF4-FFF2-40B4-BE49-F238E27FC236}">
                <a16:creationId xmlns:a16="http://schemas.microsoft.com/office/drawing/2014/main" id="{9336751B-2292-E84E-BBA9-CED65B708121}"/>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3389" y="-8234"/>
            <a:ext cx="2317872" cy="2810435"/>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2630462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Editable Text Slide 15">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C2FC57-E507-5941-9CCF-4D718BF018B5}"/>
              </a:ext>
            </a:extLst>
          </p:cNvPr>
          <p:cNvSpPr/>
          <p:nvPr userDrawn="1"/>
        </p:nvSpPr>
        <p:spPr>
          <a:xfrm>
            <a:off x="794" y="-10110"/>
            <a:ext cx="13438011" cy="7572739"/>
          </a:xfrm>
          <a:prstGeom prst="rect">
            <a:avLst/>
          </a:pr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8" name="Picture 7">
            <a:extLst>
              <a:ext uri="{FF2B5EF4-FFF2-40B4-BE49-F238E27FC236}">
                <a16:creationId xmlns:a16="http://schemas.microsoft.com/office/drawing/2014/main" id="{8C6BE337-594D-204E-B52B-62EB42C95BD8}"/>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43"/>
          <a:stretch/>
        </p:blipFill>
        <p:spPr>
          <a:xfrm>
            <a:off x="10391253" y="-10287"/>
            <a:ext cx="3047551" cy="7572916"/>
          </a:xfrm>
          <a:prstGeom prst="rect">
            <a:avLst/>
          </a:prstGeom>
        </p:spPr>
      </p:pic>
      <p:pic>
        <p:nvPicPr>
          <p:cNvPr id="11" name="Picture 10">
            <a:extLst>
              <a:ext uri="{FF2B5EF4-FFF2-40B4-BE49-F238E27FC236}">
                <a16:creationId xmlns:a16="http://schemas.microsoft.com/office/drawing/2014/main" id="{5A7C562D-8A7F-554D-846B-9B727B75934E}"/>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3" y="-10287"/>
            <a:ext cx="3442882" cy="4299895"/>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1310322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Editable Text Slide 16">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B1E9292-5AEE-C540-A17A-8A3ACA810682}"/>
              </a:ext>
            </a:extLst>
          </p:cNvPr>
          <p:cNvSpPr/>
          <p:nvPr userDrawn="1"/>
        </p:nvSpPr>
        <p:spPr>
          <a:xfrm>
            <a:off x="794" y="-10110"/>
            <a:ext cx="13438011" cy="7572739"/>
          </a:xfrm>
          <a:prstGeom prst="rect">
            <a:avLst/>
          </a:prstGeom>
          <a:solidFill>
            <a:srgbClr val="6E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9" name="Picture 8">
            <a:extLst>
              <a:ext uri="{FF2B5EF4-FFF2-40B4-BE49-F238E27FC236}">
                <a16:creationId xmlns:a16="http://schemas.microsoft.com/office/drawing/2014/main" id="{9EDC9011-13B8-3D45-96E9-0C6222FD42D8}"/>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43"/>
          <a:stretch/>
        </p:blipFill>
        <p:spPr>
          <a:xfrm>
            <a:off x="10391253" y="-10287"/>
            <a:ext cx="3047551" cy="7572916"/>
          </a:xfrm>
          <a:prstGeom prst="rect">
            <a:avLst/>
          </a:prstGeom>
        </p:spPr>
      </p:pic>
      <p:pic>
        <p:nvPicPr>
          <p:cNvPr id="10" name="Picture 9">
            <a:extLst>
              <a:ext uri="{FF2B5EF4-FFF2-40B4-BE49-F238E27FC236}">
                <a16:creationId xmlns:a16="http://schemas.microsoft.com/office/drawing/2014/main" id="{F7B37AF8-6FB5-B746-93DB-A947C04B423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3" y="-10287"/>
            <a:ext cx="3442882" cy="4299895"/>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7795599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Editable Text Slide 17">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19CDA1-EA98-3F47-A525-634FD0CEFDB5}"/>
              </a:ext>
            </a:extLst>
          </p:cNvPr>
          <p:cNvSpPr/>
          <p:nvPr userDrawn="1"/>
        </p:nvSpPr>
        <p:spPr>
          <a:xfrm>
            <a:off x="794" y="-13064"/>
            <a:ext cx="13438011" cy="7572739"/>
          </a:xfrm>
          <a:prstGeom prst="rect">
            <a:avLst/>
          </a:prstGeom>
          <a:solidFill>
            <a:srgbClr val="1631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9" name="Picture 8">
            <a:extLst>
              <a:ext uri="{FF2B5EF4-FFF2-40B4-BE49-F238E27FC236}">
                <a16:creationId xmlns:a16="http://schemas.microsoft.com/office/drawing/2014/main" id="{04FBBEB6-628D-C44E-8D5F-D2FA13A0B8B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39"/>
          <a:stretch/>
        </p:blipFill>
        <p:spPr>
          <a:xfrm>
            <a:off x="10917940" y="-13065"/>
            <a:ext cx="2520864" cy="7572740"/>
          </a:xfrm>
          <a:prstGeom prst="rect">
            <a:avLst/>
          </a:prstGeom>
        </p:spPr>
      </p:pic>
      <p:pic>
        <p:nvPicPr>
          <p:cNvPr id="10" name="Picture 9">
            <a:extLst>
              <a:ext uri="{FF2B5EF4-FFF2-40B4-BE49-F238E27FC236}">
                <a16:creationId xmlns:a16="http://schemas.microsoft.com/office/drawing/2014/main" id="{CF4D4EF6-A9C1-1846-A1E8-EBEA0B054B87}"/>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794" y="-13065"/>
            <a:ext cx="3444535" cy="4301961"/>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9927402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Editable Text Slide 18">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EBE1B2-4725-F94B-9C27-764E4F57F7A1}"/>
              </a:ext>
            </a:extLst>
          </p:cNvPr>
          <p:cNvSpPr/>
          <p:nvPr userDrawn="1"/>
        </p:nvSpPr>
        <p:spPr>
          <a:xfrm>
            <a:off x="794" y="-13064"/>
            <a:ext cx="13438011" cy="7572739"/>
          </a:xfrm>
          <a:prstGeom prst="rect">
            <a:avLst/>
          </a:pr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8" name="Picture 7">
            <a:extLst>
              <a:ext uri="{FF2B5EF4-FFF2-40B4-BE49-F238E27FC236}">
                <a16:creationId xmlns:a16="http://schemas.microsoft.com/office/drawing/2014/main" id="{6E098738-3D2D-1742-B53F-AD02FBC60AD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95" y="-13064"/>
            <a:ext cx="3406242" cy="4254134"/>
          </a:xfrm>
          <a:prstGeom prst="rect">
            <a:avLst/>
          </a:prstGeom>
        </p:spPr>
      </p:pic>
      <p:pic>
        <p:nvPicPr>
          <p:cNvPr id="12" name="Picture 11" descr="A picture containing music&#10;&#10;Description automatically generated">
            <a:extLst>
              <a:ext uri="{FF2B5EF4-FFF2-40B4-BE49-F238E27FC236}">
                <a16:creationId xmlns:a16="http://schemas.microsoft.com/office/drawing/2014/main" id="{C9C91750-7B7B-A446-A9D6-EEADF53F8DA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12193069" y="1683259"/>
            <a:ext cx="1245912" cy="5882403"/>
          </a:xfrm>
          <a:prstGeom prst="rect">
            <a:avLst/>
          </a:prstGeom>
        </p:spPr>
      </p:pic>
      <p:sp>
        <p:nvSpPr>
          <p:cNvPr id="17" name="Text Placeholder 2">
            <a:extLst>
              <a:ext uri="{FF2B5EF4-FFF2-40B4-BE49-F238E27FC236}">
                <a16:creationId xmlns:a16="http://schemas.microsoft.com/office/drawing/2014/main" id="{72A6EFA8-7F5C-0949-BA1C-837F3D3EAE8B}"/>
              </a:ext>
            </a:extLst>
          </p:cNvPr>
          <p:cNvSpPr>
            <a:spLocks noGrp="1"/>
          </p:cNvSpPr>
          <p:nvPr>
            <p:ph type="body" sz="quarter" idx="12" hasCustomPrompt="1"/>
          </p:nvPr>
        </p:nvSpPr>
        <p:spPr>
          <a:xfrm>
            <a:off x="948029" y="1326564"/>
            <a:ext cx="10023722" cy="863313"/>
          </a:xfrm>
          <a:prstGeom prst="rect">
            <a:avLst/>
          </a:prstGeom>
        </p:spPr>
        <p:txBody>
          <a:bodyPr wrap="square" lIns="0" tIns="0" rIns="0" bIns="0">
            <a:spAutoFit/>
          </a:bodyPr>
          <a:lstStyle>
            <a:lvl1pPr marL="0" indent="0">
              <a:buFontTx/>
              <a:buNone/>
              <a:defRPr sz="6600" cap="all" baseline="0">
                <a:solidFill>
                  <a:schemeClr val="bg1"/>
                </a:solidFill>
                <a:latin typeface="Impact" panose="020B0806030902050204" pitchFamily="34" charset="0"/>
              </a:defRPr>
            </a:lvl1pPr>
          </a:lstStyle>
          <a:p>
            <a:pPr lvl="0"/>
            <a:r>
              <a:rPr lang="en-GB" dirty="0"/>
              <a:t>Enter headline text here</a:t>
            </a:r>
            <a:endParaRPr lang="en-US" dirty="0"/>
          </a:p>
        </p:txBody>
      </p:sp>
      <p:sp>
        <p:nvSpPr>
          <p:cNvPr id="18" name="Text Placeholder 2">
            <a:extLst>
              <a:ext uri="{FF2B5EF4-FFF2-40B4-BE49-F238E27FC236}">
                <a16:creationId xmlns:a16="http://schemas.microsoft.com/office/drawing/2014/main" id="{6D0AA12F-09EB-9E43-9D5E-5518825E4554}"/>
              </a:ext>
            </a:extLst>
          </p:cNvPr>
          <p:cNvSpPr>
            <a:spLocks noGrp="1"/>
          </p:cNvSpPr>
          <p:nvPr>
            <p:ph type="body" sz="quarter" idx="13" hasCustomPrompt="1"/>
          </p:nvPr>
        </p:nvSpPr>
        <p:spPr>
          <a:xfrm>
            <a:off x="948029" y="2834629"/>
            <a:ext cx="10023722" cy="1994392"/>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 Enter body copy here.</a:t>
            </a:r>
          </a:p>
        </p:txBody>
      </p:sp>
      <p:sp>
        <p:nvSpPr>
          <p:cNvPr id="19" name="Text Placeholder 2">
            <a:extLst>
              <a:ext uri="{FF2B5EF4-FFF2-40B4-BE49-F238E27FC236}">
                <a16:creationId xmlns:a16="http://schemas.microsoft.com/office/drawing/2014/main" id="{FBE85D73-390B-3E47-9C84-4EB19F71DBC1}"/>
              </a:ext>
            </a:extLst>
          </p:cNvPr>
          <p:cNvSpPr>
            <a:spLocks noGrp="1"/>
          </p:cNvSpPr>
          <p:nvPr>
            <p:ph type="body" sz="quarter" idx="14" hasCustomPrompt="1"/>
          </p:nvPr>
        </p:nvSpPr>
        <p:spPr>
          <a:xfrm>
            <a:off x="948029" y="2274409"/>
            <a:ext cx="10023722" cy="366254"/>
          </a:xfrm>
          <a:prstGeom prst="rect">
            <a:avLst/>
          </a:prstGeom>
        </p:spPr>
        <p:txBody>
          <a:bodyPr wrap="square" lIns="0" tIns="0" rIns="0" bIns="0">
            <a:spAutoFit/>
          </a:bodyPr>
          <a:lstStyle>
            <a:lvl1pPr marL="0" indent="0">
              <a:buFontTx/>
              <a:buNone/>
              <a:defRPr sz="2800" cap="all" baseline="0">
                <a:solidFill>
                  <a:schemeClr val="bg1"/>
                </a:solidFill>
                <a:latin typeface="Impact" panose="020B0806030902050204" pitchFamily="34" charset="0"/>
              </a:defRPr>
            </a:lvl1pPr>
          </a:lstStyle>
          <a:p>
            <a:pPr lvl="0"/>
            <a:r>
              <a:rPr lang="en-GB" dirty="0"/>
              <a:t>Enter subtitle here</a:t>
            </a:r>
            <a:endParaRPr lang="en-US" dirty="0"/>
          </a:p>
        </p:txBody>
      </p:sp>
    </p:spTree>
    <p:extLst>
      <p:ext uri="{BB962C8B-B14F-4D97-AF65-F5344CB8AC3E}">
        <p14:creationId xmlns:p14="http://schemas.microsoft.com/office/powerpoint/2010/main" val="8524134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1E9B20D-4CF6-9247-984A-655249EE1CCF}"/>
              </a:ext>
            </a:extLst>
          </p:cNvPr>
          <p:cNvSpPr/>
          <p:nvPr userDrawn="1"/>
        </p:nvSpPr>
        <p:spPr>
          <a:xfrm>
            <a:off x="0" y="-13064"/>
            <a:ext cx="13439598" cy="7572739"/>
          </a:xfrm>
          <a:prstGeom prst="rect">
            <a:avLst/>
          </a:prstGeom>
          <a:solidFill>
            <a:srgbClr val="1A7B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5" name="Picture 14">
            <a:extLst>
              <a:ext uri="{FF2B5EF4-FFF2-40B4-BE49-F238E27FC236}">
                <a16:creationId xmlns:a16="http://schemas.microsoft.com/office/drawing/2014/main" id="{F7FC6AFF-92BC-BA46-B445-733D78B2DDE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4962823"/>
            <a:ext cx="9260113" cy="2596852"/>
          </a:xfrm>
          <a:prstGeom prst="rect">
            <a:avLst/>
          </a:prstGeom>
        </p:spPr>
      </p:pic>
      <p:sp>
        <p:nvSpPr>
          <p:cNvPr id="19" name="Text Placeholder 2">
            <a:extLst>
              <a:ext uri="{FF2B5EF4-FFF2-40B4-BE49-F238E27FC236}">
                <a16:creationId xmlns:a16="http://schemas.microsoft.com/office/drawing/2014/main" id="{D1F2F28F-28F2-2A4C-85A4-8CB75B196010}"/>
              </a:ext>
            </a:extLst>
          </p:cNvPr>
          <p:cNvSpPr>
            <a:spLocks noGrp="1"/>
          </p:cNvSpPr>
          <p:nvPr>
            <p:ph type="body" sz="quarter" idx="12" hasCustomPrompt="1"/>
          </p:nvPr>
        </p:nvSpPr>
        <p:spPr>
          <a:xfrm>
            <a:off x="6719097" y="1510944"/>
            <a:ext cx="4576407" cy="941796"/>
          </a:xfrm>
          <a:prstGeom prst="rect">
            <a:avLst/>
          </a:prstGeom>
        </p:spPr>
        <p:txBody>
          <a:bodyPr wrap="square" lIns="0" tIns="0" rIns="0" bIns="0">
            <a:spAutoFit/>
          </a:bodyPr>
          <a:lstStyle>
            <a:lvl1pPr marL="0" indent="0">
              <a:buFontTx/>
              <a:buNone/>
              <a:defRPr sz="3600" cap="all" baseline="0">
                <a:solidFill>
                  <a:schemeClr val="bg1"/>
                </a:solidFill>
                <a:latin typeface="Impact" panose="020B0806030902050204" pitchFamily="34" charset="0"/>
              </a:defRPr>
            </a:lvl1pPr>
          </a:lstStyle>
          <a:p>
            <a:pPr lvl="0"/>
            <a:r>
              <a:rPr lang="en-GB" dirty="0"/>
              <a:t>Enter your headline text here</a:t>
            </a:r>
            <a:endParaRPr lang="en-US" dirty="0"/>
          </a:p>
        </p:txBody>
      </p:sp>
      <p:sp>
        <p:nvSpPr>
          <p:cNvPr id="20" name="Text Placeholder 2">
            <a:extLst>
              <a:ext uri="{FF2B5EF4-FFF2-40B4-BE49-F238E27FC236}">
                <a16:creationId xmlns:a16="http://schemas.microsoft.com/office/drawing/2014/main" id="{DB969C37-AE9C-EE4D-91F4-66F89B3847A4}"/>
              </a:ext>
            </a:extLst>
          </p:cNvPr>
          <p:cNvSpPr>
            <a:spLocks noGrp="1"/>
          </p:cNvSpPr>
          <p:nvPr>
            <p:ph type="body" sz="quarter" idx="13" hasCustomPrompt="1"/>
          </p:nvPr>
        </p:nvSpPr>
        <p:spPr>
          <a:xfrm>
            <a:off x="6719097" y="2709902"/>
            <a:ext cx="4576407" cy="1261884"/>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a:t>
            </a:r>
          </a:p>
          <a:p>
            <a:pPr lvl="0"/>
            <a:endParaRPr lang="en-GB" dirty="0"/>
          </a:p>
        </p:txBody>
      </p:sp>
      <p:sp>
        <p:nvSpPr>
          <p:cNvPr id="22" name="Text Placeholder 2">
            <a:extLst>
              <a:ext uri="{FF2B5EF4-FFF2-40B4-BE49-F238E27FC236}">
                <a16:creationId xmlns:a16="http://schemas.microsoft.com/office/drawing/2014/main" id="{FB9709EB-7D11-B947-B47B-48C2A7129B4A}"/>
              </a:ext>
            </a:extLst>
          </p:cNvPr>
          <p:cNvSpPr>
            <a:spLocks noGrp="1"/>
          </p:cNvSpPr>
          <p:nvPr>
            <p:ph type="body" sz="quarter" idx="14" hasCustomPrompt="1"/>
          </p:nvPr>
        </p:nvSpPr>
        <p:spPr>
          <a:xfrm>
            <a:off x="1203847" y="1513514"/>
            <a:ext cx="4861847" cy="4231928"/>
          </a:xfrm>
          <a:prstGeom prst="rect">
            <a:avLst/>
          </a:prstGeom>
        </p:spPr>
        <p:txBody>
          <a:bodyPr wrap="square" lIns="0" tIns="0" rIns="0" bIns="0">
            <a:spAutoFit/>
          </a:bodyPr>
          <a:lstStyle>
            <a:lvl1pPr marL="0" indent="0" algn="l">
              <a:lnSpc>
                <a:spcPts val="11000"/>
              </a:lnSpc>
              <a:buFontTx/>
              <a:buNone/>
              <a:defRPr sz="10499" cap="all" baseline="0">
                <a:solidFill>
                  <a:schemeClr val="bg1"/>
                </a:solidFill>
                <a:latin typeface="Impact" panose="020B0806030902050204" pitchFamily="34" charset="0"/>
              </a:defRPr>
            </a:lvl1pPr>
          </a:lstStyle>
          <a:p>
            <a:pPr lvl="0"/>
            <a:r>
              <a:rPr lang="en-GB" dirty="0"/>
              <a:t>01 divider slide</a:t>
            </a:r>
            <a:endParaRPr lang="en-US" dirty="0"/>
          </a:p>
        </p:txBody>
      </p:sp>
    </p:spTree>
    <p:extLst>
      <p:ext uri="{BB962C8B-B14F-4D97-AF65-F5344CB8AC3E}">
        <p14:creationId xmlns:p14="http://schemas.microsoft.com/office/powerpoint/2010/main" val="40784135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6127CE-810F-0141-B74C-A8868ACF3DCF}"/>
              </a:ext>
            </a:extLst>
          </p:cNvPr>
          <p:cNvSpPr/>
          <p:nvPr userDrawn="1"/>
        </p:nvSpPr>
        <p:spPr>
          <a:xfrm>
            <a:off x="0" y="-10110"/>
            <a:ext cx="13439598" cy="7572739"/>
          </a:xfrm>
          <a:prstGeom prst="rect">
            <a:avLst/>
          </a:prstGeom>
          <a:solidFill>
            <a:srgbClr val="6EBA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0" name="Picture 9">
            <a:extLst>
              <a:ext uri="{FF2B5EF4-FFF2-40B4-BE49-F238E27FC236}">
                <a16:creationId xmlns:a16="http://schemas.microsoft.com/office/drawing/2014/main" id="{55A4B232-4E91-EB46-A438-D28F14795FE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b="-34"/>
          <a:stretch/>
        </p:blipFill>
        <p:spPr>
          <a:xfrm>
            <a:off x="11219545" y="-13064"/>
            <a:ext cx="2220053" cy="7575693"/>
          </a:xfrm>
          <a:prstGeom prst="rect">
            <a:avLst/>
          </a:prstGeom>
        </p:spPr>
      </p:pic>
      <p:sp>
        <p:nvSpPr>
          <p:cNvPr id="22" name="Text Placeholder 2">
            <a:extLst>
              <a:ext uri="{FF2B5EF4-FFF2-40B4-BE49-F238E27FC236}">
                <a16:creationId xmlns:a16="http://schemas.microsoft.com/office/drawing/2014/main" id="{FB9709EB-7D11-B947-B47B-48C2A7129B4A}"/>
              </a:ext>
            </a:extLst>
          </p:cNvPr>
          <p:cNvSpPr>
            <a:spLocks noGrp="1"/>
          </p:cNvSpPr>
          <p:nvPr>
            <p:ph type="body" sz="quarter" idx="14" hasCustomPrompt="1"/>
          </p:nvPr>
        </p:nvSpPr>
        <p:spPr>
          <a:xfrm>
            <a:off x="1203847" y="1513514"/>
            <a:ext cx="4861847" cy="4231928"/>
          </a:xfrm>
          <a:prstGeom prst="rect">
            <a:avLst/>
          </a:prstGeom>
        </p:spPr>
        <p:txBody>
          <a:bodyPr wrap="square" lIns="0" tIns="0" rIns="0" bIns="0">
            <a:spAutoFit/>
          </a:bodyPr>
          <a:lstStyle>
            <a:lvl1pPr marL="0" indent="0" algn="l">
              <a:lnSpc>
                <a:spcPts val="11000"/>
              </a:lnSpc>
              <a:buFontTx/>
              <a:buNone/>
              <a:defRPr sz="10499" cap="all" baseline="0">
                <a:solidFill>
                  <a:schemeClr val="bg1"/>
                </a:solidFill>
                <a:latin typeface="Impact" panose="020B0806030902050204" pitchFamily="34" charset="0"/>
              </a:defRPr>
            </a:lvl1pPr>
          </a:lstStyle>
          <a:p>
            <a:pPr lvl="0"/>
            <a:r>
              <a:rPr lang="en-GB" dirty="0"/>
              <a:t>02 divider slide</a:t>
            </a:r>
            <a:endParaRPr lang="en-US" dirty="0"/>
          </a:p>
        </p:txBody>
      </p:sp>
      <p:sp>
        <p:nvSpPr>
          <p:cNvPr id="12" name="Text Placeholder 2">
            <a:extLst>
              <a:ext uri="{FF2B5EF4-FFF2-40B4-BE49-F238E27FC236}">
                <a16:creationId xmlns:a16="http://schemas.microsoft.com/office/drawing/2014/main" id="{CD960031-60F4-4645-89F8-609470A0C99C}"/>
              </a:ext>
            </a:extLst>
          </p:cNvPr>
          <p:cNvSpPr>
            <a:spLocks noGrp="1"/>
          </p:cNvSpPr>
          <p:nvPr>
            <p:ph type="body" sz="quarter" idx="12" hasCustomPrompt="1"/>
          </p:nvPr>
        </p:nvSpPr>
        <p:spPr>
          <a:xfrm>
            <a:off x="6719097" y="1510944"/>
            <a:ext cx="4576407" cy="941796"/>
          </a:xfrm>
          <a:prstGeom prst="rect">
            <a:avLst/>
          </a:prstGeom>
        </p:spPr>
        <p:txBody>
          <a:bodyPr wrap="square" lIns="0" tIns="0" rIns="0" bIns="0">
            <a:spAutoFit/>
          </a:bodyPr>
          <a:lstStyle>
            <a:lvl1pPr marL="0" indent="0">
              <a:buFontTx/>
              <a:buNone/>
              <a:defRPr sz="3600" cap="all" baseline="0">
                <a:solidFill>
                  <a:schemeClr val="bg1"/>
                </a:solidFill>
                <a:latin typeface="Impact" panose="020B0806030902050204" pitchFamily="34" charset="0"/>
              </a:defRPr>
            </a:lvl1pPr>
          </a:lstStyle>
          <a:p>
            <a:pPr lvl="0"/>
            <a:r>
              <a:rPr lang="en-GB" dirty="0"/>
              <a:t>Enter your headline text here</a:t>
            </a:r>
            <a:endParaRPr lang="en-US" dirty="0"/>
          </a:p>
        </p:txBody>
      </p:sp>
      <p:sp>
        <p:nvSpPr>
          <p:cNvPr id="13" name="Text Placeholder 2">
            <a:extLst>
              <a:ext uri="{FF2B5EF4-FFF2-40B4-BE49-F238E27FC236}">
                <a16:creationId xmlns:a16="http://schemas.microsoft.com/office/drawing/2014/main" id="{510A848D-9F77-0142-B859-A0517734F63A}"/>
              </a:ext>
            </a:extLst>
          </p:cNvPr>
          <p:cNvSpPr>
            <a:spLocks noGrp="1"/>
          </p:cNvSpPr>
          <p:nvPr>
            <p:ph type="body" sz="quarter" idx="13" hasCustomPrompt="1"/>
          </p:nvPr>
        </p:nvSpPr>
        <p:spPr>
          <a:xfrm>
            <a:off x="6719097" y="2709902"/>
            <a:ext cx="4576407" cy="1261884"/>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a:t>
            </a:r>
          </a:p>
          <a:p>
            <a:pPr lvl="0"/>
            <a:endParaRPr lang="en-GB" dirty="0"/>
          </a:p>
        </p:txBody>
      </p:sp>
    </p:spTree>
    <p:extLst>
      <p:ext uri="{BB962C8B-B14F-4D97-AF65-F5344CB8AC3E}">
        <p14:creationId xmlns:p14="http://schemas.microsoft.com/office/powerpoint/2010/main" val="19433671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ivider Slid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7D69EB-D0F6-6E4A-93B8-4178C2CA434C}"/>
              </a:ext>
            </a:extLst>
          </p:cNvPr>
          <p:cNvSpPr/>
          <p:nvPr userDrawn="1"/>
        </p:nvSpPr>
        <p:spPr>
          <a:xfrm>
            <a:off x="0" y="-13064"/>
            <a:ext cx="13439598" cy="7572739"/>
          </a:xfrm>
          <a:prstGeom prst="rect">
            <a:avLst/>
          </a:prstGeom>
          <a:solidFill>
            <a:srgbClr val="1631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45">
              <a:solidFill>
                <a:schemeClr val="bg1"/>
              </a:solidFill>
            </a:endParaRPr>
          </a:p>
        </p:txBody>
      </p:sp>
      <p:pic>
        <p:nvPicPr>
          <p:cNvPr id="12" name="Picture 11" descr="A picture containing background pattern&#10;&#10;Description automatically generated">
            <a:extLst>
              <a:ext uri="{FF2B5EF4-FFF2-40B4-BE49-F238E27FC236}">
                <a16:creationId xmlns:a16="http://schemas.microsoft.com/office/drawing/2014/main" id="{B576D433-0001-454D-80BB-4B3BC92ECAE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20"/>
            <a:ext cx="13439775" cy="6244455"/>
          </a:xfrm>
          <a:prstGeom prst="rect">
            <a:avLst/>
          </a:prstGeom>
        </p:spPr>
      </p:pic>
      <p:sp>
        <p:nvSpPr>
          <p:cNvPr id="22" name="Text Placeholder 2">
            <a:extLst>
              <a:ext uri="{FF2B5EF4-FFF2-40B4-BE49-F238E27FC236}">
                <a16:creationId xmlns:a16="http://schemas.microsoft.com/office/drawing/2014/main" id="{FB9709EB-7D11-B947-B47B-48C2A7129B4A}"/>
              </a:ext>
            </a:extLst>
          </p:cNvPr>
          <p:cNvSpPr>
            <a:spLocks noGrp="1"/>
          </p:cNvSpPr>
          <p:nvPr>
            <p:ph type="body" sz="quarter" idx="14" hasCustomPrompt="1"/>
          </p:nvPr>
        </p:nvSpPr>
        <p:spPr>
          <a:xfrm>
            <a:off x="1203847" y="1513514"/>
            <a:ext cx="4861847" cy="4231928"/>
          </a:xfrm>
          <a:prstGeom prst="rect">
            <a:avLst/>
          </a:prstGeom>
        </p:spPr>
        <p:txBody>
          <a:bodyPr wrap="square" lIns="0" tIns="0" rIns="0" bIns="0">
            <a:spAutoFit/>
          </a:bodyPr>
          <a:lstStyle>
            <a:lvl1pPr marL="0" indent="0" algn="l">
              <a:lnSpc>
                <a:spcPts val="11000"/>
              </a:lnSpc>
              <a:buFontTx/>
              <a:buNone/>
              <a:defRPr sz="10499" cap="all" baseline="0">
                <a:solidFill>
                  <a:schemeClr val="bg1"/>
                </a:solidFill>
                <a:latin typeface="Impact" panose="020B0806030902050204" pitchFamily="34" charset="0"/>
              </a:defRPr>
            </a:lvl1pPr>
          </a:lstStyle>
          <a:p>
            <a:pPr lvl="0"/>
            <a:r>
              <a:rPr lang="en-GB" dirty="0"/>
              <a:t>03 divider slide</a:t>
            </a:r>
            <a:endParaRPr lang="en-US" dirty="0"/>
          </a:p>
        </p:txBody>
      </p:sp>
      <p:sp>
        <p:nvSpPr>
          <p:cNvPr id="13" name="Text Placeholder 2">
            <a:extLst>
              <a:ext uri="{FF2B5EF4-FFF2-40B4-BE49-F238E27FC236}">
                <a16:creationId xmlns:a16="http://schemas.microsoft.com/office/drawing/2014/main" id="{FCC5788B-2D7C-F54A-A8B6-FDB9CB8F48E9}"/>
              </a:ext>
            </a:extLst>
          </p:cNvPr>
          <p:cNvSpPr>
            <a:spLocks noGrp="1"/>
          </p:cNvSpPr>
          <p:nvPr>
            <p:ph type="body" sz="quarter" idx="12" hasCustomPrompt="1"/>
          </p:nvPr>
        </p:nvSpPr>
        <p:spPr>
          <a:xfrm>
            <a:off x="6719097" y="1510944"/>
            <a:ext cx="4576407" cy="941796"/>
          </a:xfrm>
          <a:prstGeom prst="rect">
            <a:avLst/>
          </a:prstGeom>
        </p:spPr>
        <p:txBody>
          <a:bodyPr wrap="square" lIns="0" tIns="0" rIns="0" bIns="0">
            <a:spAutoFit/>
          </a:bodyPr>
          <a:lstStyle>
            <a:lvl1pPr marL="0" indent="0">
              <a:buFontTx/>
              <a:buNone/>
              <a:defRPr sz="3600" cap="all" baseline="0">
                <a:solidFill>
                  <a:schemeClr val="bg1"/>
                </a:solidFill>
                <a:latin typeface="Impact" panose="020B0806030902050204" pitchFamily="34" charset="0"/>
              </a:defRPr>
            </a:lvl1pPr>
          </a:lstStyle>
          <a:p>
            <a:pPr lvl="0"/>
            <a:r>
              <a:rPr lang="en-GB" dirty="0"/>
              <a:t>Enter your headline text here</a:t>
            </a:r>
            <a:endParaRPr lang="en-US" dirty="0"/>
          </a:p>
        </p:txBody>
      </p:sp>
      <p:sp>
        <p:nvSpPr>
          <p:cNvPr id="14" name="Text Placeholder 2">
            <a:extLst>
              <a:ext uri="{FF2B5EF4-FFF2-40B4-BE49-F238E27FC236}">
                <a16:creationId xmlns:a16="http://schemas.microsoft.com/office/drawing/2014/main" id="{EC5ECF26-D6DA-F84D-87F5-FF6A56F5CD18}"/>
              </a:ext>
            </a:extLst>
          </p:cNvPr>
          <p:cNvSpPr>
            <a:spLocks noGrp="1"/>
          </p:cNvSpPr>
          <p:nvPr>
            <p:ph type="body" sz="quarter" idx="13" hasCustomPrompt="1"/>
          </p:nvPr>
        </p:nvSpPr>
        <p:spPr>
          <a:xfrm>
            <a:off x="6719097" y="2709902"/>
            <a:ext cx="4576407" cy="1261884"/>
          </a:xfrm>
          <a:prstGeom prst="rect">
            <a:avLst/>
          </a:prstGeom>
        </p:spPr>
        <p:txBody>
          <a:bodyPr wrap="square" lIns="0" tIns="0" rIns="0" bIns="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cap="none" baseline="0">
                <a:solidFill>
                  <a:schemeClr val="bg1"/>
                </a:solidFill>
                <a:latin typeface="Arial" panose="020B0604020202020204" pitchFamily="34" charset="0"/>
              </a:defRPr>
            </a:lvl1pPr>
          </a:lstStyle>
          <a:p>
            <a:pPr marL="0" marR="0" lvl="0" indent="0" algn="l" defTabSz="1342928" rtl="0" eaLnBrk="1" fontAlgn="base" latinLnBrk="0" hangingPunct="1">
              <a:lnSpc>
                <a:spcPct val="90000"/>
              </a:lnSpc>
              <a:spcBef>
                <a:spcPts val="0"/>
              </a:spcBef>
              <a:spcAft>
                <a:spcPts val="1200"/>
              </a:spcAft>
              <a:buClrTx/>
              <a:buSzPct val="123000"/>
              <a:buFontTx/>
              <a:buNone/>
              <a:tabLst/>
              <a:defRPr/>
            </a:pPr>
            <a:r>
              <a:rPr lang="en-GB" dirty="0"/>
              <a:t>Enter body copy here. Enter body copy here. Enter body copy here. Enter body copy here. Enter body copy here. Enter body copy here. Enter body copy here. Enter body copy here.</a:t>
            </a:r>
          </a:p>
          <a:p>
            <a:pPr lvl="0"/>
            <a:endParaRPr lang="en-GB" dirty="0"/>
          </a:p>
        </p:txBody>
      </p:sp>
    </p:spTree>
    <p:extLst>
      <p:ext uri="{BB962C8B-B14F-4D97-AF65-F5344CB8AC3E}">
        <p14:creationId xmlns:p14="http://schemas.microsoft.com/office/powerpoint/2010/main" val="3627388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784D52-8876-4D03-89D3-28CFA1086826}"/>
              </a:ext>
            </a:extLst>
          </p:cNvPr>
          <p:cNvSpPr>
            <a:spLocks noGrp="1"/>
          </p:cNvSpPr>
          <p:nvPr>
            <p:ph type="title"/>
          </p:nvPr>
        </p:nvSpPr>
        <p:spPr>
          <a:xfrm>
            <a:off x="553745" y="444483"/>
            <a:ext cx="12332286" cy="437684"/>
          </a:xfrm>
          <a:prstGeom prst="rect">
            <a:avLst/>
          </a:prstGeom>
        </p:spPr>
        <p:txBody>
          <a:bodyPr vert="horz" wrap="square" lIns="0" tIns="0" rIns="0" bIns="0" rtlCol="0" anchor="t">
            <a:sp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33EDAA5A-764A-483D-93A4-542F55B2665D}"/>
              </a:ext>
            </a:extLst>
          </p:cNvPr>
          <p:cNvSpPr>
            <a:spLocks noGrp="1"/>
          </p:cNvSpPr>
          <p:nvPr>
            <p:ph type="body" idx="1"/>
          </p:nvPr>
        </p:nvSpPr>
        <p:spPr>
          <a:xfrm>
            <a:off x="553745" y="1484466"/>
            <a:ext cx="12332286" cy="46542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4EC76CBA-0A63-4C0F-A35E-89B9E4BCC1DA}"/>
              </a:ext>
            </a:extLst>
          </p:cNvPr>
          <p:cNvSpPr>
            <a:spLocks noGrp="1"/>
          </p:cNvSpPr>
          <p:nvPr>
            <p:ph type="dt" sz="half" idx="2"/>
          </p:nvPr>
        </p:nvSpPr>
        <p:spPr>
          <a:xfrm>
            <a:off x="6463801" y="7220847"/>
            <a:ext cx="1987749" cy="132793"/>
          </a:xfrm>
          <a:prstGeom prst="rect">
            <a:avLst/>
          </a:prstGeom>
        </p:spPr>
        <p:txBody>
          <a:bodyPr vert="horz" wrap="square" lIns="0" tIns="0" rIns="0" bIns="0" rtlCol="0" anchor="b">
            <a:spAutoFit/>
          </a:bodyPr>
          <a:lstStyle>
            <a:lvl1pPr algn="l">
              <a:defRPr sz="863">
                <a:solidFill>
                  <a:schemeClr val="tx1">
                    <a:tint val="75000"/>
                  </a:schemeClr>
                </a:solidFill>
              </a:defRPr>
            </a:lvl1pPr>
          </a:lstStyle>
          <a:p>
            <a:fld id="{6B798F3E-AE29-4BA7-B8FE-B6F974D7165A}" type="datetime4">
              <a:rPr lang="en-GB" smtClean="0"/>
              <a:t>15 May 2023</a:t>
            </a:fld>
            <a:endParaRPr lang="en-GB" dirty="0"/>
          </a:p>
        </p:txBody>
      </p:sp>
      <p:sp>
        <p:nvSpPr>
          <p:cNvPr id="5" name="Footer Placeholder 4">
            <a:extLst>
              <a:ext uri="{FF2B5EF4-FFF2-40B4-BE49-F238E27FC236}">
                <a16:creationId xmlns:a16="http://schemas.microsoft.com/office/drawing/2014/main" id="{B50BEF8D-5DC0-46E0-92EA-E1EEEA6425F2}"/>
              </a:ext>
            </a:extLst>
          </p:cNvPr>
          <p:cNvSpPr>
            <a:spLocks noGrp="1"/>
          </p:cNvSpPr>
          <p:nvPr>
            <p:ph type="ftr" sz="quarter" idx="3"/>
          </p:nvPr>
        </p:nvSpPr>
        <p:spPr>
          <a:xfrm>
            <a:off x="7964796" y="7220847"/>
            <a:ext cx="3394403" cy="132793"/>
          </a:xfrm>
          <a:prstGeom prst="rect">
            <a:avLst/>
          </a:prstGeom>
        </p:spPr>
        <p:txBody>
          <a:bodyPr vert="horz" wrap="square" lIns="0" tIns="0" rIns="0" bIns="0" rtlCol="0" anchor="b">
            <a:spAutoFit/>
          </a:bodyPr>
          <a:lstStyle>
            <a:lvl1pPr algn="r">
              <a:defRPr sz="863">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160DBD0-81E0-4F41-B603-8295E4A2D29B}"/>
              </a:ext>
            </a:extLst>
          </p:cNvPr>
          <p:cNvSpPr>
            <a:spLocks noGrp="1"/>
          </p:cNvSpPr>
          <p:nvPr>
            <p:ph type="sldNum" sz="quarter" idx="4"/>
          </p:nvPr>
        </p:nvSpPr>
        <p:spPr>
          <a:xfrm>
            <a:off x="11359199" y="7220847"/>
            <a:ext cx="570759" cy="132793"/>
          </a:xfrm>
          <a:prstGeom prst="rect">
            <a:avLst/>
          </a:prstGeom>
        </p:spPr>
        <p:txBody>
          <a:bodyPr vert="horz" wrap="square" lIns="0" tIns="0" rIns="0" bIns="0" rtlCol="0" anchor="b">
            <a:spAutoFit/>
          </a:bodyPr>
          <a:lstStyle>
            <a:lvl1pPr algn="r">
              <a:defRPr sz="863">
                <a:solidFill>
                  <a:schemeClr val="accent3"/>
                </a:solidFill>
              </a:defRPr>
            </a:lvl1pPr>
          </a:lstStyle>
          <a:p>
            <a:fld id="{DA2DEF24-3082-41B6-80F7-1B7FD250D1DA}" type="slidenum">
              <a:rPr lang="en-GB" smtClean="0"/>
              <a:pPr/>
              <a:t>‹#›</a:t>
            </a:fld>
            <a:endParaRPr lang="en-GB"/>
          </a:p>
        </p:txBody>
      </p:sp>
    </p:spTree>
    <p:extLst>
      <p:ext uri="{BB962C8B-B14F-4D97-AF65-F5344CB8AC3E}">
        <p14:creationId xmlns:p14="http://schemas.microsoft.com/office/powerpoint/2010/main" val="3315822309"/>
      </p:ext>
    </p:extLst>
  </p:cSld>
  <p:clrMap bg1="lt1" tx1="dk1" bg2="lt2" tx2="dk2" accent1="accent1" accent2="accent2" accent3="accent3" accent4="accent4" accent5="accent5" accent6="accent6" hlink="hlink" folHlink="folHlink"/>
  <p:sldLayoutIdLst>
    <p:sldLayoutId id="2147483655" r:id="rId1"/>
    <p:sldLayoutId id="2147483657" r:id="rId2"/>
    <p:sldLayoutId id="2147483671" r:id="rId3"/>
    <p:sldLayoutId id="2147483674" r:id="rId4"/>
    <p:sldLayoutId id="2147483676" r:id="rId5"/>
    <p:sldLayoutId id="2147483663" r:id="rId6"/>
    <p:sldLayoutId id="2147483662" r:id="rId7"/>
    <p:sldLayoutId id="2147483668" r:id="rId8"/>
    <p:sldLayoutId id="2147483675" r:id="rId9"/>
    <p:sldLayoutId id="2147483664" r:id="rId10"/>
    <p:sldLayoutId id="2147483667" r:id="rId11"/>
    <p:sldLayoutId id="2147483677" r:id="rId12"/>
    <p:sldLayoutId id="2147483665" r:id="rId13"/>
    <p:sldLayoutId id="2147483658" r:id="rId14"/>
    <p:sldLayoutId id="2147483666" r:id="rId15"/>
    <p:sldLayoutId id="2147483669" r:id="rId16"/>
    <p:sldLayoutId id="2147483670" r:id="rId17"/>
    <p:sldLayoutId id="2147483672" r:id="rId18"/>
    <p:sldLayoutId id="2147483673" r:id="rId19"/>
    <p:sldLayoutId id="2147483659" r:id="rId20"/>
    <p:sldLayoutId id="2147483660" r:id="rId21"/>
    <p:sldLayoutId id="2147483661" r:id="rId22"/>
  </p:sldLayoutIdLst>
  <p:hf sldNum="0" hdr="0" ftr="0" dt="0"/>
  <p:txStyles>
    <p:title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p:titleStyle>
    <p:bodyStyle>
      <a:lvl1pPr marL="0" indent="0" algn="l" defTabSz="801821" rtl="0" eaLnBrk="1" latinLnBrk="0" hangingPunct="1">
        <a:lnSpc>
          <a:spcPct val="85000"/>
        </a:lnSpc>
        <a:spcBef>
          <a:spcPts val="2590"/>
        </a:spcBef>
        <a:spcAft>
          <a:spcPts val="863"/>
        </a:spcAft>
        <a:buFont typeface="Arial" panose="020B0604020202020204" pitchFamily="34" charset="0"/>
        <a:buNone/>
        <a:defRPr sz="2455" kern="1200" cap="all" baseline="0">
          <a:solidFill>
            <a:schemeClr val="tx2"/>
          </a:solidFill>
          <a:latin typeface="+mj-lt"/>
          <a:ea typeface="+mn-ea"/>
          <a:cs typeface="+mn-cs"/>
        </a:defRPr>
      </a:lvl1pPr>
      <a:lvl2pPr marL="0" indent="0" algn="l" defTabSz="801821" rtl="0" eaLnBrk="1" latinLnBrk="0" hangingPunct="1">
        <a:lnSpc>
          <a:spcPct val="85000"/>
        </a:lnSpc>
        <a:spcBef>
          <a:spcPts val="1943"/>
        </a:spcBef>
        <a:buFont typeface="Arial" panose="020B0604020202020204" pitchFamily="34" charset="0"/>
        <a:buNone/>
        <a:defRPr sz="1943" kern="1200" cap="all" baseline="0">
          <a:solidFill>
            <a:schemeClr val="accent1"/>
          </a:solidFill>
          <a:latin typeface="+mj-lt"/>
          <a:ea typeface="+mn-ea"/>
          <a:cs typeface="+mn-cs"/>
        </a:defRPr>
      </a:lvl2pPr>
      <a:lvl3pPr marL="0" indent="0" algn="l" defTabSz="801821" rtl="0" eaLnBrk="1" latinLnBrk="0" hangingPunct="1">
        <a:lnSpc>
          <a:spcPct val="95000"/>
        </a:lnSpc>
        <a:spcBef>
          <a:spcPts val="863"/>
        </a:spcBef>
        <a:buFont typeface="Arial" panose="020B0604020202020204" pitchFamily="34" charset="0"/>
        <a:buNone/>
        <a:defRPr sz="1511" b="0" kern="1200">
          <a:solidFill>
            <a:schemeClr val="tx2"/>
          </a:solidFill>
          <a:latin typeface="+mn-lt"/>
          <a:ea typeface="+mn-ea"/>
          <a:cs typeface="+mn-cs"/>
        </a:defRPr>
      </a:lvl3pPr>
      <a:lvl4pPr marL="0" indent="0" algn="l" defTabSz="801821" rtl="0" eaLnBrk="1" latinLnBrk="0" hangingPunct="1">
        <a:lnSpc>
          <a:spcPct val="95000"/>
        </a:lnSpc>
        <a:spcBef>
          <a:spcPts val="1295"/>
        </a:spcBef>
        <a:spcAft>
          <a:spcPts val="324"/>
        </a:spcAft>
        <a:buFont typeface="Arial" panose="020B0604020202020204" pitchFamily="34" charset="0"/>
        <a:buNone/>
        <a:defRPr sz="1511" b="1" kern="1200">
          <a:solidFill>
            <a:schemeClr val="accent1"/>
          </a:solidFill>
          <a:latin typeface="+mn-lt"/>
          <a:ea typeface="+mn-ea"/>
          <a:cs typeface="+mn-cs"/>
        </a:defRPr>
      </a:lvl4pPr>
      <a:lvl5pPr marL="200456" indent="-200456" algn="l" defTabSz="801821" rtl="0" eaLnBrk="1" latinLnBrk="0" hangingPunct="1">
        <a:lnSpc>
          <a:spcPct val="95000"/>
        </a:lnSpc>
        <a:spcBef>
          <a:spcPts val="648"/>
        </a:spcBef>
        <a:buFont typeface="Arial" panose="020B0604020202020204" pitchFamily="34" charset="0"/>
        <a:buChar char="•"/>
        <a:defRPr sz="1511" kern="1200">
          <a:solidFill>
            <a:schemeClr val="tx2"/>
          </a:solidFill>
          <a:latin typeface="+mn-lt"/>
          <a:ea typeface="+mn-ea"/>
          <a:cs typeface="+mn-cs"/>
        </a:defRPr>
      </a:lvl5pPr>
      <a:lvl6pPr marL="2205007"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6pPr>
      <a:lvl7pPr marL="260591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7pPr>
      <a:lvl8pPr marL="300682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8pPr>
      <a:lvl9pPr marL="340773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9pPr>
    </p:bodyStyle>
    <p:otherStyle>
      <a:defPPr>
        <a:defRPr lang="en-US"/>
      </a:defPPr>
      <a:lvl1pPr marL="0" algn="l" defTabSz="801821" rtl="0" eaLnBrk="1" latinLnBrk="0" hangingPunct="1">
        <a:defRPr sz="1579" kern="1200">
          <a:solidFill>
            <a:schemeClr val="tx1"/>
          </a:solidFill>
          <a:latin typeface="+mn-lt"/>
          <a:ea typeface="+mn-ea"/>
          <a:cs typeface="+mn-cs"/>
        </a:defRPr>
      </a:lvl1pPr>
      <a:lvl2pPr marL="400911" algn="l" defTabSz="801821" rtl="0" eaLnBrk="1" latinLnBrk="0" hangingPunct="1">
        <a:defRPr sz="1579" kern="1200">
          <a:solidFill>
            <a:schemeClr val="tx1"/>
          </a:solidFill>
          <a:latin typeface="+mn-lt"/>
          <a:ea typeface="+mn-ea"/>
          <a:cs typeface="+mn-cs"/>
        </a:defRPr>
      </a:lvl2pPr>
      <a:lvl3pPr marL="801821" algn="l" defTabSz="801821" rtl="0" eaLnBrk="1" latinLnBrk="0" hangingPunct="1">
        <a:defRPr sz="1579" kern="1200">
          <a:solidFill>
            <a:schemeClr val="tx1"/>
          </a:solidFill>
          <a:latin typeface="+mn-lt"/>
          <a:ea typeface="+mn-ea"/>
          <a:cs typeface="+mn-cs"/>
        </a:defRPr>
      </a:lvl3pPr>
      <a:lvl4pPr marL="1202731" algn="l" defTabSz="801821" rtl="0" eaLnBrk="1" latinLnBrk="0" hangingPunct="1">
        <a:defRPr sz="1579" kern="1200">
          <a:solidFill>
            <a:schemeClr val="tx1"/>
          </a:solidFill>
          <a:latin typeface="+mn-lt"/>
          <a:ea typeface="+mn-ea"/>
          <a:cs typeface="+mn-cs"/>
        </a:defRPr>
      </a:lvl4pPr>
      <a:lvl5pPr marL="1603641" algn="l" defTabSz="801821" rtl="0" eaLnBrk="1" latinLnBrk="0" hangingPunct="1">
        <a:defRPr sz="1579" kern="1200">
          <a:solidFill>
            <a:schemeClr val="tx1"/>
          </a:solidFill>
          <a:latin typeface="+mn-lt"/>
          <a:ea typeface="+mn-ea"/>
          <a:cs typeface="+mn-cs"/>
        </a:defRPr>
      </a:lvl5pPr>
      <a:lvl6pPr marL="2004552" algn="l" defTabSz="801821" rtl="0" eaLnBrk="1" latinLnBrk="0" hangingPunct="1">
        <a:defRPr sz="1579" kern="1200">
          <a:solidFill>
            <a:schemeClr val="tx1"/>
          </a:solidFill>
          <a:latin typeface="+mn-lt"/>
          <a:ea typeface="+mn-ea"/>
          <a:cs typeface="+mn-cs"/>
        </a:defRPr>
      </a:lvl6pPr>
      <a:lvl7pPr marL="2405462" algn="l" defTabSz="801821" rtl="0" eaLnBrk="1" latinLnBrk="0" hangingPunct="1">
        <a:defRPr sz="1579" kern="1200">
          <a:solidFill>
            <a:schemeClr val="tx1"/>
          </a:solidFill>
          <a:latin typeface="+mn-lt"/>
          <a:ea typeface="+mn-ea"/>
          <a:cs typeface="+mn-cs"/>
        </a:defRPr>
      </a:lvl7pPr>
      <a:lvl8pPr marL="2806372" algn="l" defTabSz="801821" rtl="0" eaLnBrk="1" latinLnBrk="0" hangingPunct="1">
        <a:defRPr sz="1579" kern="1200">
          <a:solidFill>
            <a:schemeClr val="tx1"/>
          </a:solidFill>
          <a:latin typeface="+mn-lt"/>
          <a:ea typeface="+mn-ea"/>
          <a:cs typeface="+mn-cs"/>
        </a:defRPr>
      </a:lvl8pPr>
      <a:lvl9pPr marL="3207283" algn="l" defTabSz="801821" rtl="0" eaLnBrk="1" latinLnBrk="0" hangingPunct="1">
        <a:defRPr sz="157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3.png"/><Relationship Id="rId7" Type="http://schemas.openxmlformats.org/officeDocument/2006/relationships/image" Target="../media/image36.png"/><Relationship Id="rId12" Type="http://schemas.openxmlformats.org/officeDocument/2006/relationships/image" Target="../media/image4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5.svg"/><Relationship Id="rId11" Type="http://schemas.openxmlformats.org/officeDocument/2006/relationships/image" Target="../media/image40.sv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image" Target="../media/image32.png"/><Relationship Id="rId9" Type="http://schemas.openxmlformats.org/officeDocument/2006/relationships/image" Target="../media/image38.png"/><Relationship Id="rId14" Type="http://schemas.openxmlformats.org/officeDocument/2006/relationships/image" Target="../media/image43.svg"/></Relationships>
</file>

<file path=ppt/slides/_rels/slide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47.svg"/><Relationship Id="rId13" Type="http://schemas.openxmlformats.org/officeDocument/2006/relationships/image" Target="../media/image52.png"/><Relationship Id="rId3" Type="http://schemas.openxmlformats.org/officeDocument/2006/relationships/slideLayout" Target="../slideLayouts/slideLayout1.xml"/><Relationship Id="rId7" Type="http://schemas.openxmlformats.org/officeDocument/2006/relationships/image" Target="../media/image46.png"/><Relationship Id="rId12" Type="http://schemas.openxmlformats.org/officeDocument/2006/relationships/image" Target="../media/image51.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2.png"/><Relationship Id="rId11" Type="http://schemas.openxmlformats.org/officeDocument/2006/relationships/image" Target="../media/image50.png"/><Relationship Id="rId5" Type="http://schemas.openxmlformats.org/officeDocument/2006/relationships/image" Target="../media/image33.png"/><Relationship Id="rId15" Type="http://schemas.openxmlformats.org/officeDocument/2006/relationships/image" Target="../media/image54.png"/><Relationship Id="rId10" Type="http://schemas.openxmlformats.org/officeDocument/2006/relationships/image" Target="../media/image49.svg"/><Relationship Id="rId4" Type="http://schemas.openxmlformats.org/officeDocument/2006/relationships/notesSlide" Target="../notesSlides/notesSlide3.xml"/><Relationship Id="rId9" Type="http://schemas.openxmlformats.org/officeDocument/2006/relationships/image" Target="../media/image48.png"/><Relationship Id="rId14" Type="http://schemas.openxmlformats.org/officeDocument/2006/relationships/image" Target="../media/image5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6.jpg"/></Relationships>
</file>

<file path=ppt/slides/_rels/slide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2.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8256F3A-0FB9-43AD-9CDF-B1E5DF9983D1}"/>
              </a:ext>
            </a:extLst>
          </p:cNvPr>
          <p:cNvPicPr>
            <a:picLocks noChangeAspect="1"/>
          </p:cNvPicPr>
          <p:nvPr/>
        </p:nvPicPr>
        <p:blipFill rotWithShape="1">
          <a:blip r:embed="rId3">
            <a:extLst>
              <a:ext uri="{28A0092B-C50C-407E-A947-70E740481C1C}">
                <a14:useLocalDpi xmlns:a14="http://schemas.microsoft.com/office/drawing/2010/main" val="0"/>
              </a:ext>
            </a:extLst>
          </a:blip>
          <a:srcRect l="-5655"/>
          <a:stretch/>
        </p:blipFill>
        <p:spPr>
          <a:xfrm>
            <a:off x="4578991" y="0"/>
            <a:ext cx="8860784" cy="7559675"/>
          </a:xfrm>
          <a:prstGeom prst="rect">
            <a:avLst/>
          </a:prstGeom>
        </p:spPr>
      </p:pic>
      <p:sp>
        <p:nvSpPr>
          <p:cNvPr id="8" name="Rectangle 7">
            <a:extLst>
              <a:ext uri="{FF2B5EF4-FFF2-40B4-BE49-F238E27FC236}">
                <a16:creationId xmlns:a16="http://schemas.microsoft.com/office/drawing/2014/main" id="{54AA56AD-92BC-463D-9192-CE5D4FCD9EFF}"/>
              </a:ext>
            </a:extLst>
          </p:cNvPr>
          <p:cNvSpPr/>
          <p:nvPr/>
        </p:nvSpPr>
        <p:spPr>
          <a:xfrm>
            <a:off x="0" y="0"/>
            <a:ext cx="6701590" cy="7559675"/>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1590" h="7559675">
                <a:moveTo>
                  <a:pt x="0" y="0"/>
                </a:moveTo>
                <a:lnTo>
                  <a:pt x="6701590" y="0"/>
                </a:lnTo>
                <a:lnTo>
                  <a:pt x="5113422" y="7559675"/>
                </a:lnTo>
                <a:lnTo>
                  <a:pt x="0" y="7559675"/>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2" name="Picture 11" descr="Shape&#10;&#10;Description automatically generated with medium confidence">
            <a:extLst>
              <a:ext uri="{FF2B5EF4-FFF2-40B4-BE49-F238E27FC236}">
                <a16:creationId xmlns:a16="http://schemas.microsoft.com/office/drawing/2014/main" id="{EF27E95B-5812-465E-A7F4-A40636F7E716}"/>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0" y="0"/>
            <a:ext cx="4668253" cy="3297477"/>
          </a:xfrm>
          <a:prstGeom prst="rect">
            <a:avLst/>
          </a:prstGeom>
        </p:spPr>
      </p:pic>
      <p:pic>
        <p:nvPicPr>
          <p:cNvPr id="14" name="Picture 13" descr="Background pattern&#10;&#10;Description automatically generated with low confidence">
            <a:extLst>
              <a:ext uri="{FF2B5EF4-FFF2-40B4-BE49-F238E27FC236}">
                <a16:creationId xmlns:a16="http://schemas.microsoft.com/office/drawing/2014/main" id="{866698AC-BC26-44BB-BE03-0A4BF4FFD8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503698"/>
            <a:ext cx="7158789" cy="5055976"/>
          </a:xfrm>
          <a:prstGeom prst="rect">
            <a:avLst/>
          </a:prstGeom>
        </p:spPr>
      </p:pic>
      <p:sp>
        <p:nvSpPr>
          <p:cNvPr id="4" name="Title 3">
            <a:extLst>
              <a:ext uri="{FF2B5EF4-FFF2-40B4-BE49-F238E27FC236}">
                <a16:creationId xmlns:a16="http://schemas.microsoft.com/office/drawing/2014/main" id="{DC507C5B-53B9-44CB-9346-7ED40D93C0B1}"/>
              </a:ext>
            </a:extLst>
          </p:cNvPr>
          <p:cNvSpPr txBox="1">
            <a:spLocks/>
          </p:cNvSpPr>
          <p:nvPr/>
        </p:nvSpPr>
        <p:spPr>
          <a:xfrm>
            <a:off x="1016555" y="3827965"/>
            <a:ext cx="4036709" cy="2092881"/>
          </a:xfrm>
          <a:prstGeom prst="rect">
            <a:avLst/>
          </a:prstGeom>
        </p:spPr>
        <p:txBody>
          <a:bodyPr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r>
              <a:rPr lang="en-GB" sz="4000" dirty="0">
                <a:solidFill>
                  <a:schemeClr val="bg1"/>
                </a:solidFill>
              </a:rPr>
              <a:t>Helping your child succeed at training &amp; competition</a:t>
            </a:r>
          </a:p>
        </p:txBody>
      </p:sp>
      <p:pic>
        <p:nvPicPr>
          <p:cNvPr id="7" name="Picture 6">
            <a:extLst>
              <a:ext uri="{FF2B5EF4-FFF2-40B4-BE49-F238E27FC236}">
                <a16:creationId xmlns:a16="http://schemas.microsoft.com/office/drawing/2014/main" id="{6E45CA6D-6292-4F23-BC94-04BC9EB313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6555" y="2206389"/>
            <a:ext cx="3387003" cy="1165354"/>
          </a:xfrm>
          <a:prstGeom prst="rect">
            <a:avLst/>
          </a:prstGeom>
        </p:spPr>
      </p:pic>
    </p:spTree>
    <p:extLst>
      <p:ext uri="{BB962C8B-B14F-4D97-AF65-F5344CB8AC3E}">
        <p14:creationId xmlns:p14="http://schemas.microsoft.com/office/powerpoint/2010/main" val="2773732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AA56AD-92BC-463D-9192-CE5D4FCD9EFF}"/>
              </a:ext>
            </a:extLst>
          </p:cNvPr>
          <p:cNvSpPr/>
          <p:nvPr/>
        </p:nvSpPr>
        <p:spPr>
          <a:xfrm>
            <a:off x="175" y="-1"/>
            <a:ext cx="3427054" cy="7559675"/>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1590" h="7559675">
                <a:moveTo>
                  <a:pt x="0" y="0"/>
                </a:moveTo>
                <a:lnTo>
                  <a:pt x="6701590" y="0"/>
                </a:lnTo>
                <a:lnTo>
                  <a:pt x="5113422" y="7559675"/>
                </a:lnTo>
                <a:lnTo>
                  <a:pt x="0" y="7559675"/>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32" tIns="45716" rIns="91432" bIns="45716" rtlCol="0" anchor="ctr"/>
          <a:lstStyle/>
          <a:p>
            <a:pPr algn="ctr"/>
            <a:endParaRPr lang="en-GB" sz="2161">
              <a:solidFill>
                <a:schemeClr val="bg1"/>
              </a:solidFill>
            </a:endParaRPr>
          </a:p>
        </p:txBody>
      </p:sp>
      <p:pic>
        <p:nvPicPr>
          <p:cNvPr id="12" name="Picture 11" descr="Shape&#10;&#10;Description automatically generated with medium confidence">
            <a:extLst>
              <a:ext uri="{FF2B5EF4-FFF2-40B4-BE49-F238E27FC236}">
                <a16:creationId xmlns:a16="http://schemas.microsoft.com/office/drawing/2014/main" id="{EF27E95B-5812-465E-A7F4-A40636F7E71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77" y="2"/>
            <a:ext cx="1759879" cy="1243144"/>
          </a:xfrm>
          <a:prstGeom prst="rect">
            <a:avLst/>
          </a:prstGeom>
        </p:spPr>
      </p:pic>
      <p:pic>
        <p:nvPicPr>
          <p:cNvPr id="13" name="Picture 12">
            <a:extLst>
              <a:ext uri="{FF2B5EF4-FFF2-40B4-BE49-F238E27FC236}">
                <a16:creationId xmlns:a16="http://schemas.microsoft.com/office/drawing/2014/main" id="{6E45CA6D-6292-4F23-BC94-04BC9EB313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1045" y="241651"/>
            <a:ext cx="2210983" cy="760745"/>
          </a:xfrm>
          <a:prstGeom prst="rect">
            <a:avLst/>
          </a:prstGeom>
        </p:spPr>
      </p:pic>
      <p:sp>
        <p:nvSpPr>
          <p:cNvPr id="17" name="Title 3">
            <a:extLst>
              <a:ext uri="{FF2B5EF4-FFF2-40B4-BE49-F238E27FC236}">
                <a16:creationId xmlns:a16="http://schemas.microsoft.com/office/drawing/2014/main" id="{DC507C5B-53B9-44CB-9346-7ED40D93C0B1}"/>
              </a:ext>
            </a:extLst>
          </p:cNvPr>
          <p:cNvSpPr txBox="1">
            <a:spLocks/>
          </p:cNvSpPr>
          <p:nvPr/>
        </p:nvSpPr>
        <p:spPr>
          <a:xfrm>
            <a:off x="283496" y="2129943"/>
            <a:ext cx="2927874" cy="4383251"/>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REGIONAL</a:t>
            </a: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PERFORMANCE</a:t>
            </a: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CAMPS</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may</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9&amp;U Camp</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4850" cap="none" dirty="0">
              <a:solidFill>
                <a:srgbClr val="FFFFFF"/>
              </a:solidFill>
              <a:latin typeface="Impact"/>
            </a:endParaRPr>
          </a:p>
        </p:txBody>
      </p:sp>
      <p:sp>
        <p:nvSpPr>
          <p:cNvPr id="48" name="TextBox 47">
            <a:extLst>
              <a:ext uri="{FF2B5EF4-FFF2-40B4-BE49-F238E27FC236}">
                <a16:creationId xmlns:a16="http://schemas.microsoft.com/office/drawing/2014/main" id="{7FDBBC69-D16D-4819-AB10-889187DBFB71}"/>
              </a:ext>
            </a:extLst>
          </p:cNvPr>
          <p:cNvSpPr txBox="1"/>
          <p:nvPr/>
        </p:nvSpPr>
        <p:spPr>
          <a:xfrm>
            <a:off x="3585911" y="734479"/>
            <a:ext cx="7775464" cy="1042080"/>
          </a:xfrm>
          <a:prstGeom prst="rect">
            <a:avLst/>
          </a:prstGeom>
          <a:noFill/>
        </p:spPr>
        <p:txBody>
          <a:bodyPr wrap="square">
            <a:spAutoFit/>
          </a:bodyPr>
          <a:lstStyle/>
          <a:p>
            <a:pPr>
              <a:spcBef>
                <a:spcPts val="1102"/>
              </a:spcBef>
            </a:pPr>
            <a:r>
              <a:rPr lang="en-GB" sz="3086" b="1" u="sng">
                <a:solidFill>
                  <a:srgbClr val="16316F"/>
                </a:solidFill>
              </a:rPr>
              <a:t>What makes a good coaching programme?</a:t>
            </a:r>
          </a:p>
        </p:txBody>
      </p:sp>
      <p:grpSp>
        <p:nvGrpSpPr>
          <p:cNvPr id="26" name="Group 25">
            <a:extLst>
              <a:ext uri="{FF2B5EF4-FFF2-40B4-BE49-F238E27FC236}">
                <a16:creationId xmlns:a16="http://schemas.microsoft.com/office/drawing/2014/main" id="{F8E616A7-F864-4343-9689-DCC8309E3D5C}"/>
              </a:ext>
            </a:extLst>
          </p:cNvPr>
          <p:cNvGrpSpPr/>
          <p:nvPr/>
        </p:nvGrpSpPr>
        <p:grpSpPr>
          <a:xfrm>
            <a:off x="3743995" y="1833257"/>
            <a:ext cx="4057987" cy="1110233"/>
            <a:chOff x="3261415" y="1498208"/>
            <a:chExt cx="3681332" cy="1007183"/>
          </a:xfrm>
        </p:grpSpPr>
        <p:pic>
          <p:nvPicPr>
            <p:cNvPr id="9" name="Picture 11" descr="Climbing with solid fill">
              <a:extLst>
                <a:ext uri="{FF2B5EF4-FFF2-40B4-BE49-F238E27FC236}">
                  <a16:creationId xmlns:a16="http://schemas.microsoft.com/office/drawing/2014/main" id="{92AD2C3F-F4BC-483A-97CC-1E2BBBE2333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3261415" y="1498208"/>
              <a:ext cx="1007183" cy="1007183"/>
            </a:xfrm>
            <a:prstGeom prst="rect">
              <a:avLst/>
            </a:prstGeom>
          </p:spPr>
        </p:pic>
        <p:sp>
          <p:nvSpPr>
            <p:cNvPr id="16" name="Title 3">
              <a:extLst>
                <a:ext uri="{FF2B5EF4-FFF2-40B4-BE49-F238E27FC236}">
                  <a16:creationId xmlns:a16="http://schemas.microsoft.com/office/drawing/2014/main" id="{EB92916B-0106-400C-8D69-4B11BB714E8E}"/>
                </a:ext>
              </a:extLst>
            </p:cNvPr>
            <p:cNvSpPr txBox="1">
              <a:spLocks/>
            </p:cNvSpPr>
            <p:nvPr/>
          </p:nvSpPr>
          <p:spPr>
            <a:xfrm>
              <a:off x="4373897" y="1811940"/>
              <a:ext cx="2568850"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chemeClr val="accent6">
                      <a:lumMod val="75000"/>
                    </a:schemeClr>
                  </a:solidFill>
                  <a:latin typeface="Impact"/>
                </a:rPr>
                <a:t>Environment</a:t>
              </a:r>
              <a:endParaRPr lang="en-GB" sz="3200">
                <a:solidFill>
                  <a:schemeClr val="accent6">
                    <a:lumMod val="75000"/>
                  </a:schemeClr>
                </a:solidFill>
                <a:latin typeface="Impact"/>
              </a:endParaRPr>
            </a:p>
          </p:txBody>
        </p:sp>
      </p:grpSp>
      <p:grpSp>
        <p:nvGrpSpPr>
          <p:cNvPr id="27" name="Group 26">
            <a:extLst>
              <a:ext uri="{FF2B5EF4-FFF2-40B4-BE49-F238E27FC236}">
                <a16:creationId xmlns:a16="http://schemas.microsoft.com/office/drawing/2014/main" id="{CE6A4A2F-1145-4FB0-930A-EEECCB9E7514}"/>
              </a:ext>
            </a:extLst>
          </p:cNvPr>
          <p:cNvGrpSpPr/>
          <p:nvPr/>
        </p:nvGrpSpPr>
        <p:grpSpPr>
          <a:xfrm>
            <a:off x="8739994" y="1644818"/>
            <a:ext cx="4259214" cy="1389186"/>
            <a:chOff x="7793694" y="1327260"/>
            <a:chExt cx="3863882" cy="1260244"/>
          </a:xfrm>
        </p:grpSpPr>
        <p:pic>
          <p:nvPicPr>
            <p:cNvPr id="15" name="Picture 15" descr="Boxing Glove with solid fill">
              <a:extLst>
                <a:ext uri="{FF2B5EF4-FFF2-40B4-BE49-F238E27FC236}">
                  <a16:creationId xmlns:a16="http://schemas.microsoft.com/office/drawing/2014/main" id="{D3596658-E8C0-4563-899C-3DED04F55A6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7793694" y="1327260"/>
              <a:ext cx="1260244" cy="1260244"/>
            </a:xfrm>
            <a:prstGeom prst="rect">
              <a:avLst/>
            </a:prstGeom>
          </p:spPr>
        </p:pic>
        <p:sp>
          <p:nvSpPr>
            <p:cNvPr id="18" name="Title 3">
              <a:extLst>
                <a:ext uri="{FF2B5EF4-FFF2-40B4-BE49-F238E27FC236}">
                  <a16:creationId xmlns:a16="http://schemas.microsoft.com/office/drawing/2014/main" id="{D71D60AB-7BBA-424E-B454-025AD0FABC6A}"/>
                </a:ext>
              </a:extLst>
            </p:cNvPr>
            <p:cNvSpPr txBox="1">
              <a:spLocks/>
            </p:cNvSpPr>
            <p:nvPr/>
          </p:nvSpPr>
          <p:spPr>
            <a:xfrm>
              <a:off x="9088726" y="1767523"/>
              <a:ext cx="2568850"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chemeClr val="accent6">
                      <a:lumMod val="75000"/>
                    </a:schemeClr>
                  </a:solidFill>
                  <a:latin typeface="Impact"/>
                </a:rPr>
                <a:t>Good sparring</a:t>
              </a:r>
            </a:p>
          </p:txBody>
        </p:sp>
      </p:grpSp>
      <p:grpSp>
        <p:nvGrpSpPr>
          <p:cNvPr id="28" name="Group 27">
            <a:extLst>
              <a:ext uri="{FF2B5EF4-FFF2-40B4-BE49-F238E27FC236}">
                <a16:creationId xmlns:a16="http://schemas.microsoft.com/office/drawing/2014/main" id="{E4B86342-5366-4BB6-A6A9-290F51514B54}"/>
              </a:ext>
            </a:extLst>
          </p:cNvPr>
          <p:cNvGrpSpPr/>
          <p:nvPr/>
        </p:nvGrpSpPr>
        <p:grpSpPr>
          <a:xfrm>
            <a:off x="8837859" y="3573946"/>
            <a:ext cx="4161350" cy="1279600"/>
            <a:chOff x="7882475" y="3317169"/>
            <a:chExt cx="3775101" cy="1160830"/>
          </a:xfrm>
        </p:grpSpPr>
        <p:pic>
          <p:nvPicPr>
            <p:cNvPr id="14" name="Picture 13">
              <a:extLst>
                <a:ext uri="{FF2B5EF4-FFF2-40B4-BE49-F238E27FC236}">
                  <a16:creationId xmlns:a16="http://schemas.microsoft.com/office/drawing/2014/main" id="{C229B8AF-2712-49F3-A257-8C819147958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82475" y="3317169"/>
              <a:ext cx="1160830" cy="1160830"/>
            </a:xfrm>
            <a:prstGeom prst="rect">
              <a:avLst/>
            </a:prstGeom>
          </p:spPr>
        </p:pic>
        <p:sp>
          <p:nvSpPr>
            <p:cNvPr id="20" name="Title 3">
              <a:extLst>
                <a:ext uri="{FF2B5EF4-FFF2-40B4-BE49-F238E27FC236}">
                  <a16:creationId xmlns:a16="http://schemas.microsoft.com/office/drawing/2014/main" id="{06C4C745-94B2-4D84-BED5-1F2694DE929E}"/>
                </a:ext>
              </a:extLst>
            </p:cNvPr>
            <p:cNvSpPr txBox="1">
              <a:spLocks/>
            </p:cNvSpPr>
            <p:nvPr/>
          </p:nvSpPr>
          <p:spPr>
            <a:xfrm>
              <a:off x="9088726" y="3707725"/>
              <a:ext cx="2568850"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rgbClr val="16316F"/>
                  </a:solidFill>
                  <a:latin typeface="Impact"/>
                </a:rPr>
                <a:t>coaching</a:t>
              </a:r>
            </a:p>
          </p:txBody>
        </p:sp>
      </p:grpSp>
      <p:grpSp>
        <p:nvGrpSpPr>
          <p:cNvPr id="19" name="Group 18">
            <a:extLst>
              <a:ext uri="{FF2B5EF4-FFF2-40B4-BE49-F238E27FC236}">
                <a16:creationId xmlns:a16="http://schemas.microsoft.com/office/drawing/2014/main" id="{2C44109E-2A23-4900-A925-6401507F1040}"/>
              </a:ext>
            </a:extLst>
          </p:cNvPr>
          <p:cNvGrpSpPr/>
          <p:nvPr/>
        </p:nvGrpSpPr>
        <p:grpSpPr>
          <a:xfrm>
            <a:off x="3574629" y="5357677"/>
            <a:ext cx="4227354" cy="1279600"/>
            <a:chOff x="3107768" y="5250128"/>
            <a:chExt cx="3834979" cy="1160830"/>
          </a:xfrm>
        </p:grpSpPr>
        <p:pic>
          <p:nvPicPr>
            <p:cNvPr id="10" name="Picture 12" descr="Clapping hands with solid fill">
              <a:extLst>
                <a:ext uri="{FF2B5EF4-FFF2-40B4-BE49-F238E27FC236}">
                  <a16:creationId xmlns:a16="http://schemas.microsoft.com/office/drawing/2014/main" id="{8A89FA32-58B8-4DED-A22E-036ECD125C4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3107768" y="5250128"/>
              <a:ext cx="1160830" cy="1160830"/>
            </a:xfrm>
            <a:prstGeom prst="rect">
              <a:avLst/>
            </a:prstGeom>
          </p:spPr>
        </p:pic>
        <p:sp>
          <p:nvSpPr>
            <p:cNvPr id="22" name="Title 3">
              <a:extLst>
                <a:ext uri="{FF2B5EF4-FFF2-40B4-BE49-F238E27FC236}">
                  <a16:creationId xmlns:a16="http://schemas.microsoft.com/office/drawing/2014/main" id="{DF8752F0-FFCC-42A0-B168-93B8E8915749}"/>
                </a:ext>
              </a:extLst>
            </p:cNvPr>
            <p:cNvSpPr txBox="1">
              <a:spLocks/>
            </p:cNvSpPr>
            <p:nvPr/>
          </p:nvSpPr>
          <p:spPr>
            <a:xfrm>
              <a:off x="4373897" y="5640684"/>
              <a:ext cx="2568850"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chemeClr val="accent6">
                      <a:lumMod val="60000"/>
                      <a:lumOff val="40000"/>
                    </a:schemeClr>
                  </a:solidFill>
                  <a:latin typeface="Impact"/>
                </a:rPr>
                <a:t>competition</a:t>
              </a:r>
              <a:endParaRPr lang="en-GB" sz="3200">
                <a:solidFill>
                  <a:schemeClr val="accent6">
                    <a:lumMod val="60000"/>
                    <a:lumOff val="40000"/>
                  </a:schemeClr>
                </a:solidFill>
                <a:latin typeface="Impact"/>
              </a:endParaRPr>
            </a:p>
          </p:txBody>
        </p:sp>
      </p:grpSp>
      <p:grpSp>
        <p:nvGrpSpPr>
          <p:cNvPr id="25" name="Group 24">
            <a:extLst>
              <a:ext uri="{FF2B5EF4-FFF2-40B4-BE49-F238E27FC236}">
                <a16:creationId xmlns:a16="http://schemas.microsoft.com/office/drawing/2014/main" id="{0652DE1F-A1CC-40BD-9330-76F2A8AF0ABD}"/>
              </a:ext>
            </a:extLst>
          </p:cNvPr>
          <p:cNvGrpSpPr/>
          <p:nvPr/>
        </p:nvGrpSpPr>
        <p:grpSpPr>
          <a:xfrm>
            <a:off x="3470458" y="3495565"/>
            <a:ext cx="4238176" cy="1383770"/>
            <a:chOff x="3013267" y="3246063"/>
            <a:chExt cx="3844796" cy="1255331"/>
          </a:xfrm>
        </p:grpSpPr>
        <p:pic>
          <p:nvPicPr>
            <p:cNvPr id="11" name="Picture 10" descr="Icon&#10;&#10;Description automatically generated">
              <a:extLst>
                <a:ext uri="{FF2B5EF4-FFF2-40B4-BE49-F238E27FC236}">
                  <a16:creationId xmlns:a16="http://schemas.microsoft.com/office/drawing/2014/main" id="{5B844C45-2EA3-4DC4-9F7A-6BB1E56A07A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013267" y="3246063"/>
              <a:ext cx="1255331" cy="1255331"/>
            </a:xfrm>
            <a:prstGeom prst="rect">
              <a:avLst/>
            </a:prstGeom>
          </p:spPr>
        </p:pic>
        <p:sp>
          <p:nvSpPr>
            <p:cNvPr id="23" name="Title 3">
              <a:extLst>
                <a:ext uri="{FF2B5EF4-FFF2-40B4-BE49-F238E27FC236}">
                  <a16:creationId xmlns:a16="http://schemas.microsoft.com/office/drawing/2014/main" id="{5AC98457-DDD8-477C-8E5E-16C3EE8AA3B0}"/>
                </a:ext>
              </a:extLst>
            </p:cNvPr>
            <p:cNvSpPr txBox="1">
              <a:spLocks/>
            </p:cNvSpPr>
            <p:nvPr/>
          </p:nvSpPr>
          <p:spPr>
            <a:xfrm>
              <a:off x="4373897" y="3683869"/>
              <a:ext cx="2484166"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rgbClr val="16316F"/>
                  </a:solidFill>
                  <a:latin typeface="Impact"/>
                </a:rPr>
                <a:t>INDIVIDUALISED</a:t>
              </a:r>
              <a:endParaRPr lang="en-GB" sz="3200">
                <a:solidFill>
                  <a:srgbClr val="16316F"/>
                </a:solidFill>
                <a:latin typeface="Impact"/>
              </a:endParaRPr>
            </a:p>
          </p:txBody>
        </p:sp>
      </p:grpSp>
      <p:grpSp>
        <p:nvGrpSpPr>
          <p:cNvPr id="29" name="Group 28">
            <a:extLst>
              <a:ext uri="{FF2B5EF4-FFF2-40B4-BE49-F238E27FC236}">
                <a16:creationId xmlns:a16="http://schemas.microsoft.com/office/drawing/2014/main" id="{A24CD04B-55A3-4719-A3CD-BC51332B1B02}"/>
              </a:ext>
            </a:extLst>
          </p:cNvPr>
          <p:cNvGrpSpPr/>
          <p:nvPr/>
        </p:nvGrpSpPr>
        <p:grpSpPr>
          <a:xfrm>
            <a:off x="8945229" y="5505699"/>
            <a:ext cx="4053980" cy="914376"/>
            <a:chOff x="7979879" y="5309460"/>
            <a:chExt cx="3677697" cy="829505"/>
          </a:xfrm>
        </p:grpSpPr>
        <p:sp>
          <p:nvSpPr>
            <p:cNvPr id="21" name="Title 3">
              <a:extLst>
                <a:ext uri="{FF2B5EF4-FFF2-40B4-BE49-F238E27FC236}">
                  <a16:creationId xmlns:a16="http://schemas.microsoft.com/office/drawing/2014/main" id="{675A4C0E-374D-408C-8878-EE0F5998E3B4}"/>
                </a:ext>
              </a:extLst>
            </p:cNvPr>
            <p:cNvSpPr txBox="1">
              <a:spLocks/>
            </p:cNvSpPr>
            <p:nvPr/>
          </p:nvSpPr>
          <p:spPr>
            <a:xfrm>
              <a:off x="9088726" y="5534353"/>
              <a:ext cx="2568850"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spcBef>
                  <a:spcPts val="1000"/>
                </a:spcBef>
              </a:pPr>
              <a:r>
                <a:rPr lang="en-GB" sz="3086">
                  <a:solidFill>
                    <a:schemeClr val="accent6">
                      <a:lumMod val="60000"/>
                      <a:lumOff val="40000"/>
                    </a:schemeClr>
                  </a:solidFill>
                  <a:latin typeface="Impact"/>
                </a:rPr>
                <a:t>safe</a:t>
              </a:r>
            </a:p>
          </p:txBody>
        </p:sp>
        <p:pic>
          <p:nvPicPr>
            <p:cNvPr id="24" name="Graphic 23" descr="Cheers with solid fill">
              <a:extLst>
                <a:ext uri="{FF2B5EF4-FFF2-40B4-BE49-F238E27FC236}">
                  <a16:creationId xmlns:a16="http://schemas.microsoft.com/office/drawing/2014/main" id="{CDAE6D26-AE3B-46A7-B116-8AC9180ABACA}"/>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979879" y="5309460"/>
              <a:ext cx="829505" cy="829505"/>
            </a:xfrm>
            <a:prstGeom prst="rect">
              <a:avLst/>
            </a:prstGeom>
          </p:spPr>
        </p:pic>
      </p:grpSp>
    </p:spTree>
    <p:extLst>
      <p:ext uri="{BB962C8B-B14F-4D97-AF65-F5344CB8AC3E}">
        <p14:creationId xmlns:p14="http://schemas.microsoft.com/office/powerpoint/2010/main" val="1894503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5FA61B3-997C-A3B5-A3AA-571FFC16FA7B}"/>
              </a:ext>
            </a:extLst>
          </p:cNvPr>
          <p:cNvSpPr>
            <a:spLocks noGrp="1"/>
          </p:cNvSpPr>
          <p:nvPr>
            <p:ph type="body" sz="quarter" idx="12"/>
          </p:nvPr>
        </p:nvSpPr>
        <p:spPr>
          <a:xfrm>
            <a:off x="1399133" y="477998"/>
            <a:ext cx="10023722" cy="863313"/>
          </a:xfrm>
        </p:spPr>
        <p:txBody>
          <a:bodyPr/>
          <a:lstStyle/>
          <a:p>
            <a:r>
              <a:rPr lang="en-US" dirty="0"/>
              <a:t>Sparring </a:t>
            </a:r>
            <a:endParaRPr lang="en-GB" dirty="0"/>
          </a:p>
        </p:txBody>
      </p:sp>
      <p:sp>
        <p:nvSpPr>
          <p:cNvPr id="4" name="Text Placeholder 3">
            <a:extLst>
              <a:ext uri="{FF2B5EF4-FFF2-40B4-BE49-F238E27FC236}">
                <a16:creationId xmlns:a16="http://schemas.microsoft.com/office/drawing/2014/main" id="{577D2B96-D4CE-F066-1520-ADFC4CFCAB3C}"/>
              </a:ext>
            </a:extLst>
          </p:cNvPr>
          <p:cNvSpPr>
            <a:spLocks noGrp="1"/>
          </p:cNvSpPr>
          <p:nvPr>
            <p:ph type="body" sz="quarter" idx="14"/>
          </p:nvPr>
        </p:nvSpPr>
        <p:spPr>
          <a:xfrm>
            <a:off x="1399133" y="1354640"/>
            <a:ext cx="10023722" cy="366254"/>
          </a:xfrm>
        </p:spPr>
        <p:txBody>
          <a:bodyPr/>
          <a:lstStyle/>
          <a:p>
            <a:r>
              <a:rPr lang="en-US" dirty="0"/>
              <a:t>Know what you’re going after</a:t>
            </a:r>
            <a:endParaRPr lang="en-GB" dirty="0"/>
          </a:p>
        </p:txBody>
      </p:sp>
      <p:pic>
        <p:nvPicPr>
          <p:cNvPr id="6" name="Picture 5" descr="A screenshot of a tennis player&#10;&#10;Description automatically generated with medium confidence">
            <a:extLst>
              <a:ext uri="{FF2B5EF4-FFF2-40B4-BE49-F238E27FC236}">
                <a16:creationId xmlns:a16="http://schemas.microsoft.com/office/drawing/2014/main" id="{214E2930-7C31-882E-C622-3B4B850634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887" y="98415"/>
            <a:ext cx="5660023" cy="7150223"/>
          </a:xfrm>
          <a:prstGeom prst="rect">
            <a:avLst/>
          </a:prstGeom>
        </p:spPr>
      </p:pic>
      <p:pic>
        <p:nvPicPr>
          <p:cNvPr id="8" name="Picture 7" descr="A person blowing a bubble on a tennis court&#10;&#10;Description automatically generated with low confidence">
            <a:extLst>
              <a:ext uri="{FF2B5EF4-FFF2-40B4-BE49-F238E27FC236}">
                <a16:creationId xmlns:a16="http://schemas.microsoft.com/office/drawing/2014/main" id="{CB800870-BC69-3633-CF79-C086BAF400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9133" y="1859139"/>
            <a:ext cx="3327744" cy="5389499"/>
          </a:xfrm>
          <a:prstGeom prst="rect">
            <a:avLst/>
          </a:prstGeom>
        </p:spPr>
      </p:pic>
    </p:spTree>
    <p:extLst>
      <p:ext uri="{BB962C8B-B14F-4D97-AF65-F5344CB8AC3E}">
        <p14:creationId xmlns:p14="http://schemas.microsoft.com/office/powerpoint/2010/main" val="626075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AA56AD-92BC-463D-9192-CE5D4FCD9EFF}"/>
              </a:ext>
            </a:extLst>
          </p:cNvPr>
          <p:cNvSpPr/>
          <p:nvPr/>
        </p:nvSpPr>
        <p:spPr>
          <a:xfrm>
            <a:off x="175" y="-1"/>
            <a:ext cx="3427054" cy="7559675"/>
          </a:xfrm>
          <a:custGeom>
            <a:avLst/>
            <a:gdLst>
              <a:gd name="connsiteX0" fmla="*/ 0 w 5053264"/>
              <a:gd name="connsiteY0" fmla="*/ 0 h 7559675"/>
              <a:gd name="connsiteX1" fmla="*/ 5053264 w 5053264"/>
              <a:gd name="connsiteY1" fmla="*/ 0 h 7559675"/>
              <a:gd name="connsiteX2" fmla="*/ 5053264 w 5053264"/>
              <a:gd name="connsiteY2" fmla="*/ 7559675 h 7559675"/>
              <a:gd name="connsiteX3" fmla="*/ 0 w 5053264"/>
              <a:gd name="connsiteY3" fmla="*/ 7559675 h 7559675"/>
              <a:gd name="connsiteX4" fmla="*/ 0 w 5053264"/>
              <a:gd name="connsiteY4" fmla="*/ 0 h 7559675"/>
              <a:gd name="connsiteX0" fmla="*/ 0 w 6701590"/>
              <a:gd name="connsiteY0" fmla="*/ 0 h 7559675"/>
              <a:gd name="connsiteX1" fmla="*/ 6701590 w 6701590"/>
              <a:gd name="connsiteY1" fmla="*/ 0 h 7559675"/>
              <a:gd name="connsiteX2" fmla="*/ 5053264 w 6701590"/>
              <a:gd name="connsiteY2" fmla="*/ 7559675 h 7559675"/>
              <a:gd name="connsiteX3" fmla="*/ 0 w 6701590"/>
              <a:gd name="connsiteY3" fmla="*/ 7559675 h 7559675"/>
              <a:gd name="connsiteX4" fmla="*/ 0 w 6701590"/>
              <a:gd name="connsiteY4" fmla="*/ 0 h 7559675"/>
              <a:gd name="connsiteX0" fmla="*/ 0 w 6701590"/>
              <a:gd name="connsiteY0" fmla="*/ 0 h 7559675"/>
              <a:gd name="connsiteX1" fmla="*/ 6701590 w 6701590"/>
              <a:gd name="connsiteY1" fmla="*/ 0 h 7559675"/>
              <a:gd name="connsiteX2" fmla="*/ 5113422 w 6701590"/>
              <a:gd name="connsiteY2" fmla="*/ 7559675 h 7559675"/>
              <a:gd name="connsiteX3" fmla="*/ 0 w 6701590"/>
              <a:gd name="connsiteY3" fmla="*/ 7559675 h 7559675"/>
              <a:gd name="connsiteX4" fmla="*/ 0 w 6701590"/>
              <a:gd name="connsiteY4" fmla="*/ 0 h 7559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1590" h="7559675">
                <a:moveTo>
                  <a:pt x="0" y="0"/>
                </a:moveTo>
                <a:lnTo>
                  <a:pt x="6701590" y="0"/>
                </a:lnTo>
                <a:lnTo>
                  <a:pt x="5113422" y="7559675"/>
                </a:lnTo>
                <a:lnTo>
                  <a:pt x="0" y="7559675"/>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32" tIns="45716" rIns="91432" bIns="45716" rtlCol="0" anchor="ctr"/>
          <a:lstStyle/>
          <a:p>
            <a:pPr algn="ctr"/>
            <a:endParaRPr lang="en-GB" sz="2161">
              <a:solidFill>
                <a:schemeClr val="bg1"/>
              </a:solidFill>
            </a:endParaRPr>
          </a:p>
        </p:txBody>
      </p:sp>
      <p:pic>
        <p:nvPicPr>
          <p:cNvPr id="12" name="Picture 11" descr="Shape&#10;&#10;Description automatically generated with medium confidence">
            <a:extLst>
              <a:ext uri="{FF2B5EF4-FFF2-40B4-BE49-F238E27FC236}">
                <a16:creationId xmlns:a16="http://schemas.microsoft.com/office/drawing/2014/main" id="{EF27E95B-5812-465E-A7F4-A40636F7E71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177" y="2"/>
            <a:ext cx="1759879" cy="1243144"/>
          </a:xfrm>
          <a:prstGeom prst="rect">
            <a:avLst/>
          </a:prstGeom>
        </p:spPr>
      </p:pic>
      <p:pic>
        <p:nvPicPr>
          <p:cNvPr id="13" name="Picture 12">
            <a:extLst>
              <a:ext uri="{FF2B5EF4-FFF2-40B4-BE49-F238E27FC236}">
                <a16:creationId xmlns:a16="http://schemas.microsoft.com/office/drawing/2014/main" id="{6E45CA6D-6292-4F23-BC94-04BC9EB3131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1045" y="241651"/>
            <a:ext cx="2210983" cy="760745"/>
          </a:xfrm>
          <a:prstGeom prst="rect">
            <a:avLst/>
          </a:prstGeom>
        </p:spPr>
      </p:pic>
      <p:sp>
        <p:nvSpPr>
          <p:cNvPr id="17" name="Title 3">
            <a:extLst>
              <a:ext uri="{FF2B5EF4-FFF2-40B4-BE49-F238E27FC236}">
                <a16:creationId xmlns:a16="http://schemas.microsoft.com/office/drawing/2014/main" id="{DC507C5B-53B9-44CB-9346-7ED40D93C0B1}"/>
              </a:ext>
            </a:extLst>
          </p:cNvPr>
          <p:cNvSpPr txBox="1">
            <a:spLocks/>
          </p:cNvSpPr>
          <p:nvPr/>
        </p:nvSpPr>
        <p:spPr>
          <a:xfrm>
            <a:off x="283496" y="2129943"/>
            <a:ext cx="2927874" cy="4383251"/>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REGIONAL</a:t>
            </a: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PERFORMANCE</a:t>
            </a: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CAMPS</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may </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r>
              <a:rPr lang="en-GB" sz="2646" b="1" dirty="0">
                <a:solidFill>
                  <a:srgbClr val="FFFFFF"/>
                </a:solidFill>
                <a:latin typeface="Segoe UI" panose="020B0502040204020203" pitchFamily="34" charset="0"/>
                <a:cs typeface="Segoe UI" panose="020B0502040204020203" pitchFamily="34" charset="0"/>
              </a:rPr>
              <a:t>9&amp;U Camp</a:t>
            </a:r>
          </a:p>
          <a:p>
            <a:pPr>
              <a:lnSpc>
                <a:spcPct val="75000"/>
              </a:lnSpc>
              <a:spcBef>
                <a:spcPts val="600"/>
              </a:spcBef>
            </a:pPr>
            <a:endParaRPr lang="en-GB" sz="2646" b="1" dirty="0">
              <a:solidFill>
                <a:srgbClr val="FFFFFF"/>
              </a:solidFill>
              <a:latin typeface="Segoe UI" panose="020B0502040204020203" pitchFamily="34" charset="0"/>
              <a:cs typeface="Segoe UI" panose="020B0502040204020203" pitchFamily="34" charset="0"/>
            </a:endParaRPr>
          </a:p>
          <a:p>
            <a:pPr>
              <a:lnSpc>
                <a:spcPct val="75000"/>
              </a:lnSpc>
              <a:spcBef>
                <a:spcPts val="600"/>
              </a:spcBef>
            </a:pPr>
            <a:endParaRPr lang="en-GB" sz="4850" cap="none" dirty="0">
              <a:solidFill>
                <a:srgbClr val="FFFFFF"/>
              </a:solidFill>
              <a:latin typeface="Impact"/>
            </a:endParaRPr>
          </a:p>
        </p:txBody>
      </p:sp>
      <p:sp>
        <p:nvSpPr>
          <p:cNvPr id="48" name="TextBox 47">
            <a:extLst>
              <a:ext uri="{FF2B5EF4-FFF2-40B4-BE49-F238E27FC236}">
                <a16:creationId xmlns:a16="http://schemas.microsoft.com/office/drawing/2014/main" id="{7FDBBC69-D16D-4819-AB10-889187DBFB71}"/>
              </a:ext>
            </a:extLst>
          </p:cNvPr>
          <p:cNvSpPr txBox="1"/>
          <p:nvPr/>
        </p:nvSpPr>
        <p:spPr>
          <a:xfrm>
            <a:off x="3548738" y="595447"/>
            <a:ext cx="7775464" cy="567207"/>
          </a:xfrm>
          <a:prstGeom prst="rect">
            <a:avLst/>
          </a:prstGeom>
          <a:noFill/>
        </p:spPr>
        <p:txBody>
          <a:bodyPr wrap="square">
            <a:spAutoFit/>
          </a:bodyPr>
          <a:lstStyle/>
          <a:p>
            <a:pPr>
              <a:spcBef>
                <a:spcPts val="1102"/>
              </a:spcBef>
            </a:pPr>
            <a:r>
              <a:rPr lang="en-GB" sz="3086" b="1" u="sng" dirty="0">
                <a:solidFill>
                  <a:srgbClr val="16316F"/>
                </a:solidFill>
                <a:cs typeface="Segoe UI" panose="020B0502040204020203" pitchFamily="34" charset="0"/>
              </a:rPr>
              <a:t>An Individualised Programme</a:t>
            </a:r>
          </a:p>
        </p:txBody>
      </p:sp>
      <p:grpSp>
        <p:nvGrpSpPr>
          <p:cNvPr id="2" name="Group 1">
            <a:extLst>
              <a:ext uri="{FF2B5EF4-FFF2-40B4-BE49-F238E27FC236}">
                <a16:creationId xmlns:a16="http://schemas.microsoft.com/office/drawing/2014/main" id="{B5A37A99-8FC7-4AE3-86D8-1EE57B8559F2}"/>
              </a:ext>
            </a:extLst>
          </p:cNvPr>
          <p:cNvGrpSpPr/>
          <p:nvPr/>
        </p:nvGrpSpPr>
        <p:grpSpPr>
          <a:xfrm>
            <a:off x="3321077" y="1116513"/>
            <a:ext cx="1713939" cy="1675515"/>
            <a:chOff x="2950345" y="1785857"/>
            <a:chExt cx="2488852" cy="1844942"/>
          </a:xfrm>
        </p:grpSpPr>
        <p:pic>
          <p:nvPicPr>
            <p:cNvPr id="25" name="Picture 5" descr="Group with solid fill">
              <a:extLst>
                <a:ext uri="{FF2B5EF4-FFF2-40B4-BE49-F238E27FC236}">
                  <a16:creationId xmlns:a16="http://schemas.microsoft.com/office/drawing/2014/main" id="{3DB5CCA8-EA1F-41CC-B809-8683E1A01C3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3363843" y="1785857"/>
              <a:ext cx="1661857" cy="1661857"/>
            </a:xfrm>
            <a:prstGeom prst="rect">
              <a:avLst/>
            </a:prstGeom>
          </p:spPr>
        </p:pic>
        <p:sp>
          <p:nvSpPr>
            <p:cNvPr id="29" name="Title 3">
              <a:extLst>
                <a:ext uri="{FF2B5EF4-FFF2-40B4-BE49-F238E27FC236}">
                  <a16:creationId xmlns:a16="http://schemas.microsoft.com/office/drawing/2014/main" id="{EDEB0F50-043F-45C1-B15A-024FA60CB51A}"/>
                </a:ext>
              </a:extLst>
            </p:cNvPr>
            <p:cNvSpPr txBox="1">
              <a:spLocks/>
            </p:cNvSpPr>
            <p:nvPr/>
          </p:nvSpPr>
          <p:spPr>
            <a:xfrm>
              <a:off x="2950345" y="3264627"/>
              <a:ext cx="2488852"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gn="ctr">
                <a:spcBef>
                  <a:spcPts val="1000"/>
                </a:spcBef>
              </a:pPr>
              <a:r>
                <a:rPr lang="en-GB" sz="3086" dirty="0">
                  <a:solidFill>
                    <a:schemeClr val="accent1">
                      <a:lumMod val="75000"/>
                    </a:schemeClr>
                  </a:solidFill>
                  <a:latin typeface="Impact"/>
                </a:rPr>
                <a:t>Squad training</a:t>
              </a:r>
            </a:p>
          </p:txBody>
        </p:sp>
      </p:grpSp>
      <p:grpSp>
        <p:nvGrpSpPr>
          <p:cNvPr id="33" name="Group 32">
            <a:extLst>
              <a:ext uri="{FF2B5EF4-FFF2-40B4-BE49-F238E27FC236}">
                <a16:creationId xmlns:a16="http://schemas.microsoft.com/office/drawing/2014/main" id="{F71617B3-1CE4-46AB-8EA8-C4642CF842A1}"/>
              </a:ext>
            </a:extLst>
          </p:cNvPr>
          <p:cNvGrpSpPr/>
          <p:nvPr/>
        </p:nvGrpSpPr>
        <p:grpSpPr>
          <a:xfrm>
            <a:off x="10747801" y="1470885"/>
            <a:ext cx="2170196" cy="1977195"/>
            <a:chOff x="5464397" y="1531929"/>
            <a:chExt cx="3544928" cy="3555188"/>
          </a:xfrm>
        </p:grpSpPr>
        <p:pic>
          <p:nvPicPr>
            <p:cNvPr id="26" name="Picture 6" descr="Gymnast: Rings with solid fill">
              <a:extLst>
                <a:ext uri="{FF2B5EF4-FFF2-40B4-BE49-F238E27FC236}">
                  <a16:creationId xmlns:a16="http://schemas.microsoft.com/office/drawing/2014/main" id="{21C6B2FB-D52D-4DCE-B6E6-6B5E0FED606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p:blipFill>
          <p:spPr>
            <a:xfrm>
              <a:off x="6054865" y="1531929"/>
              <a:ext cx="2069649" cy="2069651"/>
            </a:xfrm>
            <a:prstGeom prst="rect">
              <a:avLst/>
            </a:prstGeom>
          </p:spPr>
        </p:pic>
        <p:sp>
          <p:nvSpPr>
            <p:cNvPr id="30" name="Title 3">
              <a:extLst>
                <a:ext uri="{FF2B5EF4-FFF2-40B4-BE49-F238E27FC236}">
                  <a16:creationId xmlns:a16="http://schemas.microsoft.com/office/drawing/2014/main" id="{421DFABD-329B-4349-AD5B-8B7EB8986FEF}"/>
                </a:ext>
              </a:extLst>
            </p:cNvPr>
            <p:cNvSpPr txBox="1">
              <a:spLocks/>
            </p:cNvSpPr>
            <p:nvPr/>
          </p:nvSpPr>
          <p:spPr>
            <a:xfrm>
              <a:off x="5464397" y="3635564"/>
              <a:ext cx="3544928" cy="1451553"/>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gn="ctr">
                <a:spcBef>
                  <a:spcPts val="1000"/>
                </a:spcBef>
              </a:pPr>
              <a:r>
                <a:rPr lang="en-GB" sz="3086" dirty="0">
                  <a:solidFill>
                    <a:schemeClr val="accent6">
                      <a:lumMod val="75000"/>
                    </a:schemeClr>
                  </a:solidFill>
                  <a:latin typeface="Impact"/>
                </a:rPr>
                <a:t>Athletic development</a:t>
              </a:r>
            </a:p>
          </p:txBody>
        </p:sp>
      </p:grpSp>
      <p:grpSp>
        <p:nvGrpSpPr>
          <p:cNvPr id="34" name="Group 33">
            <a:extLst>
              <a:ext uri="{FF2B5EF4-FFF2-40B4-BE49-F238E27FC236}">
                <a16:creationId xmlns:a16="http://schemas.microsoft.com/office/drawing/2014/main" id="{599017CC-476E-465E-944E-F911683A2E6F}"/>
              </a:ext>
            </a:extLst>
          </p:cNvPr>
          <p:cNvGrpSpPr/>
          <p:nvPr/>
        </p:nvGrpSpPr>
        <p:grpSpPr>
          <a:xfrm>
            <a:off x="10652084" y="4898775"/>
            <a:ext cx="2018653" cy="1417754"/>
            <a:chOff x="8863845" y="1407035"/>
            <a:chExt cx="2488852" cy="2127351"/>
          </a:xfrm>
        </p:grpSpPr>
        <p:pic>
          <p:nvPicPr>
            <p:cNvPr id="27" name="Picture 7" descr="Sport balls with solid fill">
              <a:extLst>
                <a:ext uri="{FF2B5EF4-FFF2-40B4-BE49-F238E27FC236}">
                  <a16:creationId xmlns:a16="http://schemas.microsoft.com/office/drawing/2014/main" id="{250C2B08-E24F-46C5-A99C-5542FFA1E509}"/>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p:blipFill>
          <p:spPr>
            <a:xfrm>
              <a:off x="9388271" y="1407035"/>
              <a:ext cx="1440000" cy="1440000"/>
            </a:xfrm>
            <a:prstGeom prst="rect">
              <a:avLst/>
            </a:prstGeom>
          </p:spPr>
        </p:pic>
        <p:sp>
          <p:nvSpPr>
            <p:cNvPr id="31" name="Title 3">
              <a:extLst>
                <a:ext uri="{FF2B5EF4-FFF2-40B4-BE49-F238E27FC236}">
                  <a16:creationId xmlns:a16="http://schemas.microsoft.com/office/drawing/2014/main" id="{371C77E3-2366-4185-B78C-E9A220D9C532}"/>
                </a:ext>
              </a:extLst>
            </p:cNvPr>
            <p:cNvSpPr txBox="1">
              <a:spLocks/>
            </p:cNvSpPr>
            <p:nvPr/>
          </p:nvSpPr>
          <p:spPr>
            <a:xfrm>
              <a:off x="8863845" y="3168214"/>
              <a:ext cx="2488852" cy="36617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gn="ctr">
                <a:spcBef>
                  <a:spcPts val="1000"/>
                </a:spcBef>
              </a:pPr>
              <a:r>
                <a:rPr lang="en-GB" sz="3086">
                  <a:solidFill>
                    <a:schemeClr val="accent6">
                      <a:lumMod val="60000"/>
                      <a:lumOff val="40000"/>
                    </a:schemeClr>
                  </a:solidFill>
                  <a:latin typeface="Impact"/>
                </a:rPr>
                <a:t>Other sports </a:t>
              </a:r>
            </a:p>
          </p:txBody>
        </p:sp>
      </p:grpSp>
      <p:grpSp>
        <p:nvGrpSpPr>
          <p:cNvPr id="3" name="Group 2">
            <a:extLst>
              <a:ext uri="{FF2B5EF4-FFF2-40B4-BE49-F238E27FC236}">
                <a16:creationId xmlns:a16="http://schemas.microsoft.com/office/drawing/2014/main" id="{3AF186E2-47F4-4260-AE51-D6FB0AB6CF3B}"/>
              </a:ext>
            </a:extLst>
          </p:cNvPr>
          <p:cNvGrpSpPr/>
          <p:nvPr/>
        </p:nvGrpSpPr>
        <p:grpSpPr>
          <a:xfrm>
            <a:off x="3321077" y="4662424"/>
            <a:ext cx="1865877" cy="2098905"/>
            <a:chOff x="9844890" y="2023518"/>
            <a:chExt cx="2169640" cy="1929489"/>
          </a:xfrm>
        </p:grpSpPr>
        <p:sp>
          <p:nvSpPr>
            <p:cNvPr id="32" name="Title 3">
              <a:extLst>
                <a:ext uri="{FF2B5EF4-FFF2-40B4-BE49-F238E27FC236}">
                  <a16:creationId xmlns:a16="http://schemas.microsoft.com/office/drawing/2014/main" id="{D0CF06AB-0446-4182-86AB-6B0329694B94}"/>
                </a:ext>
              </a:extLst>
            </p:cNvPr>
            <p:cNvSpPr txBox="1">
              <a:spLocks/>
            </p:cNvSpPr>
            <p:nvPr/>
          </p:nvSpPr>
          <p:spPr>
            <a:xfrm>
              <a:off x="9844890" y="3220665"/>
              <a:ext cx="2169640" cy="732342"/>
            </a:xfrm>
            <a:prstGeom prst="rect">
              <a:avLst/>
            </a:prstGeom>
          </p:spPr>
          <p:txBody>
            <a:bodyPr wrap="square" lIns="0" tIns="0" rIns="0" bIns="0">
              <a:spAutoFit/>
            </a:bodyPr>
            <a:lstStyle>
              <a:lvl1pPr algn="l" defTabSz="801821" rtl="0" eaLnBrk="1" latinLnBrk="0" hangingPunct="1">
                <a:lnSpc>
                  <a:spcPct val="85000"/>
                </a:lnSpc>
                <a:spcBef>
                  <a:spcPts val="1943"/>
                </a:spcBef>
                <a:buNone/>
                <a:defRPr sz="3346" kern="1200" cap="all" baseline="0">
                  <a:solidFill>
                    <a:schemeClr val="accent1"/>
                  </a:solidFill>
                  <a:latin typeface="+mj-lt"/>
                  <a:ea typeface="+mj-ea"/>
                  <a:cs typeface="+mj-cs"/>
                </a:defRPr>
              </a:lvl1pPr>
            </a:lstStyle>
            <a:p>
              <a:pPr algn="ctr">
                <a:spcBef>
                  <a:spcPts val="1000"/>
                </a:spcBef>
              </a:pPr>
              <a:r>
                <a:rPr lang="en-GB" sz="3086" dirty="0">
                  <a:solidFill>
                    <a:schemeClr val="accent1">
                      <a:lumMod val="75000"/>
                    </a:schemeClr>
                  </a:solidFill>
                  <a:latin typeface="Impact"/>
                </a:rPr>
                <a:t>Individual lessons</a:t>
              </a:r>
            </a:p>
          </p:txBody>
        </p:sp>
        <p:pic>
          <p:nvPicPr>
            <p:cNvPr id="20" name="Picture 5" descr="Tennis with solid fill">
              <a:extLst>
                <a:ext uri="{FF2B5EF4-FFF2-40B4-BE49-F238E27FC236}">
                  <a16:creationId xmlns:a16="http://schemas.microsoft.com/office/drawing/2014/main" id="{2357802C-0E3C-4E46-A295-ABD828944D64}"/>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p:blipFill>
          <p:spPr>
            <a:xfrm>
              <a:off x="10345794" y="2023518"/>
              <a:ext cx="1181721" cy="1181721"/>
            </a:xfrm>
            <a:prstGeom prst="rect">
              <a:avLst/>
            </a:prstGeom>
          </p:spPr>
        </p:pic>
      </p:grpSp>
      <p:pic>
        <p:nvPicPr>
          <p:cNvPr id="4" name="VID-20221001-WA0002">
            <a:hlinkClick r:id="" action="ppaction://media"/>
            <a:extLst>
              <a:ext uri="{FF2B5EF4-FFF2-40B4-BE49-F238E27FC236}">
                <a16:creationId xmlns:a16="http://schemas.microsoft.com/office/drawing/2014/main" id="{75FF8BE7-DB75-CA2A-441D-4460A334E826}"/>
              </a:ext>
            </a:extLst>
          </p:cNvPr>
          <p:cNvPicPr>
            <a:picLocks noChangeAspect="1"/>
          </p:cNvPicPr>
          <p:nvPr>
            <a:videoFile r:link="rId2"/>
            <p:extLst>
              <p:ext uri="{DAA4B4D4-6D71-4841-9C94-3DE7FCFB9230}">
                <p14:media xmlns:p14="http://schemas.microsoft.com/office/powerpoint/2010/main" r:embed="rId1"/>
              </p:ext>
            </p:extLst>
          </p:nvPr>
        </p:nvPicPr>
        <p:blipFill>
          <a:blip r:embed="rId15"/>
          <a:stretch>
            <a:fillRect/>
          </a:stretch>
        </p:blipFill>
        <p:spPr>
          <a:xfrm>
            <a:off x="5710336" y="1188325"/>
            <a:ext cx="4075914" cy="5617697"/>
          </a:xfrm>
          <a:prstGeom prst="rect">
            <a:avLst/>
          </a:prstGeom>
        </p:spPr>
      </p:pic>
    </p:spTree>
    <p:extLst>
      <p:ext uri="{BB962C8B-B14F-4D97-AF65-F5344CB8AC3E}">
        <p14:creationId xmlns:p14="http://schemas.microsoft.com/office/powerpoint/2010/main" val="2577971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6B997C-AC2F-ACD1-64B7-C5537DF37F60}"/>
              </a:ext>
            </a:extLst>
          </p:cNvPr>
          <p:cNvSpPr>
            <a:spLocks noGrp="1"/>
          </p:cNvSpPr>
          <p:nvPr>
            <p:ph type="body" sz="quarter" idx="12"/>
          </p:nvPr>
        </p:nvSpPr>
        <p:spPr>
          <a:xfrm>
            <a:off x="1377238" y="926973"/>
            <a:ext cx="10023722" cy="2018501"/>
          </a:xfrm>
        </p:spPr>
        <p:txBody>
          <a:bodyPr/>
          <a:lstStyle/>
          <a:p>
            <a:r>
              <a:rPr lang="en-GB" sz="4000" dirty="0"/>
              <a:t>Helping your child succeed at competition &amp; training  </a:t>
            </a:r>
          </a:p>
          <a:p>
            <a:r>
              <a:rPr lang="en-GB" sz="4000" dirty="0">
                <a:solidFill>
                  <a:srgbClr val="FF0000"/>
                </a:solidFill>
              </a:rPr>
              <a:t>It’s a long journey</a:t>
            </a:r>
          </a:p>
        </p:txBody>
      </p:sp>
      <p:sp>
        <p:nvSpPr>
          <p:cNvPr id="3" name="Text Placeholder 2">
            <a:extLst>
              <a:ext uri="{FF2B5EF4-FFF2-40B4-BE49-F238E27FC236}">
                <a16:creationId xmlns:a16="http://schemas.microsoft.com/office/drawing/2014/main" id="{0CC516EA-7742-433D-E774-783C60FAEAB8}"/>
              </a:ext>
            </a:extLst>
          </p:cNvPr>
          <p:cNvSpPr>
            <a:spLocks noGrp="1"/>
          </p:cNvSpPr>
          <p:nvPr>
            <p:ph type="body" sz="quarter" idx="13"/>
          </p:nvPr>
        </p:nvSpPr>
        <p:spPr>
          <a:xfrm>
            <a:off x="1377238" y="3622647"/>
            <a:ext cx="10023722" cy="3010055"/>
          </a:xfrm>
        </p:spPr>
        <p:txBody>
          <a:bodyPr/>
          <a:lstStyle/>
          <a:p>
            <a:pPr marL="285750" indent="-285750">
              <a:buFont typeface="Arial" panose="020B0604020202020204" pitchFamily="34" charset="0"/>
              <a:buChar char="•"/>
            </a:pPr>
            <a:r>
              <a:rPr lang="en-GB" sz="2400" dirty="0"/>
              <a:t>Short term mentality emphasises winning over developing when kids are young </a:t>
            </a:r>
          </a:p>
          <a:p>
            <a:pPr marL="285750" indent="-285750">
              <a:buFont typeface="Arial" panose="020B0604020202020204" pitchFamily="34" charset="0"/>
              <a:buChar char="•"/>
            </a:pPr>
            <a:r>
              <a:rPr lang="en-GB" sz="2400" dirty="0"/>
              <a:t>Bad habits can develop to find “short cuts” to win, preventing development of skills for the long term hence the importance of understanding and agreeing goals with the coach</a:t>
            </a:r>
          </a:p>
          <a:p>
            <a:pPr marL="285750" indent="-285750">
              <a:buFont typeface="Arial" panose="020B0604020202020204" pitchFamily="34" charset="0"/>
              <a:buChar char="•"/>
            </a:pPr>
            <a:r>
              <a:rPr lang="en-GB" sz="2400" dirty="0"/>
              <a:t>Your unconditional support is crucial; whilst providing many benefits tennis is a brutal sport mentally, physically, technically and tactically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31890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able&#10;&#10;Description automatically generated">
            <a:extLst>
              <a:ext uri="{FF2B5EF4-FFF2-40B4-BE49-F238E27FC236}">
                <a16:creationId xmlns:a16="http://schemas.microsoft.com/office/drawing/2014/main" id="{C3ED7004-FF6C-C7AC-A548-2C4959B0B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572" y="1444235"/>
            <a:ext cx="6204036" cy="4671203"/>
          </a:xfrm>
          <a:prstGeom prst="rect">
            <a:avLst/>
          </a:prstGeom>
        </p:spPr>
      </p:pic>
      <p:pic>
        <p:nvPicPr>
          <p:cNvPr id="8" name="Picture 7" descr="A screenshot of a television&#10;&#10;Description automatically generated with low confidence">
            <a:extLst>
              <a:ext uri="{FF2B5EF4-FFF2-40B4-BE49-F238E27FC236}">
                <a16:creationId xmlns:a16="http://schemas.microsoft.com/office/drawing/2014/main" id="{29D29570-1BA2-FCD5-6C97-6E7B0FB5DC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8608" y="1444234"/>
            <a:ext cx="6228271" cy="4671203"/>
          </a:xfrm>
          <a:prstGeom prst="rect">
            <a:avLst/>
          </a:prstGeom>
        </p:spPr>
      </p:pic>
      <p:sp>
        <p:nvSpPr>
          <p:cNvPr id="9" name="Text Placeholder 1">
            <a:extLst>
              <a:ext uri="{FF2B5EF4-FFF2-40B4-BE49-F238E27FC236}">
                <a16:creationId xmlns:a16="http://schemas.microsoft.com/office/drawing/2014/main" id="{592BB166-BDE9-768E-40A6-E64CED6789D4}"/>
              </a:ext>
            </a:extLst>
          </p:cNvPr>
          <p:cNvSpPr>
            <a:spLocks noGrp="1"/>
          </p:cNvSpPr>
          <p:nvPr>
            <p:ph type="body" sz="quarter" idx="12"/>
          </p:nvPr>
        </p:nvSpPr>
        <p:spPr>
          <a:xfrm>
            <a:off x="1708026" y="560439"/>
            <a:ext cx="10023722" cy="523220"/>
          </a:xfrm>
        </p:spPr>
        <p:txBody>
          <a:bodyPr/>
          <a:lstStyle/>
          <a:p>
            <a:r>
              <a:rPr lang="en-GB" sz="4000" dirty="0"/>
              <a:t>Tennis throws up a range of challenges</a:t>
            </a:r>
          </a:p>
        </p:txBody>
      </p:sp>
    </p:spTree>
    <p:extLst>
      <p:ext uri="{BB962C8B-B14F-4D97-AF65-F5344CB8AC3E}">
        <p14:creationId xmlns:p14="http://schemas.microsoft.com/office/powerpoint/2010/main" val="2770315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tennis player&#10;&#10;Description automatically generated with low confidence">
            <a:extLst>
              <a:ext uri="{FF2B5EF4-FFF2-40B4-BE49-F238E27FC236}">
                <a16:creationId xmlns:a16="http://schemas.microsoft.com/office/drawing/2014/main" id="{B73A577B-2753-6995-D410-5170BA3E07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8351" y="-345232"/>
            <a:ext cx="6428792" cy="7559675"/>
          </a:xfrm>
          <a:prstGeom prst="rect">
            <a:avLst/>
          </a:prstGeom>
        </p:spPr>
      </p:pic>
    </p:spTree>
    <p:extLst>
      <p:ext uri="{BB962C8B-B14F-4D97-AF65-F5344CB8AC3E}">
        <p14:creationId xmlns:p14="http://schemas.microsoft.com/office/powerpoint/2010/main" val="2706211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63B32E0-45C3-B5DB-8D40-B699C9459069}"/>
              </a:ext>
            </a:extLst>
          </p:cNvPr>
          <p:cNvSpPr>
            <a:spLocks noGrp="1"/>
          </p:cNvSpPr>
          <p:nvPr>
            <p:ph type="body" sz="quarter" idx="12"/>
          </p:nvPr>
        </p:nvSpPr>
        <p:spPr>
          <a:xfrm>
            <a:off x="1708026" y="560439"/>
            <a:ext cx="10023722" cy="523220"/>
          </a:xfrm>
        </p:spPr>
        <p:txBody>
          <a:bodyPr/>
          <a:lstStyle/>
          <a:p>
            <a:r>
              <a:rPr lang="en-GB" sz="4000" dirty="0"/>
              <a:t>Tennis throws up a range of challenges</a:t>
            </a:r>
          </a:p>
        </p:txBody>
      </p:sp>
      <p:sp>
        <p:nvSpPr>
          <p:cNvPr id="3" name="Text Placeholder 2">
            <a:extLst>
              <a:ext uri="{FF2B5EF4-FFF2-40B4-BE49-F238E27FC236}">
                <a16:creationId xmlns:a16="http://schemas.microsoft.com/office/drawing/2014/main" id="{6F176D5B-6D91-91B0-19B2-F4B4230D99E6}"/>
              </a:ext>
            </a:extLst>
          </p:cNvPr>
          <p:cNvSpPr>
            <a:spLocks noGrp="1"/>
          </p:cNvSpPr>
          <p:nvPr>
            <p:ph type="body" sz="quarter" idx="13"/>
          </p:nvPr>
        </p:nvSpPr>
        <p:spPr>
          <a:xfrm>
            <a:off x="181671" y="2067338"/>
            <a:ext cx="6553782" cy="5167568"/>
          </a:xfrm>
        </p:spPr>
        <p:txBody>
          <a:bodyPr/>
          <a:lstStyle/>
          <a:p>
            <a:pPr marL="342900" indent="-342900">
              <a:buFont typeface="+mj-lt"/>
              <a:buAutoNum type="arabicPeriod"/>
            </a:pPr>
            <a:r>
              <a:rPr lang="en-GB" sz="2000" dirty="0"/>
              <a:t>Even when winning, players often win just over 50% of the points</a:t>
            </a:r>
          </a:p>
          <a:p>
            <a:pPr marL="342900" indent="-342900">
              <a:buFont typeface="+mj-lt"/>
              <a:buAutoNum type="arabicPeriod"/>
            </a:pPr>
            <a:r>
              <a:rPr lang="en-GB" sz="2000" dirty="0"/>
              <a:t>Over the long term many matches will be lost – </a:t>
            </a:r>
            <a:r>
              <a:rPr lang="en-GB" sz="2000" b="1" dirty="0"/>
              <a:t>Win Loss Ratio</a:t>
            </a:r>
          </a:p>
          <a:p>
            <a:pPr marL="342900" indent="-342900">
              <a:buFont typeface="+mj-lt"/>
              <a:buAutoNum type="arabicPeriod"/>
            </a:pPr>
            <a:r>
              <a:rPr lang="en-GB" sz="2000" dirty="0"/>
              <a:t>Head to head competition challenges self worth</a:t>
            </a:r>
            <a:endParaRPr lang="en-GB" sz="2000" b="1" dirty="0"/>
          </a:p>
          <a:p>
            <a:pPr marL="342900" indent="-342900">
              <a:buFont typeface="+mj-lt"/>
              <a:buAutoNum type="arabicPeriod"/>
            </a:pPr>
            <a:r>
              <a:rPr lang="en-GB" sz="2000" b="1" dirty="0">
                <a:solidFill>
                  <a:srgbClr val="FF0000"/>
                </a:solidFill>
              </a:rPr>
              <a:t>65-80% of a match is dead time</a:t>
            </a:r>
          </a:p>
          <a:p>
            <a:pPr marL="342900" indent="-342900">
              <a:buFont typeface="+mj-lt"/>
              <a:buAutoNum type="arabicPeriod"/>
            </a:pPr>
            <a:r>
              <a:rPr lang="en-GB" sz="2000" dirty="0"/>
              <a:t>Scoring system punishes every mistake</a:t>
            </a:r>
          </a:p>
          <a:p>
            <a:pPr marL="342900" indent="-342900">
              <a:buFont typeface="+mj-lt"/>
              <a:buAutoNum type="arabicPeriod"/>
            </a:pPr>
            <a:r>
              <a:rPr lang="en-GB" sz="2000" dirty="0"/>
              <a:t>Can’t build up a big lead and then wait for the clock to run down – </a:t>
            </a:r>
            <a:r>
              <a:rPr lang="en-GB" sz="2000" b="1" dirty="0"/>
              <a:t>stop doing what’s got them there……</a:t>
            </a:r>
          </a:p>
          <a:p>
            <a:pPr marL="342900" indent="-342900">
              <a:buFont typeface="+mj-lt"/>
              <a:buAutoNum type="arabicPeriod"/>
            </a:pPr>
            <a:r>
              <a:rPr lang="en-GB" sz="2000" dirty="0"/>
              <a:t>Potential for frequent emotional highs and lows</a:t>
            </a:r>
          </a:p>
          <a:p>
            <a:pPr marL="342900" indent="-342900">
              <a:buFont typeface="+mj-lt"/>
              <a:buAutoNum type="arabicPeriod"/>
            </a:pPr>
            <a:r>
              <a:rPr lang="en-GB" sz="2000" dirty="0"/>
              <a:t>Uncontrollable elements can create injustices</a:t>
            </a:r>
          </a:p>
          <a:p>
            <a:endParaRPr lang="en-GB" sz="1400" dirty="0"/>
          </a:p>
          <a:p>
            <a:endParaRPr lang="en-GB" sz="1400" dirty="0"/>
          </a:p>
          <a:p>
            <a:endParaRPr lang="en-GB" sz="1400" dirty="0"/>
          </a:p>
        </p:txBody>
      </p:sp>
      <p:pic>
        <p:nvPicPr>
          <p:cNvPr id="6" name="Picture 5" descr="Graphical user interface, text&#10;&#10;Description automatically generated">
            <a:extLst>
              <a:ext uri="{FF2B5EF4-FFF2-40B4-BE49-F238E27FC236}">
                <a16:creationId xmlns:a16="http://schemas.microsoft.com/office/drawing/2014/main" id="{5ECEF3E1-156E-3BEC-B57D-37CCED2A25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5453" y="1095664"/>
            <a:ext cx="6044118" cy="6139242"/>
          </a:xfrm>
          <a:prstGeom prst="rect">
            <a:avLst/>
          </a:prstGeom>
        </p:spPr>
      </p:pic>
    </p:spTree>
    <p:extLst>
      <p:ext uri="{BB962C8B-B14F-4D97-AF65-F5344CB8AC3E}">
        <p14:creationId xmlns:p14="http://schemas.microsoft.com/office/powerpoint/2010/main" val="3805717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C9459DE-77ED-F9B7-02D9-DCF545FAF701}"/>
              </a:ext>
            </a:extLst>
          </p:cNvPr>
          <p:cNvSpPr>
            <a:spLocks noGrp="1"/>
          </p:cNvSpPr>
          <p:nvPr>
            <p:ph type="body" sz="quarter" idx="12"/>
          </p:nvPr>
        </p:nvSpPr>
        <p:spPr>
          <a:xfrm>
            <a:off x="1164279" y="1036320"/>
            <a:ext cx="5047946" cy="2175467"/>
          </a:xfrm>
        </p:spPr>
        <p:txBody>
          <a:bodyPr/>
          <a:lstStyle/>
          <a:p>
            <a:r>
              <a:rPr lang="en-US" dirty="0"/>
              <a:t>No surprises</a:t>
            </a:r>
          </a:p>
          <a:p>
            <a:r>
              <a:rPr lang="en-US" dirty="0"/>
              <a:t> </a:t>
            </a:r>
            <a:endParaRPr lang="en-GB" dirty="0"/>
          </a:p>
        </p:txBody>
      </p:sp>
      <p:pic>
        <p:nvPicPr>
          <p:cNvPr id="5" name="VID-20230508-WA0002">
            <a:hlinkClick r:id="" action="ppaction://media"/>
            <a:extLst>
              <a:ext uri="{FF2B5EF4-FFF2-40B4-BE49-F238E27FC236}">
                <a16:creationId xmlns:a16="http://schemas.microsoft.com/office/drawing/2014/main" id="{C5BBFECB-6E64-DEC0-0928-FA100ECFCC8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227550" y="134112"/>
            <a:ext cx="4252912" cy="7474648"/>
          </a:xfrm>
          <a:prstGeom prst="rect">
            <a:avLst/>
          </a:prstGeom>
        </p:spPr>
      </p:pic>
    </p:spTree>
    <p:extLst>
      <p:ext uri="{BB962C8B-B14F-4D97-AF65-F5344CB8AC3E}">
        <p14:creationId xmlns:p14="http://schemas.microsoft.com/office/powerpoint/2010/main" val="75429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1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7524DDA-81AA-BEC2-FE67-494E80FCF841}"/>
              </a:ext>
            </a:extLst>
          </p:cNvPr>
          <p:cNvSpPr>
            <a:spLocks noGrp="1"/>
          </p:cNvSpPr>
          <p:nvPr>
            <p:ph type="body" sz="quarter" idx="12"/>
          </p:nvPr>
        </p:nvSpPr>
        <p:spPr>
          <a:xfrm>
            <a:off x="1311924" y="917852"/>
            <a:ext cx="5342649" cy="523220"/>
          </a:xfrm>
        </p:spPr>
        <p:txBody>
          <a:bodyPr/>
          <a:lstStyle/>
          <a:p>
            <a:r>
              <a:rPr lang="en-GB" sz="4000" dirty="0"/>
              <a:t>Top 10 success factors</a:t>
            </a:r>
          </a:p>
        </p:txBody>
      </p:sp>
      <p:sp>
        <p:nvSpPr>
          <p:cNvPr id="3" name="Text Placeholder 2">
            <a:extLst>
              <a:ext uri="{FF2B5EF4-FFF2-40B4-BE49-F238E27FC236}">
                <a16:creationId xmlns:a16="http://schemas.microsoft.com/office/drawing/2014/main" id="{ED38FC79-4091-1A40-ED3E-B2967FF1DA0C}"/>
              </a:ext>
            </a:extLst>
          </p:cNvPr>
          <p:cNvSpPr>
            <a:spLocks noGrp="1"/>
          </p:cNvSpPr>
          <p:nvPr>
            <p:ph type="body" sz="quarter" idx="13"/>
          </p:nvPr>
        </p:nvSpPr>
        <p:spPr>
          <a:xfrm>
            <a:off x="1311923" y="2145832"/>
            <a:ext cx="10023722" cy="4154984"/>
          </a:xfrm>
        </p:spPr>
        <p:txBody>
          <a:bodyPr/>
          <a:lstStyle/>
          <a:p>
            <a:r>
              <a:rPr lang="en-US" sz="2000" dirty="0"/>
              <a:t>1. Dedication and Persistence </a:t>
            </a:r>
          </a:p>
          <a:p>
            <a:r>
              <a:rPr lang="en-US" sz="2000" dirty="0"/>
              <a:t>2</a:t>
            </a:r>
            <a:r>
              <a:rPr lang="en-US" sz="2000" b="1" dirty="0"/>
              <a:t>. </a:t>
            </a:r>
            <a:r>
              <a:rPr lang="en-US" sz="2000" b="1" dirty="0">
                <a:solidFill>
                  <a:srgbClr val="FF0000"/>
                </a:solidFill>
              </a:rPr>
              <a:t>Family and Friends </a:t>
            </a:r>
          </a:p>
          <a:p>
            <a:r>
              <a:rPr lang="en-US" sz="2000" dirty="0"/>
              <a:t>3. Coaches </a:t>
            </a:r>
          </a:p>
          <a:p>
            <a:r>
              <a:rPr lang="en-US" sz="2000" dirty="0"/>
              <a:t>4. </a:t>
            </a:r>
            <a:r>
              <a:rPr lang="en-US" sz="2000" b="1" dirty="0">
                <a:solidFill>
                  <a:srgbClr val="FF0000"/>
                </a:solidFill>
              </a:rPr>
              <a:t>Love of Sport </a:t>
            </a:r>
          </a:p>
          <a:p>
            <a:r>
              <a:rPr lang="en-US" sz="2000" dirty="0"/>
              <a:t>5. Training Programs and Facilities</a:t>
            </a:r>
          </a:p>
          <a:p>
            <a:r>
              <a:rPr lang="en-US" sz="2000" dirty="0"/>
              <a:t>6. Natural Talent </a:t>
            </a:r>
          </a:p>
          <a:p>
            <a:r>
              <a:rPr lang="en-US" sz="2000" dirty="0"/>
              <a:t>7. Competitiveness</a:t>
            </a:r>
          </a:p>
          <a:p>
            <a:r>
              <a:rPr lang="en-US" sz="2000" dirty="0"/>
              <a:t>8. Focus </a:t>
            </a:r>
          </a:p>
          <a:p>
            <a:r>
              <a:rPr lang="en-US" sz="2000" dirty="0"/>
              <a:t>9. Work ethic </a:t>
            </a:r>
          </a:p>
          <a:p>
            <a:r>
              <a:rPr lang="en-US" sz="2000" dirty="0"/>
              <a:t>10.Financial Support</a:t>
            </a:r>
            <a:endParaRPr lang="en-GB" sz="2000" dirty="0"/>
          </a:p>
        </p:txBody>
      </p:sp>
      <p:sp>
        <p:nvSpPr>
          <p:cNvPr id="5" name="Text Placeholder 2">
            <a:extLst>
              <a:ext uri="{FF2B5EF4-FFF2-40B4-BE49-F238E27FC236}">
                <a16:creationId xmlns:a16="http://schemas.microsoft.com/office/drawing/2014/main" id="{BB5F5D49-AACF-F928-BDBB-B571D9DA3684}"/>
              </a:ext>
            </a:extLst>
          </p:cNvPr>
          <p:cNvSpPr txBox="1">
            <a:spLocks/>
          </p:cNvSpPr>
          <p:nvPr/>
        </p:nvSpPr>
        <p:spPr>
          <a:xfrm>
            <a:off x="1311923" y="1520408"/>
            <a:ext cx="8513211" cy="332399"/>
          </a:xfrm>
          <a:prstGeom prst="rect">
            <a:avLst/>
          </a:prstGeom>
        </p:spPr>
        <p:txBody>
          <a:bodyPr vert="horz" wrap="square" lIns="0" tIns="0" rIns="0" bIns="0" rtlCol="0">
            <a:spAutoFit/>
          </a:bodyPr>
          <a:lstStyle>
            <a:lvl1pPr marL="0" marR="0" indent="0" algn="l" defTabSz="1342928" rtl="0" eaLnBrk="1" fontAlgn="base" latinLnBrk="0" hangingPunct="1">
              <a:lnSpc>
                <a:spcPct val="90000"/>
              </a:lnSpc>
              <a:spcBef>
                <a:spcPts val="0"/>
              </a:spcBef>
              <a:spcAft>
                <a:spcPts val="1200"/>
              </a:spcAft>
              <a:buClrTx/>
              <a:buSzPct val="123000"/>
              <a:buFontTx/>
              <a:buNone/>
              <a:tabLst/>
              <a:defRPr sz="1600" kern="1200" cap="none" baseline="0">
                <a:solidFill>
                  <a:srgbClr val="16316F"/>
                </a:solidFill>
                <a:latin typeface="Arial" panose="020B0604020202020204" pitchFamily="34" charset="0"/>
                <a:ea typeface="+mn-ea"/>
                <a:cs typeface="+mn-cs"/>
              </a:defRPr>
            </a:lvl1pPr>
            <a:lvl2pPr marL="0" indent="0" algn="l" defTabSz="801821" rtl="0" eaLnBrk="1" latinLnBrk="0" hangingPunct="1">
              <a:lnSpc>
                <a:spcPct val="85000"/>
              </a:lnSpc>
              <a:spcBef>
                <a:spcPts val="1943"/>
              </a:spcBef>
              <a:buFont typeface="Arial" panose="020B0604020202020204" pitchFamily="34" charset="0"/>
              <a:buNone/>
              <a:defRPr sz="1943" kern="1200" cap="all" baseline="0">
                <a:solidFill>
                  <a:schemeClr val="accent1"/>
                </a:solidFill>
                <a:latin typeface="+mj-lt"/>
                <a:ea typeface="+mn-ea"/>
                <a:cs typeface="+mn-cs"/>
              </a:defRPr>
            </a:lvl2pPr>
            <a:lvl3pPr marL="0" indent="0" algn="l" defTabSz="801821" rtl="0" eaLnBrk="1" latinLnBrk="0" hangingPunct="1">
              <a:lnSpc>
                <a:spcPct val="95000"/>
              </a:lnSpc>
              <a:spcBef>
                <a:spcPts val="863"/>
              </a:spcBef>
              <a:buFont typeface="Arial" panose="020B0604020202020204" pitchFamily="34" charset="0"/>
              <a:buNone/>
              <a:defRPr sz="1511" b="0" kern="1200">
                <a:solidFill>
                  <a:schemeClr val="tx2"/>
                </a:solidFill>
                <a:latin typeface="+mn-lt"/>
                <a:ea typeface="+mn-ea"/>
                <a:cs typeface="+mn-cs"/>
              </a:defRPr>
            </a:lvl3pPr>
            <a:lvl4pPr marL="0" indent="0" algn="l" defTabSz="801821" rtl="0" eaLnBrk="1" latinLnBrk="0" hangingPunct="1">
              <a:lnSpc>
                <a:spcPct val="95000"/>
              </a:lnSpc>
              <a:spcBef>
                <a:spcPts val="1295"/>
              </a:spcBef>
              <a:spcAft>
                <a:spcPts val="324"/>
              </a:spcAft>
              <a:buFont typeface="Arial" panose="020B0604020202020204" pitchFamily="34" charset="0"/>
              <a:buNone/>
              <a:defRPr sz="1511" b="1" kern="1200">
                <a:solidFill>
                  <a:schemeClr val="accent1"/>
                </a:solidFill>
                <a:latin typeface="+mn-lt"/>
                <a:ea typeface="+mn-ea"/>
                <a:cs typeface="+mn-cs"/>
              </a:defRPr>
            </a:lvl4pPr>
            <a:lvl5pPr marL="200456" indent="-200456" algn="l" defTabSz="801821" rtl="0" eaLnBrk="1" latinLnBrk="0" hangingPunct="1">
              <a:lnSpc>
                <a:spcPct val="95000"/>
              </a:lnSpc>
              <a:spcBef>
                <a:spcPts val="648"/>
              </a:spcBef>
              <a:buFont typeface="Arial" panose="020B0604020202020204" pitchFamily="34" charset="0"/>
              <a:buChar char="•"/>
              <a:defRPr sz="1511" kern="1200">
                <a:solidFill>
                  <a:schemeClr val="tx2"/>
                </a:solidFill>
                <a:latin typeface="+mn-lt"/>
                <a:ea typeface="+mn-ea"/>
                <a:cs typeface="+mn-cs"/>
              </a:defRPr>
            </a:lvl5pPr>
            <a:lvl6pPr marL="2205007"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6pPr>
            <a:lvl7pPr marL="260591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7pPr>
            <a:lvl8pPr marL="300682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8pPr>
            <a:lvl9pPr marL="3407738" indent="-200456" algn="l" defTabSz="801821" rtl="0" eaLnBrk="1" latinLnBrk="0" hangingPunct="1">
              <a:lnSpc>
                <a:spcPct val="90000"/>
              </a:lnSpc>
              <a:spcBef>
                <a:spcPts val="438"/>
              </a:spcBef>
              <a:buFont typeface="Arial" panose="020B0604020202020204" pitchFamily="34" charset="0"/>
              <a:buChar char="•"/>
              <a:defRPr sz="1579" kern="1200">
                <a:solidFill>
                  <a:schemeClr val="tx1"/>
                </a:solidFill>
                <a:latin typeface="+mn-lt"/>
                <a:ea typeface="+mn-ea"/>
                <a:cs typeface="+mn-cs"/>
              </a:defRPr>
            </a:lvl9pPr>
          </a:lstStyle>
          <a:p>
            <a:r>
              <a:rPr lang="en-US" sz="2400" b="1" dirty="0"/>
              <a:t>759 Olympians generated a list of 3,178 success factors</a:t>
            </a:r>
            <a:endParaRPr lang="en-GB" sz="2400" b="1" dirty="0"/>
          </a:p>
        </p:txBody>
      </p:sp>
    </p:spTree>
    <p:extLst>
      <p:ext uri="{BB962C8B-B14F-4D97-AF65-F5344CB8AC3E}">
        <p14:creationId xmlns:p14="http://schemas.microsoft.com/office/powerpoint/2010/main" val="1798610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2A000C-F1A6-33DF-8AAF-11D48B51E2E6}"/>
              </a:ext>
            </a:extLst>
          </p:cNvPr>
          <p:cNvPicPr>
            <a:picLocks noChangeAspect="1"/>
          </p:cNvPicPr>
          <p:nvPr/>
        </p:nvPicPr>
        <p:blipFill>
          <a:blip r:embed="rId3"/>
          <a:stretch>
            <a:fillRect/>
          </a:stretch>
        </p:blipFill>
        <p:spPr>
          <a:xfrm>
            <a:off x="432168" y="0"/>
            <a:ext cx="12036860" cy="8334115"/>
          </a:xfrm>
          <a:prstGeom prst="rect">
            <a:avLst/>
          </a:prstGeom>
        </p:spPr>
      </p:pic>
    </p:spTree>
    <p:extLst>
      <p:ext uri="{BB962C8B-B14F-4D97-AF65-F5344CB8AC3E}">
        <p14:creationId xmlns:p14="http://schemas.microsoft.com/office/powerpoint/2010/main" val="2324032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54F1D21-9001-ABEE-39F4-8F901D7543DA}"/>
              </a:ext>
            </a:extLst>
          </p:cNvPr>
          <p:cNvSpPr>
            <a:spLocks noGrp="1"/>
          </p:cNvSpPr>
          <p:nvPr>
            <p:ph type="body" sz="quarter" idx="12"/>
          </p:nvPr>
        </p:nvSpPr>
        <p:spPr>
          <a:xfrm>
            <a:off x="3905834" y="2110335"/>
            <a:ext cx="10023722" cy="523220"/>
          </a:xfrm>
        </p:spPr>
        <p:txBody>
          <a:bodyPr/>
          <a:lstStyle/>
          <a:p>
            <a:r>
              <a:rPr lang="en-GB" sz="4000" dirty="0"/>
              <a:t>The opportunities in tennis</a:t>
            </a:r>
          </a:p>
        </p:txBody>
      </p:sp>
      <p:sp>
        <p:nvSpPr>
          <p:cNvPr id="3" name="Text Placeholder 2">
            <a:extLst>
              <a:ext uri="{FF2B5EF4-FFF2-40B4-BE49-F238E27FC236}">
                <a16:creationId xmlns:a16="http://schemas.microsoft.com/office/drawing/2014/main" id="{A9ACA19F-9022-C0B4-4903-D06B938A0146}"/>
              </a:ext>
            </a:extLst>
          </p:cNvPr>
          <p:cNvSpPr>
            <a:spLocks noGrp="1"/>
          </p:cNvSpPr>
          <p:nvPr>
            <p:ph type="body" sz="quarter" idx="13"/>
          </p:nvPr>
        </p:nvSpPr>
        <p:spPr>
          <a:xfrm>
            <a:off x="1433097" y="819809"/>
            <a:ext cx="10023722" cy="5624036"/>
          </a:xfrm>
        </p:spPr>
        <p:txBody>
          <a:bodyPr/>
          <a:lstStyle/>
          <a:p>
            <a:pPr marL="285750" indent="-285750">
              <a:buFont typeface="Arial" panose="020B0604020202020204" pitchFamily="34" charset="0"/>
              <a:buChar char="•"/>
            </a:pPr>
            <a:r>
              <a:rPr lang="en-US" sz="2000" dirty="0"/>
              <a:t>Rackets Manager / Club manager</a:t>
            </a:r>
          </a:p>
          <a:p>
            <a:pPr marL="285750" indent="-285750">
              <a:buFont typeface="Arial" panose="020B0604020202020204" pitchFamily="34" charset="0"/>
              <a:buChar char="•"/>
            </a:pPr>
            <a:r>
              <a:rPr lang="en-US" sz="2000" dirty="0"/>
              <a:t>Stringer</a:t>
            </a:r>
          </a:p>
          <a:p>
            <a:pPr marL="285750" indent="-285750">
              <a:buFont typeface="Arial" panose="020B0604020202020204" pitchFamily="34" charset="0"/>
              <a:buChar char="•"/>
            </a:pPr>
            <a:r>
              <a:rPr lang="en-US" sz="2000" dirty="0"/>
              <a:t>Medical</a:t>
            </a:r>
          </a:p>
          <a:p>
            <a:pPr marL="285750" indent="-285750">
              <a:buFont typeface="Arial" panose="020B0604020202020204" pitchFamily="34" charset="0"/>
              <a:buChar char="•"/>
            </a:pPr>
            <a:r>
              <a:rPr lang="en-US" sz="2000" dirty="0"/>
              <a:t>Physio</a:t>
            </a:r>
          </a:p>
          <a:p>
            <a:pPr marL="285750" indent="-285750">
              <a:buFont typeface="Arial" panose="020B0604020202020204" pitchFamily="34" charset="0"/>
              <a:buChar char="•"/>
            </a:pPr>
            <a:r>
              <a:rPr lang="en-US" sz="2000" dirty="0"/>
              <a:t>S &amp; C</a:t>
            </a:r>
          </a:p>
          <a:p>
            <a:pPr marL="285750" indent="-285750">
              <a:buFont typeface="Arial" panose="020B0604020202020204" pitchFamily="34" charset="0"/>
              <a:buChar char="•"/>
            </a:pPr>
            <a:r>
              <a:rPr lang="en-US" sz="2000" dirty="0"/>
              <a:t>Coach</a:t>
            </a:r>
          </a:p>
          <a:p>
            <a:pPr marL="285750" indent="-285750">
              <a:buFont typeface="Arial" panose="020B0604020202020204" pitchFamily="34" charset="0"/>
              <a:buChar char="•"/>
            </a:pPr>
            <a:r>
              <a:rPr lang="en-US" sz="2000" dirty="0"/>
              <a:t>Tutor / Mentoring</a:t>
            </a:r>
          </a:p>
          <a:p>
            <a:pPr marL="285750" indent="-285750">
              <a:buFont typeface="Arial" panose="020B0604020202020204" pitchFamily="34" charset="0"/>
              <a:buChar char="•"/>
            </a:pPr>
            <a:r>
              <a:rPr lang="en-US" sz="2000" dirty="0"/>
              <a:t>College tennis scholarship's (US)</a:t>
            </a:r>
          </a:p>
          <a:p>
            <a:pPr marL="285750" indent="-285750">
              <a:buFont typeface="Arial" panose="020B0604020202020204" pitchFamily="34" charset="0"/>
              <a:buChar char="•"/>
            </a:pPr>
            <a:r>
              <a:rPr lang="en-US" sz="2000" dirty="0"/>
              <a:t>Average tennis coaches salary £30,000 ... earnings up to £100,000 +</a:t>
            </a:r>
          </a:p>
          <a:p>
            <a:pPr marL="285750" indent="-285750">
              <a:buFont typeface="Arial" panose="020B0604020202020204" pitchFamily="34" charset="0"/>
              <a:buChar char="•"/>
            </a:pPr>
            <a:r>
              <a:rPr lang="en-US" sz="2000" dirty="0"/>
              <a:t>Run tennis clubs (businesses)</a:t>
            </a:r>
          </a:p>
          <a:p>
            <a:pPr marL="285750" indent="-285750">
              <a:buFont typeface="Arial" panose="020B0604020202020204" pitchFamily="34" charset="0"/>
              <a:buChar char="•"/>
            </a:pPr>
            <a:r>
              <a:rPr lang="en-US" sz="2000" dirty="0"/>
              <a:t>Competition </a:t>
            </a:r>
            <a:r>
              <a:rPr lang="en-US" sz="2000" dirty="0" err="1"/>
              <a:t>organiser</a:t>
            </a:r>
            <a:endParaRPr lang="en-US" sz="2000" dirty="0"/>
          </a:p>
          <a:p>
            <a:pPr marL="285750" indent="-285750">
              <a:buFont typeface="Arial" panose="020B0604020202020204" pitchFamily="34" charset="0"/>
              <a:buChar char="•"/>
            </a:pPr>
            <a:r>
              <a:rPr lang="en-US" sz="2000" dirty="0"/>
              <a:t>Nutritionist</a:t>
            </a:r>
          </a:p>
          <a:p>
            <a:pPr marL="285750" indent="-285750">
              <a:buFont typeface="Arial" panose="020B0604020202020204" pitchFamily="34" charset="0"/>
              <a:buChar char="•"/>
            </a:pPr>
            <a:r>
              <a:rPr lang="en-US" sz="2000" dirty="0"/>
              <a:t>Referee / Umpire</a:t>
            </a:r>
          </a:p>
        </p:txBody>
      </p:sp>
    </p:spTree>
    <p:extLst>
      <p:ext uri="{BB962C8B-B14F-4D97-AF65-F5344CB8AC3E}">
        <p14:creationId xmlns:p14="http://schemas.microsoft.com/office/powerpoint/2010/main" val="4074147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F93B343-B3AA-F365-44A2-0B6F996BA7E6}"/>
              </a:ext>
            </a:extLst>
          </p:cNvPr>
          <p:cNvSpPr>
            <a:spLocks noGrp="1"/>
          </p:cNvSpPr>
          <p:nvPr>
            <p:ph type="body" sz="quarter" idx="12"/>
          </p:nvPr>
        </p:nvSpPr>
        <p:spPr>
          <a:xfrm>
            <a:off x="1377238" y="544217"/>
            <a:ext cx="10023722" cy="523220"/>
          </a:xfrm>
        </p:spPr>
        <p:txBody>
          <a:bodyPr/>
          <a:lstStyle/>
          <a:p>
            <a:r>
              <a:rPr lang="en-GB" sz="4000" dirty="0"/>
              <a:t>Key messages for parents</a:t>
            </a:r>
          </a:p>
        </p:txBody>
      </p:sp>
      <p:sp>
        <p:nvSpPr>
          <p:cNvPr id="3" name="Text Placeholder 2">
            <a:extLst>
              <a:ext uri="{FF2B5EF4-FFF2-40B4-BE49-F238E27FC236}">
                <a16:creationId xmlns:a16="http://schemas.microsoft.com/office/drawing/2014/main" id="{2A8F50BB-F2AA-82F6-EDE1-94F3BC64C3A6}"/>
              </a:ext>
            </a:extLst>
          </p:cNvPr>
          <p:cNvSpPr>
            <a:spLocks noGrp="1"/>
          </p:cNvSpPr>
          <p:nvPr>
            <p:ph type="body" sz="quarter" idx="13"/>
          </p:nvPr>
        </p:nvSpPr>
        <p:spPr>
          <a:xfrm>
            <a:off x="1283932" y="1067437"/>
            <a:ext cx="9903906" cy="5718489"/>
          </a:xfrm>
        </p:spPr>
        <p:txBody>
          <a:bodyPr/>
          <a:lstStyle/>
          <a:p>
            <a:pPr marL="285750" indent="-285750">
              <a:buFont typeface="Arial" panose="020B0604020202020204" pitchFamily="34" charset="0"/>
              <a:buChar char="•"/>
            </a:pPr>
            <a:r>
              <a:rPr lang="en-US" sz="1800" dirty="0"/>
              <a:t>We can only control the </a:t>
            </a:r>
            <a:r>
              <a:rPr lang="en-US" sz="1800" dirty="0" err="1"/>
              <a:t>controllables</a:t>
            </a:r>
            <a:endParaRPr lang="en-US" sz="1800" dirty="0"/>
          </a:p>
          <a:p>
            <a:pPr marL="285750" indent="-285750">
              <a:buFont typeface="Arial" panose="020B0604020202020204" pitchFamily="34" charset="0"/>
              <a:buChar char="•"/>
            </a:pPr>
            <a:r>
              <a:rPr lang="en-US" sz="1800" dirty="0"/>
              <a:t>Reward hard work over results</a:t>
            </a:r>
            <a:r>
              <a:rPr lang="en-US" sz="1800" dirty="0">
                <a:solidFill>
                  <a:srgbClr val="FF0000"/>
                </a:solidFill>
              </a:rPr>
              <a:t>, always applaud attitudes</a:t>
            </a:r>
            <a:r>
              <a:rPr lang="en-US" sz="1800" dirty="0"/>
              <a:t>, work ethic, passion, determination, fair play, improvement, development... The result is the last thing to discuss.......</a:t>
            </a:r>
          </a:p>
          <a:p>
            <a:r>
              <a:rPr lang="en-US" sz="1800" dirty="0"/>
              <a:t>   “</a:t>
            </a:r>
            <a:r>
              <a:rPr lang="en-US" sz="1800" b="1" dirty="0"/>
              <a:t>Skills get you to 17, Character gets you to 35!” </a:t>
            </a:r>
            <a:r>
              <a:rPr lang="en-US" sz="1800" dirty="0"/>
              <a:t>LFC Academy Director – Alex </a:t>
            </a:r>
            <a:r>
              <a:rPr lang="en-US" sz="1800" dirty="0" err="1"/>
              <a:t>Inglethorpe</a:t>
            </a:r>
            <a:endParaRPr lang="en-US" sz="1800" dirty="0"/>
          </a:p>
          <a:p>
            <a:pPr marL="285750" indent="-285750">
              <a:buFont typeface="Arial" panose="020B0604020202020204" pitchFamily="34" charset="0"/>
              <a:buChar char="•"/>
            </a:pPr>
            <a:r>
              <a:rPr lang="en-US" sz="1800" b="1" dirty="0"/>
              <a:t>Kids naturally compare themselves to one another</a:t>
            </a:r>
            <a:r>
              <a:rPr lang="en-US" sz="1800" dirty="0"/>
              <a:t>, so we don’t need to do it for them (Mother of all cock ups)</a:t>
            </a:r>
          </a:p>
          <a:p>
            <a:pPr marL="285750" indent="-285750">
              <a:buFont typeface="Arial" panose="020B0604020202020204" pitchFamily="34" charset="0"/>
              <a:buChar char="•"/>
            </a:pPr>
            <a:r>
              <a:rPr lang="en-US" sz="1800" dirty="0"/>
              <a:t>Parents should try hard to avoid absolutes ..... They played rubbish today, my child is the best player in this squad, </a:t>
            </a:r>
            <a:r>
              <a:rPr lang="en-US" sz="1800" b="1" dirty="0"/>
              <a:t>they should win this</a:t>
            </a:r>
            <a:r>
              <a:rPr lang="en-US" sz="1800" dirty="0"/>
              <a:t>, </a:t>
            </a:r>
            <a:r>
              <a:rPr lang="en-US" sz="1800" b="1" dirty="0"/>
              <a:t>they should </a:t>
            </a:r>
            <a:r>
              <a:rPr lang="en-US" sz="1800" dirty="0"/>
              <a:t>get picked. </a:t>
            </a:r>
          </a:p>
          <a:p>
            <a:pPr marL="285750" indent="-285750">
              <a:buFont typeface="Arial" panose="020B0604020202020204" pitchFamily="34" charset="0"/>
              <a:buChar char="•"/>
            </a:pPr>
            <a:r>
              <a:rPr lang="en-US" sz="1800" dirty="0"/>
              <a:t>Parents should do the upmost to switch off from tennis with their child (don’t forget to be just a parent and not a tennis parent 24/7) </a:t>
            </a:r>
            <a:r>
              <a:rPr lang="en-US" sz="1800" b="1" dirty="0">
                <a:solidFill>
                  <a:srgbClr val="FF0000"/>
                </a:solidFill>
              </a:rPr>
              <a:t>Especially in the CAR!</a:t>
            </a:r>
          </a:p>
          <a:p>
            <a:pPr marL="285750" indent="-285750">
              <a:buFont typeface="Arial" panose="020B0604020202020204" pitchFamily="34" charset="0"/>
              <a:buChar char="•"/>
            </a:pPr>
            <a:r>
              <a:rPr lang="en-US" sz="1800" b="1" dirty="0"/>
              <a:t>Kids shouldn’t be aware of the money aspect to tennis </a:t>
            </a:r>
            <a:r>
              <a:rPr lang="en-US" sz="1800" dirty="0"/>
              <a:t>(10 &amp; under specific).Especially under a negative umbrella (“do you know how much it costs to bring you to these tournaments”) This will only increase pressure on your child.</a:t>
            </a:r>
          </a:p>
          <a:p>
            <a:pPr marL="285750" indent="-285750">
              <a:buFont typeface="Arial" panose="020B0604020202020204" pitchFamily="34" charset="0"/>
              <a:buChar char="•"/>
            </a:pPr>
            <a:r>
              <a:rPr lang="en-US" sz="1800" dirty="0"/>
              <a:t>It’s a long journey and there's no crystal ball predicting the destination</a:t>
            </a:r>
          </a:p>
          <a:p>
            <a:pPr marL="285750" indent="-285750">
              <a:buFont typeface="Arial" panose="020B0604020202020204" pitchFamily="34" charset="0"/>
              <a:buChar char="•"/>
            </a:pPr>
            <a:r>
              <a:rPr lang="en-US" sz="1800" dirty="0"/>
              <a:t>Parents should mix up their tennis time with their child: sometimes stay for the lesson on the court, then behind the court, then in the clubhouse, sometimes no where at all to be seen, go to tournaments and watch, go to tournaments and not watch, don’t go to tournaments, keep the relationships and routine varied</a:t>
            </a:r>
            <a:endParaRPr lang="en-GB" sz="1800" dirty="0"/>
          </a:p>
        </p:txBody>
      </p:sp>
    </p:spTree>
    <p:extLst>
      <p:ext uri="{BB962C8B-B14F-4D97-AF65-F5344CB8AC3E}">
        <p14:creationId xmlns:p14="http://schemas.microsoft.com/office/powerpoint/2010/main" val="345619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D9C13E-B060-7639-43AF-05B26B72D968}"/>
              </a:ext>
            </a:extLst>
          </p:cNvPr>
          <p:cNvSpPr>
            <a:spLocks noGrp="1"/>
          </p:cNvSpPr>
          <p:nvPr>
            <p:ph type="body" sz="quarter" idx="12"/>
          </p:nvPr>
        </p:nvSpPr>
        <p:spPr>
          <a:xfrm>
            <a:off x="7564968" y="987552"/>
            <a:ext cx="6364682" cy="1726627"/>
          </a:xfrm>
        </p:spPr>
        <p:txBody>
          <a:bodyPr/>
          <a:lstStyle/>
          <a:p>
            <a:r>
              <a:rPr lang="en-US" dirty="0"/>
              <a:t>What’s important</a:t>
            </a:r>
            <a:endParaRPr lang="en-GB" dirty="0"/>
          </a:p>
        </p:txBody>
      </p:sp>
      <p:sp>
        <p:nvSpPr>
          <p:cNvPr id="4" name="Text Placeholder 3">
            <a:extLst>
              <a:ext uri="{FF2B5EF4-FFF2-40B4-BE49-F238E27FC236}">
                <a16:creationId xmlns:a16="http://schemas.microsoft.com/office/drawing/2014/main" id="{BB67C7A7-5440-4B3E-2113-CCACF0282443}"/>
              </a:ext>
            </a:extLst>
          </p:cNvPr>
          <p:cNvSpPr>
            <a:spLocks noGrp="1"/>
          </p:cNvSpPr>
          <p:nvPr>
            <p:ph type="body" sz="quarter" idx="14"/>
          </p:nvPr>
        </p:nvSpPr>
        <p:spPr>
          <a:xfrm>
            <a:off x="7564968" y="3043584"/>
            <a:ext cx="5460738" cy="3626634"/>
          </a:xfrm>
        </p:spPr>
        <p:txBody>
          <a:bodyPr/>
          <a:lstStyle/>
          <a:p>
            <a:pPr marL="457200" indent="-457200">
              <a:buFont typeface="Arial" panose="020B0604020202020204" pitchFamily="34" charset="0"/>
              <a:buChar char="•"/>
            </a:pPr>
            <a:r>
              <a:rPr lang="en-US" dirty="0"/>
              <a:t>Competitiveness</a:t>
            </a:r>
          </a:p>
          <a:p>
            <a:pPr marL="457200" indent="-457200">
              <a:buFont typeface="Arial" panose="020B0604020202020204" pitchFamily="34" charset="0"/>
              <a:buChar char="•"/>
            </a:pPr>
            <a:r>
              <a:rPr lang="en-US" dirty="0"/>
              <a:t>Athleticism</a:t>
            </a:r>
          </a:p>
          <a:p>
            <a:pPr marL="457200" indent="-457200">
              <a:buFont typeface="Arial" panose="020B0604020202020204" pitchFamily="34" charset="0"/>
              <a:buChar char="•"/>
            </a:pPr>
            <a:r>
              <a:rPr lang="en-US" dirty="0"/>
              <a:t>Match </a:t>
            </a:r>
            <a:r>
              <a:rPr lang="en-US" dirty="0" err="1"/>
              <a:t>iq</a:t>
            </a:r>
            <a:endParaRPr lang="en-US" dirty="0"/>
          </a:p>
          <a:p>
            <a:pPr marL="457200" indent="-457200">
              <a:buFont typeface="Arial" panose="020B0604020202020204" pitchFamily="34" charset="0"/>
              <a:buChar char="•"/>
            </a:pPr>
            <a:r>
              <a:rPr lang="en-US" dirty="0"/>
              <a:t>Skills</a:t>
            </a:r>
          </a:p>
          <a:p>
            <a:pPr marL="457200" indent="-457200">
              <a:buFont typeface="Arial" panose="020B0604020202020204" pitchFamily="34" charset="0"/>
              <a:buChar char="•"/>
            </a:pPr>
            <a:r>
              <a:rPr lang="en-US" dirty="0">
                <a:solidFill>
                  <a:srgbClr val="FF0000"/>
                </a:solidFill>
              </a:rPr>
              <a:t>Future potential </a:t>
            </a:r>
            <a:endParaRPr lang="en-GB" dirty="0">
              <a:solidFill>
                <a:srgbClr val="FF0000"/>
              </a:solidFill>
            </a:endParaRPr>
          </a:p>
        </p:txBody>
      </p:sp>
      <p:pic>
        <p:nvPicPr>
          <p:cNvPr id="6" name="Picture 5">
            <a:extLst>
              <a:ext uri="{FF2B5EF4-FFF2-40B4-BE49-F238E27FC236}">
                <a16:creationId xmlns:a16="http://schemas.microsoft.com/office/drawing/2014/main" id="{F2943D74-ED09-8008-3C0B-655231C6C6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470" y="0"/>
            <a:ext cx="5966417" cy="7668768"/>
          </a:xfrm>
          <a:prstGeom prst="rect">
            <a:avLst/>
          </a:prstGeom>
        </p:spPr>
      </p:pic>
    </p:spTree>
    <p:extLst>
      <p:ext uri="{BB962C8B-B14F-4D97-AF65-F5344CB8AC3E}">
        <p14:creationId xmlns:p14="http://schemas.microsoft.com/office/powerpoint/2010/main" val="2395408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38304D3-C93B-2DA0-95C3-CC4C511078DB}"/>
              </a:ext>
            </a:extLst>
          </p:cNvPr>
          <p:cNvSpPr>
            <a:spLocks noGrp="1"/>
          </p:cNvSpPr>
          <p:nvPr>
            <p:ph type="body" sz="quarter" idx="12"/>
          </p:nvPr>
        </p:nvSpPr>
        <p:spPr>
          <a:xfrm>
            <a:off x="1023670" y="880967"/>
            <a:ext cx="4596842" cy="2589940"/>
          </a:xfrm>
        </p:spPr>
        <p:txBody>
          <a:bodyPr/>
          <a:lstStyle/>
          <a:p>
            <a:r>
              <a:rPr lang="en-US" dirty="0"/>
              <a:t>Is this instinctive or trained?</a:t>
            </a:r>
            <a:endParaRPr lang="en-GB" dirty="0"/>
          </a:p>
        </p:txBody>
      </p:sp>
      <p:sp>
        <p:nvSpPr>
          <p:cNvPr id="4" name="Text Placeholder 3">
            <a:extLst>
              <a:ext uri="{FF2B5EF4-FFF2-40B4-BE49-F238E27FC236}">
                <a16:creationId xmlns:a16="http://schemas.microsoft.com/office/drawing/2014/main" id="{929EAACF-E765-5BCF-4507-62454B17AA87}"/>
              </a:ext>
            </a:extLst>
          </p:cNvPr>
          <p:cNvSpPr>
            <a:spLocks noGrp="1"/>
          </p:cNvSpPr>
          <p:nvPr>
            <p:ph type="body" sz="quarter" idx="14"/>
          </p:nvPr>
        </p:nvSpPr>
        <p:spPr>
          <a:xfrm>
            <a:off x="1023670" y="3470906"/>
            <a:ext cx="5230826" cy="1978918"/>
          </a:xfrm>
        </p:spPr>
        <p:txBody>
          <a:bodyPr/>
          <a:lstStyle/>
          <a:p>
            <a:r>
              <a:rPr lang="en-US" cap="none" dirty="0">
                <a:solidFill>
                  <a:srgbClr val="FF0000"/>
                </a:solidFill>
              </a:rPr>
              <a:t>If trained, how many attempts will it have taken in practice before having the confidence in a match with a crowd!</a:t>
            </a:r>
            <a:endParaRPr lang="en-GB" cap="none" dirty="0">
              <a:solidFill>
                <a:srgbClr val="FF0000"/>
              </a:solidFill>
            </a:endParaRPr>
          </a:p>
        </p:txBody>
      </p:sp>
      <p:pic>
        <p:nvPicPr>
          <p:cNvPr id="5" name="VID-20230508-WA0007">
            <a:hlinkClick r:id="" action="ppaction://media"/>
            <a:extLst>
              <a:ext uri="{FF2B5EF4-FFF2-40B4-BE49-F238E27FC236}">
                <a16:creationId xmlns:a16="http://schemas.microsoft.com/office/drawing/2014/main" id="{D4A6DFB8-F641-0274-6DAD-5B559C66E19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719887" y="228917"/>
            <a:ext cx="5486400" cy="6858000"/>
          </a:xfrm>
          <a:prstGeom prst="rect">
            <a:avLst/>
          </a:prstGeom>
        </p:spPr>
      </p:pic>
    </p:spTree>
    <p:extLst>
      <p:ext uri="{BB962C8B-B14F-4D97-AF65-F5344CB8AC3E}">
        <p14:creationId xmlns:p14="http://schemas.microsoft.com/office/powerpoint/2010/main" val="2254334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E654C35-643C-E619-157A-7421F362BC8A}"/>
              </a:ext>
            </a:extLst>
          </p:cNvPr>
          <p:cNvSpPr>
            <a:spLocks noGrp="1"/>
          </p:cNvSpPr>
          <p:nvPr>
            <p:ph type="body" sz="quarter" idx="12"/>
          </p:nvPr>
        </p:nvSpPr>
        <p:spPr>
          <a:xfrm>
            <a:off x="948029" y="1326564"/>
            <a:ext cx="10023722" cy="2175467"/>
          </a:xfrm>
        </p:spPr>
        <p:txBody>
          <a:bodyPr/>
          <a:lstStyle/>
          <a:p>
            <a:r>
              <a:rPr lang="en-GB" dirty="0"/>
              <a:t>Any questions</a:t>
            </a:r>
          </a:p>
          <a:p>
            <a:endParaRPr lang="en-GB" dirty="0"/>
          </a:p>
        </p:txBody>
      </p:sp>
      <p:sp>
        <p:nvSpPr>
          <p:cNvPr id="5" name="Text Placeholder 4">
            <a:extLst>
              <a:ext uri="{FF2B5EF4-FFF2-40B4-BE49-F238E27FC236}">
                <a16:creationId xmlns:a16="http://schemas.microsoft.com/office/drawing/2014/main" id="{9B48BFB7-5C35-735C-FC73-30E8063E9E7C}"/>
              </a:ext>
            </a:extLst>
          </p:cNvPr>
          <p:cNvSpPr txBox="1">
            <a:spLocks noGrp="1"/>
          </p:cNvSpPr>
          <p:nvPr>
            <p:ph type="body" sz="quarter" idx="13"/>
          </p:nvPr>
        </p:nvSpPr>
        <p:spPr>
          <a:xfrm>
            <a:off x="947738" y="2835275"/>
            <a:ext cx="10023475" cy="1304973"/>
          </a:xfrm>
          <a:prstGeom prst="rect">
            <a:avLst/>
          </a:prstGeom>
          <a:noFill/>
        </p:spPr>
        <p:txBody>
          <a:bodyPr wrap="square">
            <a:spAutoFit/>
          </a:bodyPr>
          <a:lstStyle/>
          <a:p>
            <a:pPr marL="342900" indent="-342900">
              <a:buFont typeface="Arial" panose="020B0604020202020204" pitchFamily="34" charset="0"/>
              <a:buChar char="•"/>
            </a:pPr>
            <a:r>
              <a:rPr lang="en-GB" sz="2400" dirty="0"/>
              <a:t>Reports</a:t>
            </a:r>
          </a:p>
          <a:p>
            <a:endParaRPr lang="en-GB" sz="2400" dirty="0"/>
          </a:p>
          <a:p>
            <a:r>
              <a:rPr lang="en-GB" sz="2400" dirty="0"/>
              <a:t>https://www.youtube.com/watch?v=CrgGgjr0Oxg&amp;t=11s</a:t>
            </a:r>
          </a:p>
        </p:txBody>
      </p:sp>
    </p:spTree>
    <p:extLst>
      <p:ext uri="{BB962C8B-B14F-4D97-AF65-F5344CB8AC3E}">
        <p14:creationId xmlns:p14="http://schemas.microsoft.com/office/powerpoint/2010/main" val="4966803"/>
      </p:ext>
    </p:extLst>
  </p:cSld>
  <p:clrMapOvr>
    <a:masterClrMapping/>
  </p:clrMapOvr>
</p:sld>
</file>

<file path=ppt/theme/theme1.xml><?xml version="1.0" encoding="utf-8"?>
<a:theme xmlns:a="http://schemas.openxmlformats.org/drawingml/2006/main" name="LTA Core">
  <a:themeElements>
    <a:clrScheme name="LTA Core">
      <a:dk1>
        <a:sysClr val="windowText" lastClr="000000"/>
      </a:dk1>
      <a:lt1>
        <a:srgbClr val="FFFFFF"/>
      </a:lt1>
      <a:dk2>
        <a:srgbClr val="16316F"/>
      </a:dk2>
      <a:lt2>
        <a:srgbClr val="F2F2F2"/>
      </a:lt2>
      <a:accent1>
        <a:srgbClr val="1A7BC0"/>
      </a:accent1>
      <a:accent2>
        <a:srgbClr val="6EBA6F"/>
      </a:accent2>
      <a:accent3>
        <a:srgbClr val="16316F"/>
      </a:accent3>
      <a:accent4>
        <a:srgbClr val="18BAA4"/>
      </a:accent4>
      <a:accent5>
        <a:srgbClr val="6096BA"/>
      </a:accent5>
      <a:accent6>
        <a:srgbClr val="B1D239"/>
      </a:accent6>
      <a:hlink>
        <a:srgbClr val="16BDF1"/>
      </a:hlink>
      <a:folHlink>
        <a:srgbClr val="A585C5"/>
      </a:folHlink>
    </a:clrScheme>
    <a:fontScheme name="LTA">
      <a:majorFont>
        <a:latin typeface="Impact"/>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solidFill>
            <a:schemeClr val="accent1">
              <a:lumMod val="75000"/>
            </a:schemeClr>
          </a:solidFill>
        </a:ln>
      </a:spPr>
      <a:bodyPr rtlCol="0" anchor="ctr"/>
      <a:lstStyle>
        <a:defPPr algn="ctr">
          <a:defRPr>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sz="1400" b="1" dirty="0" err="1" smtClean="0">
            <a:solidFill>
              <a:schemeClr val="bg2"/>
            </a:solidFill>
          </a:defRPr>
        </a:defPPr>
      </a:lstStyle>
    </a:txDef>
  </a:objectDefaults>
  <a:extraClrSchemeLst/>
  <a:extLst>
    <a:ext uri="{05A4C25C-085E-4340-85A3-A5531E510DB2}">
      <thm15:themeFamily xmlns:thm15="http://schemas.microsoft.com/office/thememl/2012/main" name="Masterbrand PPT Template.pptx" id="{F0FD8743-E4E5-4666-94FC-E9013C9EC523}" vid="{8F770F59-73E5-4EB0-9CF4-5C0D83F671D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78DBAAAAF0BB24E8A94A0B4DB81EB9A" ma:contentTypeVersion="15" ma:contentTypeDescription="Create a new document." ma:contentTypeScope="" ma:versionID="e4c73fac618e3e142810b7fbc8e21929">
  <xsd:schema xmlns:xsd="http://www.w3.org/2001/XMLSchema" xmlns:xs="http://www.w3.org/2001/XMLSchema" xmlns:p="http://schemas.microsoft.com/office/2006/metadata/properties" xmlns:ns2="ab4e15d3-d0ee-43ff-a3db-7e8996332336" xmlns:ns3="c01fa87d-7259-42aa-8e9a-1196fc9dd9fd" targetNamespace="http://schemas.microsoft.com/office/2006/metadata/properties" ma:root="true" ma:fieldsID="cd91b624d696a86e313040c83ba7f89f" ns2:_="" ns3:_="">
    <xsd:import namespace="ab4e15d3-d0ee-43ff-a3db-7e8996332336"/>
    <xsd:import namespace="c01fa87d-7259-42aa-8e9a-1196fc9dd9f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4e15d3-d0ee-43ff-a3db-7e899633233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c7202f26-92b6-481c-9882-c702962ed799"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c01fa87d-7259-42aa-8e9a-1196fc9dd9f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ad1d32f-9cf7-4559-ae0c-1198f3daded2}" ma:internalName="TaxCatchAll" ma:showField="CatchAllData" ma:web="c01fa87d-7259-42aa-8e9a-1196fc9dd9f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B6377CD-36E1-4868-B0BA-52A9CD171335}">
  <ds:schemaRefs>
    <ds:schemaRef ds:uri="http://schemas.microsoft.com/sharepoint/v3/contenttype/forms"/>
  </ds:schemaRefs>
</ds:datastoreItem>
</file>

<file path=customXml/itemProps2.xml><?xml version="1.0" encoding="utf-8"?>
<ds:datastoreItem xmlns:ds="http://schemas.openxmlformats.org/officeDocument/2006/customXml" ds:itemID="{E8551407-9C8F-4C8E-9E4E-61CD968AE2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4e15d3-d0ee-43ff-a3db-7e8996332336"/>
    <ds:schemaRef ds:uri="c01fa87d-7259-42aa-8e9a-1196fc9dd9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blank</Template>
  <TotalTime>0</TotalTime>
  <Words>1341</Words>
  <Application>Microsoft Office PowerPoint</Application>
  <PresentationFormat>Custom</PresentationFormat>
  <Paragraphs>159</Paragraphs>
  <Slides>16</Slides>
  <Notes>12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Impact</vt:lpstr>
      <vt:lpstr>Arial</vt:lpstr>
      <vt:lpstr>Segoe UI</vt:lpstr>
      <vt:lpstr>LTA Core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LTA Operations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Tim Pyatt</dc:creator>
  <cp:lastModifiedBy>Andrew Thomas</cp:lastModifiedBy>
  <cp:revision>5</cp:revision>
  <dcterms:created xsi:type="dcterms:W3CDTF">2022-08-15T11:56:41Z</dcterms:created>
  <dcterms:modified xsi:type="dcterms:W3CDTF">2023-05-22T09:15:28Z</dcterms:modified>
</cp:coreProperties>
</file>