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24" r:id="rId1"/>
  </p:sldMasterIdLst>
  <p:notesMasterIdLst>
    <p:notesMasterId r:id="rId13"/>
  </p:notesMasterIdLst>
  <p:sldIdLst>
    <p:sldId id="257" r:id="rId2"/>
    <p:sldId id="277" r:id="rId3"/>
    <p:sldId id="300" r:id="rId4"/>
    <p:sldId id="301" r:id="rId5"/>
    <p:sldId id="302" r:id="rId6"/>
    <p:sldId id="303" r:id="rId7"/>
    <p:sldId id="304" r:id="rId8"/>
    <p:sldId id="305" r:id="rId9"/>
    <p:sldId id="306" r:id="rId10"/>
    <p:sldId id="299" r:id="rId11"/>
    <p:sldId id="307" r:id="rId12"/>
  </p:sldIdLst>
  <p:sldSz cx="1197927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773"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786AC8-016D-4DAF-A8D3-DB009CF88D2F}" v="2" dt="2026-04-28T11:19:15.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054" autoAdjust="0"/>
  </p:normalViewPr>
  <p:slideViewPr>
    <p:cSldViewPr>
      <p:cViewPr>
        <p:scale>
          <a:sx n="56" d="100"/>
          <a:sy n="56" d="100"/>
        </p:scale>
        <p:origin x="452" y="280"/>
      </p:cViewPr>
      <p:guideLst>
        <p:guide orient="horz" pos="2160"/>
        <p:guide pos="3773"/>
      </p:guideLst>
    </p:cSldViewPr>
  </p:slideViewPr>
  <p:notesTextViewPr>
    <p:cViewPr>
      <p:scale>
        <a:sx n="100" d="100"/>
        <a:sy n="100" d="100"/>
      </p:scale>
      <p:origin x="0" y="0"/>
    </p:cViewPr>
  </p:notesTextViewPr>
  <p:notesViewPr>
    <p:cSldViewPr>
      <p:cViewPr varScale="1">
        <p:scale>
          <a:sx n="74" d="100"/>
          <a:sy n="74" d="100"/>
        </p:scale>
        <p:origin x="-3156" y="-9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balan" userId="420a92c62c6b9000" providerId="LiveId" clId="{D2BB4A41-E1D3-4531-BD27-E59BE9962975}"/>
    <pc:docChg chg="undo custSel addSld modSld sldOrd">
      <pc:chgData name="diana balan" userId="420a92c62c6b9000" providerId="LiveId" clId="{D2BB4A41-E1D3-4531-BD27-E59BE9962975}" dt="2026-04-28T11:31:00.393" v="476" actId="313"/>
      <pc:docMkLst>
        <pc:docMk/>
      </pc:docMkLst>
      <pc:sldChg chg="addSp delSp modSp mod setBg modClrScheme delDesignElem chgLayout">
        <pc:chgData name="diana balan" userId="420a92c62c6b9000" providerId="LiveId" clId="{D2BB4A41-E1D3-4531-BD27-E59BE9962975}" dt="2026-04-28T11:14:37.609" v="85" actId="27636"/>
        <pc:sldMkLst>
          <pc:docMk/>
          <pc:sldMk cId="1291587451" sldId="257"/>
        </pc:sldMkLst>
        <pc:spChg chg="mod ord">
          <ac:chgData name="diana balan" userId="420a92c62c6b9000" providerId="LiveId" clId="{D2BB4A41-E1D3-4531-BD27-E59BE9962975}" dt="2026-04-28T11:11:53.541" v="78" actId="34807"/>
          <ac:spMkLst>
            <pc:docMk/>
            <pc:sldMk cId="1291587451" sldId="257"/>
            <ac:spMk id="4" creationId="{00000000-0000-0000-0000-000000000000}"/>
          </ac:spMkLst>
        </pc:spChg>
        <pc:spChg chg="add del mod">
          <ac:chgData name="diana balan" userId="420a92c62c6b9000" providerId="LiveId" clId="{D2BB4A41-E1D3-4531-BD27-E59BE9962975}" dt="2026-04-28T10:59:49.918" v="2" actId="26606"/>
          <ac:spMkLst>
            <pc:docMk/>
            <pc:sldMk cId="1291587451" sldId="257"/>
            <ac:spMk id="9" creationId="{88C33BC1-08EB-75C7-749B-2913012A19B8}"/>
          </ac:spMkLst>
        </pc:spChg>
        <pc:spChg chg="add del mod">
          <ac:chgData name="diana balan" userId="420a92c62c6b9000" providerId="LiveId" clId="{D2BB4A41-E1D3-4531-BD27-E59BE9962975}" dt="2026-04-28T11:00:35.799" v="5" actId="26606"/>
          <ac:spMkLst>
            <pc:docMk/>
            <pc:sldMk cId="1291587451" sldId="257"/>
            <ac:spMk id="11" creationId="{18BCF657-4BFB-75A9-8916-B48B1E0D65B7}"/>
          </ac:spMkLst>
        </pc:spChg>
        <pc:spChg chg="add mod">
          <ac:chgData name="diana balan" userId="420a92c62c6b9000" providerId="LiveId" clId="{D2BB4A41-E1D3-4531-BD27-E59BE9962975}" dt="2026-04-28T11:14:37.609" v="85" actId="27636"/>
          <ac:spMkLst>
            <pc:docMk/>
            <pc:sldMk cId="1291587451" sldId="257"/>
            <ac:spMk id="16" creationId="{9F00019E-9CAC-4EE2-E76F-907C7741347D}"/>
          </ac:spMkLst>
        </pc:spChg>
        <pc:spChg chg="add del">
          <ac:chgData name="diana balan" userId="420a92c62c6b9000" providerId="LiveId" clId="{D2BB4A41-E1D3-4531-BD27-E59BE9962975}" dt="2026-04-28T11:10:17.242" v="72"/>
          <ac:spMkLst>
            <pc:docMk/>
            <pc:sldMk cId="1291587451" sldId="257"/>
            <ac:spMk id="23" creationId="{50E53EDA-3B94-4F6B-9E86-D3BB9EBB9616}"/>
          </ac:spMkLst>
        </pc:spChg>
        <pc:picChg chg="add del mod">
          <ac:chgData name="diana balan" userId="420a92c62c6b9000" providerId="LiveId" clId="{D2BB4A41-E1D3-4531-BD27-E59BE9962975}" dt="2026-04-28T11:01:24.488" v="9" actId="21"/>
          <ac:picMkLst>
            <pc:docMk/>
            <pc:sldMk cId="1291587451" sldId="257"/>
            <ac:picMk id="3" creationId="{2DD46C63-7B26-003B-847A-B9BAD7B5011B}"/>
          </ac:picMkLst>
        </pc:picChg>
        <pc:picChg chg="add">
          <ac:chgData name="diana balan" userId="420a92c62c6b9000" providerId="LiveId" clId="{D2BB4A41-E1D3-4531-BD27-E59BE9962975}" dt="2026-04-28T11:10:54.545" v="73" actId="26606"/>
          <ac:picMkLst>
            <pc:docMk/>
            <pc:sldMk cId="1291587451" sldId="257"/>
            <ac:picMk id="18" creationId="{A44C1D3E-50BE-B57A-1556-8C8E47CF1C1A}"/>
          </ac:picMkLst>
        </pc:picChg>
        <pc:picChg chg="add del">
          <ac:chgData name="diana balan" userId="420a92c62c6b9000" providerId="LiveId" clId="{D2BB4A41-E1D3-4531-BD27-E59BE9962975}" dt="2026-04-28T11:10:17.242" v="72"/>
          <ac:picMkLst>
            <pc:docMk/>
            <pc:sldMk cId="1291587451" sldId="257"/>
            <ac:picMk id="21" creationId="{A17F7527-5AC0-479A-B79F-9CF463410490}"/>
          </ac:picMkLst>
        </pc:picChg>
        <pc:picChg chg="add del">
          <ac:chgData name="diana balan" userId="420a92c62c6b9000" providerId="LiveId" clId="{D2BB4A41-E1D3-4531-BD27-E59BE9962975}" dt="2026-04-28T11:11:01.515" v="75"/>
          <ac:picMkLst>
            <pc:docMk/>
            <pc:sldMk cId="1291587451" sldId="257"/>
            <ac:picMk id="22" creationId="{DF6A9299-1D12-47E2-9DD4-03342553C4AA}"/>
          </ac:picMkLst>
        </pc:picChg>
        <pc:cxnChg chg="add del">
          <ac:chgData name="diana balan" userId="420a92c62c6b9000" providerId="LiveId" clId="{D2BB4A41-E1D3-4531-BD27-E59BE9962975}" dt="2026-04-28T11:10:17.242" v="72"/>
          <ac:cxnSpMkLst>
            <pc:docMk/>
            <pc:sldMk cId="1291587451" sldId="257"/>
            <ac:cxnSpMk id="25" creationId="{30EFD79F-7790-479B-B7DB-BD0D8C101DDD}"/>
          </ac:cxnSpMkLst>
        </pc:cxnChg>
      </pc:sldChg>
      <pc:sldChg chg="modSp">
        <pc:chgData name="diana balan" userId="420a92c62c6b9000" providerId="LiveId" clId="{D2BB4A41-E1D3-4531-BD27-E59BE9962975}" dt="2026-04-28T11:12:31.411" v="79" actId="27636"/>
        <pc:sldMkLst>
          <pc:docMk/>
          <pc:sldMk cId="2911784137" sldId="277"/>
        </pc:sldMkLst>
        <pc:picChg chg="mod">
          <ac:chgData name="diana balan" userId="420a92c62c6b9000" providerId="LiveId" clId="{D2BB4A41-E1D3-4531-BD27-E59BE9962975}" dt="2026-04-28T11:12:31.411" v="79" actId="27636"/>
          <ac:picMkLst>
            <pc:docMk/>
            <pc:sldMk cId="2911784137" sldId="277"/>
            <ac:picMk id="4" creationId="{53F4538F-D3AC-D38B-2C56-7FDEA4B42FC9}"/>
          </ac:picMkLst>
        </pc:picChg>
      </pc:sldChg>
      <pc:sldChg chg="addSp delSp modSp mod setBg setClrOvrMap delDesignElem">
        <pc:chgData name="diana balan" userId="420a92c62c6b9000" providerId="LiveId" clId="{D2BB4A41-E1D3-4531-BD27-E59BE9962975}" dt="2026-04-28T11:15:37.078" v="86" actId="26606"/>
        <pc:sldMkLst>
          <pc:docMk/>
          <pc:sldMk cId="4273488206" sldId="302"/>
        </pc:sldMkLst>
        <pc:spChg chg="mod">
          <ac:chgData name="diana balan" userId="420a92c62c6b9000" providerId="LiveId" clId="{D2BB4A41-E1D3-4531-BD27-E59BE9962975}" dt="2026-04-28T11:15:37.078" v="86" actId="26606"/>
          <ac:spMkLst>
            <pc:docMk/>
            <pc:sldMk cId="4273488206" sldId="302"/>
            <ac:spMk id="3" creationId="{C1A6B83A-DDBA-FD00-4242-AFD01AFD2580}"/>
          </ac:spMkLst>
        </pc:spChg>
        <pc:spChg chg="mod">
          <ac:chgData name="diana balan" userId="420a92c62c6b9000" providerId="LiveId" clId="{D2BB4A41-E1D3-4531-BD27-E59BE9962975}" dt="2026-04-28T11:15:37.078" v="86" actId="26606"/>
          <ac:spMkLst>
            <pc:docMk/>
            <pc:sldMk cId="4273488206" sldId="302"/>
            <ac:spMk id="7" creationId="{7CABDD52-8167-EBD9-C208-3B6D61B49770}"/>
          </ac:spMkLst>
        </pc:spChg>
        <pc:spChg chg="add del">
          <ac:chgData name="diana balan" userId="420a92c62c6b9000" providerId="LiveId" clId="{D2BB4A41-E1D3-4531-BD27-E59BE9962975}" dt="2026-04-28T11:02:27.258" v="15"/>
          <ac:spMkLst>
            <pc:docMk/>
            <pc:sldMk cId="4273488206" sldId="302"/>
            <ac:spMk id="12" creationId="{A43280A9-E265-46D1-8575-622906D204C9}"/>
          </ac:spMkLst>
        </pc:spChg>
        <pc:spChg chg="add del">
          <ac:chgData name="diana balan" userId="420a92c62c6b9000" providerId="LiveId" clId="{D2BB4A41-E1D3-4531-BD27-E59BE9962975}" dt="2026-04-28T11:14:33.033" v="82"/>
          <ac:spMkLst>
            <pc:docMk/>
            <pc:sldMk cId="4273488206" sldId="302"/>
            <ac:spMk id="13" creationId="{4DE0D6BE-330A-422D-9BD9-1E18F73C6E1E}"/>
          </ac:spMkLst>
        </pc:spChg>
        <pc:spChg chg="add del">
          <ac:chgData name="diana balan" userId="420a92c62c6b9000" providerId="LiveId" clId="{D2BB4A41-E1D3-4531-BD27-E59BE9962975}" dt="2026-04-28T11:02:27.258" v="15"/>
          <ac:spMkLst>
            <pc:docMk/>
            <pc:sldMk cId="4273488206" sldId="302"/>
            <ac:spMk id="14" creationId="{4DE20B70-4750-4280-B3AC-512C05EEF920}"/>
          </ac:spMkLst>
        </pc:spChg>
        <pc:spChg chg="add del">
          <ac:chgData name="diana balan" userId="420a92c62c6b9000" providerId="LiveId" clId="{D2BB4A41-E1D3-4531-BD27-E59BE9962975}" dt="2026-04-28T11:02:27.258" v="15"/>
          <ac:spMkLst>
            <pc:docMk/>
            <pc:sldMk cId="4273488206" sldId="302"/>
            <ac:spMk id="16" creationId="{98D95174-B5F2-424A-8183-654A5064D0B6}"/>
          </ac:spMkLst>
        </pc:spChg>
        <pc:spChg chg="add del">
          <ac:chgData name="diana balan" userId="420a92c62c6b9000" providerId="LiveId" clId="{D2BB4A41-E1D3-4531-BD27-E59BE9962975}" dt="2026-04-28T11:02:27.258" v="15"/>
          <ac:spMkLst>
            <pc:docMk/>
            <pc:sldMk cId="4273488206" sldId="302"/>
            <ac:spMk id="18" creationId="{DD368A96-A16E-42CE-842C-9166E567BCC1}"/>
          </ac:spMkLst>
        </pc:spChg>
        <pc:picChg chg="add del">
          <ac:chgData name="diana balan" userId="420a92c62c6b9000" providerId="LiveId" clId="{D2BB4A41-E1D3-4531-BD27-E59BE9962975}" dt="2026-04-28T11:02:21.373" v="12" actId="26606"/>
          <ac:picMkLst>
            <pc:docMk/>
            <pc:sldMk cId="4273488206" sldId="302"/>
            <ac:picMk id="9" creationId="{B6B3A851-40BE-73AF-2857-6271CE77AA92}"/>
          </ac:picMkLst>
        </pc:picChg>
        <pc:picChg chg="add mod ord">
          <ac:chgData name="diana balan" userId="420a92c62c6b9000" providerId="LiveId" clId="{D2BB4A41-E1D3-4531-BD27-E59BE9962975}" dt="2026-04-28T11:15:37.078" v="86" actId="26606"/>
          <ac:picMkLst>
            <pc:docMk/>
            <pc:sldMk cId="4273488206" sldId="302"/>
            <ac:picMk id="10" creationId="{902D7567-A99F-A98F-9BE7-132659D04478}"/>
          </ac:picMkLst>
        </pc:picChg>
        <pc:cxnChg chg="add">
          <ac:chgData name="diana balan" userId="420a92c62c6b9000" providerId="LiveId" clId="{D2BB4A41-E1D3-4531-BD27-E59BE9962975}" dt="2026-04-28T11:15:37.078" v="86" actId="26606"/>
          <ac:cxnSpMkLst>
            <pc:docMk/>
            <pc:sldMk cId="4273488206" sldId="302"/>
            <ac:cxnSpMk id="15" creationId="{A4F35239-EB86-4ACB-91DE-4989620C2C1A}"/>
          </ac:cxnSpMkLst>
        </pc:cxnChg>
        <pc:cxnChg chg="add del">
          <ac:chgData name="diana balan" userId="420a92c62c6b9000" providerId="LiveId" clId="{D2BB4A41-E1D3-4531-BD27-E59BE9962975}" dt="2026-04-28T11:02:27.258" v="15"/>
          <ac:cxnSpMkLst>
            <pc:docMk/>
            <pc:sldMk cId="4273488206" sldId="302"/>
            <ac:cxnSpMk id="20" creationId="{E350D170-418B-4A22-8B98-15EF799FD957}"/>
          </ac:cxnSpMkLst>
        </pc:cxnChg>
      </pc:sldChg>
      <pc:sldChg chg="addSp delSp modSp new mod ord">
        <pc:chgData name="diana balan" userId="420a92c62c6b9000" providerId="LiveId" clId="{D2BB4A41-E1D3-4531-BD27-E59BE9962975}" dt="2026-04-28T11:31:00.393" v="476" actId="313"/>
        <pc:sldMkLst>
          <pc:docMk/>
          <pc:sldMk cId="3544543746" sldId="307"/>
        </pc:sldMkLst>
        <pc:spChg chg="add del mod">
          <ac:chgData name="diana balan" userId="420a92c62c6b9000" providerId="LiveId" clId="{D2BB4A41-E1D3-4531-BD27-E59BE9962975}" dt="2026-04-28T11:17:24.960" v="94"/>
          <ac:spMkLst>
            <pc:docMk/>
            <pc:sldMk cId="3544543746" sldId="307"/>
            <ac:spMk id="2" creationId="{B6E4B21D-A1C0-8717-3162-5CAC12292FBA}"/>
          </ac:spMkLst>
        </pc:spChg>
        <pc:spChg chg="add mod">
          <ac:chgData name="diana balan" userId="420a92c62c6b9000" providerId="LiveId" clId="{D2BB4A41-E1D3-4531-BD27-E59BE9962975}" dt="2026-04-28T11:31:00.393" v="476" actId="313"/>
          <ac:spMkLst>
            <pc:docMk/>
            <pc:sldMk cId="3544543746" sldId="307"/>
            <ac:spMk id="3" creationId="{E2E80882-7F3D-ABB8-8383-2A3AD0F92B4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E98571C-8469-4B59-965E-AAC0326FAA29}" type="datetimeFigureOut">
              <a:rPr lang="en-US" smtClean="0"/>
              <a:t>4/28/2026</a:t>
            </a:fld>
            <a:endParaRPr lang="en-US"/>
          </a:p>
        </p:txBody>
      </p:sp>
      <p:sp>
        <p:nvSpPr>
          <p:cNvPr id="4" name="Slide Image Placeholder 3"/>
          <p:cNvSpPr>
            <a:spLocks noGrp="1" noRot="1" noChangeAspect="1"/>
          </p:cNvSpPr>
          <p:nvPr>
            <p:ph type="sldImg" idx="2"/>
          </p:nvPr>
        </p:nvSpPr>
        <p:spPr>
          <a:xfrm>
            <a:off x="434975" y="685800"/>
            <a:ext cx="598805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B13897B-4DD7-488D-BCB2-17125EEF06D8}" type="slidenum">
              <a:rPr lang="en-US" smtClean="0"/>
              <a:t>‹#›</a:t>
            </a:fld>
            <a:endParaRPr lang="en-US"/>
          </a:p>
        </p:txBody>
      </p:sp>
    </p:spTree>
    <p:extLst>
      <p:ext uri="{BB962C8B-B14F-4D97-AF65-F5344CB8AC3E}">
        <p14:creationId xmlns:p14="http://schemas.microsoft.com/office/powerpoint/2010/main" val="3305861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4975" y="685800"/>
            <a:ext cx="5988050" cy="3429000"/>
          </a:xfrm>
        </p:spPr>
        <p:txBody>
          <a:bodyPr/>
          <a:lstStyle/>
          <a:p>
            <a:endParaRPr lang="en-GB"/>
          </a:p>
        </p:txBody>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2B13897B-4DD7-488D-BCB2-17125EEF06D8}" type="slidenum">
              <a:rPr lang="en-US" smtClean="0"/>
              <a:t>1</a:t>
            </a:fld>
            <a:endParaRPr lang="en-US"/>
          </a:p>
        </p:txBody>
      </p:sp>
    </p:spTree>
    <p:extLst>
      <p:ext uri="{BB962C8B-B14F-4D97-AF65-F5344CB8AC3E}">
        <p14:creationId xmlns:p14="http://schemas.microsoft.com/office/powerpoint/2010/main" val="38238614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4975" y="685800"/>
            <a:ext cx="5988050" cy="34290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Hilton Hotels &amp; Resorts has a diversified global hospitality business, which includes numerous brands, the luxury or high-end and choice-service segments. Its strategic focus places human capital as the focus of the operational performance and guest satisfaction (Zeng, 2021). Service standards and systems of leadership that are codified in the organisation give constant uniformity, regardless of the market circumstance, but with the room to respond to different situations. With a blend of HR systems and corporate strategy, the HR systems allow Hilton to maintain its lead in the competition, as people management excellence enables the company to strengthen the idea that organisational performance is based primarily upon the quality and involvement of its employees (Botelho et al., 2023).</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B13897B-4DD7-488D-BCB2-17125EEF06D8}" type="slidenum">
              <a:rPr lang="en-US" smtClean="0"/>
              <a:t>2</a:t>
            </a:fld>
            <a:endParaRPr lang="en-US"/>
          </a:p>
        </p:txBody>
      </p:sp>
    </p:spTree>
    <p:extLst>
      <p:ext uri="{BB962C8B-B14F-4D97-AF65-F5344CB8AC3E}">
        <p14:creationId xmlns:p14="http://schemas.microsoft.com/office/powerpoint/2010/main" val="1534274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75EA22-3BCB-9E21-40D9-FE0C326BF93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D57DBA-BB51-79C1-A2CD-1267CC0102B8}"/>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A3CDFE41-B343-5400-6613-A60916C863F1}"/>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attraction in Hilton starts much earlier than a formal application is done. The leadership wellbeing culture in the organisation conveys a message of organisational concern about the wellbeing of its employees, diversity, ethical leadership which defines the initial image of organisational identity (David et al., 2009). Digital employer branding, corporate social responsibility programmes and social media presence are also part of employer attractiveness. This exposure at an early age has an effect in the shaping of the psychological contract creating expectations as to fairness, development and inclusion. Such strategic employer branding has the strength of building pipelines of talent and improving organisational legitimacy among potential employees in competitive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markets </a:t>
            </a:r>
            <a:r>
              <a:rPr lang="en-GB" sz="1200" kern="1200" dirty="0">
                <a:solidFill>
                  <a:schemeClr val="tx1"/>
                </a:solidFill>
                <a:effectLst/>
                <a:latin typeface="+mn-lt"/>
                <a:ea typeface="+mn-ea"/>
                <a:cs typeface="+mn-cs"/>
              </a:rPr>
              <a:t>(Johnston et al., 2012)</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DE04B37F-D5D6-E79D-A479-D93C1B1C2E35}"/>
              </a:ext>
            </a:extLst>
          </p:cNvPr>
          <p:cNvSpPr>
            <a:spLocks noGrp="1"/>
          </p:cNvSpPr>
          <p:nvPr>
            <p:ph type="sldNum" sz="quarter" idx="10"/>
          </p:nvPr>
        </p:nvSpPr>
        <p:spPr/>
        <p:txBody>
          <a:bodyPr/>
          <a:lstStyle/>
          <a:p>
            <a:fld id="{2B13897B-4DD7-488D-BCB2-17125EEF06D8}" type="slidenum">
              <a:rPr lang="en-US" smtClean="0"/>
              <a:t>3</a:t>
            </a:fld>
            <a:endParaRPr lang="en-US"/>
          </a:p>
        </p:txBody>
      </p:sp>
    </p:spTree>
    <p:extLst>
      <p:ext uri="{BB962C8B-B14F-4D97-AF65-F5344CB8AC3E}">
        <p14:creationId xmlns:p14="http://schemas.microsoft.com/office/powerpoint/2010/main" val="1433518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3C5BF-CC82-2011-C6C7-421A119613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439063-BF3A-E46F-619E-56863A4D7DA1}"/>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0147CCEE-03B3-EC13-2BDC-3F8C46D07CB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Hilton makes use of applicant tracking systems, which are operated using technology, to recruit internationally in an efficient and fair manner. Competency-based interviews Structured, competency-based interviews congruently relate the rating of the candidate to the ideals of </a:t>
            </a:r>
            <a:r>
              <a:rPr lang="en-US" sz="1200" kern="1200" dirty="0" err="1">
                <a:solidFill>
                  <a:schemeClr val="tx1"/>
                </a:solidFill>
                <a:effectLst/>
                <a:latin typeface="+mn-lt"/>
                <a:ea typeface="+mn-ea"/>
                <a:cs typeface="+mn-cs"/>
              </a:rPr>
              <a:t>behavioural</a:t>
            </a:r>
            <a:r>
              <a:rPr lang="en-US" sz="1200" kern="1200" dirty="0">
                <a:solidFill>
                  <a:schemeClr val="tx1"/>
                </a:solidFill>
                <a:effectLst/>
                <a:latin typeface="+mn-lt"/>
                <a:ea typeface="+mn-ea"/>
                <a:cs typeface="+mn-cs"/>
              </a:rPr>
              <a:t> leadership and operational standards (Siddiqui and Khan, 2025). Evidence-based screening processes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harassment and enhance adherence to the following laws. This is a systematic method that improves predictive responsibility of making selection decisions and enhances equity and uniformity among properties. Through the principles of strategic HRM, the effective alignment of recruitment to the strategic principles enables Hilton to recruit individuals that have the right technical skills as well as cultural fit, which strengthens quality of services and overall organisational performance </a:t>
            </a:r>
            <a:r>
              <a:rPr lang="en-GB" sz="1200" kern="1200" dirty="0">
                <a:solidFill>
                  <a:schemeClr val="tx1"/>
                </a:solidFill>
                <a:effectLst/>
                <a:latin typeface="+mn-lt"/>
                <a:ea typeface="+mn-ea"/>
                <a:cs typeface="+mn-cs"/>
              </a:rPr>
              <a:t>(Torrington et al., 2009)</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4CD425A6-EA7D-264A-A672-1E86135B8EEC}"/>
              </a:ext>
            </a:extLst>
          </p:cNvPr>
          <p:cNvSpPr>
            <a:spLocks noGrp="1"/>
          </p:cNvSpPr>
          <p:nvPr>
            <p:ph type="sldNum" sz="quarter" idx="10"/>
          </p:nvPr>
        </p:nvSpPr>
        <p:spPr/>
        <p:txBody>
          <a:bodyPr/>
          <a:lstStyle/>
          <a:p>
            <a:fld id="{2B13897B-4DD7-488D-BCB2-17125EEF06D8}" type="slidenum">
              <a:rPr lang="en-US" smtClean="0"/>
              <a:t>4</a:t>
            </a:fld>
            <a:endParaRPr lang="en-US"/>
          </a:p>
        </p:txBody>
      </p:sp>
    </p:spTree>
    <p:extLst>
      <p:ext uri="{BB962C8B-B14F-4D97-AF65-F5344CB8AC3E}">
        <p14:creationId xmlns:p14="http://schemas.microsoft.com/office/powerpoint/2010/main" val="22367187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CC7F1-4357-A579-9128-936910AC8B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0ACBD6D-833E-982E-D1B0-91DA54915FAA}"/>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2D59507D-0B2E-4682-2FC0-DD56D4E5631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Hilton Hotel &amp; Resorts has an onboarding programme that is designed to facilitate integration and performance efficiency. Recruit trainee employees take structured orientation courses with ingrained company values, brand standards and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Compulsory compliance education will provide compliance regulation, and cross-departmental insight will be encouraged by being immersed in the department. The relationship between mentoring and transfer of knowledge and relational integration are encouraged by mentoring relationships. The </a:t>
            </a:r>
            <a:r>
              <a:rPr lang="en-US" sz="1200" kern="1200" dirty="0" err="1">
                <a:solidFill>
                  <a:schemeClr val="tx1"/>
                </a:solidFill>
                <a:effectLst/>
                <a:latin typeface="+mn-lt"/>
                <a:ea typeface="+mn-ea"/>
                <a:cs typeface="+mn-cs"/>
              </a:rPr>
              <a:t>socialisation</a:t>
            </a:r>
            <a:r>
              <a:rPr lang="en-US" sz="1200" kern="1200" dirty="0">
                <a:solidFill>
                  <a:schemeClr val="tx1"/>
                </a:solidFill>
                <a:effectLst/>
                <a:latin typeface="+mn-lt"/>
                <a:ea typeface="+mn-ea"/>
                <a:cs typeface="+mn-cs"/>
              </a:rPr>
              <a:t> processes within organisations makes it clear how organisations expect them to perform; how they are expected to behave within that culture, which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role ambiguity and prevents them going anywhere. Such a systematic orientation process enhances credibility and dedication of employees, so by the time an employee reaches the operational level, he or she can make serious contributions to goal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Tuzunkan</a:t>
            </a:r>
            <a:r>
              <a:rPr lang="en-GB" sz="1200" kern="1200" dirty="0">
                <a:solidFill>
                  <a:schemeClr val="tx1"/>
                </a:solidFill>
                <a:effectLst/>
                <a:latin typeface="+mn-lt"/>
                <a:ea typeface="+mn-ea"/>
                <a:cs typeface="+mn-cs"/>
              </a:rPr>
              <a:t> and Volkan Altintaş, 2019)</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B7A3731-A22D-55F5-5B52-47081E3F8174}"/>
              </a:ext>
            </a:extLst>
          </p:cNvPr>
          <p:cNvSpPr>
            <a:spLocks noGrp="1"/>
          </p:cNvSpPr>
          <p:nvPr>
            <p:ph type="sldNum" sz="quarter" idx="10"/>
          </p:nvPr>
        </p:nvSpPr>
        <p:spPr/>
        <p:txBody>
          <a:bodyPr/>
          <a:lstStyle/>
          <a:p>
            <a:fld id="{2B13897B-4DD7-488D-BCB2-17125EEF06D8}" type="slidenum">
              <a:rPr lang="en-US" smtClean="0"/>
              <a:t>5</a:t>
            </a:fld>
            <a:endParaRPr lang="en-US"/>
          </a:p>
        </p:txBody>
      </p:sp>
    </p:spTree>
    <p:extLst>
      <p:ext uri="{BB962C8B-B14F-4D97-AF65-F5344CB8AC3E}">
        <p14:creationId xmlns:p14="http://schemas.microsoft.com/office/powerpoint/2010/main" val="6178110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DABFD-8A8D-7F71-2AC9-252E6F7B25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6D630E-7385-FA2D-6F95-8182A28C1EC5}"/>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1613C3B5-98C6-766B-79D4-88BC81FA93DB}"/>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organisation develops its human capital as a sustained and strategic investment in human capital. The performance appraisal systems are </a:t>
            </a:r>
            <a:r>
              <a:rPr lang="en-US" sz="1200" kern="1200" dirty="0" err="1">
                <a:solidFill>
                  <a:schemeClr val="tx1"/>
                </a:solidFill>
                <a:effectLst/>
                <a:latin typeface="+mn-lt"/>
                <a:ea typeface="+mn-ea"/>
                <a:cs typeface="+mn-cs"/>
              </a:rPr>
              <a:t>formalised</a:t>
            </a:r>
            <a:r>
              <a:rPr lang="en-US" sz="1200" kern="1200" dirty="0">
                <a:solidFill>
                  <a:schemeClr val="tx1"/>
                </a:solidFill>
                <a:effectLst/>
                <a:latin typeface="+mn-lt"/>
                <a:ea typeface="+mn-ea"/>
                <a:cs typeface="+mn-cs"/>
              </a:rPr>
              <a:t> and based on the system of the planned feedback and development in relation to the corporate objectives. The services include leadership academies and international mobility options that promote growth and knowledge sharing between properties. Mentoring and coaching facilitate reflective skills in leadership and solve problems </a:t>
            </a:r>
            <a:r>
              <a:rPr lang="en-GB" sz="1200" kern="1200" dirty="0">
                <a:solidFill>
                  <a:schemeClr val="tx1"/>
                </a:solidFill>
                <a:effectLst/>
                <a:latin typeface="+mn-lt"/>
                <a:ea typeface="+mn-ea"/>
                <a:cs typeface="+mn-cs"/>
              </a:rPr>
              <a:t>(Brinkman et al., 2025)</a:t>
            </a:r>
            <a:r>
              <a:rPr lang="en-US" sz="1200" kern="1200" dirty="0">
                <a:solidFill>
                  <a:schemeClr val="tx1"/>
                </a:solidFill>
                <a:effectLst/>
                <a:latin typeface="+mn-lt"/>
                <a:ea typeface="+mn-ea"/>
                <a:cs typeface="+mn-cs"/>
              </a:rPr>
              <a:t>. Connecting the development programmes and the performance outputs to be measured gives Hilton the backing of accountability, as well as enhancing the involvement of the employees. These developed developmental models contribute to the succession planning and maintaining the of competitive benefits in the changing hospitality market.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2023BB8-EBB8-4D32-1659-D6F856EE1890}"/>
              </a:ext>
            </a:extLst>
          </p:cNvPr>
          <p:cNvSpPr>
            <a:spLocks noGrp="1"/>
          </p:cNvSpPr>
          <p:nvPr>
            <p:ph type="sldNum" sz="quarter" idx="10"/>
          </p:nvPr>
        </p:nvSpPr>
        <p:spPr/>
        <p:txBody>
          <a:bodyPr/>
          <a:lstStyle/>
          <a:p>
            <a:fld id="{2B13897B-4DD7-488D-BCB2-17125EEF06D8}" type="slidenum">
              <a:rPr lang="en-US" smtClean="0"/>
              <a:t>6</a:t>
            </a:fld>
            <a:endParaRPr lang="en-US"/>
          </a:p>
        </p:txBody>
      </p:sp>
    </p:spTree>
    <p:extLst>
      <p:ext uri="{BB962C8B-B14F-4D97-AF65-F5344CB8AC3E}">
        <p14:creationId xmlns:p14="http://schemas.microsoft.com/office/powerpoint/2010/main" val="2904832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9C52B2-420E-1DD4-CC46-E226DBA9BE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3B0B68D-9349-B427-10B1-551E16A5B9C9}"/>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6A4E63CD-5E6C-3B83-76C2-02069716F3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retention strategies at Hilton Hotels and Resorts are aimed at maintaining the interest and reaffirming the organisational commitment. A reward scheme based on discretionary output is the recognition programmes, whereas clear internal promotion is the internal promotion pathway, which adds a lot of visibility to career. Wellbeing programmes help eliminate the problem of work-life balance that prevails in the hospitality setting. Employee voice and participation brought about by high involvement HR practices enhances trust and cohesion within the organisation. The further retention support is competitive remuneration benchmarking to be used as a retention support in volatile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markets. Using intrinsic and extrinsic engagement schemes, Hilton will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risk of turnover and will ensure the continuity of the leadership and exemplary services </a:t>
            </a:r>
            <a:r>
              <a:rPr lang="en-GB" sz="1200" kern="1200" dirty="0">
                <a:solidFill>
                  <a:schemeClr val="tx1"/>
                </a:solidFill>
                <a:effectLst/>
                <a:latin typeface="+mn-lt"/>
                <a:ea typeface="+mn-ea"/>
                <a:cs typeface="+mn-cs"/>
              </a:rPr>
              <a:t>(Taylor and Woodhams, 2012)</a:t>
            </a:r>
            <a:r>
              <a:rPr lang="en-US"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648535A1-CF59-5D94-55C7-A57397EAAFBE}"/>
              </a:ext>
            </a:extLst>
          </p:cNvPr>
          <p:cNvSpPr>
            <a:spLocks noGrp="1"/>
          </p:cNvSpPr>
          <p:nvPr>
            <p:ph type="sldNum" sz="quarter" idx="10"/>
          </p:nvPr>
        </p:nvSpPr>
        <p:spPr/>
        <p:txBody>
          <a:bodyPr/>
          <a:lstStyle/>
          <a:p>
            <a:fld id="{2B13897B-4DD7-488D-BCB2-17125EEF06D8}" type="slidenum">
              <a:rPr lang="en-US" smtClean="0"/>
              <a:t>7</a:t>
            </a:fld>
            <a:endParaRPr lang="en-US"/>
          </a:p>
        </p:txBody>
      </p:sp>
    </p:spTree>
    <p:extLst>
      <p:ext uri="{BB962C8B-B14F-4D97-AF65-F5344CB8AC3E}">
        <p14:creationId xmlns:p14="http://schemas.microsoft.com/office/powerpoint/2010/main" val="3065647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73AB6D-3BE5-6168-4210-5931CC9463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E33A25-962E-F21A-5F6A-428AB8A99335}"/>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4217EE9D-28A7-E1ED-0A7F-7A5DF79456F0}"/>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Separation in Hilton Hotels and Resorts has a professional approach to maintain dignity, compliance and organisational reputation (Abilene and Finest, 2023). </a:t>
            </a:r>
            <a:r>
              <a:rPr lang="en-US" sz="1200" kern="1200" dirty="0" err="1">
                <a:solidFill>
                  <a:schemeClr val="tx1"/>
                </a:solidFill>
                <a:effectLst/>
                <a:latin typeface="+mn-lt"/>
                <a:ea typeface="+mn-ea"/>
                <a:cs typeface="+mn-cs"/>
              </a:rPr>
              <a:t>Formalised</a:t>
            </a:r>
            <a:r>
              <a:rPr lang="en-US" sz="1200" kern="1200" dirty="0">
                <a:solidFill>
                  <a:schemeClr val="tx1"/>
                </a:solidFill>
                <a:effectLst/>
                <a:latin typeface="+mn-lt"/>
                <a:ea typeface="+mn-ea"/>
                <a:cs typeface="+mn-cs"/>
              </a:rPr>
              <a:t> exit interviews receive feedback, which create a continuous improvement insight. Administrative procedures are important to guarantee the processes of proper regulation and transition. Engaging activities help to create relational capital among the alumni and thus help the former employees to stay in touch with the brand. A positive offboarding process strengthens the integrity of the employer brand and helps in providing potential re-employment opportunities. Treating separation as strategic lifecycle and not a destination gives Hilton greater long term organisational credibility </a:t>
            </a:r>
            <a:r>
              <a:rPr lang="en-GB" sz="1200" kern="1200" dirty="0">
                <a:solidFill>
                  <a:schemeClr val="tx1"/>
                </a:solidFill>
                <a:effectLst/>
                <a:latin typeface="+mn-lt"/>
                <a:ea typeface="+mn-ea"/>
                <a:cs typeface="+mn-cs"/>
              </a:rPr>
              <a:t>(Marchington and Wilkinson, 2016).</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C3BCF15F-0CE9-215B-3D0C-019480E1547D}"/>
              </a:ext>
            </a:extLst>
          </p:cNvPr>
          <p:cNvSpPr>
            <a:spLocks noGrp="1"/>
          </p:cNvSpPr>
          <p:nvPr>
            <p:ph type="sldNum" sz="quarter" idx="10"/>
          </p:nvPr>
        </p:nvSpPr>
        <p:spPr/>
        <p:txBody>
          <a:bodyPr/>
          <a:lstStyle/>
          <a:p>
            <a:fld id="{2B13897B-4DD7-488D-BCB2-17125EEF06D8}" type="slidenum">
              <a:rPr lang="en-US" smtClean="0"/>
              <a:t>8</a:t>
            </a:fld>
            <a:endParaRPr lang="en-US"/>
          </a:p>
        </p:txBody>
      </p:sp>
    </p:spTree>
    <p:extLst>
      <p:ext uri="{BB962C8B-B14F-4D97-AF65-F5344CB8AC3E}">
        <p14:creationId xmlns:p14="http://schemas.microsoft.com/office/powerpoint/2010/main" val="35246406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B0058-B940-76AA-1A51-499C5AC323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FFEC5A-B524-3610-C804-ECD237920441}"/>
              </a:ext>
            </a:extLst>
          </p:cNvPr>
          <p:cNvSpPr>
            <a:spLocks noGrp="1" noRot="1" noChangeAspect="1"/>
          </p:cNvSpPr>
          <p:nvPr>
            <p:ph type="sldImg"/>
          </p:nvPr>
        </p:nvSpPr>
        <p:spPr>
          <a:xfrm>
            <a:off x="434975" y="685800"/>
            <a:ext cx="5988050" cy="3429000"/>
          </a:xfrm>
        </p:spPr>
        <p:txBody>
          <a:bodyPr/>
          <a:lstStyle/>
          <a:p>
            <a:endParaRPr lang="en-GB"/>
          </a:p>
        </p:txBody>
      </p:sp>
      <p:sp>
        <p:nvSpPr>
          <p:cNvPr id="3" name="Notes Placeholder 2">
            <a:extLst>
              <a:ext uri="{FF2B5EF4-FFF2-40B4-BE49-F238E27FC236}">
                <a16:creationId xmlns:a16="http://schemas.microsoft.com/office/drawing/2014/main" id="{84016C35-D653-85ED-A03E-AD142139405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employee life cycle in Hilton Hotels and Resorts reflects the integration of strategic HR practices in the attracting to the separating of employees </a:t>
            </a:r>
            <a:r>
              <a:rPr lang="en-GB" sz="1200" kern="1200" dirty="0">
                <a:solidFill>
                  <a:schemeClr val="tx1"/>
                </a:solidFill>
                <a:effectLst/>
                <a:latin typeface="+mn-lt"/>
                <a:ea typeface="+mn-ea"/>
                <a:cs typeface="+mn-cs"/>
              </a:rPr>
              <a:t>(Murton et al., 2010)</a:t>
            </a:r>
            <a:r>
              <a:rPr lang="en-US" sz="1200" kern="1200" dirty="0">
                <a:solidFill>
                  <a:schemeClr val="tx1"/>
                </a:solidFill>
                <a:effectLst/>
                <a:latin typeface="+mn-lt"/>
                <a:ea typeface="+mn-ea"/>
                <a:cs typeface="+mn-cs"/>
              </a:rPr>
              <a:t>. Engagement starts with employer branding, cultural alignment is established through structured recruitment, faster integration can be gained through onboarding, and the maintenance of capability through development. The retention plans strengthen commitment and professional separation ensures reputation. All these interlinked steps are part of how coherent talent management systems help achieve operational excellence and organisational resilience. Hilton maintains a competitive edge in a rapidly evolving and complicated hospitality environment because human capital policy is correctly aligned to corporate goals.</a:t>
            </a: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773021A5-9027-8064-D509-490338882E24}"/>
              </a:ext>
            </a:extLst>
          </p:cNvPr>
          <p:cNvSpPr>
            <a:spLocks noGrp="1"/>
          </p:cNvSpPr>
          <p:nvPr>
            <p:ph type="sldNum" sz="quarter" idx="10"/>
          </p:nvPr>
        </p:nvSpPr>
        <p:spPr/>
        <p:txBody>
          <a:bodyPr/>
          <a:lstStyle/>
          <a:p>
            <a:fld id="{2B13897B-4DD7-488D-BCB2-17125EEF06D8}" type="slidenum">
              <a:rPr lang="en-US" smtClean="0"/>
              <a:t>9</a:t>
            </a:fld>
            <a:endParaRPr lang="en-US"/>
          </a:p>
        </p:txBody>
      </p:sp>
    </p:spTree>
    <p:extLst>
      <p:ext uri="{BB962C8B-B14F-4D97-AF65-F5344CB8AC3E}">
        <p14:creationId xmlns:p14="http://schemas.microsoft.com/office/powerpoint/2010/main" val="35279635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34975" y="685800"/>
            <a:ext cx="5988050" cy="3429000"/>
          </a:xfrm>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2B13897B-4DD7-488D-BCB2-17125EEF06D8}" type="slidenum">
              <a:rPr lang="en-US" smtClean="0"/>
              <a:t>10</a:t>
            </a:fld>
            <a:endParaRPr lang="en-US"/>
          </a:p>
        </p:txBody>
      </p:sp>
    </p:spTree>
    <p:extLst>
      <p:ext uri="{BB962C8B-B14F-4D97-AF65-F5344CB8AC3E}">
        <p14:creationId xmlns:p14="http://schemas.microsoft.com/office/powerpoint/2010/main" val="1534274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67435" y="1122363"/>
            <a:ext cx="8844405" cy="2387600"/>
          </a:xfrm>
        </p:spPr>
        <p:txBody>
          <a:bodyPr anchor="b">
            <a:normAutofit/>
          </a:bodyPr>
          <a:lstStyle>
            <a:lvl1pPr algn="ctr">
              <a:defRPr sz="4716"/>
            </a:lvl1pPr>
          </a:lstStyle>
          <a:p>
            <a:r>
              <a:rPr lang="en-GB"/>
              <a:t>Click to edit Master title style</a:t>
            </a:r>
            <a:endParaRPr lang="en-US" dirty="0"/>
          </a:p>
        </p:txBody>
      </p:sp>
      <p:sp>
        <p:nvSpPr>
          <p:cNvPr id="3" name="Subtitle 2"/>
          <p:cNvSpPr>
            <a:spLocks noGrp="1"/>
          </p:cNvSpPr>
          <p:nvPr>
            <p:ph type="subTitle" idx="1"/>
          </p:nvPr>
        </p:nvSpPr>
        <p:spPr>
          <a:xfrm>
            <a:off x="1567435" y="3602038"/>
            <a:ext cx="8844405" cy="1655762"/>
          </a:xfrm>
        </p:spPr>
        <p:txBody>
          <a:bodyPr/>
          <a:lstStyle>
            <a:lvl1pPr marL="0" indent="0" algn="ctr">
              <a:buNone/>
              <a:defRPr sz="2358"/>
            </a:lvl1pPr>
            <a:lvl2pPr marL="449245" indent="0" algn="ctr">
              <a:buNone/>
              <a:defRPr sz="1965"/>
            </a:lvl2pPr>
            <a:lvl3pPr marL="898489" indent="0" algn="ctr">
              <a:buNone/>
              <a:defRPr sz="1769"/>
            </a:lvl3pPr>
            <a:lvl4pPr marL="1347734" indent="0" algn="ctr">
              <a:buNone/>
              <a:defRPr sz="1572"/>
            </a:lvl4pPr>
            <a:lvl5pPr marL="1796979" indent="0" algn="ctr">
              <a:buNone/>
              <a:defRPr sz="1572"/>
            </a:lvl5pPr>
            <a:lvl6pPr marL="2246224" indent="0" algn="ctr">
              <a:buNone/>
              <a:defRPr sz="1572"/>
            </a:lvl6pPr>
            <a:lvl7pPr marL="2695468" indent="0" algn="ctr">
              <a:buNone/>
              <a:defRPr sz="1572"/>
            </a:lvl7pPr>
            <a:lvl8pPr marL="3144713" indent="0" algn="ctr">
              <a:buNone/>
              <a:defRPr sz="1572"/>
            </a:lvl8pPr>
            <a:lvl9pPr marL="3593958" indent="0" algn="ctr">
              <a:buNone/>
              <a:defRPr sz="157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91420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0790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07797" y="657227"/>
            <a:ext cx="9563682" cy="2852737"/>
          </a:xfrm>
        </p:spPr>
        <p:txBody>
          <a:bodyPr anchor="b">
            <a:normAutofit/>
          </a:bodyPr>
          <a:lstStyle>
            <a:lvl1pPr>
              <a:defRPr sz="3341"/>
            </a:lvl1pPr>
          </a:lstStyle>
          <a:p>
            <a:r>
              <a:rPr lang="en-GB"/>
              <a:t>Click to edit Master title style</a:t>
            </a:r>
            <a:endParaRPr lang="en-US" dirty="0"/>
          </a:p>
        </p:txBody>
      </p:sp>
      <p:sp>
        <p:nvSpPr>
          <p:cNvPr id="3" name="Text Placeholder 2"/>
          <p:cNvSpPr>
            <a:spLocks noGrp="1"/>
          </p:cNvSpPr>
          <p:nvPr>
            <p:ph type="body" idx="1"/>
          </p:nvPr>
        </p:nvSpPr>
        <p:spPr>
          <a:xfrm>
            <a:off x="1207797" y="3602039"/>
            <a:ext cx="9563682" cy="1500187"/>
          </a:xfrm>
        </p:spPr>
        <p:txBody>
          <a:bodyPr/>
          <a:lstStyle>
            <a:lvl1pPr marL="0" indent="0" algn="ctr">
              <a:buNone/>
              <a:defRPr sz="2358">
                <a:solidFill>
                  <a:schemeClr val="tx1">
                    <a:tint val="75000"/>
                  </a:schemeClr>
                </a:solidFill>
              </a:defRPr>
            </a:lvl1pPr>
            <a:lvl2pPr marL="449245" indent="0">
              <a:buNone/>
              <a:defRPr sz="1965">
                <a:solidFill>
                  <a:schemeClr val="tx1">
                    <a:tint val="75000"/>
                  </a:schemeClr>
                </a:solidFill>
              </a:defRPr>
            </a:lvl2pPr>
            <a:lvl3pPr marL="898489" indent="0">
              <a:buNone/>
              <a:defRPr sz="1769">
                <a:solidFill>
                  <a:schemeClr val="tx1">
                    <a:tint val="75000"/>
                  </a:schemeClr>
                </a:solidFill>
              </a:defRPr>
            </a:lvl3pPr>
            <a:lvl4pPr marL="1347734" indent="0">
              <a:buNone/>
              <a:defRPr sz="1572">
                <a:solidFill>
                  <a:schemeClr val="tx1">
                    <a:tint val="75000"/>
                  </a:schemeClr>
                </a:solidFill>
              </a:defRPr>
            </a:lvl4pPr>
            <a:lvl5pPr marL="1796979" indent="0">
              <a:buNone/>
              <a:defRPr sz="1572">
                <a:solidFill>
                  <a:schemeClr val="tx1">
                    <a:tint val="75000"/>
                  </a:schemeClr>
                </a:solidFill>
              </a:defRPr>
            </a:lvl5pPr>
            <a:lvl6pPr marL="2246224" indent="0">
              <a:buNone/>
              <a:defRPr sz="1572">
                <a:solidFill>
                  <a:schemeClr val="tx1">
                    <a:tint val="75000"/>
                  </a:schemeClr>
                </a:solidFill>
              </a:defRPr>
            </a:lvl6pPr>
            <a:lvl7pPr marL="2695468" indent="0">
              <a:buNone/>
              <a:defRPr sz="1572">
                <a:solidFill>
                  <a:schemeClr val="tx1">
                    <a:tint val="75000"/>
                  </a:schemeClr>
                </a:solidFill>
              </a:defRPr>
            </a:lvl7pPr>
            <a:lvl8pPr marL="3144713" indent="0">
              <a:buNone/>
              <a:defRPr sz="1572">
                <a:solidFill>
                  <a:schemeClr val="tx1">
                    <a:tint val="75000"/>
                  </a:schemeClr>
                </a:solidFill>
              </a:defRPr>
            </a:lvl8pPr>
            <a:lvl9pPr marL="3593958" indent="0">
              <a:buNone/>
              <a:defRPr sz="157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584434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97852" y="609601"/>
            <a:ext cx="10173109" cy="1326321"/>
          </a:xfrm>
        </p:spPr>
        <p:txBody>
          <a:bodyPr/>
          <a:lstStyle/>
          <a:p>
            <a:r>
              <a:rPr lang="en-GB"/>
              <a:t>Click to edit Master title style</a:t>
            </a:r>
            <a:endParaRPr lang="en-US" dirty="0"/>
          </a:p>
        </p:txBody>
      </p:sp>
      <p:sp>
        <p:nvSpPr>
          <p:cNvPr id="3" name="Content Placeholder 2"/>
          <p:cNvSpPr>
            <a:spLocks noGrp="1"/>
          </p:cNvSpPr>
          <p:nvPr>
            <p:ph sz="half" idx="1"/>
          </p:nvPr>
        </p:nvSpPr>
        <p:spPr>
          <a:xfrm>
            <a:off x="897851" y="2088320"/>
            <a:ext cx="5016915"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65690" y="2088320"/>
            <a:ext cx="5005272" cy="370288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85946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97852" y="609601"/>
            <a:ext cx="10173109"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1882" y="2088320"/>
            <a:ext cx="4794067" cy="823912"/>
          </a:xfrm>
        </p:spPr>
        <p:txBody>
          <a:bodyPr anchor="b"/>
          <a:lstStyle>
            <a:lvl1pPr marL="0" indent="0">
              <a:lnSpc>
                <a:spcPct val="100000"/>
              </a:lnSpc>
              <a:buNone/>
              <a:defRPr sz="2358" b="1"/>
            </a:lvl1pPr>
            <a:lvl2pPr marL="449245" indent="0">
              <a:buNone/>
              <a:defRPr sz="1965" b="1"/>
            </a:lvl2pPr>
            <a:lvl3pPr marL="898489" indent="0">
              <a:buNone/>
              <a:defRPr sz="1769" b="1"/>
            </a:lvl3pPr>
            <a:lvl4pPr marL="1347734" indent="0">
              <a:buNone/>
              <a:defRPr sz="1572" b="1"/>
            </a:lvl4pPr>
            <a:lvl5pPr marL="1796979" indent="0">
              <a:buNone/>
              <a:defRPr sz="1572" b="1"/>
            </a:lvl5pPr>
            <a:lvl6pPr marL="2246224" indent="0">
              <a:buNone/>
              <a:defRPr sz="1572" b="1"/>
            </a:lvl6pPr>
            <a:lvl7pPr marL="2695468" indent="0">
              <a:buNone/>
              <a:defRPr sz="1572" b="1"/>
            </a:lvl7pPr>
            <a:lvl8pPr marL="3144713" indent="0">
              <a:buNone/>
              <a:defRPr sz="1572" b="1"/>
            </a:lvl8pPr>
            <a:lvl9pPr marL="3593958" indent="0">
              <a:buNone/>
              <a:defRPr sz="1572" b="1"/>
            </a:lvl9pPr>
          </a:lstStyle>
          <a:p>
            <a:pPr lvl="0"/>
            <a:r>
              <a:rPr lang="en-GB"/>
              <a:t>Click to edit Master text styles</a:t>
            </a:r>
          </a:p>
        </p:txBody>
      </p:sp>
      <p:sp>
        <p:nvSpPr>
          <p:cNvPr id="4" name="Content Placeholder 3"/>
          <p:cNvSpPr>
            <a:spLocks noGrp="1"/>
          </p:cNvSpPr>
          <p:nvPr>
            <p:ph sz="half" idx="2"/>
          </p:nvPr>
        </p:nvSpPr>
        <p:spPr>
          <a:xfrm>
            <a:off x="897851" y="2912232"/>
            <a:ext cx="5018098"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90301" y="2088320"/>
            <a:ext cx="4780660" cy="823912"/>
          </a:xfrm>
        </p:spPr>
        <p:txBody>
          <a:bodyPr anchor="b"/>
          <a:lstStyle>
            <a:lvl1pPr marL="0" indent="0">
              <a:lnSpc>
                <a:spcPct val="100000"/>
              </a:lnSpc>
              <a:buNone/>
              <a:defRPr sz="2358" b="1"/>
            </a:lvl1pPr>
            <a:lvl2pPr marL="449245" indent="0">
              <a:buNone/>
              <a:defRPr sz="1965" b="1"/>
            </a:lvl2pPr>
            <a:lvl3pPr marL="898489" indent="0">
              <a:buNone/>
              <a:defRPr sz="1769" b="1"/>
            </a:lvl3pPr>
            <a:lvl4pPr marL="1347734" indent="0">
              <a:buNone/>
              <a:defRPr sz="1572" b="1"/>
            </a:lvl4pPr>
            <a:lvl5pPr marL="1796979" indent="0">
              <a:buNone/>
              <a:defRPr sz="1572" b="1"/>
            </a:lvl5pPr>
            <a:lvl6pPr marL="2246224" indent="0">
              <a:buNone/>
              <a:defRPr sz="1572" b="1"/>
            </a:lvl6pPr>
            <a:lvl7pPr marL="2695468" indent="0">
              <a:buNone/>
              <a:defRPr sz="1572" b="1"/>
            </a:lvl7pPr>
            <a:lvl8pPr marL="3144713" indent="0">
              <a:buNone/>
              <a:defRPr sz="1572" b="1"/>
            </a:lvl8pPr>
            <a:lvl9pPr marL="3593958" indent="0">
              <a:buNone/>
              <a:defRPr sz="1572" b="1"/>
            </a:lvl9pPr>
          </a:lstStyle>
          <a:p>
            <a:pPr lvl="0"/>
            <a:r>
              <a:rPr lang="en-GB"/>
              <a:t>Click to edit Master text styles</a:t>
            </a:r>
          </a:p>
        </p:txBody>
      </p:sp>
      <p:sp>
        <p:nvSpPr>
          <p:cNvPr id="6" name="Content Placeholder 5"/>
          <p:cNvSpPr>
            <a:spLocks noGrp="1"/>
          </p:cNvSpPr>
          <p:nvPr>
            <p:ph sz="quarter" idx="4"/>
          </p:nvPr>
        </p:nvSpPr>
        <p:spPr>
          <a:xfrm>
            <a:off x="6064508" y="2912232"/>
            <a:ext cx="5006454" cy="28789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4/28/2026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27022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90248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4/28/2026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02249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1225" y="609600"/>
            <a:ext cx="3863628" cy="2362200"/>
          </a:xfrm>
        </p:spPr>
        <p:txBody>
          <a:bodyPr anchor="b">
            <a:normAutofit/>
          </a:bodyPr>
          <a:lstStyle>
            <a:lvl1pPr>
              <a:defRPr sz="2751"/>
            </a:lvl1pPr>
          </a:lstStyle>
          <a:p>
            <a:r>
              <a:rPr lang="en-GB"/>
              <a:t>Click to edit Master title style</a:t>
            </a:r>
            <a:endParaRPr lang="en-US" dirty="0"/>
          </a:p>
        </p:txBody>
      </p:sp>
      <p:sp>
        <p:nvSpPr>
          <p:cNvPr id="3" name="Content Placeholder 2"/>
          <p:cNvSpPr>
            <a:spLocks noGrp="1"/>
          </p:cNvSpPr>
          <p:nvPr>
            <p:ph idx="1"/>
          </p:nvPr>
        </p:nvSpPr>
        <p:spPr>
          <a:xfrm>
            <a:off x="4989462" y="609600"/>
            <a:ext cx="6081498" cy="518160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01225" y="2971801"/>
            <a:ext cx="3863628" cy="2819399"/>
          </a:xfrm>
        </p:spPr>
        <p:txBody>
          <a:bodyPr/>
          <a:lstStyle>
            <a:lvl1pPr marL="0" indent="0" algn="ctr">
              <a:buNone/>
              <a:defRPr sz="1572"/>
            </a:lvl1pPr>
            <a:lvl2pPr marL="449245" indent="0">
              <a:buNone/>
              <a:defRPr sz="1376"/>
            </a:lvl2pPr>
            <a:lvl3pPr marL="898489" indent="0">
              <a:buNone/>
              <a:defRPr sz="1179"/>
            </a:lvl3pPr>
            <a:lvl4pPr marL="1347734" indent="0">
              <a:buNone/>
              <a:defRPr sz="983"/>
            </a:lvl4pPr>
            <a:lvl5pPr marL="1796979" indent="0">
              <a:buNone/>
              <a:defRPr sz="983"/>
            </a:lvl5pPr>
            <a:lvl6pPr marL="2246224" indent="0">
              <a:buNone/>
              <a:defRPr sz="983"/>
            </a:lvl6pPr>
            <a:lvl7pPr marL="2695468" indent="0">
              <a:buNone/>
              <a:defRPr sz="983"/>
            </a:lvl7pPr>
            <a:lvl8pPr marL="3144713" indent="0">
              <a:buNone/>
              <a:defRPr sz="983"/>
            </a:lvl8pPr>
            <a:lvl9pPr marL="3593958" indent="0">
              <a:buNone/>
              <a:defRPr sz="983"/>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40169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01224" y="609600"/>
            <a:ext cx="5826311" cy="2362200"/>
          </a:xfrm>
        </p:spPr>
        <p:txBody>
          <a:bodyPr anchor="b">
            <a:normAutofit/>
          </a:bodyPr>
          <a:lstStyle>
            <a:lvl1pPr>
              <a:defRPr sz="3144"/>
            </a:lvl1pPr>
          </a:lstStyle>
          <a:p>
            <a:r>
              <a:rPr lang="en-GB"/>
              <a:t>Click to edit Master title style</a:t>
            </a:r>
            <a:endParaRPr lang="en-US" dirty="0"/>
          </a:p>
        </p:txBody>
      </p:sp>
      <p:sp>
        <p:nvSpPr>
          <p:cNvPr id="3" name="Picture Placeholder 2"/>
          <p:cNvSpPr>
            <a:spLocks noGrp="1" noChangeAspect="1"/>
          </p:cNvSpPr>
          <p:nvPr>
            <p:ph type="pic" idx="1"/>
          </p:nvPr>
        </p:nvSpPr>
        <p:spPr>
          <a:xfrm>
            <a:off x="7295257" y="758881"/>
            <a:ext cx="3198557"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144"/>
            </a:lvl1pPr>
            <a:lvl2pPr marL="449245" indent="0">
              <a:buNone/>
              <a:defRPr sz="2751"/>
            </a:lvl2pPr>
            <a:lvl3pPr marL="898489" indent="0">
              <a:buNone/>
              <a:defRPr sz="2358"/>
            </a:lvl3pPr>
            <a:lvl4pPr marL="1347734" indent="0">
              <a:buNone/>
              <a:defRPr sz="1965"/>
            </a:lvl4pPr>
            <a:lvl5pPr marL="1796979" indent="0">
              <a:buNone/>
              <a:defRPr sz="1965"/>
            </a:lvl5pPr>
            <a:lvl6pPr marL="2246224" indent="0">
              <a:buNone/>
              <a:defRPr sz="1965"/>
            </a:lvl6pPr>
            <a:lvl7pPr marL="2695468" indent="0">
              <a:buNone/>
              <a:defRPr sz="1965"/>
            </a:lvl7pPr>
            <a:lvl8pPr marL="3144713" indent="0">
              <a:buNone/>
              <a:defRPr sz="1965"/>
            </a:lvl8pPr>
            <a:lvl9pPr marL="3593958" indent="0">
              <a:buNone/>
              <a:defRPr sz="1965"/>
            </a:lvl9pPr>
          </a:lstStyle>
          <a:p>
            <a:r>
              <a:rPr lang="en-GB"/>
              <a:t>Click icon to add picture</a:t>
            </a:r>
            <a:endParaRPr lang="en-US" dirty="0"/>
          </a:p>
        </p:txBody>
      </p:sp>
      <p:sp>
        <p:nvSpPr>
          <p:cNvPr id="4" name="Text Placeholder 3"/>
          <p:cNvSpPr>
            <a:spLocks noGrp="1"/>
          </p:cNvSpPr>
          <p:nvPr>
            <p:ph type="body" sz="half" idx="2"/>
          </p:nvPr>
        </p:nvSpPr>
        <p:spPr>
          <a:xfrm>
            <a:off x="897850" y="2971800"/>
            <a:ext cx="5831397" cy="2819400"/>
          </a:xfrm>
        </p:spPr>
        <p:txBody>
          <a:bodyPr>
            <a:normAutofit/>
          </a:bodyPr>
          <a:lstStyle>
            <a:lvl1pPr marL="0" indent="0" algn="ctr">
              <a:buNone/>
              <a:defRPr sz="1769"/>
            </a:lvl1pPr>
            <a:lvl2pPr marL="449245" indent="0">
              <a:buNone/>
              <a:defRPr sz="1376"/>
            </a:lvl2pPr>
            <a:lvl3pPr marL="898489" indent="0">
              <a:buNone/>
              <a:defRPr sz="1179"/>
            </a:lvl3pPr>
            <a:lvl4pPr marL="1347734" indent="0">
              <a:buNone/>
              <a:defRPr sz="983"/>
            </a:lvl4pPr>
            <a:lvl5pPr marL="1796979" indent="0">
              <a:buNone/>
              <a:defRPr sz="983"/>
            </a:lvl5pPr>
            <a:lvl6pPr marL="2246224" indent="0">
              <a:buNone/>
              <a:defRPr sz="983"/>
            </a:lvl6pPr>
            <a:lvl7pPr marL="2695468" indent="0">
              <a:buNone/>
              <a:defRPr sz="983"/>
            </a:lvl7pPr>
            <a:lvl8pPr marL="3144713" indent="0">
              <a:buNone/>
              <a:defRPr sz="983"/>
            </a:lvl8pPr>
            <a:lvl9pPr marL="3593958" indent="0">
              <a:buNone/>
              <a:defRPr sz="983"/>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89945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97862" y="4289373"/>
            <a:ext cx="10186672" cy="819355"/>
          </a:xfrm>
        </p:spPr>
        <p:txBody>
          <a:bodyPr anchor="b">
            <a:normAutofit/>
          </a:bodyPr>
          <a:lstStyle>
            <a:lvl1pPr>
              <a:defRPr sz="2751"/>
            </a:lvl1pPr>
          </a:lstStyle>
          <a:p>
            <a:r>
              <a:rPr lang="en-GB"/>
              <a:t>Click to edit Master title style</a:t>
            </a:r>
            <a:endParaRPr lang="en-US" dirty="0"/>
          </a:p>
        </p:txBody>
      </p:sp>
      <p:sp>
        <p:nvSpPr>
          <p:cNvPr id="3" name="Picture Placeholder 2"/>
          <p:cNvSpPr>
            <a:spLocks noGrp="1" noChangeAspect="1"/>
          </p:cNvSpPr>
          <p:nvPr>
            <p:ph type="pic" idx="1"/>
          </p:nvPr>
        </p:nvSpPr>
        <p:spPr>
          <a:xfrm>
            <a:off x="897862" y="621322"/>
            <a:ext cx="10186672"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144"/>
            </a:lvl1pPr>
            <a:lvl2pPr marL="449245" indent="0">
              <a:buNone/>
              <a:defRPr sz="2751"/>
            </a:lvl2pPr>
            <a:lvl3pPr marL="898489" indent="0">
              <a:buNone/>
              <a:defRPr sz="2358"/>
            </a:lvl3pPr>
            <a:lvl4pPr marL="1347734" indent="0">
              <a:buNone/>
              <a:defRPr sz="1965"/>
            </a:lvl4pPr>
            <a:lvl5pPr marL="1796979" indent="0">
              <a:buNone/>
              <a:defRPr sz="1965"/>
            </a:lvl5pPr>
            <a:lvl6pPr marL="2246224" indent="0">
              <a:buNone/>
              <a:defRPr sz="1965"/>
            </a:lvl6pPr>
            <a:lvl7pPr marL="2695468" indent="0">
              <a:buNone/>
              <a:defRPr sz="1965"/>
            </a:lvl7pPr>
            <a:lvl8pPr marL="3144713" indent="0">
              <a:buNone/>
              <a:defRPr sz="1965"/>
            </a:lvl8pPr>
            <a:lvl9pPr marL="3593958" indent="0">
              <a:buNone/>
              <a:defRPr sz="1965"/>
            </a:lvl9pPr>
          </a:lstStyle>
          <a:p>
            <a:r>
              <a:rPr lang="en-GB"/>
              <a:t>Click icon to add picture</a:t>
            </a:r>
            <a:endParaRPr lang="en-US" dirty="0"/>
          </a:p>
        </p:txBody>
      </p:sp>
      <p:sp>
        <p:nvSpPr>
          <p:cNvPr id="4" name="Text Placeholder 3"/>
          <p:cNvSpPr>
            <a:spLocks noGrp="1"/>
          </p:cNvSpPr>
          <p:nvPr>
            <p:ph type="body" sz="half" idx="2"/>
          </p:nvPr>
        </p:nvSpPr>
        <p:spPr>
          <a:xfrm>
            <a:off x="897851" y="5108728"/>
            <a:ext cx="10185133" cy="682472"/>
          </a:xfrm>
        </p:spPr>
        <p:txBody>
          <a:bodyPr>
            <a:normAutofit/>
          </a:bodyPr>
          <a:lstStyle>
            <a:lvl1pPr marL="0" indent="0" algn="ctr">
              <a:buNone/>
              <a:defRPr sz="1769"/>
            </a:lvl1pPr>
            <a:lvl2pPr marL="449245" indent="0">
              <a:buNone/>
              <a:defRPr sz="1376"/>
            </a:lvl2pPr>
            <a:lvl3pPr marL="898489" indent="0">
              <a:buNone/>
              <a:defRPr sz="1179"/>
            </a:lvl3pPr>
            <a:lvl4pPr marL="1347734" indent="0">
              <a:buNone/>
              <a:defRPr sz="983"/>
            </a:lvl4pPr>
            <a:lvl5pPr marL="1796979" indent="0">
              <a:buNone/>
              <a:defRPr sz="983"/>
            </a:lvl5pPr>
            <a:lvl6pPr marL="2246224" indent="0">
              <a:buNone/>
              <a:defRPr sz="983"/>
            </a:lvl6pPr>
            <a:lvl7pPr marL="2695468" indent="0">
              <a:buNone/>
              <a:defRPr sz="983"/>
            </a:lvl7pPr>
            <a:lvl8pPr marL="3144713" indent="0">
              <a:buNone/>
              <a:defRPr sz="983"/>
            </a:lvl8pPr>
            <a:lvl9pPr marL="3593958" indent="0">
              <a:buNone/>
              <a:defRPr sz="983"/>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29577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97851" y="609601"/>
            <a:ext cx="10173110" cy="3424859"/>
          </a:xfrm>
        </p:spPr>
        <p:txBody>
          <a:bodyPr anchor="ctr"/>
          <a:lstStyle>
            <a:lvl1pPr>
              <a:defRPr sz="3144"/>
            </a:lvl1pPr>
          </a:lstStyle>
          <a:p>
            <a:r>
              <a:rPr lang="en-GB"/>
              <a:t>Click to edit Master title style</a:t>
            </a:r>
            <a:endParaRPr lang="en-US" dirty="0"/>
          </a:p>
        </p:txBody>
      </p:sp>
      <p:sp>
        <p:nvSpPr>
          <p:cNvPr id="4" name="Text Placeholder 3"/>
          <p:cNvSpPr>
            <a:spLocks noGrp="1"/>
          </p:cNvSpPr>
          <p:nvPr>
            <p:ph type="body" sz="half" idx="2"/>
          </p:nvPr>
        </p:nvSpPr>
        <p:spPr>
          <a:xfrm>
            <a:off x="897852" y="4204820"/>
            <a:ext cx="10173109" cy="1592186"/>
          </a:xfrm>
        </p:spPr>
        <p:txBody>
          <a:bodyPr anchor="ctr"/>
          <a:lstStyle>
            <a:lvl1pPr marL="0" indent="0" algn="ctr">
              <a:buNone/>
              <a:defRPr sz="1572"/>
            </a:lvl1pPr>
            <a:lvl2pPr marL="449245" indent="0">
              <a:buNone/>
              <a:defRPr sz="1376"/>
            </a:lvl2pPr>
            <a:lvl3pPr marL="898489" indent="0">
              <a:buNone/>
              <a:defRPr sz="1179"/>
            </a:lvl3pPr>
            <a:lvl4pPr marL="1347734" indent="0">
              <a:buNone/>
              <a:defRPr sz="983"/>
            </a:lvl4pPr>
            <a:lvl5pPr marL="1796979" indent="0">
              <a:buNone/>
              <a:defRPr sz="983"/>
            </a:lvl5pPr>
            <a:lvl6pPr marL="2246224" indent="0">
              <a:buNone/>
              <a:defRPr sz="983"/>
            </a:lvl6pPr>
            <a:lvl7pPr marL="2695468" indent="0">
              <a:buNone/>
              <a:defRPr sz="983"/>
            </a:lvl7pPr>
            <a:lvl8pPr marL="3144713" indent="0">
              <a:buNone/>
              <a:defRPr sz="983"/>
            </a:lvl8pPr>
            <a:lvl9pPr marL="3593958" indent="0">
              <a:buNone/>
              <a:defRPr sz="983"/>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59027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20979" y="609600"/>
            <a:ext cx="9140438" cy="2992904"/>
          </a:xfrm>
        </p:spPr>
        <p:txBody>
          <a:bodyPr anchor="ctr"/>
          <a:lstStyle>
            <a:lvl1pPr>
              <a:defRPr sz="3144"/>
            </a:lvl1pPr>
          </a:lstStyle>
          <a:p>
            <a:r>
              <a:rPr lang="en-GB"/>
              <a:t>Click to edit Master title style</a:t>
            </a:r>
            <a:endParaRPr lang="en-US" dirty="0"/>
          </a:p>
        </p:txBody>
      </p:sp>
      <p:sp>
        <p:nvSpPr>
          <p:cNvPr id="12" name="Text Placeholder 3"/>
          <p:cNvSpPr>
            <a:spLocks noGrp="1"/>
          </p:cNvSpPr>
          <p:nvPr>
            <p:ph type="body" sz="half" idx="13"/>
          </p:nvPr>
        </p:nvSpPr>
        <p:spPr>
          <a:xfrm>
            <a:off x="1690623" y="3610032"/>
            <a:ext cx="8599590" cy="426812"/>
          </a:xfrm>
        </p:spPr>
        <p:txBody>
          <a:bodyPr anchor="t">
            <a:normAutofit/>
          </a:bodyPr>
          <a:lstStyle>
            <a:lvl1pPr marL="0" indent="0" algn="r">
              <a:buNone/>
              <a:defRPr sz="1376"/>
            </a:lvl1pPr>
            <a:lvl2pPr marL="449245" indent="0">
              <a:buNone/>
              <a:defRPr sz="1376"/>
            </a:lvl2pPr>
            <a:lvl3pPr marL="898489" indent="0">
              <a:buNone/>
              <a:defRPr sz="1179"/>
            </a:lvl3pPr>
            <a:lvl4pPr marL="1347734" indent="0">
              <a:buNone/>
              <a:defRPr sz="983"/>
            </a:lvl4pPr>
            <a:lvl5pPr marL="1796979" indent="0">
              <a:buNone/>
              <a:defRPr sz="983"/>
            </a:lvl5pPr>
            <a:lvl6pPr marL="2246224" indent="0">
              <a:buNone/>
              <a:defRPr sz="983"/>
            </a:lvl6pPr>
            <a:lvl7pPr marL="2695468" indent="0">
              <a:buNone/>
              <a:defRPr sz="983"/>
            </a:lvl7pPr>
            <a:lvl8pPr marL="3144713" indent="0">
              <a:buNone/>
              <a:defRPr sz="983"/>
            </a:lvl8pPr>
            <a:lvl9pPr marL="3593958" indent="0">
              <a:buNone/>
              <a:defRPr sz="983"/>
            </a:lvl9pPr>
          </a:lstStyle>
          <a:p>
            <a:pPr lvl="0"/>
            <a:r>
              <a:rPr lang="en-GB"/>
              <a:t>Click to edit Master text styles</a:t>
            </a:r>
          </a:p>
        </p:txBody>
      </p:sp>
      <p:sp>
        <p:nvSpPr>
          <p:cNvPr id="4" name="Text Placeholder 3"/>
          <p:cNvSpPr>
            <a:spLocks noGrp="1"/>
          </p:cNvSpPr>
          <p:nvPr>
            <p:ph type="body" sz="half" idx="2"/>
          </p:nvPr>
        </p:nvSpPr>
        <p:spPr>
          <a:xfrm>
            <a:off x="897850" y="4204821"/>
            <a:ext cx="10173110" cy="1586380"/>
          </a:xfrm>
        </p:spPr>
        <p:txBody>
          <a:bodyPr anchor="ctr">
            <a:normAutofit/>
          </a:bodyPr>
          <a:lstStyle>
            <a:lvl1pPr marL="0" indent="0" algn="ctr">
              <a:buNone/>
              <a:defRPr sz="1572"/>
            </a:lvl1pPr>
            <a:lvl2pPr marL="449245" indent="0">
              <a:buNone/>
              <a:defRPr sz="1376"/>
            </a:lvl2pPr>
            <a:lvl3pPr marL="898489" indent="0">
              <a:buNone/>
              <a:defRPr sz="1179"/>
            </a:lvl3pPr>
            <a:lvl4pPr marL="1347734" indent="0">
              <a:buNone/>
              <a:defRPr sz="983"/>
            </a:lvl4pPr>
            <a:lvl5pPr marL="1796979" indent="0">
              <a:buNone/>
              <a:defRPr sz="983"/>
            </a:lvl5pPr>
            <a:lvl6pPr marL="2246224" indent="0">
              <a:buNone/>
              <a:defRPr sz="983"/>
            </a:lvl6pPr>
            <a:lvl7pPr marL="2695468" indent="0">
              <a:buNone/>
              <a:defRPr sz="983"/>
            </a:lvl7pPr>
            <a:lvl8pPr marL="3144713" indent="0">
              <a:buNone/>
              <a:defRPr sz="983"/>
            </a:lvl8pPr>
            <a:lvl9pPr marL="3593958" indent="0">
              <a:buNone/>
              <a:defRPr sz="983"/>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11" name="TextBox 10"/>
          <p:cNvSpPr txBox="1"/>
          <p:nvPr/>
        </p:nvSpPr>
        <p:spPr>
          <a:xfrm>
            <a:off x="822015" y="735241"/>
            <a:ext cx="598964" cy="584776"/>
          </a:xfrm>
          <a:prstGeom prst="rect">
            <a:avLst/>
          </a:prstGeom>
        </p:spPr>
        <p:txBody>
          <a:bodyPr vert="horz" lIns="89845" tIns="44922" rIns="89845" bIns="44922"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861" dirty="0">
                <a:solidFill>
                  <a:schemeClr val="tx1"/>
                </a:solidFill>
                <a:effectLst/>
              </a:rPr>
              <a:t>“</a:t>
            </a:r>
          </a:p>
        </p:txBody>
      </p:sp>
      <p:sp>
        <p:nvSpPr>
          <p:cNvPr id="13" name="TextBox 12"/>
          <p:cNvSpPr txBox="1"/>
          <p:nvPr/>
        </p:nvSpPr>
        <p:spPr>
          <a:xfrm>
            <a:off x="10471997" y="2972093"/>
            <a:ext cx="598964" cy="584776"/>
          </a:xfrm>
          <a:prstGeom prst="rect">
            <a:avLst/>
          </a:prstGeom>
        </p:spPr>
        <p:txBody>
          <a:bodyPr vert="horz" lIns="89845" tIns="44922" rIns="89845" bIns="44922"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861" dirty="0">
                <a:solidFill>
                  <a:schemeClr val="tx1"/>
                </a:solidFill>
                <a:effectLst/>
              </a:rPr>
              <a:t>”</a:t>
            </a:r>
          </a:p>
        </p:txBody>
      </p:sp>
    </p:spTree>
    <p:extLst>
      <p:ext uri="{BB962C8B-B14F-4D97-AF65-F5344CB8AC3E}">
        <p14:creationId xmlns:p14="http://schemas.microsoft.com/office/powerpoint/2010/main" val="3147943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97863" y="2126943"/>
            <a:ext cx="10174648" cy="2511835"/>
          </a:xfrm>
        </p:spPr>
        <p:txBody>
          <a:bodyPr anchor="b"/>
          <a:lstStyle>
            <a:lvl1pPr>
              <a:defRPr sz="3144"/>
            </a:lvl1pPr>
          </a:lstStyle>
          <a:p>
            <a:r>
              <a:rPr lang="en-GB"/>
              <a:t>Click to edit Master title style</a:t>
            </a:r>
            <a:endParaRPr lang="en-US" dirty="0"/>
          </a:p>
        </p:txBody>
      </p:sp>
      <p:sp>
        <p:nvSpPr>
          <p:cNvPr id="4" name="Text Placeholder 3"/>
          <p:cNvSpPr>
            <a:spLocks noGrp="1"/>
          </p:cNvSpPr>
          <p:nvPr>
            <p:ph type="body" sz="half" idx="2"/>
          </p:nvPr>
        </p:nvSpPr>
        <p:spPr>
          <a:xfrm>
            <a:off x="897851" y="4650556"/>
            <a:ext cx="10173111" cy="1140644"/>
          </a:xfrm>
        </p:spPr>
        <p:txBody>
          <a:bodyPr anchor="t"/>
          <a:lstStyle>
            <a:lvl1pPr marL="0" indent="0" algn="ctr">
              <a:buNone/>
              <a:defRPr sz="1572"/>
            </a:lvl1pPr>
            <a:lvl2pPr marL="449245" indent="0">
              <a:buNone/>
              <a:defRPr sz="1376"/>
            </a:lvl2pPr>
            <a:lvl3pPr marL="898489" indent="0">
              <a:buNone/>
              <a:defRPr sz="1179"/>
            </a:lvl3pPr>
            <a:lvl4pPr marL="1347734" indent="0">
              <a:buNone/>
              <a:defRPr sz="983"/>
            </a:lvl4pPr>
            <a:lvl5pPr marL="1796979" indent="0">
              <a:buNone/>
              <a:defRPr sz="983"/>
            </a:lvl5pPr>
            <a:lvl6pPr marL="2246224" indent="0">
              <a:buNone/>
              <a:defRPr sz="983"/>
            </a:lvl6pPr>
            <a:lvl7pPr marL="2695468" indent="0">
              <a:buNone/>
              <a:defRPr sz="983"/>
            </a:lvl7pPr>
            <a:lvl8pPr marL="3144713" indent="0">
              <a:buNone/>
              <a:defRPr sz="983"/>
            </a:lvl8pPr>
            <a:lvl9pPr marL="3593958" indent="0">
              <a:buNone/>
              <a:defRPr sz="983"/>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4/28/2026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723122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97850" y="609601"/>
            <a:ext cx="10173110" cy="1325563"/>
          </a:xfrm>
        </p:spPr>
        <p:txBody>
          <a:bodyPr/>
          <a:lstStyle/>
          <a:p>
            <a:r>
              <a:rPr lang="en-GB"/>
              <a:t>Click to edit Master title style</a:t>
            </a:r>
            <a:endParaRPr lang="en-US" dirty="0"/>
          </a:p>
        </p:txBody>
      </p:sp>
      <p:sp>
        <p:nvSpPr>
          <p:cNvPr id="7" name="Text Placeholder 2"/>
          <p:cNvSpPr>
            <a:spLocks noGrp="1"/>
          </p:cNvSpPr>
          <p:nvPr>
            <p:ph type="body" idx="1"/>
          </p:nvPr>
        </p:nvSpPr>
        <p:spPr>
          <a:xfrm>
            <a:off x="897850" y="2088320"/>
            <a:ext cx="3241396" cy="823305"/>
          </a:xfrm>
        </p:spPr>
        <p:txBody>
          <a:bodyPr anchor="b">
            <a:noAutofit/>
          </a:bodyPr>
          <a:lstStyle>
            <a:lvl1pPr marL="0" indent="0" algn="ctr">
              <a:lnSpc>
                <a:spcPct val="100000"/>
              </a:lnSpc>
              <a:buNone/>
              <a:defRPr sz="2358" b="0">
                <a:solidFill>
                  <a:schemeClr val="tx1"/>
                </a:solidFill>
              </a:defRPr>
            </a:lvl1pPr>
            <a:lvl2pPr marL="449245" indent="0">
              <a:buNone/>
              <a:defRPr sz="1965" b="1"/>
            </a:lvl2pPr>
            <a:lvl3pPr marL="898489" indent="0">
              <a:buNone/>
              <a:defRPr sz="1769" b="1"/>
            </a:lvl3pPr>
            <a:lvl4pPr marL="1347734" indent="0">
              <a:buNone/>
              <a:defRPr sz="1572" b="1"/>
            </a:lvl4pPr>
            <a:lvl5pPr marL="1796979" indent="0">
              <a:buNone/>
              <a:defRPr sz="1572" b="1"/>
            </a:lvl5pPr>
            <a:lvl6pPr marL="2246224" indent="0">
              <a:buNone/>
              <a:defRPr sz="1572" b="1"/>
            </a:lvl6pPr>
            <a:lvl7pPr marL="2695468" indent="0">
              <a:buNone/>
              <a:defRPr sz="1572" b="1"/>
            </a:lvl7pPr>
            <a:lvl8pPr marL="3144713" indent="0">
              <a:buNone/>
              <a:defRPr sz="1572" b="1"/>
            </a:lvl8pPr>
            <a:lvl9pPr marL="3593958" indent="0">
              <a:buNone/>
              <a:defRPr sz="1572" b="1"/>
            </a:lvl9pPr>
          </a:lstStyle>
          <a:p>
            <a:pPr lvl="0"/>
            <a:r>
              <a:rPr lang="en-GB"/>
              <a:t>Click to edit Master text styles</a:t>
            </a:r>
          </a:p>
        </p:txBody>
      </p:sp>
      <p:sp>
        <p:nvSpPr>
          <p:cNvPr id="8" name="Text Placeholder 3"/>
          <p:cNvSpPr>
            <a:spLocks noGrp="1"/>
          </p:cNvSpPr>
          <p:nvPr>
            <p:ph type="body" sz="half" idx="15"/>
          </p:nvPr>
        </p:nvSpPr>
        <p:spPr>
          <a:xfrm>
            <a:off x="897850" y="2911624"/>
            <a:ext cx="3241396" cy="2879576"/>
          </a:xfrm>
        </p:spPr>
        <p:txBody>
          <a:bodyPr anchor="t">
            <a:normAutofit/>
          </a:bodyPr>
          <a:lstStyle>
            <a:lvl1pPr marL="0" indent="0" algn="ctr">
              <a:buNone/>
              <a:defRPr sz="1376"/>
            </a:lvl1pPr>
            <a:lvl2pPr marL="449245" indent="0">
              <a:buNone/>
              <a:defRPr sz="1179"/>
            </a:lvl2pPr>
            <a:lvl3pPr marL="898489" indent="0">
              <a:buNone/>
              <a:defRPr sz="983"/>
            </a:lvl3pPr>
            <a:lvl4pPr marL="1347734" indent="0">
              <a:buNone/>
              <a:defRPr sz="884"/>
            </a:lvl4pPr>
            <a:lvl5pPr marL="1796979" indent="0">
              <a:buNone/>
              <a:defRPr sz="884"/>
            </a:lvl5pPr>
            <a:lvl6pPr marL="2246224" indent="0">
              <a:buNone/>
              <a:defRPr sz="884"/>
            </a:lvl6pPr>
            <a:lvl7pPr marL="2695468" indent="0">
              <a:buNone/>
              <a:defRPr sz="884"/>
            </a:lvl7pPr>
            <a:lvl8pPr marL="3144713" indent="0">
              <a:buNone/>
              <a:defRPr sz="884"/>
            </a:lvl8pPr>
            <a:lvl9pPr marL="3593958" indent="0">
              <a:buNone/>
              <a:defRPr sz="884"/>
            </a:lvl9pPr>
          </a:lstStyle>
          <a:p>
            <a:pPr lvl="0"/>
            <a:r>
              <a:rPr lang="en-GB"/>
              <a:t>Click to edit Master text styles</a:t>
            </a:r>
          </a:p>
        </p:txBody>
      </p:sp>
      <p:sp>
        <p:nvSpPr>
          <p:cNvPr id="9" name="Text Placeholder 4"/>
          <p:cNvSpPr>
            <a:spLocks noGrp="1"/>
          </p:cNvSpPr>
          <p:nvPr>
            <p:ph type="body" sz="quarter" idx="3"/>
          </p:nvPr>
        </p:nvSpPr>
        <p:spPr>
          <a:xfrm>
            <a:off x="4367324" y="2088320"/>
            <a:ext cx="3241005" cy="823304"/>
          </a:xfrm>
        </p:spPr>
        <p:txBody>
          <a:bodyPr anchor="b">
            <a:noAutofit/>
          </a:bodyPr>
          <a:lstStyle>
            <a:lvl1pPr marL="0" indent="0" algn="ctr">
              <a:lnSpc>
                <a:spcPct val="100000"/>
              </a:lnSpc>
              <a:buNone/>
              <a:defRPr sz="2358" b="0">
                <a:solidFill>
                  <a:schemeClr val="tx1"/>
                </a:solidFill>
              </a:defRPr>
            </a:lvl1pPr>
            <a:lvl2pPr marL="449245" indent="0">
              <a:buNone/>
              <a:defRPr sz="1965" b="1"/>
            </a:lvl2pPr>
            <a:lvl3pPr marL="898489" indent="0">
              <a:buNone/>
              <a:defRPr sz="1769" b="1"/>
            </a:lvl3pPr>
            <a:lvl4pPr marL="1347734" indent="0">
              <a:buNone/>
              <a:defRPr sz="1572" b="1"/>
            </a:lvl4pPr>
            <a:lvl5pPr marL="1796979" indent="0">
              <a:buNone/>
              <a:defRPr sz="1572" b="1"/>
            </a:lvl5pPr>
            <a:lvl6pPr marL="2246224" indent="0">
              <a:buNone/>
              <a:defRPr sz="1572" b="1"/>
            </a:lvl6pPr>
            <a:lvl7pPr marL="2695468" indent="0">
              <a:buNone/>
              <a:defRPr sz="1572" b="1"/>
            </a:lvl7pPr>
            <a:lvl8pPr marL="3144713" indent="0">
              <a:buNone/>
              <a:defRPr sz="1572" b="1"/>
            </a:lvl8pPr>
            <a:lvl9pPr marL="3593958" indent="0">
              <a:buNone/>
              <a:defRPr sz="1572" b="1"/>
            </a:lvl9pPr>
          </a:lstStyle>
          <a:p>
            <a:pPr lvl="0"/>
            <a:r>
              <a:rPr lang="en-GB"/>
              <a:t>Click to edit Master text styles</a:t>
            </a:r>
          </a:p>
        </p:txBody>
      </p:sp>
      <p:sp>
        <p:nvSpPr>
          <p:cNvPr id="10" name="Text Placeholder 3"/>
          <p:cNvSpPr>
            <a:spLocks noGrp="1"/>
          </p:cNvSpPr>
          <p:nvPr>
            <p:ph type="body" sz="half" idx="16"/>
          </p:nvPr>
        </p:nvSpPr>
        <p:spPr>
          <a:xfrm>
            <a:off x="4367325" y="2911624"/>
            <a:ext cx="3242246" cy="2879576"/>
          </a:xfrm>
        </p:spPr>
        <p:txBody>
          <a:bodyPr anchor="t">
            <a:normAutofit/>
          </a:bodyPr>
          <a:lstStyle>
            <a:lvl1pPr marL="0" indent="0" algn="ctr">
              <a:buNone/>
              <a:defRPr sz="1376"/>
            </a:lvl1pPr>
            <a:lvl2pPr marL="449245" indent="0">
              <a:buNone/>
              <a:defRPr sz="1179"/>
            </a:lvl2pPr>
            <a:lvl3pPr marL="898489" indent="0">
              <a:buNone/>
              <a:defRPr sz="983"/>
            </a:lvl3pPr>
            <a:lvl4pPr marL="1347734" indent="0">
              <a:buNone/>
              <a:defRPr sz="884"/>
            </a:lvl4pPr>
            <a:lvl5pPr marL="1796979" indent="0">
              <a:buNone/>
              <a:defRPr sz="884"/>
            </a:lvl5pPr>
            <a:lvl6pPr marL="2246224" indent="0">
              <a:buNone/>
              <a:defRPr sz="884"/>
            </a:lvl6pPr>
            <a:lvl7pPr marL="2695468" indent="0">
              <a:buNone/>
              <a:defRPr sz="884"/>
            </a:lvl7pPr>
            <a:lvl8pPr marL="3144713" indent="0">
              <a:buNone/>
              <a:defRPr sz="884"/>
            </a:lvl8pPr>
            <a:lvl9pPr marL="3593958" indent="0">
              <a:buNone/>
              <a:defRPr sz="884"/>
            </a:lvl9pPr>
          </a:lstStyle>
          <a:p>
            <a:pPr lvl="0"/>
            <a:r>
              <a:rPr lang="en-GB"/>
              <a:t>Click to edit Master text styles</a:t>
            </a:r>
          </a:p>
        </p:txBody>
      </p:sp>
      <p:sp>
        <p:nvSpPr>
          <p:cNvPr id="11" name="Text Placeholder 4"/>
          <p:cNvSpPr>
            <a:spLocks noGrp="1"/>
          </p:cNvSpPr>
          <p:nvPr>
            <p:ph type="body" sz="quarter" idx="13"/>
          </p:nvPr>
        </p:nvSpPr>
        <p:spPr>
          <a:xfrm>
            <a:off x="7834181" y="2088320"/>
            <a:ext cx="3233786" cy="823304"/>
          </a:xfrm>
        </p:spPr>
        <p:txBody>
          <a:bodyPr anchor="b">
            <a:noAutofit/>
          </a:bodyPr>
          <a:lstStyle>
            <a:lvl1pPr marL="0" indent="0" algn="ctr">
              <a:lnSpc>
                <a:spcPct val="100000"/>
              </a:lnSpc>
              <a:buNone/>
              <a:defRPr sz="2358" b="0">
                <a:solidFill>
                  <a:schemeClr val="tx1"/>
                </a:solidFill>
              </a:defRPr>
            </a:lvl1pPr>
            <a:lvl2pPr marL="449245" indent="0">
              <a:buNone/>
              <a:defRPr sz="1965" b="1"/>
            </a:lvl2pPr>
            <a:lvl3pPr marL="898489" indent="0">
              <a:buNone/>
              <a:defRPr sz="1769" b="1"/>
            </a:lvl3pPr>
            <a:lvl4pPr marL="1347734" indent="0">
              <a:buNone/>
              <a:defRPr sz="1572" b="1"/>
            </a:lvl4pPr>
            <a:lvl5pPr marL="1796979" indent="0">
              <a:buNone/>
              <a:defRPr sz="1572" b="1"/>
            </a:lvl5pPr>
            <a:lvl6pPr marL="2246224" indent="0">
              <a:buNone/>
              <a:defRPr sz="1572" b="1"/>
            </a:lvl6pPr>
            <a:lvl7pPr marL="2695468" indent="0">
              <a:buNone/>
              <a:defRPr sz="1572" b="1"/>
            </a:lvl7pPr>
            <a:lvl8pPr marL="3144713" indent="0">
              <a:buNone/>
              <a:defRPr sz="1572" b="1"/>
            </a:lvl8pPr>
            <a:lvl9pPr marL="3593958" indent="0">
              <a:buNone/>
              <a:defRPr sz="1572" b="1"/>
            </a:lvl9pPr>
          </a:lstStyle>
          <a:p>
            <a:pPr lvl="0"/>
            <a:r>
              <a:rPr lang="en-GB"/>
              <a:t>Click to edit Master text styles</a:t>
            </a:r>
          </a:p>
        </p:txBody>
      </p:sp>
      <p:sp>
        <p:nvSpPr>
          <p:cNvPr id="12" name="Text Placeholder 3"/>
          <p:cNvSpPr>
            <a:spLocks noGrp="1"/>
          </p:cNvSpPr>
          <p:nvPr>
            <p:ph type="body" sz="half" idx="17"/>
          </p:nvPr>
        </p:nvSpPr>
        <p:spPr>
          <a:xfrm>
            <a:off x="7837176" y="2911624"/>
            <a:ext cx="3233786" cy="2879576"/>
          </a:xfrm>
        </p:spPr>
        <p:txBody>
          <a:bodyPr anchor="t">
            <a:normAutofit/>
          </a:bodyPr>
          <a:lstStyle>
            <a:lvl1pPr marL="0" indent="0" algn="ctr">
              <a:buNone/>
              <a:defRPr sz="1376"/>
            </a:lvl1pPr>
            <a:lvl2pPr marL="449245" indent="0">
              <a:buNone/>
              <a:defRPr sz="1179"/>
            </a:lvl2pPr>
            <a:lvl3pPr marL="898489" indent="0">
              <a:buNone/>
              <a:defRPr sz="983"/>
            </a:lvl3pPr>
            <a:lvl4pPr marL="1347734" indent="0">
              <a:buNone/>
              <a:defRPr sz="884"/>
            </a:lvl4pPr>
            <a:lvl5pPr marL="1796979" indent="0">
              <a:buNone/>
              <a:defRPr sz="884"/>
            </a:lvl5pPr>
            <a:lvl6pPr marL="2246224" indent="0">
              <a:buNone/>
              <a:defRPr sz="884"/>
            </a:lvl6pPr>
            <a:lvl7pPr marL="2695468" indent="0">
              <a:buNone/>
              <a:defRPr sz="884"/>
            </a:lvl7pPr>
            <a:lvl8pPr marL="3144713" indent="0">
              <a:buNone/>
              <a:defRPr sz="884"/>
            </a:lvl8pPr>
            <a:lvl9pPr marL="3593958" indent="0">
              <a:buNone/>
              <a:defRPr sz="884"/>
            </a:lvl9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1341942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97851" y="609601"/>
            <a:ext cx="10173110" cy="1325563"/>
          </a:xfrm>
        </p:spPr>
        <p:txBody>
          <a:bodyPr/>
          <a:lstStyle/>
          <a:p>
            <a:r>
              <a:rPr lang="en-GB"/>
              <a:t>Click to edit Master title style</a:t>
            </a:r>
            <a:endParaRPr lang="en-US" dirty="0"/>
          </a:p>
        </p:txBody>
      </p:sp>
      <p:sp>
        <p:nvSpPr>
          <p:cNvPr id="19" name="Text Placeholder 2"/>
          <p:cNvSpPr>
            <a:spLocks noGrp="1"/>
          </p:cNvSpPr>
          <p:nvPr>
            <p:ph type="body" idx="1"/>
          </p:nvPr>
        </p:nvSpPr>
        <p:spPr>
          <a:xfrm>
            <a:off x="897852" y="4195899"/>
            <a:ext cx="3241395" cy="576262"/>
          </a:xfrm>
        </p:spPr>
        <p:txBody>
          <a:bodyPr anchor="b">
            <a:noAutofit/>
          </a:bodyPr>
          <a:lstStyle>
            <a:lvl1pPr marL="0" indent="0" algn="ctr">
              <a:lnSpc>
                <a:spcPct val="100000"/>
              </a:lnSpc>
              <a:buNone/>
              <a:defRPr sz="1965" b="0">
                <a:solidFill>
                  <a:schemeClr val="tx1"/>
                </a:solidFill>
              </a:defRPr>
            </a:lvl1pPr>
            <a:lvl2pPr marL="449245" indent="0">
              <a:buNone/>
              <a:defRPr sz="1965" b="1"/>
            </a:lvl2pPr>
            <a:lvl3pPr marL="898489" indent="0">
              <a:buNone/>
              <a:defRPr sz="1769" b="1"/>
            </a:lvl3pPr>
            <a:lvl4pPr marL="1347734" indent="0">
              <a:buNone/>
              <a:defRPr sz="1572" b="1"/>
            </a:lvl4pPr>
            <a:lvl5pPr marL="1796979" indent="0">
              <a:buNone/>
              <a:defRPr sz="1572" b="1"/>
            </a:lvl5pPr>
            <a:lvl6pPr marL="2246224" indent="0">
              <a:buNone/>
              <a:defRPr sz="1572" b="1"/>
            </a:lvl6pPr>
            <a:lvl7pPr marL="2695468" indent="0">
              <a:buNone/>
              <a:defRPr sz="1572" b="1"/>
            </a:lvl7pPr>
            <a:lvl8pPr marL="3144713" indent="0">
              <a:buNone/>
              <a:defRPr sz="1572" b="1"/>
            </a:lvl8pPr>
            <a:lvl9pPr marL="3593958" indent="0">
              <a:buNone/>
              <a:defRPr sz="1572" b="1"/>
            </a:lvl9pPr>
          </a:lstStyle>
          <a:p>
            <a:pPr lvl="0"/>
            <a:r>
              <a:rPr lang="en-GB"/>
              <a:t>Click to edit Master text styles</a:t>
            </a:r>
          </a:p>
        </p:txBody>
      </p:sp>
      <p:sp>
        <p:nvSpPr>
          <p:cNvPr id="20" name="Picture Placeholder 2"/>
          <p:cNvSpPr>
            <a:spLocks noGrp="1" noChangeAspect="1"/>
          </p:cNvSpPr>
          <p:nvPr>
            <p:ph type="pic" idx="15"/>
          </p:nvPr>
        </p:nvSpPr>
        <p:spPr>
          <a:xfrm>
            <a:off x="1072967" y="2298987"/>
            <a:ext cx="2888752"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572"/>
            </a:lvl1pPr>
            <a:lvl2pPr marL="449245" indent="0">
              <a:buNone/>
              <a:defRPr sz="1572"/>
            </a:lvl2pPr>
            <a:lvl3pPr marL="898489" indent="0">
              <a:buNone/>
              <a:defRPr sz="1572"/>
            </a:lvl3pPr>
            <a:lvl4pPr marL="1347734" indent="0">
              <a:buNone/>
              <a:defRPr sz="1572"/>
            </a:lvl4pPr>
            <a:lvl5pPr marL="1796979" indent="0">
              <a:buNone/>
              <a:defRPr sz="1572"/>
            </a:lvl5pPr>
            <a:lvl6pPr marL="2246224" indent="0">
              <a:buNone/>
              <a:defRPr sz="1572"/>
            </a:lvl6pPr>
            <a:lvl7pPr marL="2695468" indent="0">
              <a:buNone/>
              <a:defRPr sz="1572"/>
            </a:lvl7pPr>
            <a:lvl8pPr marL="3144713" indent="0">
              <a:buNone/>
              <a:defRPr sz="1572"/>
            </a:lvl8pPr>
            <a:lvl9pPr marL="3593958" indent="0">
              <a:buNone/>
              <a:defRPr sz="1572"/>
            </a:lvl9pPr>
          </a:lstStyle>
          <a:p>
            <a:r>
              <a:rPr lang="en-GB"/>
              <a:t>Click icon to add picture</a:t>
            </a:r>
            <a:endParaRPr lang="en-US" dirty="0"/>
          </a:p>
        </p:txBody>
      </p:sp>
      <p:sp>
        <p:nvSpPr>
          <p:cNvPr id="21" name="Text Placeholder 3"/>
          <p:cNvSpPr>
            <a:spLocks noGrp="1"/>
          </p:cNvSpPr>
          <p:nvPr>
            <p:ph type="body" sz="half" idx="18"/>
          </p:nvPr>
        </p:nvSpPr>
        <p:spPr>
          <a:xfrm>
            <a:off x="897852" y="4772161"/>
            <a:ext cx="3241395" cy="1019038"/>
          </a:xfrm>
        </p:spPr>
        <p:txBody>
          <a:bodyPr anchor="t">
            <a:normAutofit/>
          </a:bodyPr>
          <a:lstStyle>
            <a:lvl1pPr marL="0" indent="0" algn="ctr">
              <a:buNone/>
              <a:defRPr sz="1376"/>
            </a:lvl1pPr>
            <a:lvl2pPr marL="449245" indent="0">
              <a:buNone/>
              <a:defRPr sz="1179"/>
            </a:lvl2pPr>
            <a:lvl3pPr marL="898489" indent="0">
              <a:buNone/>
              <a:defRPr sz="983"/>
            </a:lvl3pPr>
            <a:lvl4pPr marL="1347734" indent="0">
              <a:buNone/>
              <a:defRPr sz="884"/>
            </a:lvl4pPr>
            <a:lvl5pPr marL="1796979" indent="0">
              <a:buNone/>
              <a:defRPr sz="884"/>
            </a:lvl5pPr>
            <a:lvl6pPr marL="2246224" indent="0">
              <a:buNone/>
              <a:defRPr sz="884"/>
            </a:lvl6pPr>
            <a:lvl7pPr marL="2695468" indent="0">
              <a:buNone/>
              <a:defRPr sz="884"/>
            </a:lvl7pPr>
            <a:lvl8pPr marL="3144713" indent="0">
              <a:buNone/>
              <a:defRPr sz="884"/>
            </a:lvl8pPr>
            <a:lvl9pPr marL="3593958" indent="0">
              <a:buNone/>
              <a:defRPr sz="884"/>
            </a:lvl9pPr>
          </a:lstStyle>
          <a:p>
            <a:pPr lvl="0"/>
            <a:r>
              <a:rPr lang="en-GB"/>
              <a:t>Click to edit Master text styles</a:t>
            </a:r>
          </a:p>
        </p:txBody>
      </p:sp>
      <p:sp>
        <p:nvSpPr>
          <p:cNvPr id="22" name="Text Placeholder 4"/>
          <p:cNvSpPr>
            <a:spLocks noGrp="1"/>
          </p:cNvSpPr>
          <p:nvPr>
            <p:ph type="body" sz="quarter" idx="3"/>
          </p:nvPr>
        </p:nvSpPr>
        <p:spPr>
          <a:xfrm>
            <a:off x="4365185" y="4195899"/>
            <a:ext cx="3241423" cy="576262"/>
          </a:xfrm>
        </p:spPr>
        <p:txBody>
          <a:bodyPr anchor="b">
            <a:noAutofit/>
          </a:bodyPr>
          <a:lstStyle>
            <a:lvl1pPr marL="0" indent="0" algn="ctr">
              <a:lnSpc>
                <a:spcPct val="100000"/>
              </a:lnSpc>
              <a:buNone/>
              <a:defRPr sz="1965" b="0">
                <a:solidFill>
                  <a:schemeClr val="tx1"/>
                </a:solidFill>
              </a:defRPr>
            </a:lvl1pPr>
            <a:lvl2pPr marL="449245" indent="0">
              <a:buNone/>
              <a:defRPr sz="1965" b="1"/>
            </a:lvl2pPr>
            <a:lvl3pPr marL="898489" indent="0">
              <a:buNone/>
              <a:defRPr sz="1769" b="1"/>
            </a:lvl3pPr>
            <a:lvl4pPr marL="1347734" indent="0">
              <a:buNone/>
              <a:defRPr sz="1572" b="1"/>
            </a:lvl4pPr>
            <a:lvl5pPr marL="1796979" indent="0">
              <a:buNone/>
              <a:defRPr sz="1572" b="1"/>
            </a:lvl5pPr>
            <a:lvl6pPr marL="2246224" indent="0">
              <a:buNone/>
              <a:defRPr sz="1572" b="1"/>
            </a:lvl6pPr>
            <a:lvl7pPr marL="2695468" indent="0">
              <a:buNone/>
              <a:defRPr sz="1572" b="1"/>
            </a:lvl7pPr>
            <a:lvl8pPr marL="3144713" indent="0">
              <a:buNone/>
              <a:defRPr sz="1572" b="1"/>
            </a:lvl8pPr>
            <a:lvl9pPr marL="3593958" indent="0">
              <a:buNone/>
              <a:defRPr sz="1572" b="1"/>
            </a:lvl9pPr>
          </a:lstStyle>
          <a:p>
            <a:pPr lvl="0"/>
            <a:r>
              <a:rPr lang="en-GB"/>
              <a:t>Click to edit Master text styles</a:t>
            </a:r>
          </a:p>
        </p:txBody>
      </p:sp>
      <p:sp>
        <p:nvSpPr>
          <p:cNvPr id="23" name="Picture Placeholder 2"/>
          <p:cNvSpPr>
            <a:spLocks noGrp="1" noChangeAspect="1"/>
          </p:cNvSpPr>
          <p:nvPr>
            <p:ph type="pic" idx="21"/>
          </p:nvPr>
        </p:nvSpPr>
        <p:spPr>
          <a:xfrm>
            <a:off x="4489277" y="2298987"/>
            <a:ext cx="287939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572"/>
            </a:lvl1pPr>
            <a:lvl2pPr marL="449245" indent="0">
              <a:buNone/>
              <a:defRPr sz="1572"/>
            </a:lvl2pPr>
            <a:lvl3pPr marL="898489" indent="0">
              <a:buNone/>
              <a:defRPr sz="1572"/>
            </a:lvl3pPr>
            <a:lvl4pPr marL="1347734" indent="0">
              <a:buNone/>
              <a:defRPr sz="1572"/>
            </a:lvl4pPr>
            <a:lvl5pPr marL="1796979" indent="0">
              <a:buNone/>
              <a:defRPr sz="1572"/>
            </a:lvl5pPr>
            <a:lvl6pPr marL="2246224" indent="0">
              <a:buNone/>
              <a:defRPr sz="1572"/>
            </a:lvl6pPr>
            <a:lvl7pPr marL="2695468" indent="0">
              <a:buNone/>
              <a:defRPr sz="1572"/>
            </a:lvl7pPr>
            <a:lvl8pPr marL="3144713" indent="0">
              <a:buNone/>
              <a:defRPr sz="1572"/>
            </a:lvl8pPr>
            <a:lvl9pPr marL="3593958" indent="0">
              <a:buNone/>
              <a:defRPr sz="1572"/>
            </a:lvl9pPr>
          </a:lstStyle>
          <a:p>
            <a:r>
              <a:rPr lang="en-GB"/>
              <a:t>Click icon to add picture</a:t>
            </a:r>
            <a:endParaRPr lang="en-US" dirty="0"/>
          </a:p>
        </p:txBody>
      </p:sp>
      <p:sp>
        <p:nvSpPr>
          <p:cNvPr id="24" name="Text Placeholder 3"/>
          <p:cNvSpPr>
            <a:spLocks noGrp="1"/>
          </p:cNvSpPr>
          <p:nvPr>
            <p:ph type="body" sz="half" idx="19"/>
          </p:nvPr>
        </p:nvSpPr>
        <p:spPr>
          <a:xfrm>
            <a:off x="4363856" y="4772160"/>
            <a:ext cx="3242752" cy="1019038"/>
          </a:xfrm>
        </p:spPr>
        <p:txBody>
          <a:bodyPr anchor="t">
            <a:normAutofit/>
          </a:bodyPr>
          <a:lstStyle>
            <a:lvl1pPr marL="0" indent="0" algn="ctr">
              <a:buNone/>
              <a:defRPr sz="1376"/>
            </a:lvl1pPr>
            <a:lvl2pPr marL="449245" indent="0">
              <a:buNone/>
              <a:defRPr sz="1179"/>
            </a:lvl2pPr>
            <a:lvl3pPr marL="898489" indent="0">
              <a:buNone/>
              <a:defRPr sz="983"/>
            </a:lvl3pPr>
            <a:lvl4pPr marL="1347734" indent="0">
              <a:buNone/>
              <a:defRPr sz="884"/>
            </a:lvl4pPr>
            <a:lvl5pPr marL="1796979" indent="0">
              <a:buNone/>
              <a:defRPr sz="884"/>
            </a:lvl5pPr>
            <a:lvl6pPr marL="2246224" indent="0">
              <a:buNone/>
              <a:defRPr sz="884"/>
            </a:lvl6pPr>
            <a:lvl7pPr marL="2695468" indent="0">
              <a:buNone/>
              <a:defRPr sz="884"/>
            </a:lvl7pPr>
            <a:lvl8pPr marL="3144713" indent="0">
              <a:buNone/>
              <a:defRPr sz="884"/>
            </a:lvl8pPr>
            <a:lvl9pPr marL="3593958" indent="0">
              <a:buNone/>
              <a:defRPr sz="884"/>
            </a:lvl9pPr>
          </a:lstStyle>
          <a:p>
            <a:pPr lvl="0"/>
            <a:r>
              <a:rPr lang="en-GB"/>
              <a:t>Click to edit Master text styles</a:t>
            </a:r>
          </a:p>
        </p:txBody>
      </p:sp>
      <p:sp>
        <p:nvSpPr>
          <p:cNvPr id="25" name="Text Placeholder 4"/>
          <p:cNvSpPr>
            <a:spLocks noGrp="1"/>
          </p:cNvSpPr>
          <p:nvPr>
            <p:ph type="body" sz="quarter" idx="13"/>
          </p:nvPr>
        </p:nvSpPr>
        <p:spPr>
          <a:xfrm>
            <a:off x="7834303" y="4195899"/>
            <a:ext cx="3232498" cy="576262"/>
          </a:xfrm>
        </p:spPr>
        <p:txBody>
          <a:bodyPr anchor="b">
            <a:noAutofit/>
          </a:bodyPr>
          <a:lstStyle>
            <a:lvl1pPr marL="0" indent="0" algn="ctr">
              <a:lnSpc>
                <a:spcPct val="100000"/>
              </a:lnSpc>
              <a:buNone/>
              <a:defRPr sz="1965" b="0">
                <a:solidFill>
                  <a:schemeClr val="tx1"/>
                </a:solidFill>
              </a:defRPr>
            </a:lvl1pPr>
            <a:lvl2pPr marL="449245" indent="0">
              <a:buNone/>
              <a:defRPr sz="1965" b="1"/>
            </a:lvl2pPr>
            <a:lvl3pPr marL="898489" indent="0">
              <a:buNone/>
              <a:defRPr sz="1769" b="1"/>
            </a:lvl3pPr>
            <a:lvl4pPr marL="1347734" indent="0">
              <a:buNone/>
              <a:defRPr sz="1572" b="1"/>
            </a:lvl4pPr>
            <a:lvl5pPr marL="1796979" indent="0">
              <a:buNone/>
              <a:defRPr sz="1572" b="1"/>
            </a:lvl5pPr>
            <a:lvl6pPr marL="2246224" indent="0">
              <a:buNone/>
              <a:defRPr sz="1572" b="1"/>
            </a:lvl6pPr>
            <a:lvl7pPr marL="2695468" indent="0">
              <a:buNone/>
              <a:defRPr sz="1572" b="1"/>
            </a:lvl7pPr>
            <a:lvl8pPr marL="3144713" indent="0">
              <a:buNone/>
              <a:defRPr sz="1572" b="1"/>
            </a:lvl8pPr>
            <a:lvl9pPr marL="3593958" indent="0">
              <a:buNone/>
              <a:defRPr sz="1572" b="1"/>
            </a:lvl9pPr>
          </a:lstStyle>
          <a:p>
            <a:pPr lvl="0"/>
            <a:r>
              <a:rPr lang="en-GB"/>
              <a:t>Click to edit Master text styles</a:t>
            </a:r>
          </a:p>
        </p:txBody>
      </p:sp>
      <p:sp>
        <p:nvSpPr>
          <p:cNvPr id="26" name="Picture Placeholder 2"/>
          <p:cNvSpPr>
            <a:spLocks noGrp="1" noChangeAspect="1"/>
          </p:cNvSpPr>
          <p:nvPr>
            <p:ph type="pic" idx="22"/>
          </p:nvPr>
        </p:nvSpPr>
        <p:spPr>
          <a:xfrm>
            <a:off x="8010554" y="2298987"/>
            <a:ext cx="2880954"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572"/>
            </a:lvl1pPr>
            <a:lvl2pPr marL="449245" indent="0">
              <a:buNone/>
              <a:defRPr sz="1572"/>
            </a:lvl2pPr>
            <a:lvl3pPr marL="898489" indent="0">
              <a:buNone/>
              <a:defRPr sz="1572"/>
            </a:lvl3pPr>
            <a:lvl4pPr marL="1347734" indent="0">
              <a:buNone/>
              <a:defRPr sz="1572"/>
            </a:lvl4pPr>
            <a:lvl5pPr marL="1796979" indent="0">
              <a:buNone/>
              <a:defRPr sz="1572"/>
            </a:lvl5pPr>
            <a:lvl6pPr marL="2246224" indent="0">
              <a:buNone/>
              <a:defRPr sz="1572"/>
            </a:lvl6pPr>
            <a:lvl7pPr marL="2695468" indent="0">
              <a:buNone/>
              <a:defRPr sz="1572"/>
            </a:lvl7pPr>
            <a:lvl8pPr marL="3144713" indent="0">
              <a:buNone/>
              <a:defRPr sz="1572"/>
            </a:lvl8pPr>
            <a:lvl9pPr marL="3593958" indent="0">
              <a:buNone/>
              <a:defRPr sz="1572"/>
            </a:lvl9pPr>
          </a:lstStyle>
          <a:p>
            <a:r>
              <a:rPr lang="en-GB"/>
              <a:t>Click icon to add picture</a:t>
            </a:r>
            <a:endParaRPr lang="en-US" dirty="0"/>
          </a:p>
        </p:txBody>
      </p:sp>
      <p:sp>
        <p:nvSpPr>
          <p:cNvPr id="27" name="Text Placeholder 3"/>
          <p:cNvSpPr>
            <a:spLocks noGrp="1"/>
          </p:cNvSpPr>
          <p:nvPr>
            <p:ph type="body" sz="half" idx="20"/>
          </p:nvPr>
        </p:nvSpPr>
        <p:spPr>
          <a:xfrm>
            <a:off x="7834181" y="4772162"/>
            <a:ext cx="3236780" cy="1019037"/>
          </a:xfrm>
        </p:spPr>
        <p:txBody>
          <a:bodyPr anchor="t">
            <a:normAutofit/>
          </a:bodyPr>
          <a:lstStyle>
            <a:lvl1pPr marL="0" indent="0" algn="ctr">
              <a:buNone/>
              <a:defRPr sz="1376"/>
            </a:lvl1pPr>
            <a:lvl2pPr marL="449245" indent="0">
              <a:buNone/>
              <a:defRPr sz="1179"/>
            </a:lvl2pPr>
            <a:lvl3pPr marL="898489" indent="0">
              <a:buNone/>
              <a:defRPr sz="983"/>
            </a:lvl3pPr>
            <a:lvl4pPr marL="1347734" indent="0">
              <a:buNone/>
              <a:defRPr sz="884"/>
            </a:lvl4pPr>
            <a:lvl5pPr marL="1796979" indent="0">
              <a:buNone/>
              <a:defRPr sz="884"/>
            </a:lvl5pPr>
            <a:lvl6pPr marL="2246224" indent="0">
              <a:buNone/>
              <a:defRPr sz="884"/>
            </a:lvl6pPr>
            <a:lvl7pPr marL="2695468" indent="0">
              <a:buNone/>
              <a:defRPr sz="884"/>
            </a:lvl7pPr>
            <a:lvl8pPr marL="3144713" indent="0">
              <a:buNone/>
              <a:defRPr sz="884"/>
            </a:lvl8pPr>
            <a:lvl9pPr marL="3593958" indent="0">
              <a:buNone/>
              <a:defRPr sz="884"/>
            </a:lvl9pPr>
          </a:lstStyle>
          <a:p>
            <a:pPr lvl="0"/>
            <a:r>
              <a:rPr lang="en-GB"/>
              <a:t>Click to edit Master text styles</a:t>
            </a:r>
          </a:p>
        </p:txBody>
      </p:sp>
      <p:sp>
        <p:nvSpPr>
          <p:cNvPr id="3" name="Date Placeholder 2"/>
          <p:cNvSpPr>
            <a:spLocks noGrp="1"/>
          </p:cNvSpPr>
          <p:nvPr>
            <p:ph type="dt" sz="half" idx="10"/>
          </p:nvPr>
        </p:nvSpPr>
        <p:spPr/>
        <p:txBody>
          <a:bodyPr/>
          <a:lstStyle/>
          <a:p>
            <a:fld id="{1D8BD707-D9CF-40AE-B4C6-C98DA3205C09}" type="datetimeFigureOut">
              <a:rPr lang="en-US" smtClean="0"/>
              <a:pPr/>
              <a:t>4/28/2026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40894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800189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572669" y="609600"/>
            <a:ext cx="2498293" cy="5181601"/>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97850" y="609600"/>
            <a:ext cx="7525077"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4/28/2026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30089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7852" y="609601"/>
            <a:ext cx="10173109" cy="1326321"/>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97851" y="2096064"/>
            <a:ext cx="10173110" cy="369513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44758" y="5883276"/>
            <a:ext cx="2695337" cy="365125"/>
          </a:xfrm>
          <a:prstGeom prst="rect">
            <a:avLst/>
          </a:prstGeom>
        </p:spPr>
        <p:txBody>
          <a:bodyPr vert="horz" lIns="91440" tIns="45720" rIns="91440" bIns="45720" rtlCol="0" anchor="ctr"/>
          <a:lstStyle>
            <a:lvl1pPr algn="r">
              <a:defRPr sz="983">
                <a:solidFill>
                  <a:schemeClr val="tx1">
                    <a:tint val="75000"/>
                  </a:schemeClr>
                </a:solidFill>
              </a:defRPr>
            </a:lvl1pPr>
          </a:lstStyle>
          <a:p>
            <a:fld id="{1D8BD707-D9CF-40AE-B4C6-C98DA3205C09}" type="datetimeFigureOut">
              <a:rPr lang="en-US" smtClean="0"/>
              <a:pPr/>
              <a:t>4/28/2026</a:t>
            </a:fld>
            <a:endParaRPr lang="en-US"/>
          </a:p>
        </p:txBody>
      </p:sp>
      <p:sp>
        <p:nvSpPr>
          <p:cNvPr id="5" name="Footer Placeholder 4"/>
          <p:cNvSpPr>
            <a:spLocks noGrp="1"/>
          </p:cNvSpPr>
          <p:nvPr>
            <p:ph type="ftr" sz="quarter" idx="3"/>
          </p:nvPr>
        </p:nvSpPr>
        <p:spPr>
          <a:xfrm>
            <a:off x="897851" y="5883276"/>
            <a:ext cx="6556437" cy="365125"/>
          </a:xfrm>
          <a:prstGeom prst="rect">
            <a:avLst/>
          </a:prstGeom>
        </p:spPr>
        <p:txBody>
          <a:bodyPr vert="horz" lIns="91440" tIns="45720" rIns="91440" bIns="45720" rtlCol="0" anchor="ctr"/>
          <a:lstStyle>
            <a:lvl1pPr algn="l">
              <a:defRPr sz="98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330564" y="5883276"/>
            <a:ext cx="740397" cy="365125"/>
          </a:xfrm>
          <a:prstGeom prst="rect">
            <a:avLst/>
          </a:prstGeom>
        </p:spPr>
        <p:txBody>
          <a:bodyPr vert="horz" lIns="91440" tIns="45720" rIns="91440" bIns="45720" rtlCol="0" anchor="ctr"/>
          <a:lstStyle>
            <a:lvl1pPr algn="r">
              <a:defRPr sz="983">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637538320"/>
      </p:ext>
    </p:extLst>
  </p:cSld>
  <p:clrMap bg1="dk1" tx1="lt1" bg2="dk2" tx2="lt2" accent1="accent1" accent2="accent2" accent3="accent3" accent4="accent4" accent5="accent5" accent6="accent6" hlink="hlink" folHlink="folHlink"/>
  <p:sldLayoutIdLst>
    <p:sldLayoutId id="2147484325" r:id="rId1"/>
    <p:sldLayoutId id="2147484326" r:id="rId2"/>
    <p:sldLayoutId id="2147484327" r:id="rId3"/>
    <p:sldLayoutId id="2147484328" r:id="rId4"/>
    <p:sldLayoutId id="2147484329" r:id="rId5"/>
    <p:sldLayoutId id="2147484330" r:id="rId6"/>
    <p:sldLayoutId id="2147484331" r:id="rId7"/>
    <p:sldLayoutId id="2147484332" r:id="rId8"/>
    <p:sldLayoutId id="2147484333" r:id="rId9"/>
    <p:sldLayoutId id="2147484334" r:id="rId10"/>
    <p:sldLayoutId id="2147484335" r:id="rId11"/>
    <p:sldLayoutId id="2147484336" r:id="rId12"/>
    <p:sldLayoutId id="2147484337" r:id="rId13"/>
    <p:sldLayoutId id="2147484338" r:id="rId14"/>
    <p:sldLayoutId id="2147484339" r:id="rId15"/>
    <p:sldLayoutId id="2147484340" r:id="rId16"/>
    <p:sldLayoutId id="2147484341" r:id="rId17"/>
  </p:sldLayoutIdLst>
  <p:txStyles>
    <p:titleStyle>
      <a:lvl1pPr algn="ctr" defTabSz="898489" rtl="0" eaLnBrk="1" latinLnBrk="0" hangingPunct="1">
        <a:lnSpc>
          <a:spcPct val="90000"/>
        </a:lnSpc>
        <a:spcBef>
          <a:spcPct val="0"/>
        </a:spcBef>
        <a:buNone/>
        <a:defRPr sz="3341"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4622" indent="-224622" algn="l" defTabSz="898489" rtl="0" eaLnBrk="1" latinLnBrk="0" hangingPunct="1">
        <a:lnSpc>
          <a:spcPct val="120000"/>
        </a:lnSpc>
        <a:spcBef>
          <a:spcPts val="983"/>
        </a:spcBef>
        <a:buFont typeface="Arial" panose="020B0604020202020204" pitchFamily="34" charset="0"/>
        <a:buChar char="•"/>
        <a:defRPr sz="1965" kern="1200">
          <a:solidFill>
            <a:schemeClr val="tx1"/>
          </a:solidFill>
          <a:effectLst>
            <a:outerShdw blurRad="50800" dist="38100" dir="2700000" algn="tl" rotWithShape="0">
              <a:srgbClr val="000000">
                <a:alpha val="48000"/>
              </a:srgbClr>
            </a:outerShdw>
          </a:effectLst>
          <a:latin typeface="+mn-lt"/>
          <a:ea typeface="+mn-ea"/>
          <a:cs typeface="+mn-cs"/>
        </a:defRPr>
      </a:lvl1pPr>
      <a:lvl2pPr marL="673867" indent="-224622" algn="l" defTabSz="898489" rtl="0" eaLnBrk="1" latinLnBrk="0" hangingPunct="1">
        <a:lnSpc>
          <a:spcPct val="120000"/>
        </a:lnSpc>
        <a:spcBef>
          <a:spcPts val="491"/>
        </a:spcBef>
        <a:buFont typeface="Arial" panose="020B0604020202020204" pitchFamily="34" charset="0"/>
        <a:buChar char="•"/>
        <a:defRPr sz="1769" kern="1200">
          <a:solidFill>
            <a:schemeClr val="tx1"/>
          </a:solidFill>
          <a:effectLst>
            <a:outerShdw blurRad="50800" dist="38100" dir="2700000" algn="tl" rotWithShape="0">
              <a:srgbClr val="000000">
                <a:alpha val="48000"/>
              </a:srgbClr>
            </a:outerShdw>
          </a:effectLst>
          <a:latin typeface="+mn-lt"/>
          <a:ea typeface="+mn-ea"/>
          <a:cs typeface="+mn-cs"/>
        </a:defRPr>
      </a:lvl2pPr>
      <a:lvl3pPr marL="1123112" indent="-224622" algn="l" defTabSz="898489" rtl="0" eaLnBrk="1" latinLnBrk="0" hangingPunct="1">
        <a:lnSpc>
          <a:spcPct val="120000"/>
        </a:lnSpc>
        <a:spcBef>
          <a:spcPts val="491"/>
        </a:spcBef>
        <a:buFont typeface="Arial" panose="020B0604020202020204" pitchFamily="34" charset="0"/>
        <a:buChar char="•"/>
        <a:defRPr sz="1572" kern="1200">
          <a:solidFill>
            <a:schemeClr val="tx1"/>
          </a:solidFill>
          <a:effectLst>
            <a:outerShdw blurRad="50800" dist="38100" dir="2700000" algn="tl" rotWithShape="0">
              <a:srgbClr val="000000">
                <a:alpha val="48000"/>
              </a:srgbClr>
            </a:outerShdw>
          </a:effectLst>
          <a:latin typeface="+mn-lt"/>
          <a:ea typeface="+mn-ea"/>
          <a:cs typeface="+mn-cs"/>
        </a:defRPr>
      </a:lvl3pPr>
      <a:lvl4pPr marL="1572357" indent="-224622" algn="l" defTabSz="898489" rtl="0" eaLnBrk="1" latinLnBrk="0" hangingPunct="1">
        <a:lnSpc>
          <a:spcPct val="120000"/>
        </a:lnSpc>
        <a:spcBef>
          <a:spcPts val="491"/>
        </a:spcBef>
        <a:buFont typeface="Arial" panose="020B0604020202020204" pitchFamily="34" charset="0"/>
        <a:buChar char="•"/>
        <a:defRPr sz="1376" kern="1200">
          <a:solidFill>
            <a:schemeClr val="tx1"/>
          </a:solidFill>
          <a:effectLst>
            <a:outerShdw blurRad="50800" dist="38100" dir="2700000" algn="tl" rotWithShape="0">
              <a:srgbClr val="000000">
                <a:alpha val="48000"/>
              </a:srgbClr>
            </a:outerShdw>
          </a:effectLst>
          <a:latin typeface="+mn-lt"/>
          <a:ea typeface="+mn-ea"/>
          <a:cs typeface="+mn-cs"/>
        </a:defRPr>
      </a:lvl4pPr>
      <a:lvl5pPr marL="2021601" indent="-224622" algn="l" defTabSz="898489" rtl="0" eaLnBrk="1" latinLnBrk="0" hangingPunct="1">
        <a:lnSpc>
          <a:spcPct val="120000"/>
        </a:lnSpc>
        <a:spcBef>
          <a:spcPts val="491"/>
        </a:spcBef>
        <a:buFont typeface="Arial" panose="020B0604020202020204" pitchFamily="34" charset="0"/>
        <a:buChar char="•"/>
        <a:defRPr sz="1179" kern="1200">
          <a:solidFill>
            <a:schemeClr val="tx1"/>
          </a:solidFill>
          <a:effectLst>
            <a:outerShdw blurRad="50800" dist="38100" dir="2700000" algn="tl" rotWithShape="0">
              <a:srgbClr val="000000">
                <a:alpha val="48000"/>
              </a:srgbClr>
            </a:outerShdw>
          </a:effectLst>
          <a:latin typeface="+mn-lt"/>
          <a:ea typeface="+mn-ea"/>
          <a:cs typeface="+mn-cs"/>
        </a:defRPr>
      </a:lvl5pPr>
      <a:lvl6pPr marL="2470846" indent="-224622" algn="l" defTabSz="898489" rtl="0" eaLnBrk="1" latinLnBrk="0" hangingPunct="1">
        <a:lnSpc>
          <a:spcPct val="120000"/>
        </a:lnSpc>
        <a:spcBef>
          <a:spcPts val="491"/>
        </a:spcBef>
        <a:buFont typeface="Arial" panose="020B0604020202020204" pitchFamily="34" charset="0"/>
        <a:buChar char="•"/>
        <a:defRPr sz="1179" kern="1200">
          <a:solidFill>
            <a:schemeClr val="tx1"/>
          </a:solidFill>
          <a:effectLst>
            <a:outerShdw blurRad="50800" dist="38100" dir="2700000" algn="tl" rotWithShape="0">
              <a:srgbClr val="000000">
                <a:alpha val="48000"/>
              </a:srgbClr>
            </a:outerShdw>
          </a:effectLst>
          <a:latin typeface="+mn-lt"/>
          <a:ea typeface="+mn-ea"/>
          <a:cs typeface="+mn-cs"/>
        </a:defRPr>
      </a:lvl6pPr>
      <a:lvl7pPr marL="2920091" indent="-224622" algn="l" defTabSz="898489" rtl="0" eaLnBrk="1" latinLnBrk="0" hangingPunct="1">
        <a:lnSpc>
          <a:spcPct val="120000"/>
        </a:lnSpc>
        <a:spcBef>
          <a:spcPts val="491"/>
        </a:spcBef>
        <a:buFont typeface="Arial" panose="020B0604020202020204" pitchFamily="34" charset="0"/>
        <a:buChar char="•"/>
        <a:defRPr sz="1179" kern="1200">
          <a:solidFill>
            <a:schemeClr val="tx1"/>
          </a:solidFill>
          <a:effectLst>
            <a:outerShdw blurRad="50800" dist="38100" dir="2700000" algn="tl" rotWithShape="0">
              <a:srgbClr val="000000">
                <a:alpha val="48000"/>
              </a:srgbClr>
            </a:outerShdw>
          </a:effectLst>
          <a:latin typeface="+mn-lt"/>
          <a:ea typeface="+mn-ea"/>
          <a:cs typeface="+mn-cs"/>
        </a:defRPr>
      </a:lvl7pPr>
      <a:lvl8pPr marL="3369335" indent="-224622" algn="l" defTabSz="898489" rtl="0" eaLnBrk="1" latinLnBrk="0" hangingPunct="1">
        <a:lnSpc>
          <a:spcPct val="120000"/>
        </a:lnSpc>
        <a:spcBef>
          <a:spcPts val="491"/>
        </a:spcBef>
        <a:buFont typeface="Arial" panose="020B0604020202020204" pitchFamily="34" charset="0"/>
        <a:buChar char="•"/>
        <a:defRPr sz="1179" kern="1200">
          <a:solidFill>
            <a:schemeClr val="tx1"/>
          </a:solidFill>
          <a:effectLst>
            <a:outerShdw blurRad="50800" dist="38100" dir="2700000" algn="tl" rotWithShape="0">
              <a:srgbClr val="000000">
                <a:alpha val="48000"/>
              </a:srgbClr>
            </a:outerShdw>
          </a:effectLst>
          <a:latin typeface="+mn-lt"/>
          <a:ea typeface="+mn-ea"/>
          <a:cs typeface="+mn-cs"/>
        </a:defRPr>
      </a:lvl8pPr>
      <a:lvl9pPr marL="3818580" indent="-224622" algn="l" defTabSz="898489" rtl="0" eaLnBrk="1" latinLnBrk="0" hangingPunct="1">
        <a:lnSpc>
          <a:spcPct val="120000"/>
        </a:lnSpc>
        <a:spcBef>
          <a:spcPts val="491"/>
        </a:spcBef>
        <a:buFont typeface="Arial" panose="020B0604020202020204" pitchFamily="34" charset="0"/>
        <a:buChar char="•"/>
        <a:defRPr sz="1179"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898489" rtl="0" eaLnBrk="1" latinLnBrk="0" hangingPunct="1">
        <a:defRPr sz="1769" kern="1200">
          <a:solidFill>
            <a:schemeClr val="tx1"/>
          </a:solidFill>
          <a:latin typeface="+mn-lt"/>
          <a:ea typeface="+mn-ea"/>
          <a:cs typeface="+mn-cs"/>
        </a:defRPr>
      </a:lvl1pPr>
      <a:lvl2pPr marL="449245" algn="l" defTabSz="898489" rtl="0" eaLnBrk="1" latinLnBrk="0" hangingPunct="1">
        <a:defRPr sz="1769" kern="1200">
          <a:solidFill>
            <a:schemeClr val="tx1"/>
          </a:solidFill>
          <a:latin typeface="+mn-lt"/>
          <a:ea typeface="+mn-ea"/>
          <a:cs typeface="+mn-cs"/>
        </a:defRPr>
      </a:lvl2pPr>
      <a:lvl3pPr marL="898489" algn="l" defTabSz="898489" rtl="0" eaLnBrk="1" latinLnBrk="0" hangingPunct="1">
        <a:defRPr sz="1769" kern="1200">
          <a:solidFill>
            <a:schemeClr val="tx1"/>
          </a:solidFill>
          <a:latin typeface="+mn-lt"/>
          <a:ea typeface="+mn-ea"/>
          <a:cs typeface="+mn-cs"/>
        </a:defRPr>
      </a:lvl3pPr>
      <a:lvl4pPr marL="1347734" algn="l" defTabSz="898489" rtl="0" eaLnBrk="1" latinLnBrk="0" hangingPunct="1">
        <a:defRPr sz="1769" kern="1200">
          <a:solidFill>
            <a:schemeClr val="tx1"/>
          </a:solidFill>
          <a:latin typeface="+mn-lt"/>
          <a:ea typeface="+mn-ea"/>
          <a:cs typeface="+mn-cs"/>
        </a:defRPr>
      </a:lvl4pPr>
      <a:lvl5pPr marL="1796979" algn="l" defTabSz="898489" rtl="0" eaLnBrk="1" latinLnBrk="0" hangingPunct="1">
        <a:defRPr sz="1769" kern="1200">
          <a:solidFill>
            <a:schemeClr val="tx1"/>
          </a:solidFill>
          <a:latin typeface="+mn-lt"/>
          <a:ea typeface="+mn-ea"/>
          <a:cs typeface="+mn-cs"/>
        </a:defRPr>
      </a:lvl5pPr>
      <a:lvl6pPr marL="2246224" algn="l" defTabSz="898489" rtl="0" eaLnBrk="1" latinLnBrk="0" hangingPunct="1">
        <a:defRPr sz="1769" kern="1200">
          <a:solidFill>
            <a:schemeClr val="tx1"/>
          </a:solidFill>
          <a:latin typeface="+mn-lt"/>
          <a:ea typeface="+mn-ea"/>
          <a:cs typeface="+mn-cs"/>
        </a:defRPr>
      </a:lvl6pPr>
      <a:lvl7pPr marL="2695468" algn="l" defTabSz="898489" rtl="0" eaLnBrk="1" latinLnBrk="0" hangingPunct="1">
        <a:defRPr sz="1769" kern="1200">
          <a:solidFill>
            <a:schemeClr val="tx1"/>
          </a:solidFill>
          <a:latin typeface="+mn-lt"/>
          <a:ea typeface="+mn-ea"/>
          <a:cs typeface="+mn-cs"/>
        </a:defRPr>
      </a:lvl7pPr>
      <a:lvl8pPr marL="3144713" algn="l" defTabSz="898489" rtl="0" eaLnBrk="1" latinLnBrk="0" hangingPunct="1">
        <a:defRPr sz="1769" kern="1200">
          <a:solidFill>
            <a:schemeClr val="tx1"/>
          </a:solidFill>
          <a:latin typeface="+mn-lt"/>
          <a:ea typeface="+mn-ea"/>
          <a:cs typeface="+mn-cs"/>
        </a:defRPr>
      </a:lvl8pPr>
      <a:lvl9pPr marL="3593958" algn="l" defTabSz="898489" rtl="0" eaLnBrk="1" latinLnBrk="0" hangingPunct="1">
        <a:defRPr sz="176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16" name="Title 3">
            <a:extLst>
              <a:ext uri="{FF2B5EF4-FFF2-40B4-BE49-F238E27FC236}">
                <a16:creationId xmlns:a16="http://schemas.microsoft.com/office/drawing/2014/main" id="{9F00019E-9CAC-4EE2-E76F-907C7741347D}"/>
              </a:ext>
            </a:extLst>
          </p:cNvPr>
          <p:cNvSpPr>
            <a:spLocks noGrp="1"/>
          </p:cNvSpPr>
          <p:nvPr>
            <p:ph type="title"/>
          </p:nvPr>
        </p:nvSpPr>
        <p:spPr>
          <a:xfrm>
            <a:off x="6289119" y="609600"/>
            <a:ext cx="5057913" cy="1641987"/>
          </a:xfrm>
        </p:spPr>
        <p:txBody>
          <a:bodyPr vert="horz" lIns="91440" tIns="45720" rIns="91440" bIns="45720" rtlCol="0" anchor="ctr">
            <a:normAutofit fontScale="90000"/>
          </a:bodyPr>
          <a:lstStyle/>
          <a:p>
            <a:pPr marL="274320" marR="0" lvl="0" indent="-228600" defTabSz="457200" fontAlgn="auto">
              <a:lnSpc>
                <a:spcPct val="90000"/>
              </a:lnSpc>
              <a:spcAft>
                <a:spcPts val="1000"/>
              </a:spcAft>
              <a:tabLst/>
              <a:defRPr/>
            </a:pPr>
            <a:r>
              <a:rPr kumimoji="0" lang="en-US" sz="2800" b="1" i="0" u="none" strike="noStrike" spc="150" normalizeH="0" baseline="0" noProof="0">
                <a:uLnTx/>
                <a:uFillTx/>
              </a:rPr>
              <a:t>The Employee Lifecycle at Hilton Hotels &amp; Resorts</a:t>
            </a:r>
            <a:br>
              <a:rPr kumimoji="0" lang="en-US" sz="2800" b="0" i="0" u="none" strike="noStrike" spc="150" normalizeH="0" baseline="0" noProof="0">
                <a:uLnTx/>
                <a:uFillTx/>
              </a:rPr>
            </a:br>
            <a:endParaRPr lang="en-US" sz="2800"/>
          </a:p>
        </p:txBody>
      </p:sp>
      <p:pic>
        <p:nvPicPr>
          <p:cNvPr id="18" name="Picture 17" descr="Building with blue windows">
            <a:extLst>
              <a:ext uri="{FF2B5EF4-FFF2-40B4-BE49-F238E27FC236}">
                <a16:creationId xmlns:a16="http://schemas.microsoft.com/office/drawing/2014/main" id="{A44C1D3E-50BE-B57A-1556-8C8E47CF1C1A}"/>
              </a:ext>
            </a:extLst>
          </p:cNvPr>
          <p:cNvPicPr>
            <a:picLocks noChangeAspect="1"/>
          </p:cNvPicPr>
          <p:nvPr/>
        </p:nvPicPr>
        <p:blipFill>
          <a:blip r:embed="rId4"/>
          <a:srcRect l="22773" r="18928" b="-2"/>
          <a:stretch>
            <a:fillRect/>
          </a:stretch>
        </p:blipFill>
        <p:spPr>
          <a:xfrm>
            <a:off x="20" y="975"/>
            <a:ext cx="5989617" cy="6858000"/>
          </a:xfrm>
          <a:prstGeom prst="rect">
            <a:avLst/>
          </a:prstGeom>
        </p:spPr>
      </p:pic>
      <p:sp>
        <p:nvSpPr>
          <p:cNvPr id="4" name="Rounded Rectangle 3"/>
          <p:cNvSpPr/>
          <p:nvPr/>
        </p:nvSpPr>
        <p:spPr>
          <a:xfrm>
            <a:off x="6289119" y="2251587"/>
            <a:ext cx="5057913" cy="3637935"/>
          </a:xfrm>
          <a:prstGeom prst="rect">
            <a:avLst/>
          </a:prstGeom>
        </p:spPr>
        <p:style>
          <a:lnRef idx="1">
            <a:schemeClr val="accent2"/>
          </a:lnRef>
          <a:fillRef idx="2">
            <a:schemeClr val="accent2"/>
          </a:fillRef>
          <a:effectRef idx="1">
            <a:schemeClr val="accent2"/>
          </a:effectRef>
          <a:fontRef idx="minor">
            <a:schemeClr val="dk1"/>
          </a:fontRef>
        </p:style>
        <p:txBody>
          <a:bodyPr vert="horz" lIns="91440" tIns="45720" rIns="91440" bIns="45720" rtlCol="0" anchor="ctr">
            <a:normAutofit/>
          </a:bodyPr>
          <a:lstStyle/>
          <a:p>
            <a:pPr>
              <a:buFont typeface="Arial" panose="020B0604020202020204" pitchFamily="34" charset="0"/>
              <a:buChar char="•"/>
            </a:pPr>
            <a:r>
              <a:rPr lang="en-GB" b="1"/>
              <a:t>Lecture:</a:t>
            </a:r>
            <a:r>
              <a:rPr lang="en-GB"/>
              <a:t> Natalie Brailsford</a:t>
            </a:r>
          </a:p>
          <a:p>
            <a:pPr>
              <a:buFont typeface="Arial" panose="020B0604020202020204" pitchFamily="34" charset="0"/>
              <a:buChar char="•"/>
            </a:pPr>
            <a:r>
              <a:rPr lang="en-GB" b="1"/>
              <a:t>Course:</a:t>
            </a:r>
            <a:r>
              <a:rPr lang="en-GB"/>
              <a:t> BMIH4010</a:t>
            </a:r>
          </a:p>
          <a:p>
            <a:pPr>
              <a:buFont typeface="Arial" panose="020B0604020202020204" pitchFamily="34" charset="0"/>
              <a:buChar char="•"/>
            </a:pPr>
            <a:r>
              <a:rPr lang="en-GB" b="1"/>
              <a:t>Student:</a:t>
            </a:r>
            <a:r>
              <a:rPr lang="en-GB"/>
              <a:t> Elena Diana Balan</a:t>
            </a:r>
          </a:p>
          <a:p>
            <a:pPr>
              <a:buFont typeface="Arial" panose="020B0604020202020204" pitchFamily="34" charset="0"/>
              <a:buChar char="•"/>
            </a:pPr>
            <a:r>
              <a:rPr lang="en-GB" b="1"/>
              <a:t>ID Number:</a:t>
            </a:r>
            <a:r>
              <a:rPr lang="en-GB"/>
              <a:t> 2132762</a:t>
            </a:r>
          </a:p>
          <a:p>
            <a:pPr>
              <a:buFont typeface="Arial" panose="020B0604020202020204" pitchFamily="34" charset="0"/>
              <a:buChar char="•"/>
            </a:pPr>
            <a:r>
              <a:rPr lang="en-GB" b="1"/>
              <a:t>Subject:</a:t>
            </a:r>
            <a:r>
              <a:rPr lang="en-GB"/>
              <a:t> Personnel Resourcing and Development</a:t>
            </a:r>
          </a:p>
          <a:p>
            <a:pPr>
              <a:buFont typeface="Arial" panose="020B0604020202020204" pitchFamily="34" charset="0"/>
              <a:buChar char="•"/>
            </a:pPr>
            <a:r>
              <a:rPr lang="en-GB" b="1"/>
              <a:t>Assessment:</a:t>
            </a:r>
            <a:r>
              <a:rPr lang="en-GB"/>
              <a:t> Component 2</a:t>
            </a:r>
            <a:endParaRPr lang="en-US" spc="150" baseline="0" dirty="0">
              <a:solidFill>
                <a:schemeClr val="tx1"/>
              </a:solidFill>
            </a:endParaRPr>
          </a:p>
        </p:txBody>
      </p:sp>
    </p:spTree>
    <p:extLst>
      <p:ext uri="{BB962C8B-B14F-4D97-AF65-F5344CB8AC3E}">
        <p14:creationId xmlns:p14="http://schemas.microsoft.com/office/powerpoint/2010/main" val="1291587451"/>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78400" y="304800"/>
            <a:ext cx="11585367" cy="606553"/>
          </a:xfrm>
        </p:spPr>
        <p:txBody>
          <a:bodyPr>
            <a:noAutofit/>
          </a:bodyPr>
          <a:lstStyle/>
          <a:p>
            <a:r>
              <a:rPr lang="en-GB" sz="4400" b="1" dirty="0"/>
              <a:t>Introduction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564D32C8-84FE-4A41-A1EE-178BA75F56C9}"/>
              </a:ext>
            </a:extLst>
          </p:cNvPr>
          <p:cNvSpPr/>
          <p:nvPr/>
        </p:nvSpPr>
        <p:spPr>
          <a:xfrm>
            <a:off x="350838" y="1905000"/>
            <a:ext cx="65531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400" dirty="0"/>
              <a:t>Manages a global multi-brand hospitality portfolio operating in diversified market areas (Zeng, 2021).</a:t>
            </a:r>
          </a:p>
          <a:p>
            <a:pPr marL="285750" lvl="0" indent="-285750" algn="just">
              <a:buFont typeface="Arial" panose="020B0604020202020204" pitchFamily="34" charset="0"/>
              <a:buChar char="•"/>
            </a:pPr>
            <a:r>
              <a:rPr lang="en-GB" sz="2400" dirty="0"/>
              <a:t>Service quality that has been innovation in codified leadership and standards of operations.</a:t>
            </a:r>
          </a:p>
          <a:p>
            <a:pPr marL="285750" lvl="0" indent="-285750" algn="just">
              <a:buFont typeface="Arial" panose="020B0604020202020204" pitchFamily="34" charset="0"/>
              <a:buChar char="•"/>
            </a:pPr>
            <a:r>
              <a:rPr lang="en-GB" sz="2400" dirty="0"/>
              <a:t>Human capital as an essential strategic resource of sustainable advantage.</a:t>
            </a:r>
          </a:p>
          <a:p>
            <a:pPr marL="285750" lvl="0" indent="-285750" algn="just">
              <a:buFont typeface="Arial" panose="020B0604020202020204" pitchFamily="34" charset="0"/>
              <a:buChar char="•"/>
            </a:pPr>
            <a:r>
              <a:rPr lang="en-GB" sz="2400" dirty="0"/>
              <a:t>Integrated HR systems and their influence on the organisational performance.</a:t>
            </a:r>
          </a:p>
        </p:txBody>
      </p:sp>
      <p:sp>
        <p:nvSpPr>
          <p:cNvPr id="2" name="TextBox 1">
            <a:extLst>
              <a:ext uri="{FF2B5EF4-FFF2-40B4-BE49-F238E27FC236}">
                <a16:creationId xmlns:a16="http://schemas.microsoft.com/office/drawing/2014/main" id="{21918239-AA2C-2DF6-7D4D-360FA82DCDFA}"/>
              </a:ext>
            </a:extLst>
          </p:cNvPr>
          <p:cNvSpPr txBox="1"/>
          <p:nvPr/>
        </p:nvSpPr>
        <p:spPr>
          <a:xfrm>
            <a:off x="7208837" y="5638800"/>
            <a:ext cx="4495800" cy="646331"/>
          </a:xfrm>
          <a:prstGeom prst="rect">
            <a:avLst/>
          </a:prstGeom>
          <a:noFill/>
        </p:spPr>
        <p:txBody>
          <a:bodyPr wrap="square" rtlCol="0">
            <a:spAutoFit/>
          </a:bodyPr>
          <a:lstStyle/>
          <a:p>
            <a:pPr algn="ctr"/>
            <a:r>
              <a:rPr lang="en-US" dirty="0"/>
              <a:t>Figure: Hilton Hotels &amp; Resorts (Hilton, 2024)  </a:t>
            </a:r>
            <a:endParaRPr lang="en-GB" dirty="0"/>
          </a:p>
        </p:txBody>
      </p:sp>
      <p:pic>
        <p:nvPicPr>
          <p:cNvPr id="4" name="Picture 2" descr="Hilton Hotels &amp; Resorts - Wikipedia">
            <a:extLst>
              <a:ext uri="{FF2B5EF4-FFF2-40B4-BE49-F238E27FC236}">
                <a16:creationId xmlns:a16="http://schemas.microsoft.com/office/drawing/2014/main" id="{53F4538F-D3AC-D38B-2C56-7FDEA4B42FC9}"/>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440552" y="2362200"/>
            <a:ext cx="4032369" cy="30777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1784137"/>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191FA-2EAA-E21B-017E-6B3AF9BD661D}"/>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817FBC1-A330-F666-EAA9-5C3F4ED3B461}"/>
              </a:ext>
            </a:extLst>
          </p:cNvPr>
          <p:cNvSpPr>
            <a:spLocks noGrp="1"/>
          </p:cNvSpPr>
          <p:nvPr>
            <p:ph type="title"/>
          </p:nvPr>
        </p:nvSpPr>
        <p:spPr>
          <a:xfrm>
            <a:off x="278400" y="304800"/>
            <a:ext cx="11585367" cy="606553"/>
          </a:xfrm>
        </p:spPr>
        <p:txBody>
          <a:bodyPr>
            <a:noAutofit/>
          </a:bodyPr>
          <a:lstStyle/>
          <a:p>
            <a:r>
              <a:rPr lang="en-GB" sz="4400" b="1" dirty="0"/>
              <a:t>Attraction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0F4382EF-F5DD-1E01-76EC-CE3AB851CBB9}"/>
              </a:ext>
            </a:extLst>
          </p:cNvPr>
          <p:cNvSpPr/>
          <p:nvPr/>
        </p:nvSpPr>
        <p:spPr>
          <a:xfrm>
            <a:off x="350838" y="1905000"/>
            <a:ext cx="60197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400" dirty="0"/>
              <a:t>The employer brand as articulated by the leadership and wellbeing culture emphasising wellbeing.</a:t>
            </a:r>
          </a:p>
          <a:p>
            <a:pPr marL="285750" lvl="0" indent="-285750" algn="just">
              <a:buFont typeface="Arial" panose="020B0604020202020204" pitchFamily="34" charset="0"/>
              <a:buChar char="•"/>
            </a:pPr>
            <a:r>
              <a:rPr lang="en-GB" sz="2400" dirty="0"/>
              <a:t>Diversity, inclusion and corporate ethical responsibility through corporate values (David et al., 2009).</a:t>
            </a:r>
          </a:p>
          <a:p>
            <a:pPr marL="285750" lvl="0" indent="-285750" algn="just">
              <a:buFont typeface="Arial" panose="020B0604020202020204" pitchFamily="34" charset="0"/>
              <a:buChar char="•"/>
            </a:pPr>
            <a:r>
              <a:rPr lang="en-GB" sz="2400" dirty="0"/>
              <a:t>Influences of digital employer branding on initial applicant perceptions.</a:t>
            </a:r>
          </a:p>
          <a:p>
            <a:pPr marL="285750" lvl="0" indent="-285750" algn="just">
              <a:buFont typeface="Arial" panose="020B0604020202020204" pitchFamily="34" charset="0"/>
              <a:buChar char="•"/>
            </a:pPr>
            <a:r>
              <a:rPr lang="en-GB" sz="2400" dirty="0"/>
              <a:t>Pre-entry attraction strategies that influence the psychological contract formation (Johnston et al., 2012).</a:t>
            </a:r>
          </a:p>
        </p:txBody>
      </p:sp>
      <p:pic>
        <p:nvPicPr>
          <p:cNvPr id="4" name="Picture 3">
            <a:extLst>
              <a:ext uri="{FF2B5EF4-FFF2-40B4-BE49-F238E27FC236}">
                <a16:creationId xmlns:a16="http://schemas.microsoft.com/office/drawing/2014/main" id="{FF1771C0-E143-81D1-F30A-6710932E13B0}"/>
              </a:ext>
            </a:extLst>
          </p:cNvPr>
          <p:cNvPicPr>
            <a:picLocks noChangeAspect="1"/>
          </p:cNvPicPr>
          <p:nvPr/>
        </p:nvPicPr>
        <p:blipFill>
          <a:blip r:embed="rId3"/>
          <a:stretch>
            <a:fillRect/>
          </a:stretch>
        </p:blipFill>
        <p:spPr>
          <a:xfrm>
            <a:off x="6675854" y="2514600"/>
            <a:ext cx="4952583" cy="2919412"/>
          </a:xfrm>
          <a:prstGeom prst="rect">
            <a:avLst/>
          </a:prstGeom>
        </p:spPr>
      </p:pic>
      <p:sp>
        <p:nvSpPr>
          <p:cNvPr id="5" name="TextBox 4">
            <a:extLst>
              <a:ext uri="{FF2B5EF4-FFF2-40B4-BE49-F238E27FC236}">
                <a16:creationId xmlns:a16="http://schemas.microsoft.com/office/drawing/2014/main" id="{E3DCE9C2-C883-F3C9-5005-4275AE123AE6}"/>
              </a:ext>
            </a:extLst>
          </p:cNvPr>
          <p:cNvSpPr txBox="1"/>
          <p:nvPr/>
        </p:nvSpPr>
        <p:spPr>
          <a:xfrm>
            <a:off x="6904245" y="5562600"/>
            <a:ext cx="4495800" cy="646331"/>
          </a:xfrm>
          <a:prstGeom prst="rect">
            <a:avLst/>
          </a:prstGeom>
          <a:noFill/>
        </p:spPr>
        <p:txBody>
          <a:bodyPr wrap="square" rtlCol="0">
            <a:spAutoFit/>
          </a:bodyPr>
          <a:lstStyle/>
          <a:p>
            <a:pPr algn="ctr"/>
            <a:r>
              <a:rPr lang="en-US"/>
              <a:t>Figure: Diversity and Inclusion (HR Tutorial, 2024).</a:t>
            </a:r>
            <a:endParaRPr lang="en-GB" dirty="0"/>
          </a:p>
        </p:txBody>
      </p:sp>
    </p:spTree>
    <p:extLst>
      <p:ext uri="{BB962C8B-B14F-4D97-AF65-F5344CB8AC3E}">
        <p14:creationId xmlns:p14="http://schemas.microsoft.com/office/powerpoint/2010/main" val="542256337"/>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F71ED8-498E-AB86-721B-226B6DEBBB10}"/>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CD5AD96-0463-75C2-4A16-727A9DA23CA6}"/>
              </a:ext>
            </a:extLst>
          </p:cNvPr>
          <p:cNvSpPr>
            <a:spLocks noGrp="1"/>
          </p:cNvSpPr>
          <p:nvPr>
            <p:ph type="title"/>
          </p:nvPr>
        </p:nvSpPr>
        <p:spPr>
          <a:xfrm>
            <a:off x="278400" y="304800"/>
            <a:ext cx="11585367" cy="606553"/>
          </a:xfrm>
        </p:spPr>
        <p:txBody>
          <a:bodyPr>
            <a:noAutofit/>
          </a:bodyPr>
          <a:lstStyle/>
          <a:p>
            <a:r>
              <a:rPr lang="en-GB" sz="4400" b="1" dirty="0"/>
              <a:t>Recruitment</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117134CD-EE59-1CE4-D3FC-317EC3289BEC}"/>
              </a:ext>
            </a:extLst>
          </p:cNvPr>
          <p:cNvSpPr/>
          <p:nvPr/>
        </p:nvSpPr>
        <p:spPr>
          <a:xfrm>
            <a:off x="350838" y="1905000"/>
            <a:ext cx="64769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400" dirty="0"/>
              <a:t>Technological enabled applicant tracking systems improving global coverage (Siddiqui and Khan, 2025).</a:t>
            </a:r>
          </a:p>
          <a:p>
            <a:pPr marL="285750" lvl="0" indent="-285750" algn="just">
              <a:buFont typeface="Arial" panose="020B0604020202020204" pitchFamily="34" charset="0"/>
              <a:buChar char="•"/>
            </a:pPr>
            <a:r>
              <a:rPr lang="en-GB" sz="2400" dirty="0"/>
              <a:t>Structured interviews based on competency enhancing selection validity.</a:t>
            </a:r>
          </a:p>
          <a:p>
            <a:pPr marL="285750" lvl="0" indent="-285750" algn="just">
              <a:buFont typeface="Arial" panose="020B0604020202020204" pitchFamily="34" charset="0"/>
              <a:buChar char="•"/>
            </a:pPr>
            <a:r>
              <a:rPr lang="en-GB" sz="2400" dirty="0"/>
              <a:t>Processes of transparency and compliance that are driven by data.</a:t>
            </a:r>
          </a:p>
          <a:p>
            <a:pPr marL="285750" lvl="0" indent="-285750" algn="just">
              <a:buFont typeface="Arial" panose="020B0604020202020204" pitchFamily="34" charset="0"/>
              <a:buChar char="•"/>
            </a:pPr>
            <a:r>
              <a:rPr lang="en-GB" sz="2400" dirty="0"/>
              <a:t>Systematic resourcing in alignment with strategic HRM constructs (Torrington et al., 2009).</a:t>
            </a:r>
          </a:p>
        </p:txBody>
      </p:sp>
      <p:sp>
        <p:nvSpPr>
          <p:cNvPr id="2" name="TextBox 1">
            <a:extLst>
              <a:ext uri="{FF2B5EF4-FFF2-40B4-BE49-F238E27FC236}">
                <a16:creationId xmlns:a16="http://schemas.microsoft.com/office/drawing/2014/main" id="{55B5EEE7-FF94-D945-686B-D08E6128CA9F}"/>
              </a:ext>
            </a:extLst>
          </p:cNvPr>
          <p:cNvSpPr txBox="1"/>
          <p:nvPr/>
        </p:nvSpPr>
        <p:spPr>
          <a:xfrm>
            <a:off x="6980237" y="5754469"/>
            <a:ext cx="4495800" cy="646331"/>
          </a:xfrm>
          <a:prstGeom prst="rect">
            <a:avLst/>
          </a:prstGeom>
          <a:noFill/>
        </p:spPr>
        <p:txBody>
          <a:bodyPr wrap="square" rtlCol="0">
            <a:spAutoFit/>
          </a:bodyPr>
          <a:lstStyle/>
          <a:p>
            <a:pPr algn="ctr"/>
            <a:r>
              <a:rPr lang="en-US" dirty="0"/>
              <a:t>Figure: Applicant Tracking Systems (Degboe, 2024)</a:t>
            </a:r>
            <a:endParaRPr lang="en-GB" dirty="0"/>
          </a:p>
        </p:txBody>
      </p:sp>
      <p:pic>
        <p:nvPicPr>
          <p:cNvPr id="3074" name="Picture 2">
            <a:extLst>
              <a:ext uri="{FF2B5EF4-FFF2-40B4-BE49-F238E27FC236}">
                <a16:creationId xmlns:a16="http://schemas.microsoft.com/office/drawing/2014/main" id="{B99C31BE-2763-2DA1-1CFE-DD1E2F26A6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0238" y="2492299"/>
            <a:ext cx="4648200" cy="3087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9435949"/>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18000"/>
                <a:satMod val="160000"/>
                <a:lumMod val="28000"/>
              </a:schemeClr>
              <a:schemeClr val="bg2">
                <a:tint val="95000"/>
                <a:satMod val="160000"/>
                <a:lumMod val="116000"/>
              </a:schemeClr>
            </a:duotone>
          </a:blip>
          <a:stretch/>
        </a:blipFill>
        <a:effectLst/>
      </p:bgPr>
    </p:bg>
    <p:spTree>
      <p:nvGrpSpPr>
        <p:cNvPr id="1" name="">
          <a:extLst>
            <a:ext uri="{FF2B5EF4-FFF2-40B4-BE49-F238E27FC236}">
              <a16:creationId xmlns:a16="http://schemas.microsoft.com/office/drawing/2014/main" id="{E1AB01AE-A4C3-7B7C-D361-26288C23FC55}"/>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7CABDD52-8167-EBD9-C208-3B6D61B49770}"/>
              </a:ext>
            </a:extLst>
          </p:cNvPr>
          <p:cNvSpPr>
            <a:spLocks noGrp="1"/>
          </p:cNvSpPr>
          <p:nvPr>
            <p:ph type="title"/>
          </p:nvPr>
        </p:nvSpPr>
        <p:spPr>
          <a:xfrm>
            <a:off x="8012165" y="609600"/>
            <a:ext cx="3058795" cy="1326321"/>
          </a:xfrm>
        </p:spPr>
        <p:txBody>
          <a:bodyPr vert="horz" lIns="91440" tIns="45720" rIns="91440" bIns="45720" rtlCol="0" anchor="ctr">
            <a:normAutofit/>
          </a:bodyPr>
          <a:lstStyle/>
          <a:p>
            <a:pPr algn="l" defTabSz="914400"/>
            <a:r>
              <a:rPr lang="en-US" sz="2900" spc="100"/>
              <a:t>Onboarding</a:t>
            </a:r>
          </a:p>
        </p:txBody>
      </p:sp>
      <p:pic>
        <p:nvPicPr>
          <p:cNvPr id="10" name="Picture 9" descr="Top view of a circular staircase">
            <a:extLst>
              <a:ext uri="{FF2B5EF4-FFF2-40B4-BE49-F238E27FC236}">
                <a16:creationId xmlns:a16="http://schemas.microsoft.com/office/drawing/2014/main" id="{902D7567-A99F-A98F-9BE7-132659D04478}"/>
              </a:ext>
            </a:extLst>
          </p:cNvPr>
          <p:cNvPicPr>
            <a:picLocks noChangeAspect="1"/>
          </p:cNvPicPr>
          <p:nvPr/>
        </p:nvPicPr>
        <p:blipFill>
          <a:blip r:embed="rId4"/>
          <a:srcRect r="27768" b="-1"/>
          <a:stretch>
            <a:fillRect/>
          </a:stretch>
        </p:blipFill>
        <p:spPr>
          <a:xfrm>
            <a:off x="20" y="10"/>
            <a:ext cx="7421140" cy="6857990"/>
          </a:xfrm>
          <a:prstGeom prst="rect">
            <a:avLst/>
          </a:prstGeom>
        </p:spPr>
      </p:pic>
      <p:sp>
        <p:nvSpPr>
          <p:cNvPr id="3" name="Rectangle: Rounded Corners 2">
            <a:extLst>
              <a:ext uri="{FF2B5EF4-FFF2-40B4-BE49-F238E27FC236}">
                <a16:creationId xmlns:a16="http://schemas.microsoft.com/office/drawing/2014/main" id="{C1A6B83A-DDBA-FD00-4242-AFD01AFD2580}"/>
              </a:ext>
            </a:extLst>
          </p:cNvPr>
          <p:cNvSpPr/>
          <p:nvPr/>
        </p:nvSpPr>
        <p:spPr>
          <a:xfrm>
            <a:off x="8012165" y="2096064"/>
            <a:ext cx="3058795" cy="3695136"/>
          </a:xfrm>
          <a:prstGeom prst="roundRect">
            <a:avLst/>
          </a:prstGeom>
        </p:spPr>
        <p:style>
          <a:lnRef idx="0">
            <a:schemeClr val="accent5"/>
          </a:lnRef>
          <a:fillRef idx="3">
            <a:schemeClr val="accent5"/>
          </a:fillRef>
          <a:effectRef idx="3">
            <a:schemeClr val="accent5"/>
          </a:effectRef>
          <a:fontRef idx="minor">
            <a:schemeClr val="lt1"/>
          </a:fontRef>
        </p:style>
        <p:txBody>
          <a:bodyPr vert="horz" lIns="91440" tIns="45720" rIns="91440" bIns="45720" rtlCol="0">
            <a:normAutofit/>
          </a:bodyPr>
          <a:lstStyle/>
          <a:p>
            <a:pPr marL="285750" lvl="0" indent="-228600" defTabSz="914400">
              <a:lnSpc>
                <a:spcPct val="110000"/>
              </a:lnSpc>
              <a:spcAft>
                <a:spcPts val="600"/>
              </a:spcAft>
              <a:buClr>
                <a:schemeClr val="accent1"/>
              </a:buClr>
              <a:buFont typeface="Arial" panose="020B0604020202020204" pitchFamily="34" charset="0"/>
              <a:buChar char="•"/>
            </a:pPr>
            <a:r>
              <a:rPr lang="en-US" sz="1300">
                <a:solidFill>
                  <a:schemeClr val="tx1"/>
                </a:solidFill>
                <a:effectLst>
                  <a:outerShdw blurRad="50800" dist="38100" dir="2700000" algn="tl" rotWithShape="0">
                    <a:srgbClr val="000000">
                      <a:alpha val="48000"/>
                    </a:srgbClr>
                  </a:outerShdw>
                </a:effectLst>
              </a:rPr>
              <a:t>Processed orientation entrenching brand norms and behavioural standards.</a:t>
            </a:r>
          </a:p>
          <a:p>
            <a:pPr marL="285750" lvl="0" indent="-228600" defTabSz="914400">
              <a:lnSpc>
                <a:spcPct val="110000"/>
              </a:lnSpc>
              <a:spcAft>
                <a:spcPts val="600"/>
              </a:spcAft>
              <a:buClr>
                <a:schemeClr val="accent1"/>
              </a:buClr>
              <a:buFont typeface="Arial" panose="020B0604020202020204" pitchFamily="34" charset="0"/>
              <a:buChar char="•"/>
            </a:pPr>
            <a:r>
              <a:rPr lang="en-US" sz="1300">
                <a:solidFill>
                  <a:schemeClr val="tx1"/>
                </a:solidFill>
                <a:effectLst>
                  <a:outerShdw blurRad="50800" dist="38100" dir="2700000" algn="tl" rotWithShape="0">
                    <a:srgbClr val="000000">
                      <a:alpha val="48000"/>
                    </a:srgbClr>
                  </a:outerShdw>
                </a:effectLst>
              </a:rPr>
              <a:t>Compulsory compliance and service quality training courses.</a:t>
            </a:r>
          </a:p>
          <a:p>
            <a:pPr marL="285750" lvl="0" indent="-228600" defTabSz="914400">
              <a:lnSpc>
                <a:spcPct val="110000"/>
              </a:lnSpc>
              <a:spcAft>
                <a:spcPts val="600"/>
              </a:spcAft>
              <a:buClr>
                <a:schemeClr val="accent1"/>
              </a:buClr>
              <a:buFont typeface="Arial" panose="020B0604020202020204" pitchFamily="34" charset="0"/>
              <a:buChar char="•"/>
            </a:pPr>
            <a:r>
              <a:rPr lang="en-US" sz="1300">
                <a:solidFill>
                  <a:schemeClr val="tx1"/>
                </a:solidFill>
                <a:effectLst>
                  <a:outerShdw blurRad="50800" dist="38100" dir="2700000" algn="tl" rotWithShape="0">
                    <a:srgbClr val="000000">
                      <a:alpha val="48000"/>
                    </a:srgbClr>
                  </a:outerShdw>
                </a:effectLst>
              </a:rPr>
              <a:t>Interdepartmental integration through cross-departmental immersion.</a:t>
            </a:r>
          </a:p>
          <a:p>
            <a:pPr marL="285750" lvl="0" indent="-228600" defTabSz="914400">
              <a:lnSpc>
                <a:spcPct val="110000"/>
              </a:lnSpc>
              <a:spcAft>
                <a:spcPts val="600"/>
              </a:spcAft>
              <a:buClr>
                <a:schemeClr val="accent1"/>
              </a:buClr>
              <a:buFont typeface="Arial" panose="020B0604020202020204" pitchFamily="34" charset="0"/>
              <a:buChar char="•"/>
            </a:pPr>
            <a:r>
              <a:rPr lang="en-US" sz="1300">
                <a:solidFill>
                  <a:schemeClr val="tx1"/>
                </a:solidFill>
                <a:effectLst>
                  <a:outerShdw blurRad="50800" dist="38100" dir="2700000" algn="tl" rotWithShape="0">
                    <a:srgbClr val="000000">
                      <a:alpha val="48000"/>
                    </a:srgbClr>
                  </a:outerShdw>
                </a:effectLst>
              </a:rPr>
              <a:t>Performance effectiveness promoted through socialisation into the organisation (Tuzunkan and Volkan Altintaş, 2019).</a:t>
            </a:r>
          </a:p>
        </p:txBody>
      </p:sp>
      <p:cxnSp>
        <p:nvCxnSpPr>
          <p:cNvPr id="15" name="Straight Connector 14">
            <a:extLst>
              <a:ext uri="{FF2B5EF4-FFF2-40B4-BE49-F238E27FC236}">
                <a16:creationId xmlns:a16="http://schemas.microsoft.com/office/drawing/2014/main" id="{A4F35239-EB86-4ACB-91DE-4989620C2C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59623" y="45720"/>
            <a:ext cx="0" cy="6766560"/>
          </a:xfrm>
          <a:prstGeom prst="line">
            <a:avLst/>
          </a:prstGeom>
          <a:ln w="190500" cap="sq">
            <a:solidFill>
              <a:srgbClr val="FFFFFF"/>
            </a:solidFill>
            <a:miter lim="800000"/>
          </a:ln>
          <a:scene3d>
            <a:camera prst="orthographicFront"/>
            <a:lightRig rig="twoPt" dir="t">
              <a:rot lat="0" lon="0" rev="7200000"/>
            </a:lightRig>
          </a:scene3d>
          <a:sp3d>
            <a:bevelT w="25400" h="19050"/>
          </a:sp3d>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3488206"/>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1F333-C07C-968C-881D-333E96D41BBF}"/>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31078BB-AA69-14C8-DDAF-69828845D1F3}"/>
              </a:ext>
            </a:extLst>
          </p:cNvPr>
          <p:cNvSpPr>
            <a:spLocks noGrp="1"/>
          </p:cNvSpPr>
          <p:nvPr>
            <p:ph type="title"/>
          </p:nvPr>
        </p:nvSpPr>
        <p:spPr>
          <a:xfrm>
            <a:off x="278400" y="304800"/>
            <a:ext cx="11585367" cy="606553"/>
          </a:xfrm>
        </p:spPr>
        <p:txBody>
          <a:bodyPr>
            <a:noAutofit/>
          </a:bodyPr>
          <a:lstStyle/>
          <a:p>
            <a:r>
              <a:rPr lang="en-GB" sz="4400" b="1" dirty="0"/>
              <a:t>Development</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C5DDF1BF-38D6-81E8-F67C-858968C00631}"/>
              </a:ext>
            </a:extLst>
          </p:cNvPr>
          <p:cNvSpPr/>
          <p:nvPr/>
        </p:nvSpPr>
        <p:spPr>
          <a:xfrm>
            <a:off x="350838" y="1905000"/>
            <a:ext cx="56387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342900" lvl="0" indent="-342900" algn="just">
              <a:buFont typeface="Arial" panose="020B0604020202020204" pitchFamily="34" charset="0"/>
              <a:buChar char="•"/>
            </a:pPr>
            <a:r>
              <a:rPr lang="en-GB" sz="2400" dirty="0"/>
              <a:t>Lifelong learning in line with organisational goals.</a:t>
            </a:r>
          </a:p>
          <a:p>
            <a:pPr marL="342900" lvl="0" indent="-342900" algn="just">
              <a:buFont typeface="Arial" panose="020B0604020202020204" pitchFamily="34" charset="0"/>
              <a:buChar char="•"/>
            </a:pPr>
            <a:r>
              <a:rPr lang="en-GB" sz="2400" dirty="0"/>
              <a:t>Formularies of appraisal that include 360-degree feedback (Brinkman et al., 2025).</a:t>
            </a:r>
          </a:p>
          <a:p>
            <a:pPr marL="342900" lvl="0" indent="-342900" algn="just">
              <a:buFont typeface="Arial" panose="020B0604020202020204" pitchFamily="34" charset="0"/>
              <a:buChar char="•"/>
            </a:pPr>
            <a:r>
              <a:rPr lang="en-GB" sz="2400" dirty="0"/>
              <a:t>Global mobility and leadership academies.</a:t>
            </a:r>
          </a:p>
          <a:p>
            <a:pPr marL="342900" lvl="0" indent="-342900" algn="just">
              <a:buFont typeface="Arial" panose="020B0604020202020204" pitchFamily="34" charset="0"/>
              <a:buChar char="•"/>
            </a:pPr>
            <a:r>
              <a:rPr lang="en-GB" sz="2400" dirty="0"/>
              <a:t>HR development to improve commitment and capability.</a:t>
            </a:r>
          </a:p>
        </p:txBody>
      </p:sp>
      <p:sp>
        <p:nvSpPr>
          <p:cNvPr id="2" name="TextBox 1">
            <a:extLst>
              <a:ext uri="{FF2B5EF4-FFF2-40B4-BE49-F238E27FC236}">
                <a16:creationId xmlns:a16="http://schemas.microsoft.com/office/drawing/2014/main" id="{C9F5E8CA-3F21-4F78-267E-57882FC938F5}"/>
              </a:ext>
            </a:extLst>
          </p:cNvPr>
          <p:cNvSpPr txBox="1"/>
          <p:nvPr/>
        </p:nvSpPr>
        <p:spPr>
          <a:xfrm>
            <a:off x="6980237" y="5754469"/>
            <a:ext cx="4495800" cy="646331"/>
          </a:xfrm>
          <a:prstGeom prst="rect">
            <a:avLst/>
          </a:prstGeom>
          <a:noFill/>
        </p:spPr>
        <p:txBody>
          <a:bodyPr wrap="square" rtlCol="0">
            <a:spAutoFit/>
          </a:bodyPr>
          <a:lstStyle/>
          <a:p>
            <a:pPr algn="ctr"/>
            <a:r>
              <a:rPr lang="en-US" dirty="0"/>
              <a:t>Figure: 360-Degree Feedback (LinkedIn, 2023). </a:t>
            </a:r>
            <a:endParaRPr lang="en-GB" dirty="0"/>
          </a:p>
        </p:txBody>
      </p:sp>
      <p:pic>
        <p:nvPicPr>
          <p:cNvPr id="4098" name="Picture 2" descr="Unveiling Your Potential: Leveraging 360-Degree Feedback to Identify  Strengths and Weaknesses">
            <a:extLst>
              <a:ext uri="{FF2B5EF4-FFF2-40B4-BE49-F238E27FC236}">
                <a16:creationId xmlns:a16="http://schemas.microsoft.com/office/drawing/2014/main" id="{9403C4A9-759B-9509-F4C7-1FE8A2AC13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379" y="2362200"/>
            <a:ext cx="5373307" cy="31551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2802595"/>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D357710-E779-C811-8436-5BEA959C4AF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8F1DA370-E448-D162-470C-10FE839D0EAF}"/>
              </a:ext>
            </a:extLst>
          </p:cNvPr>
          <p:cNvSpPr>
            <a:spLocks noGrp="1"/>
          </p:cNvSpPr>
          <p:nvPr>
            <p:ph type="title"/>
          </p:nvPr>
        </p:nvSpPr>
        <p:spPr>
          <a:xfrm>
            <a:off x="278400" y="304800"/>
            <a:ext cx="11585367" cy="606553"/>
          </a:xfrm>
        </p:spPr>
        <p:txBody>
          <a:bodyPr>
            <a:noAutofit/>
          </a:bodyPr>
          <a:lstStyle/>
          <a:p>
            <a:r>
              <a:rPr lang="en-GB" sz="4400" b="1" dirty="0"/>
              <a:t>Retention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FACD80AA-6D24-70E8-C970-76C535F424B5}"/>
              </a:ext>
            </a:extLst>
          </p:cNvPr>
          <p:cNvSpPr/>
          <p:nvPr/>
        </p:nvSpPr>
        <p:spPr>
          <a:xfrm>
            <a:off x="503237" y="1828800"/>
            <a:ext cx="109727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800" dirty="0"/>
              <a:t>Revitalisation of engagement and generosity through recognition programmes.</a:t>
            </a:r>
          </a:p>
          <a:p>
            <a:pPr marL="285750" lvl="0" indent="-285750" algn="just">
              <a:buFont typeface="Arial" panose="020B0604020202020204" pitchFamily="34" charset="0"/>
              <a:buChar char="•"/>
            </a:pPr>
            <a:r>
              <a:rPr lang="en-GB" sz="2800" dirty="0"/>
              <a:t>Internal promotional channels enhancing career presence.</a:t>
            </a:r>
          </a:p>
          <a:p>
            <a:pPr marL="285750" lvl="0" indent="-285750" algn="just">
              <a:buFont typeface="Arial" panose="020B0604020202020204" pitchFamily="34" charset="0"/>
              <a:buChar char="•"/>
            </a:pPr>
            <a:r>
              <a:rPr lang="en-GB" sz="2800" dirty="0"/>
              <a:t>Resiliency programmes for the workforce in stressful workplaces.</a:t>
            </a:r>
          </a:p>
          <a:p>
            <a:pPr marL="285750" lvl="0" indent="-285750" algn="just">
              <a:buFont typeface="Arial" panose="020B0604020202020204" pitchFamily="34" charset="0"/>
              <a:buChar char="•"/>
            </a:pPr>
            <a:r>
              <a:rPr lang="en-GB" sz="2800" dirty="0"/>
              <a:t>HR systems with high-involvement that enhance retention results (Taylor and Woodhams, 2012).</a:t>
            </a:r>
          </a:p>
        </p:txBody>
      </p:sp>
    </p:spTree>
    <p:extLst>
      <p:ext uri="{BB962C8B-B14F-4D97-AF65-F5344CB8AC3E}">
        <p14:creationId xmlns:p14="http://schemas.microsoft.com/office/powerpoint/2010/main" val="157955236"/>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424F5E-55FF-49E8-1287-A3F3559F636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F7A8E917-7A8C-EA78-0F9D-9AAA3BAFA606}"/>
              </a:ext>
            </a:extLst>
          </p:cNvPr>
          <p:cNvSpPr>
            <a:spLocks noGrp="1"/>
          </p:cNvSpPr>
          <p:nvPr>
            <p:ph type="title"/>
          </p:nvPr>
        </p:nvSpPr>
        <p:spPr>
          <a:xfrm>
            <a:off x="278400" y="304800"/>
            <a:ext cx="11585367" cy="606553"/>
          </a:xfrm>
        </p:spPr>
        <p:txBody>
          <a:bodyPr>
            <a:noAutofit/>
          </a:bodyPr>
          <a:lstStyle/>
          <a:p>
            <a:r>
              <a:rPr lang="en-GB" sz="4400" b="1" dirty="0"/>
              <a:t>Separation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E47C4EFA-4910-EB50-0C2D-D2FCA37F09AC}"/>
              </a:ext>
            </a:extLst>
          </p:cNvPr>
          <p:cNvSpPr/>
          <p:nvPr/>
        </p:nvSpPr>
        <p:spPr>
          <a:xfrm>
            <a:off x="350838" y="1905000"/>
            <a:ext cx="64769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400" dirty="0"/>
              <a:t>Structured exit interviews that produce learning in the organisation (Abilene and Finest, 2023).</a:t>
            </a:r>
          </a:p>
          <a:p>
            <a:pPr marL="285750" lvl="0" indent="-285750" algn="just">
              <a:buFont typeface="Arial" panose="020B0604020202020204" pitchFamily="34" charset="0"/>
              <a:buChar char="•"/>
            </a:pPr>
            <a:r>
              <a:rPr lang="en-GB" sz="2400" dirty="0"/>
              <a:t>Full-time professional offboarding saving employer brand name.</a:t>
            </a:r>
          </a:p>
          <a:p>
            <a:pPr marL="285750" lvl="0" indent="-285750" algn="just">
              <a:buFont typeface="Arial" panose="020B0604020202020204" pitchFamily="34" charset="0"/>
              <a:buChar char="•"/>
            </a:pPr>
            <a:r>
              <a:rPr lang="en-GB" sz="2400" dirty="0"/>
              <a:t>Long-term relational capital by alumni networks.</a:t>
            </a:r>
          </a:p>
          <a:p>
            <a:pPr marL="285750" lvl="0" indent="-285750" algn="just">
              <a:buFont typeface="Arial" panose="020B0604020202020204" pitchFamily="34" charset="0"/>
              <a:buChar char="•"/>
            </a:pPr>
            <a:r>
              <a:rPr lang="en-GB" sz="2400" dirty="0"/>
              <a:t>A professionally responsible HR practice upholding reputational (Marchington and Wilkinson, 2016).</a:t>
            </a:r>
          </a:p>
        </p:txBody>
      </p:sp>
      <p:sp>
        <p:nvSpPr>
          <p:cNvPr id="2" name="TextBox 1">
            <a:extLst>
              <a:ext uri="{FF2B5EF4-FFF2-40B4-BE49-F238E27FC236}">
                <a16:creationId xmlns:a16="http://schemas.microsoft.com/office/drawing/2014/main" id="{453AFC61-313C-931E-5148-FD02AEDE0F16}"/>
              </a:ext>
            </a:extLst>
          </p:cNvPr>
          <p:cNvSpPr txBox="1"/>
          <p:nvPr/>
        </p:nvSpPr>
        <p:spPr>
          <a:xfrm>
            <a:off x="6980237" y="5754469"/>
            <a:ext cx="4495800" cy="646331"/>
          </a:xfrm>
          <a:prstGeom prst="rect">
            <a:avLst/>
          </a:prstGeom>
          <a:noFill/>
        </p:spPr>
        <p:txBody>
          <a:bodyPr wrap="square" rtlCol="0">
            <a:spAutoFit/>
          </a:bodyPr>
          <a:lstStyle/>
          <a:p>
            <a:pPr algn="ctr"/>
            <a:r>
              <a:rPr lang="en-US" dirty="0"/>
              <a:t>Figure: </a:t>
            </a:r>
            <a:r>
              <a:rPr lang="en-GB" dirty="0"/>
              <a:t>Structured Exit Interviews (Mahan, 2021) </a:t>
            </a:r>
          </a:p>
        </p:txBody>
      </p:sp>
      <p:pic>
        <p:nvPicPr>
          <p:cNvPr id="5122" name="Picture 2" descr="Exit Interview Questions and Template for a Successful Interview -  workinstitute.com">
            <a:extLst>
              <a:ext uri="{FF2B5EF4-FFF2-40B4-BE49-F238E27FC236}">
                <a16:creationId xmlns:a16="http://schemas.microsoft.com/office/drawing/2014/main" id="{FFADC3E8-9E65-2761-ED9B-2EC013F0FFE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3088" y="2362200"/>
            <a:ext cx="4705349" cy="3278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1392774"/>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632CFB-40A3-AD41-CCBB-6EA7AD9084D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E79AFC89-6B0A-5A22-74C6-1F35BC9F185C}"/>
              </a:ext>
            </a:extLst>
          </p:cNvPr>
          <p:cNvSpPr>
            <a:spLocks noGrp="1"/>
          </p:cNvSpPr>
          <p:nvPr>
            <p:ph type="title"/>
          </p:nvPr>
        </p:nvSpPr>
        <p:spPr>
          <a:xfrm>
            <a:off x="278400" y="304800"/>
            <a:ext cx="11585367" cy="606553"/>
          </a:xfrm>
        </p:spPr>
        <p:txBody>
          <a:bodyPr>
            <a:noAutofit/>
          </a:bodyPr>
          <a:lstStyle/>
          <a:p>
            <a:r>
              <a:rPr lang="en-GB" sz="4400" b="1" dirty="0"/>
              <a:t>Conclusion</a:t>
            </a:r>
            <a:endParaRPr lang="en-US" sz="6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Rectangle: Rounded Corners 2">
            <a:extLst>
              <a:ext uri="{FF2B5EF4-FFF2-40B4-BE49-F238E27FC236}">
                <a16:creationId xmlns:a16="http://schemas.microsoft.com/office/drawing/2014/main" id="{9323289F-7100-8572-F7CC-6A49D6482C6B}"/>
              </a:ext>
            </a:extLst>
          </p:cNvPr>
          <p:cNvSpPr/>
          <p:nvPr/>
        </p:nvSpPr>
        <p:spPr>
          <a:xfrm>
            <a:off x="541337" y="1828800"/>
            <a:ext cx="11087100"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L="285750" lvl="0" indent="-285750" algn="just">
              <a:buFont typeface="Arial" panose="020B0604020202020204" pitchFamily="34" charset="0"/>
              <a:buChar char="•"/>
            </a:pPr>
            <a:r>
              <a:rPr lang="en-GB" sz="2800" dirty="0"/>
              <a:t>Integrated achievements lifetime matching talent management to performance outcomes (Murton et al., 2010).</a:t>
            </a:r>
          </a:p>
          <a:p>
            <a:pPr marL="285750" lvl="0" indent="-285750" algn="just">
              <a:buFont typeface="Arial" panose="020B0604020202020204" pitchFamily="34" charset="0"/>
              <a:buChar char="•"/>
            </a:pPr>
            <a:r>
              <a:rPr lang="en-GB" sz="2800" dirty="0"/>
              <a:t>Employee involvement and confidence through cultural consistency.</a:t>
            </a:r>
          </a:p>
          <a:p>
            <a:pPr marL="285750" lvl="0" indent="-285750" algn="just">
              <a:buFont typeface="Arial" panose="020B0604020202020204" pitchFamily="34" charset="0"/>
              <a:buChar char="•"/>
            </a:pPr>
            <a:r>
              <a:rPr lang="en-GB" sz="2800" dirty="0"/>
              <a:t>Competitive advantage-sustaining development.</a:t>
            </a:r>
          </a:p>
          <a:p>
            <a:pPr marL="285750" lvl="0" indent="-285750" algn="just">
              <a:buFont typeface="Arial" panose="020B0604020202020204" pitchFamily="34" charset="0"/>
              <a:buChar char="•"/>
            </a:pPr>
            <a:r>
              <a:rPr lang="en-GB" sz="2800" dirty="0"/>
              <a:t>Resilience behind resource-based human capital logic.</a:t>
            </a:r>
          </a:p>
        </p:txBody>
      </p:sp>
    </p:spTree>
    <p:extLst>
      <p:ext uri="{BB962C8B-B14F-4D97-AF65-F5344CB8AC3E}">
        <p14:creationId xmlns:p14="http://schemas.microsoft.com/office/powerpoint/2010/main" val="156319328"/>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78400" y="304800"/>
            <a:ext cx="11585367" cy="606553"/>
          </a:xfrm>
        </p:spPr>
        <p:txBody>
          <a:bodyPr>
            <a:noAutofit/>
          </a:bodyPr>
          <a:lstStyle/>
          <a:p>
            <a:pPr algn="ctr"/>
            <a:r>
              <a:rPr lang="en-US"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3" name="Rectangle: Rounded Corners 2">
            <a:extLst>
              <a:ext uri="{FF2B5EF4-FFF2-40B4-BE49-F238E27FC236}">
                <a16:creationId xmlns:a16="http://schemas.microsoft.com/office/drawing/2014/main" id="{564D32C8-84FE-4A41-A1EE-178BA75F56C9}"/>
              </a:ext>
            </a:extLst>
          </p:cNvPr>
          <p:cNvSpPr/>
          <p:nvPr/>
        </p:nvSpPr>
        <p:spPr>
          <a:xfrm>
            <a:off x="350838" y="1905000"/>
            <a:ext cx="11353799" cy="4495800"/>
          </a:xfrm>
          <a:prstGeom prst="roundRect">
            <a:avLst/>
          </a:prstGeom>
          <a:solidFill>
            <a:schemeClr val="accent2">
              <a:lumMod val="75000"/>
            </a:schemeClr>
          </a:solidFill>
          <a:ln/>
        </p:spPr>
        <p:style>
          <a:lnRef idx="0">
            <a:schemeClr val="accent5"/>
          </a:lnRef>
          <a:fillRef idx="3">
            <a:schemeClr val="accent5"/>
          </a:fillRef>
          <a:effectRef idx="3">
            <a:schemeClr val="accent5"/>
          </a:effectRef>
          <a:fontRef idx="minor">
            <a:schemeClr val="lt1"/>
          </a:fontRef>
        </p:style>
        <p:txBody>
          <a:bodyPr rtlCol="0" anchor="ctr"/>
          <a:lstStyle/>
          <a:p>
            <a:pPr marR="0" lvl="0">
              <a:lnSpc>
                <a:spcPct val="150000"/>
              </a:lnSpc>
              <a:spcBef>
                <a:spcPts val="0"/>
              </a:spcBef>
              <a:spcAft>
                <a:spcPts val="0"/>
              </a:spcAft>
            </a:pPr>
            <a:endParaRPr lang="en-US" sz="10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 name="Rectangle 2">
            <a:extLst>
              <a:ext uri="{FF2B5EF4-FFF2-40B4-BE49-F238E27FC236}">
                <a16:creationId xmlns:a16="http://schemas.microsoft.com/office/drawing/2014/main" id="{DB0447B5-2406-A348-EE43-D248D97D5F3E}"/>
              </a:ext>
            </a:extLst>
          </p:cNvPr>
          <p:cNvSpPr>
            <a:spLocks noChangeArrowheads="1"/>
          </p:cNvSpPr>
          <p:nvPr/>
        </p:nvSpPr>
        <p:spPr bwMode="auto">
          <a:xfrm>
            <a:off x="602044" y="2290852"/>
            <a:ext cx="10873994" cy="37240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Abilene, D. and Finest, T.O.T., (2023). HILTON HOTELS. The Routledge Handbook of Diversity, Equity, and Inclusion Management in the Hospitality Industry.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Botelho, C., Kearns, P.T. and Woollard, S. (2023). The HR function’s influence on organizational performance beyond high-performance work practices paradigm: an HRM whole system perspective. Evidence-based HRM: a Global Forum for Empirical Scholarship.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://doi.org/10.1108/ebhrm-05-2022-0123.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Brinkman, D.J., Donker, E.M., Tichelaar, J. and CP4T programme, (2025). Prescribing competence: The pros and cons of different methods for assessment. British Journal of Clinical Pharmacology.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David K. Hayes, D.K. Jack D.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Ninemeier</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J.D. (2009).  Human resources management in the hospitality industry; John Wiley &amp; Sons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Degboe, F. (2024). Cracking the Code of Applicant Tracking Systems (ATS): How to Stand Out in a Digital Job Market. [online] Linkedin.com. Available at: https://www.linkedin.com/pulse/cracking-code-applicant-tracking-systems-ats-how-stand-freeman-degboe-dgbde/ [Accessed 5 Mar.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Hilton (2024). Hilton Hotels and Resorts - Find Hotel Rooms. [online] Hilton. Available at: https://www.hilton.com/en/brands/hilton-hotels/.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HR Tutorial (2024). HR Roles and Responsibilities in Diversity, Equity, and Inclusion. [online] HR Tutorial. Available at: https://hrtutorial.com/hrm/roles-responsibilities/diversity-equity-inclusion/ [Accessed 5 Mar.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Johnston, R. Clark, G.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Shulver</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M (2012). Service Operations Management, Pearson, London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LinkedIn (2023). Unveiling Your Potential: Leveraging 360-Degree Feedback to Identify Strengths and Weaknesses. [online] www.linkedin.com. Available at: https://www.linkedin.com/pulse/unveiling-your-potential-leveraging-360-degree-feedback-prasad-kvsn-a6cyc/ [Accessed 5 Mar.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Mahan, W. (2021). The Work Institute. [online] workinstitute.com -. Available at: https://workinstitute.com/blog/exit-interview-questions-and-template-for-a-successful-interview/ [Accessed 5 Mar. 2026].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Murton, A,. Inman, M., O’Sullivan, N. (2010). Unlocking Human Resource Management, Hodder Education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Siddiqui,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Ms.F.J</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and Khan,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Dr.C</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(2025). E-Recruitment: Transformation, Challenges, And Future Directions in Talent Acquisition. International Research Journal on Advanced Engineering and Management (IRJAEM), 3(02), pp.115–124. </a:t>
            </a: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doi:https</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://doi.org/10.47392/irjaem.2025.0021.</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Torrington, D. Hall, L. Taylor, S and Atkinson, C. (2009).  Fundamentals of Human Resource Management: Managing People at Work, London: Prentice Hall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bg1"/>
                </a:solidFill>
                <a:effectLst/>
                <a:latin typeface="Times New Roman" panose="02020603050405020304" pitchFamily="18" charset="0"/>
                <a:cs typeface="Times New Roman" panose="02020603050405020304" pitchFamily="18" charset="0"/>
              </a:rPr>
              <a:t>Tuzunkan</a:t>
            </a: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 D. and Volkan Altintaş, V. (editors). (2019). Contemporary human resources management in the tourism industry; Business Science Reference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Zeng, L., (2021). Analysis of Hilton Worldwide Hotel Group’s transnational operation strategy. Academic Journal of Business &amp; Management, 3(11), pp.20-27.</a:t>
            </a:r>
          </a:p>
        </p:txBody>
      </p:sp>
    </p:spTree>
    <p:extLst>
      <p:ext uri="{BB962C8B-B14F-4D97-AF65-F5344CB8AC3E}">
        <p14:creationId xmlns:p14="http://schemas.microsoft.com/office/powerpoint/2010/main" val="739626651"/>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E80882-7F3D-ABB8-8383-2A3AD0F92B40}"/>
              </a:ext>
            </a:extLst>
          </p:cNvPr>
          <p:cNvSpPr txBox="1"/>
          <p:nvPr/>
        </p:nvSpPr>
        <p:spPr>
          <a:xfrm>
            <a:off x="1951037" y="1143000"/>
            <a:ext cx="8682762" cy="2062103"/>
          </a:xfrm>
          <a:prstGeom prst="rect">
            <a:avLst/>
          </a:prstGeom>
          <a:noFill/>
        </p:spPr>
        <p:txBody>
          <a:bodyPr wrap="square" rtlCol="0">
            <a:spAutoFit/>
          </a:bodyPr>
          <a:lstStyle/>
          <a:p>
            <a:r>
              <a:rPr lang="en-GB" sz="3200" dirty="0"/>
              <a:t>“If you have any question ,Please feel free                 to ask them .   </a:t>
            </a:r>
          </a:p>
          <a:p>
            <a:r>
              <a:rPr lang="en-GB" sz="3200" dirty="0"/>
              <a:t> Thank you for attending my  presentation “</a:t>
            </a:r>
          </a:p>
          <a:p>
            <a:endParaRPr lang="en-GB" sz="3200" dirty="0"/>
          </a:p>
        </p:txBody>
      </p:sp>
    </p:spTree>
    <p:extLst>
      <p:ext uri="{BB962C8B-B14F-4D97-AF65-F5344CB8AC3E}">
        <p14:creationId xmlns:p14="http://schemas.microsoft.com/office/powerpoint/2010/main" val="35445437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TM04033921[[fn=Damask]]</Template>
  <TotalTime>3910</TotalTime>
  <Words>2120</Words>
  <Application>Microsoft Office PowerPoint</Application>
  <PresentationFormat>Custom</PresentationFormat>
  <Paragraphs>88</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Bookman Old Style</vt:lpstr>
      <vt:lpstr>Calibri</vt:lpstr>
      <vt:lpstr>Rockwell</vt:lpstr>
      <vt:lpstr>Times New Roman</vt:lpstr>
      <vt:lpstr>Damask</vt:lpstr>
      <vt:lpstr>The Employee Lifecycle at Hilton Hotels &amp; Resorts </vt:lpstr>
      <vt:lpstr>Introduction</vt:lpstr>
      <vt:lpstr>Attraction</vt:lpstr>
      <vt:lpstr>Recruitment</vt:lpstr>
      <vt:lpstr>Onboarding</vt:lpstr>
      <vt:lpstr>Development</vt:lpstr>
      <vt:lpstr>Retention</vt:lpstr>
      <vt:lpstr>Separation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diana balan</cp:lastModifiedBy>
  <cp:revision>2</cp:revision>
  <dcterms:created xsi:type="dcterms:W3CDTF">2006-08-16T00:00:00Z</dcterms:created>
  <dcterms:modified xsi:type="dcterms:W3CDTF">2026-04-28T11:31:03Z</dcterms:modified>
</cp:coreProperties>
</file>