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1" r:id="rId4"/>
    <p:sldId id="268" r:id="rId5"/>
    <p:sldId id="270" r:id="rId6"/>
    <p:sldId id="262" r:id="rId7"/>
    <p:sldId id="264" r:id="rId8"/>
    <p:sldId id="265" r:id="rId9"/>
    <p:sldId id="267" r:id="rId10"/>
    <p:sldId id="269" r:id="rId11"/>
    <p:sldId id="280" r:id="rId12"/>
    <p:sldId id="271" r:id="rId13"/>
    <p:sldId id="279" r:id="rId14"/>
    <p:sldId id="278" r:id="rId15"/>
    <p:sldId id="282" r:id="rId16"/>
    <p:sldId id="281" r:id="rId17"/>
    <p:sldId id="273" r:id="rId18"/>
    <p:sldId id="275" r:id="rId19"/>
    <p:sldId id="277" r:id="rId20"/>
    <p:sldId id="28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8B64F-FEC3-4C35-A824-722FD89DAC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ED84AF-4422-435D-9091-F845F375BA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CC6C2-2C9F-4F84-A95E-DFBFC190F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AD733-A5EE-4E33-A9D1-FF33D4C2C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3C914-BE26-47ED-B44F-7C5CA017F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147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37EA3-6645-4E4D-8B1E-DC008293B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EDC1A-E01B-4A0F-A5D2-986A40DB3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3D544-6266-4A77-A996-3B0BC672E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ED649-C576-4090-B0FB-A2ADA6AE2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EE92E-6323-4DBF-AFF8-53627A635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126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A3D9A-AF21-47A4-985B-B2C1461CA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21F9B3-5D3C-458F-B7DD-73194D107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31D6F-8C30-4DE6-81F8-7D7F88A0F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73DCA8-816B-4EB0-8C16-1A9615CC9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2B9D6-23A5-4B4B-89FB-37A28A871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958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48CC9-BD27-4F3D-B60B-F0B9C28B3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38376-BEEE-4A8B-97DD-C139DE67E3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B3260E-63B2-4859-9884-46F6B3CE7D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BCC2A6-1117-44B6-AACB-90838CF32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C29AEB-716B-4FDB-8F51-E1117DC5C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060DBD-E78F-4D4D-ACA2-EEAF9AAD3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160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1370-1571-4A07-82EF-C4F2F07DE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83C5AD-8122-460C-AC30-1CEB59DF7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4F1EB2-8B44-4E55-B194-7E57BCD29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4780D2-35D3-4045-BE8F-16EDF4FE7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35837-EA3F-4B27-9F67-4506438A0D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38852E-5AC4-4F13-925F-65F7B2343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1326B4-E2F4-445B-ADEF-2785BE8DF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EC62CB-9208-4B70-8B74-375004164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28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D198D-D3F7-4692-AC64-53D999E83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DA4C85-1BB2-4EC2-BD12-61E79266D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B01B43-6E97-41BB-AE1E-D09B4426B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D5B3F3-44C1-4416-A423-B627D4BEB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325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07F6BD-94CE-432B-974F-77B6900FA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57AA81-FCD4-4339-9DB6-815B24AF3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9018FD-4AE2-4C1D-BB86-9E7295CDD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818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BD3E5-2729-4226-8F3E-DDAFF5CD0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CE02E-DB20-4A9F-8D70-C2A7473AB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2E05EA-4576-487B-873B-D90B1F172B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97F2D-2CC1-4A08-91BE-FCD2A9BAF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12B3B3-59CB-428D-A834-40A5E8DFB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EAAE7-0A71-41F0-B832-CFA60AF9E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779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7FFB5-7B81-463A-85EA-F22C7D31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BDFF5F-6812-4AEB-A38E-09DAE43987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0667BD-0563-49A7-97D2-289548BA20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28E25-0813-49ED-AEE9-DDDF9043F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CB2A47-BB3F-4D24-8289-2303ADF49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78489C-98E6-494C-9304-0C63C09A7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413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2BDCE-BC91-4EAD-9D48-CAFCC7283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15109E-5C28-411A-B3AC-CC9F090C66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66C9B-C3C8-4BC9-B0CB-2A22FFA64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BDEA2-BA00-4167-860E-49CA856B0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3BCD9-E51D-4B76-A682-C856D5CD2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A7627A-EAC7-4F6C-9B2B-BBC3CC6CA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22FDBC-BDD4-4CAB-91A4-A36A9CE21E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AD043-3F90-4F23-BEAD-30431D8F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C61B7-C32C-4D10-BCEC-015EB290F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AED34-1268-484D-96EF-5FF4E2593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698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DC64CB-09DA-4E92-A339-A38D2ABFA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55BCDB-246B-407C-BDCD-B21FAAAA77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931CE-DD47-4A79-9758-200C4B5326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6BB6D0-DB50-4D32-9DD0-C3D932E5DCA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5F328-68AA-4D11-B5EB-57937056FA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54126-2EF9-4A3B-BED9-D391CB9A5E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1F0D5-A68F-4E44-812F-D51E8697D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047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7.png"/><Relationship Id="rId5" Type="http://schemas.openxmlformats.org/officeDocument/2006/relationships/image" Target="../media/image3.jpe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5" Type="http://schemas.openxmlformats.org/officeDocument/2006/relationships/image" Target="../media/image6.png"/><Relationship Id="rId10" Type="http://schemas.openxmlformats.org/officeDocument/2006/relationships/image" Target="../media/image13.png"/><Relationship Id="rId4" Type="http://schemas.microsoft.com/office/2007/relationships/hdphoto" Target="../media/hdphoto2.wdp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jpeg"/><Relationship Id="rId7" Type="http://schemas.openxmlformats.org/officeDocument/2006/relationships/image" Target="../media/image28.sv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11" Type="http://schemas.openxmlformats.org/officeDocument/2006/relationships/image" Target="../media/image32.svg"/><Relationship Id="rId5" Type="http://schemas.openxmlformats.org/officeDocument/2006/relationships/image" Target="../media/image26.jpeg"/><Relationship Id="rId10" Type="http://schemas.openxmlformats.org/officeDocument/2006/relationships/image" Target="../media/image31.png"/><Relationship Id="rId4" Type="http://schemas.openxmlformats.org/officeDocument/2006/relationships/image" Target="../media/image25.jpeg"/><Relationship Id="rId9" Type="http://schemas.openxmlformats.org/officeDocument/2006/relationships/image" Target="../media/image30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4.jpeg"/><Relationship Id="rId7" Type="http://schemas.microsoft.com/office/2007/relationships/hdphoto" Target="../media/hdphoto6.wdp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jpeg"/><Relationship Id="rId10" Type="http://schemas.openxmlformats.org/officeDocument/2006/relationships/image" Target="../media/image39.jpeg"/><Relationship Id="rId4" Type="http://schemas.openxmlformats.org/officeDocument/2006/relationships/image" Target="../media/image35.jpeg"/><Relationship Id="rId9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jpeg"/><Relationship Id="rId7" Type="http://schemas.openxmlformats.org/officeDocument/2006/relationships/image" Target="../media/image45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svg"/><Relationship Id="rId11" Type="http://schemas.openxmlformats.org/officeDocument/2006/relationships/image" Target="../media/image49.jpe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jpeg"/><Relationship Id="rId9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Relationship Id="rId6" Type="http://schemas.microsoft.com/office/2007/relationships/hdphoto" Target="../media/hdphoto9.wdp"/><Relationship Id="rId5" Type="http://schemas.openxmlformats.org/officeDocument/2006/relationships/image" Target="../media/image52.png"/><Relationship Id="rId4" Type="http://schemas.microsoft.com/office/2007/relationships/hdphoto" Target="../media/hdphoto8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13" Type="http://schemas.openxmlformats.org/officeDocument/2006/relationships/image" Target="../media/image63.svg"/><Relationship Id="rId3" Type="http://schemas.openxmlformats.org/officeDocument/2006/relationships/image" Target="../media/image54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svg"/><Relationship Id="rId11" Type="http://schemas.openxmlformats.org/officeDocument/2006/relationships/image" Target="../media/image61.sv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4" Type="http://schemas.microsoft.com/office/2007/relationships/hdphoto" Target="../media/hdphoto10.wdp"/><Relationship Id="rId9" Type="http://schemas.openxmlformats.org/officeDocument/2006/relationships/image" Target="../media/image59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7" Type="http://schemas.microsoft.com/office/2007/relationships/hdphoto" Target="../media/hdphoto13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.png"/><Relationship Id="rId5" Type="http://schemas.microsoft.com/office/2007/relationships/hdphoto" Target="../media/hdphoto12.wdp"/><Relationship Id="rId4" Type="http://schemas.openxmlformats.org/officeDocument/2006/relationships/image" Target="../media/image6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svg"/><Relationship Id="rId3" Type="http://schemas.openxmlformats.org/officeDocument/2006/relationships/image" Target="../media/image68.jpeg"/><Relationship Id="rId7" Type="http://schemas.openxmlformats.org/officeDocument/2006/relationships/image" Target="../media/image72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10" Type="http://schemas.openxmlformats.org/officeDocument/2006/relationships/image" Target="../media/image75.svg"/><Relationship Id="rId4" Type="http://schemas.openxmlformats.org/officeDocument/2006/relationships/image" Target="../media/image69.gif"/><Relationship Id="rId9" Type="http://schemas.openxmlformats.org/officeDocument/2006/relationships/image" Target="../media/image7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82.png"/><Relationship Id="rId18" Type="http://schemas.microsoft.com/office/2007/relationships/hdphoto" Target="../media/hdphoto21.wdp"/><Relationship Id="rId3" Type="http://schemas.microsoft.com/office/2007/relationships/hdphoto" Target="../media/hdphoto14.wdp"/><Relationship Id="rId7" Type="http://schemas.microsoft.com/office/2007/relationships/hdphoto" Target="../media/hdphoto16.wdp"/><Relationship Id="rId12" Type="http://schemas.openxmlformats.org/officeDocument/2006/relationships/image" Target="../media/image81.jpeg"/><Relationship Id="rId17" Type="http://schemas.openxmlformats.org/officeDocument/2006/relationships/image" Target="../media/image84.png"/><Relationship Id="rId2" Type="http://schemas.openxmlformats.org/officeDocument/2006/relationships/image" Target="../media/image76.png"/><Relationship Id="rId16" Type="http://schemas.microsoft.com/office/2007/relationships/hdphoto" Target="../media/hdphoto20.wdp"/><Relationship Id="rId20" Type="http://schemas.microsoft.com/office/2007/relationships/hdphoto" Target="../media/hdphoto22.wd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png"/><Relationship Id="rId11" Type="http://schemas.microsoft.com/office/2007/relationships/hdphoto" Target="../media/hdphoto18.wdp"/><Relationship Id="rId5" Type="http://schemas.microsoft.com/office/2007/relationships/hdphoto" Target="../media/hdphoto15.wdp"/><Relationship Id="rId15" Type="http://schemas.openxmlformats.org/officeDocument/2006/relationships/image" Target="../media/image83.png"/><Relationship Id="rId10" Type="http://schemas.openxmlformats.org/officeDocument/2006/relationships/image" Target="../media/image80.png"/><Relationship Id="rId19" Type="http://schemas.openxmlformats.org/officeDocument/2006/relationships/image" Target="../media/image85.png"/><Relationship Id="rId4" Type="http://schemas.openxmlformats.org/officeDocument/2006/relationships/image" Target="../media/image77.png"/><Relationship Id="rId9" Type="http://schemas.microsoft.com/office/2007/relationships/hdphoto" Target="../media/hdphoto17.wdp"/><Relationship Id="rId14" Type="http://schemas.microsoft.com/office/2007/relationships/hdphoto" Target="../media/hdphoto19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microsoft.com/office/2007/relationships/hdphoto" Target="../media/hdphoto26.wdp"/><Relationship Id="rId3" Type="http://schemas.openxmlformats.org/officeDocument/2006/relationships/image" Target="../media/image87.png"/><Relationship Id="rId7" Type="http://schemas.openxmlformats.org/officeDocument/2006/relationships/image" Target="../media/image89.jpeg"/><Relationship Id="rId12" Type="http://schemas.openxmlformats.org/officeDocument/2006/relationships/image" Target="../media/image92.png"/><Relationship Id="rId2" Type="http://schemas.openxmlformats.org/officeDocument/2006/relationships/image" Target="../media/image86.jpeg"/><Relationship Id="rId16" Type="http://schemas.openxmlformats.org/officeDocument/2006/relationships/image" Target="../media/image94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13.wdp"/><Relationship Id="rId11" Type="http://schemas.microsoft.com/office/2007/relationships/hdphoto" Target="../media/hdphoto25.wdp"/><Relationship Id="rId5" Type="http://schemas.openxmlformats.org/officeDocument/2006/relationships/image" Target="../media/image88.png"/><Relationship Id="rId15" Type="http://schemas.microsoft.com/office/2007/relationships/hdphoto" Target="../media/hdphoto27.wdp"/><Relationship Id="rId10" Type="http://schemas.openxmlformats.org/officeDocument/2006/relationships/image" Target="../media/image91.png"/><Relationship Id="rId4" Type="http://schemas.microsoft.com/office/2007/relationships/hdphoto" Target="../media/hdphoto23.wdp"/><Relationship Id="rId9" Type="http://schemas.microsoft.com/office/2007/relationships/hdphoto" Target="../media/hdphoto24.wdp"/><Relationship Id="rId14" Type="http://schemas.openxmlformats.org/officeDocument/2006/relationships/image" Target="../media/image9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microsoft.com/office/2007/relationships/hdphoto" Target="../media/hdphoto28.wdp"/><Relationship Id="rId7" Type="http://schemas.openxmlformats.org/officeDocument/2006/relationships/image" Target="../media/image98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11" Type="http://schemas.openxmlformats.org/officeDocument/2006/relationships/image" Target="../media/image101.png"/><Relationship Id="rId5" Type="http://schemas.microsoft.com/office/2007/relationships/hdphoto" Target="../media/hdphoto29.wdp"/><Relationship Id="rId10" Type="http://schemas.openxmlformats.org/officeDocument/2006/relationships/image" Target="../media/image100.png"/><Relationship Id="rId4" Type="http://schemas.openxmlformats.org/officeDocument/2006/relationships/image" Target="../media/image96.png"/><Relationship Id="rId9" Type="http://schemas.microsoft.com/office/2007/relationships/hdphoto" Target="../media/hdphoto30.wdp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29.wdp"/><Relationship Id="rId3" Type="http://schemas.openxmlformats.org/officeDocument/2006/relationships/image" Target="../media/image103.png"/><Relationship Id="rId7" Type="http://schemas.openxmlformats.org/officeDocument/2006/relationships/image" Target="../media/image96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32.wdp"/><Relationship Id="rId11" Type="http://schemas.openxmlformats.org/officeDocument/2006/relationships/image" Target="../media/image101.png"/><Relationship Id="rId5" Type="http://schemas.openxmlformats.org/officeDocument/2006/relationships/image" Target="../media/image104.png"/><Relationship Id="rId10" Type="http://schemas.microsoft.com/office/2007/relationships/hdphoto" Target="../media/hdphoto33.wdp"/><Relationship Id="rId4" Type="http://schemas.microsoft.com/office/2007/relationships/hdphoto" Target="../media/hdphoto31.wdp"/><Relationship Id="rId9" Type="http://schemas.openxmlformats.org/officeDocument/2006/relationships/image" Target="../media/image10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17.svg"/><Relationship Id="rId3" Type="http://schemas.openxmlformats.org/officeDocument/2006/relationships/image" Target="../media/image107.svg"/><Relationship Id="rId7" Type="http://schemas.openxmlformats.org/officeDocument/2006/relationships/image" Target="../media/image111.svg"/><Relationship Id="rId12" Type="http://schemas.openxmlformats.org/officeDocument/2006/relationships/image" Target="../media/image116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0.png"/><Relationship Id="rId11" Type="http://schemas.openxmlformats.org/officeDocument/2006/relationships/image" Target="../media/image115.svg"/><Relationship Id="rId5" Type="http://schemas.openxmlformats.org/officeDocument/2006/relationships/image" Target="../media/image109.svg"/><Relationship Id="rId10" Type="http://schemas.openxmlformats.org/officeDocument/2006/relationships/image" Target="../media/image114.png"/><Relationship Id="rId4" Type="http://schemas.openxmlformats.org/officeDocument/2006/relationships/image" Target="../media/image108.png"/><Relationship Id="rId9" Type="http://schemas.openxmlformats.org/officeDocument/2006/relationships/image" Target="../media/image113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119.png"/><Relationship Id="rId7" Type="http://schemas.openxmlformats.org/officeDocument/2006/relationships/image" Target="../media/image122.sv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1.png"/><Relationship Id="rId11" Type="http://schemas.openxmlformats.org/officeDocument/2006/relationships/image" Target="../media/image125.svg"/><Relationship Id="rId5" Type="http://schemas.openxmlformats.org/officeDocument/2006/relationships/image" Target="../media/image120.svg"/><Relationship Id="rId10" Type="http://schemas.openxmlformats.org/officeDocument/2006/relationships/image" Target="../media/image124.png"/><Relationship Id="rId4" Type="http://schemas.openxmlformats.org/officeDocument/2006/relationships/image" Target="../media/image43.png"/><Relationship Id="rId9" Type="http://schemas.openxmlformats.org/officeDocument/2006/relationships/image" Target="../media/image123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9.png"/><Relationship Id="rId3" Type="http://schemas.microsoft.com/office/2007/relationships/hdphoto" Target="../media/hdphoto34.wdp"/><Relationship Id="rId7" Type="http://schemas.microsoft.com/office/2007/relationships/hdphoto" Target="../media/hdphoto36.wdp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8.png"/><Relationship Id="rId5" Type="http://schemas.microsoft.com/office/2007/relationships/hdphoto" Target="../media/hdphoto35.wdp"/><Relationship Id="rId10" Type="http://schemas.openxmlformats.org/officeDocument/2006/relationships/image" Target="../media/image131.png"/><Relationship Id="rId4" Type="http://schemas.openxmlformats.org/officeDocument/2006/relationships/image" Target="../media/image127.png"/><Relationship Id="rId9" Type="http://schemas.openxmlformats.org/officeDocument/2006/relationships/image" Target="../media/image13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0"/>
            <a:ext cx="12191998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38D1E7-1DAC-4941-B94A-C2E571D4D6F2}"/>
              </a:ext>
            </a:extLst>
          </p:cNvPr>
          <p:cNvSpPr txBox="1"/>
          <p:nvPr/>
        </p:nvSpPr>
        <p:spPr>
          <a:xfrm>
            <a:off x="2555425" y="2851919"/>
            <a:ext cx="708114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(CAMF6001)</a:t>
            </a:r>
            <a:endParaRPr lang="en-GB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4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CREATIVE PROJECT</a:t>
            </a:r>
          </a:p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OE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EIGHTON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89D1357-DC03-4FF7-B6A2-13AFC012C581}"/>
              </a:ext>
            </a:extLst>
          </p:cNvPr>
          <p:cNvCxnSpPr>
            <a:cxnSpLocks/>
            <a:stCxn id="6" idx="2"/>
          </p:cNvCxnSpPr>
          <p:nvPr/>
        </p:nvCxnSpPr>
        <p:spPr>
          <a:xfrm>
            <a:off x="6095999" y="4121498"/>
            <a:ext cx="1" cy="289828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415235E2-E8E8-4D5B-982C-7CE6CB8C9076}"/>
              </a:ext>
            </a:extLst>
          </p:cNvPr>
          <p:cNvSpPr/>
          <p:nvPr/>
        </p:nvSpPr>
        <p:spPr>
          <a:xfrm>
            <a:off x="2269586" y="2736502"/>
            <a:ext cx="7652825" cy="13849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299738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  <a:endCxn id="12" idx="0"/>
          </p:cNvCxnSpPr>
          <p:nvPr/>
        </p:nvCxnSpPr>
        <p:spPr>
          <a:xfrm>
            <a:off x="6096000" y="-147506"/>
            <a:ext cx="1" cy="908093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817CB2D3-40F4-46D4-8BAD-49590530417C}"/>
              </a:ext>
            </a:extLst>
          </p:cNvPr>
          <p:cNvGrpSpPr/>
          <p:nvPr/>
        </p:nvGrpSpPr>
        <p:grpSpPr>
          <a:xfrm>
            <a:off x="2316535" y="1669882"/>
            <a:ext cx="2957383" cy="2213153"/>
            <a:chOff x="1882345" y="1470455"/>
            <a:chExt cx="2957383" cy="2213153"/>
          </a:xfrm>
        </p:grpSpPr>
        <p:pic>
          <p:nvPicPr>
            <p:cNvPr id="2050" name="Picture 2" descr="Image result for cool dripping beer glass">
              <a:extLst>
                <a:ext uri="{FF2B5EF4-FFF2-40B4-BE49-F238E27FC236}">
                  <a16:creationId xmlns:a16="http://schemas.microsoft.com/office/drawing/2014/main" id="{487774F6-9675-441B-B913-AA92A507A82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114" b="42803"/>
            <a:stretch/>
          </p:blipFill>
          <p:spPr bwMode="auto">
            <a:xfrm>
              <a:off x="1882345" y="1470455"/>
              <a:ext cx="2957383" cy="716692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Image result for vauxhall insignia">
              <a:extLst>
                <a:ext uri="{FF2B5EF4-FFF2-40B4-BE49-F238E27FC236}">
                  <a16:creationId xmlns:a16="http://schemas.microsoft.com/office/drawing/2014/main" id="{C70C9D70-09A8-4988-A0DB-46AFF0BAF70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1473" b="32176"/>
            <a:stretch/>
          </p:blipFill>
          <p:spPr bwMode="auto">
            <a:xfrm>
              <a:off x="1882345" y="2218684"/>
              <a:ext cx="2957383" cy="716693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Image result for chicken fried">
              <a:extLst>
                <a:ext uri="{FF2B5EF4-FFF2-40B4-BE49-F238E27FC236}">
                  <a16:creationId xmlns:a16="http://schemas.microsoft.com/office/drawing/2014/main" id="{C8FA409F-F1E8-48B5-836D-4F229BE5E84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5590" b="38059"/>
            <a:stretch/>
          </p:blipFill>
          <p:spPr bwMode="auto">
            <a:xfrm>
              <a:off x="1882345" y="2966914"/>
              <a:ext cx="2957383" cy="716694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E710B2D8-6B25-474C-808C-92B39091CB4E}"/>
              </a:ext>
            </a:extLst>
          </p:cNvPr>
          <p:cNvGrpSpPr/>
          <p:nvPr/>
        </p:nvGrpSpPr>
        <p:grpSpPr>
          <a:xfrm>
            <a:off x="6918084" y="1669882"/>
            <a:ext cx="2957385" cy="2213152"/>
            <a:chOff x="7352270" y="1470455"/>
            <a:chExt cx="2957385" cy="2213152"/>
          </a:xfrm>
        </p:grpSpPr>
        <p:pic>
          <p:nvPicPr>
            <p:cNvPr id="2056" name="Picture 8" descr="Image result for alejandro inarritu on set">
              <a:extLst>
                <a:ext uri="{FF2B5EF4-FFF2-40B4-BE49-F238E27FC236}">
                  <a16:creationId xmlns:a16="http://schemas.microsoft.com/office/drawing/2014/main" id="{F54CC75F-6B0A-4C4D-8E31-92755CC54DF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6838" b="41395"/>
            <a:stretch/>
          </p:blipFill>
          <p:spPr bwMode="auto">
            <a:xfrm>
              <a:off x="7352271" y="1470455"/>
              <a:ext cx="2957383" cy="716692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8" name="Picture 10" descr="Related image">
              <a:extLst>
                <a:ext uri="{FF2B5EF4-FFF2-40B4-BE49-F238E27FC236}">
                  <a16:creationId xmlns:a16="http://schemas.microsoft.com/office/drawing/2014/main" id="{0F1D7003-C7C3-4C61-9814-9904734634C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aturation sat="33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3535" b="8104"/>
            <a:stretch/>
          </p:blipFill>
          <p:spPr bwMode="auto">
            <a:xfrm>
              <a:off x="7352272" y="2213152"/>
              <a:ext cx="2957383" cy="716692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0" name="Picture 12" descr="Image result for conversation woman film">
              <a:extLst>
                <a:ext uri="{FF2B5EF4-FFF2-40B4-BE49-F238E27FC236}">
                  <a16:creationId xmlns:a16="http://schemas.microsoft.com/office/drawing/2014/main" id="{0DFF1314-1DE8-4583-BAC0-0E37C2168B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harpenSoften amount="50000"/>
                      </a14:imgEffect>
                      <a14:imgEffect>
                        <a14:saturation sat="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989" t="34730" r="-158" b="41586"/>
            <a:stretch/>
          </p:blipFill>
          <p:spPr bwMode="auto">
            <a:xfrm flipH="1">
              <a:off x="7352270" y="2966915"/>
              <a:ext cx="2957382" cy="716692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0667A369-0725-45F1-8610-3083ED66E874}"/>
              </a:ext>
            </a:extLst>
          </p:cNvPr>
          <p:cNvSpPr txBox="1"/>
          <p:nvPr/>
        </p:nvSpPr>
        <p:spPr>
          <a:xfrm>
            <a:off x="2653074" y="4040258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ADVERTISEMENT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2F40B1C-3E7E-42B5-8DEE-2F95C65D1084}"/>
              </a:ext>
            </a:extLst>
          </p:cNvPr>
          <p:cNvSpPr txBox="1"/>
          <p:nvPr/>
        </p:nvSpPr>
        <p:spPr>
          <a:xfrm>
            <a:off x="7254625" y="4040258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 FILM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64" name="Picture 16" descr="Related image">
            <a:extLst>
              <a:ext uri="{FF2B5EF4-FFF2-40B4-BE49-F238E27FC236}">
                <a16:creationId xmlns:a16="http://schemas.microsoft.com/office/drawing/2014/main" id="{6FCAF013-406E-4AA1-8EB7-432BB6085E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859" b="89965" l="9692" r="90000">
                        <a14:foregroundMark x1="9692" y1="48415" x2="9692" y2="48415"/>
                        <a14:foregroundMark x1="83231" y1="72183" x2="83231" y2="72183"/>
                        <a14:foregroundMark x1="53692" y1="66901" x2="53692" y2="66901"/>
                        <a14:foregroundMark x1="59077" y1="67782" x2="36462" y2="67254"/>
                        <a14:foregroundMark x1="58615" y1="46479" x2="55385" y2="45951"/>
                        <a14:foregroundMark x1="27846" y1="50352" x2="35385" y2="47007"/>
                        <a14:foregroundMark x1="35385" y1="47007" x2="43385" y2="46831"/>
                        <a14:foregroundMark x1="43385" y1="46831" x2="70000" y2="49472"/>
                        <a14:foregroundMark x1="70000" y1="49472" x2="70462" y2="50704"/>
                        <a14:foregroundMark x1="62000" y1="67782" x2="67538" y2="683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523" y="4543499"/>
            <a:ext cx="1181403" cy="1032364"/>
          </a:xfrm>
          <a:prstGeom prst="rect">
            <a:avLst/>
          </a:prstGeom>
          <a:noFill/>
          <a:effectLst>
            <a:glow rad="635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8603A7B3-5556-4428-A1E1-946E6D50599E}"/>
              </a:ext>
            </a:extLst>
          </p:cNvPr>
          <p:cNvGrpSpPr/>
          <p:nvPr/>
        </p:nvGrpSpPr>
        <p:grpSpPr>
          <a:xfrm>
            <a:off x="7923095" y="4597317"/>
            <a:ext cx="947351" cy="914400"/>
            <a:chOff x="7923095" y="4543499"/>
            <a:chExt cx="947351" cy="914400"/>
          </a:xfrm>
        </p:grpSpPr>
        <p:pic>
          <p:nvPicPr>
            <p:cNvPr id="6" name="Graphic 5" descr="Heart">
              <a:extLst>
                <a:ext uri="{FF2B5EF4-FFF2-40B4-BE49-F238E27FC236}">
                  <a16:creationId xmlns:a16="http://schemas.microsoft.com/office/drawing/2014/main" id="{31323F7B-58BF-4CC1-9502-EF93ED311EF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7923095" y="4543499"/>
              <a:ext cx="947351" cy="914400"/>
            </a:xfrm>
            <a:prstGeom prst="rect">
              <a:avLst/>
            </a:prstGeom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p:spPr>
        </p:pic>
        <p:sp>
          <p:nvSpPr>
            <p:cNvPr id="7" name="Arc 6">
              <a:extLst>
                <a:ext uri="{FF2B5EF4-FFF2-40B4-BE49-F238E27FC236}">
                  <a16:creationId xmlns:a16="http://schemas.microsoft.com/office/drawing/2014/main" id="{C762649E-E6B8-46ED-8B9B-9BEC2E7F2CF0}"/>
                </a:ext>
              </a:extLst>
            </p:cNvPr>
            <p:cNvSpPr/>
            <p:nvPr/>
          </p:nvSpPr>
          <p:spPr>
            <a:xfrm rot="16200000">
              <a:off x="8080563" y="4782390"/>
              <a:ext cx="235923" cy="178822"/>
            </a:xfrm>
            <a:prstGeom prst="arc">
              <a:avLst/>
            </a:prstGeom>
            <a:ln w="285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BC3D97-59D4-4BB8-A736-BEECBA4E211B}"/>
              </a:ext>
            </a:extLst>
          </p:cNvPr>
          <p:cNvCxnSpPr/>
          <p:nvPr/>
        </p:nvCxnSpPr>
        <p:spPr>
          <a:xfrm>
            <a:off x="2653074" y="4397499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3D63825-7EB4-4A82-BA0B-CF3DE572AB1F}"/>
              </a:ext>
            </a:extLst>
          </p:cNvPr>
          <p:cNvCxnSpPr/>
          <p:nvPr/>
        </p:nvCxnSpPr>
        <p:spPr>
          <a:xfrm>
            <a:off x="7254629" y="4397499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36100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1FDBAB-D4CD-43F3-8FEC-A9071D2EAF32}"/>
              </a:ext>
            </a:extLst>
          </p:cNvPr>
          <p:cNvGrpSpPr/>
          <p:nvPr/>
        </p:nvGrpSpPr>
        <p:grpSpPr>
          <a:xfrm>
            <a:off x="4617307" y="1317268"/>
            <a:ext cx="2957385" cy="2213152"/>
            <a:chOff x="7352270" y="1470455"/>
            <a:chExt cx="2957385" cy="2213152"/>
          </a:xfrm>
        </p:grpSpPr>
        <p:pic>
          <p:nvPicPr>
            <p:cNvPr id="24" name="Picture 8" descr="Image result for alejandro inarritu on set">
              <a:extLst>
                <a:ext uri="{FF2B5EF4-FFF2-40B4-BE49-F238E27FC236}">
                  <a16:creationId xmlns:a16="http://schemas.microsoft.com/office/drawing/2014/main" id="{8B118E02-6F79-488E-9FDC-F3E621A0B5C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6838" b="41395"/>
            <a:stretch/>
          </p:blipFill>
          <p:spPr bwMode="auto">
            <a:xfrm>
              <a:off x="7352271" y="1470455"/>
              <a:ext cx="2957383" cy="716692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10" descr="Related image">
              <a:extLst>
                <a:ext uri="{FF2B5EF4-FFF2-40B4-BE49-F238E27FC236}">
                  <a16:creationId xmlns:a16="http://schemas.microsoft.com/office/drawing/2014/main" id="{F0C8F0C4-6951-495F-BE63-345F49067F4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3300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3535" b="8104"/>
            <a:stretch/>
          </p:blipFill>
          <p:spPr bwMode="auto">
            <a:xfrm>
              <a:off x="7352272" y="2213152"/>
              <a:ext cx="2957383" cy="716692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12" descr="Image result for conversation woman film">
              <a:extLst>
                <a:ext uri="{FF2B5EF4-FFF2-40B4-BE49-F238E27FC236}">
                  <a16:creationId xmlns:a16="http://schemas.microsoft.com/office/drawing/2014/main" id="{A66D1E9F-DAA9-4F63-A5D3-0CFA1BF7F9E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50000"/>
                      </a14:imgEffect>
                      <a14:imgEffect>
                        <a14:saturation sat="0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989" t="34730" r="-158" b="41586"/>
            <a:stretch/>
          </p:blipFill>
          <p:spPr bwMode="auto">
            <a:xfrm flipH="1">
              <a:off x="7352270" y="2966915"/>
              <a:ext cx="2957382" cy="716692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81D8901E-3463-4024-88ED-20D04478E18B}"/>
              </a:ext>
            </a:extLst>
          </p:cNvPr>
          <p:cNvSpPr txBox="1"/>
          <p:nvPr/>
        </p:nvSpPr>
        <p:spPr>
          <a:xfrm>
            <a:off x="4953852" y="3688565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 FILM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31463FF-56E7-48E2-974D-9E1A83B58B13}"/>
              </a:ext>
            </a:extLst>
          </p:cNvPr>
          <p:cNvCxnSpPr/>
          <p:nvPr/>
        </p:nvCxnSpPr>
        <p:spPr>
          <a:xfrm>
            <a:off x="4953856" y="4045806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65D21C7-E960-47F5-85FD-BADC9B0FB76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045" t="35399" r="52102" b="30523"/>
          <a:stretch/>
        </p:blipFill>
        <p:spPr>
          <a:xfrm>
            <a:off x="3721634" y="4561194"/>
            <a:ext cx="1492998" cy="82074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1AC95D-740E-4CC8-831A-1DC3F26DE7C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3258" t="41158" r="52866" b="24717"/>
          <a:stretch/>
        </p:blipFill>
        <p:spPr>
          <a:xfrm>
            <a:off x="2108251" y="4561194"/>
            <a:ext cx="1449291" cy="82074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3D542B9-3E95-43DA-93B1-7F111DB9AD9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1085" t="41025" r="15039" b="24850"/>
          <a:stretch/>
        </p:blipFill>
        <p:spPr>
          <a:xfrm>
            <a:off x="5378724" y="4561194"/>
            <a:ext cx="1449291" cy="82074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09B1B6-D109-4BCB-BA4B-D75228C0D4A9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0673" t="34009" r="14805" b="31219"/>
          <a:stretch/>
        </p:blipFill>
        <p:spPr>
          <a:xfrm>
            <a:off x="6992107" y="4561193"/>
            <a:ext cx="1449291" cy="82074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6D89339-178B-46D5-9F41-41751379FD0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2966" t="39983" r="52553" b="26041"/>
          <a:stretch/>
        </p:blipFill>
        <p:spPr>
          <a:xfrm>
            <a:off x="8602164" y="4561193"/>
            <a:ext cx="1481580" cy="82074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979111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INITIAL IDEA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Related image">
            <a:extLst>
              <a:ext uri="{FF2B5EF4-FFF2-40B4-BE49-F238E27FC236}">
                <a16:creationId xmlns:a16="http://schemas.microsoft.com/office/drawing/2014/main" id="{ABE86FFA-8A58-49ED-AB0C-F5B73F9FA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849" y="2934962"/>
            <a:ext cx="2284303" cy="181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4D96966-53CB-4EC4-8C8F-A3A42AD4E93A}"/>
              </a:ext>
            </a:extLst>
          </p:cNvPr>
          <p:cNvGrpSpPr/>
          <p:nvPr/>
        </p:nvGrpSpPr>
        <p:grpSpPr>
          <a:xfrm>
            <a:off x="5315318" y="3572604"/>
            <a:ext cx="1561365" cy="914400"/>
            <a:chOff x="5302645" y="3572604"/>
            <a:chExt cx="1561365" cy="914400"/>
          </a:xfrm>
        </p:grpSpPr>
        <p:pic>
          <p:nvPicPr>
            <p:cNvPr id="8" name="Graphic 7" descr="Woman">
              <a:extLst>
                <a:ext uri="{FF2B5EF4-FFF2-40B4-BE49-F238E27FC236}">
                  <a16:creationId xmlns:a16="http://schemas.microsoft.com/office/drawing/2014/main" id="{3DD5AC2F-2131-41D6-9EEA-F61172C2316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302645" y="3572604"/>
              <a:ext cx="914400" cy="914400"/>
            </a:xfrm>
            <a:prstGeom prst="rect">
              <a:avLst/>
            </a:prstGeom>
          </p:spPr>
        </p:pic>
        <p:pic>
          <p:nvPicPr>
            <p:cNvPr id="11" name="Graphic 10" descr="Man">
              <a:extLst>
                <a:ext uri="{FF2B5EF4-FFF2-40B4-BE49-F238E27FC236}">
                  <a16:creationId xmlns:a16="http://schemas.microsoft.com/office/drawing/2014/main" id="{8575C31D-D85E-4047-8866-3D9413A071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949610" y="3572604"/>
              <a:ext cx="914400" cy="914400"/>
            </a:xfrm>
            <a:prstGeom prst="rect">
              <a:avLst/>
            </a:prstGeom>
          </p:spPr>
        </p:pic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ED45A0DF-5393-44F6-8C3D-835E1CD41A95}"/>
              </a:ext>
            </a:extLst>
          </p:cNvPr>
          <p:cNvSpPr txBox="1"/>
          <p:nvPr/>
        </p:nvSpPr>
        <p:spPr>
          <a:xfrm>
            <a:off x="3398423" y="1781167"/>
            <a:ext cx="53951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“Making a no-budget feature starts with the </a:t>
            </a:r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script</a:t>
            </a:r>
            <a:r>
              <a:rPr lang="en-GB" sz="12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Once you have a </a:t>
            </a:r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core cast </a:t>
            </a:r>
            <a:r>
              <a:rPr lang="en-GB" sz="12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location</a:t>
            </a:r>
            <a:r>
              <a:rPr lang="en-GB" sz="12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the script is written to </a:t>
            </a:r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exploit these elements</a:t>
            </a:r>
            <a:r>
              <a:rPr lang="en-GB" sz="12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.”</a:t>
            </a:r>
          </a:p>
          <a:p>
            <a:pPr algn="ctr"/>
            <a:endParaRPr lang="en-GB" sz="1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 Wheatley</a:t>
            </a:r>
            <a:endParaRPr lang="en-GB" sz="105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09D6098-756C-41FD-B77C-1AB6796BB4AC}"/>
              </a:ext>
            </a:extLst>
          </p:cNvPr>
          <p:cNvSpPr txBox="1"/>
          <p:nvPr/>
        </p:nvSpPr>
        <p:spPr>
          <a:xfrm>
            <a:off x="9106666" y="5771093"/>
            <a:ext cx="20059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Source: 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 London (2011)</a:t>
            </a:r>
            <a:endParaRPr lang="en-GB" sz="9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423013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69F31BE-22AB-40EB-AD34-03C431AD2A00}"/>
              </a:ext>
            </a:extLst>
          </p:cNvPr>
          <p:cNvCxnSpPr>
            <a:cxnSpLocks/>
          </p:cNvCxnSpPr>
          <p:nvPr/>
        </p:nvCxnSpPr>
        <p:spPr>
          <a:xfrm rot="5400000" flipH="1">
            <a:off x="3255576" y="3944791"/>
            <a:ext cx="205031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D5D5073-6A4C-46D5-8049-4147CD4D36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l="12935" t="12735" r="10652" b="14492"/>
          <a:stretch/>
        </p:blipFill>
        <p:spPr>
          <a:xfrm>
            <a:off x="2534331" y="1829347"/>
            <a:ext cx="3494411" cy="187104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13D95C09-6D27-45A6-8E6F-A6143991721C}"/>
              </a:ext>
            </a:extLst>
          </p:cNvPr>
          <p:cNvGrpSpPr/>
          <p:nvPr/>
        </p:nvGrpSpPr>
        <p:grpSpPr>
          <a:xfrm>
            <a:off x="2534331" y="4061935"/>
            <a:ext cx="3494411" cy="1388863"/>
            <a:chOff x="2601588" y="4047965"/>
            <a:chExt cx="3494411" cy="138886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3665682-2A8E-4AF3-BDD9-04E6216BDA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625" b="48263"/>
            <a:stretch/>
          </p:blipFill>
          <p:spPr>
            <a:xfrm>
              <a:off x="2601588" y="4047965"/>
              <a:ext cx="3494411" cy="454467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DC4E153-24CA-43DE-A06D-C6CFF4DA67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9853" b="37035"/>
            <a:stretch/>
          </p:blipFill>
          <p:spPr>
            <a:xfrm>
              <a:off x="2601589" y="4523682"/>
              <a:ext cx="3494410" cy="454467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3757B41-522F-4678-8C04-E4E43A4555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038" b="52850"/>
            <a:stretch/>
          </p:blipFill>
          <p:spPr>
            <a:xfrm>
              <a:off x="2601589" y="4982360"/>
              <a:ext cx="3494410" cy="454468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C9EBF35-D4AD-4419-A30B-4A16A5F9ACDD}"/>
              </a:ext>
            </a:extLst>
          </p:cNvPr>
          <p:cNvGrpSpPr/>
          <p:nvPr/>
        </p:nvGrpSpPr>
        <p:grpSpPr>
          <a:xfrm>
            <a:off x="6331849" y="2569290"/>
            <a:ext cx="2426388" cy="2566850"/>
            <a:chOff x="6480312" y="2637187"/>
            <a:chExt cx="2426388" cy="2566850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E3FE4A0-221C-4BF2-8094-BB4B1F87A782}"/>
                </a:ext>
              </a:extLst>
            </p:cNvPr>
            <p:cNvSpPr txBox="1"/>
            <p:nvPr/>
          </p:nvSpPr>
          <p:spPr>
            <a:xfrm>
              <a:off x="6622398" y="2772602"/>
              <a:ext cx="2284302" cy="24314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sto MT" panose="02040603050505030304" pitchFamily="18" charset="0"/>
                </a:rPr>
                <a:t>St. Govan's Inn</a:t>
              </a:r>
              <a:r>
                <a:rPr lang="en-GB" sz="16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GB" sz="9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en-GB" sz="8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Est. 1970’s</a:t>
              </a:r>
              <a:endPara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r>
                <a:rPr lang="en-GB" sz="1000" i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Bosherston, Pembrokeshire</a:t>
              </a:r>
            </a:p>
            <a:p>
              <a:endPara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r>
                <a:rPr lang="en-GB" sz="10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Advantages: </a:t>
              </a:r>
            </a:p>
            <a:p>
              <a:endPara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marL="171450" indent="-171450">
                <a:buFontTx/>
                <a:buChar char="-"/>
              </a:pPr>
              <a:r>
                <a:rPr lang="en-GB" sz="105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Close to home.</a:t>
              </a:r>
            </a:p>
            <a:p>
              <a:pPr marL="171450" indent="-171450">
                <a:buFontTx/>
                <a:buChar char="-"/>
              </a:pPr>
              <a:r>
                <a:rPr lang="en-GB" sz="105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Good rapport with owners.</a:t>
              </a:r>
            </a:p>
            <a:p>
              <a:pPr marL="171450" indent="-171450">
                <a:buFontTx/>
                <a:buChar char="-"/>
              </a:pPr>
              <a:r>
                <a:rPr lang="en-GB" sz="105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Able to close for shooting</a:t>
              </a:r>
              <a:r>
                <a:rPr lang="en-GB" sz="1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</a:p>
            <a:p>
              <a:endParaRPr lang="en-GB" sz="1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r>
                <a:rPr lang="en-GB" sz="10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Disadvantages:</a:t>
              </a:r>
            </a:p>
            <a:p>
              <a:endPara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marL="171450" indent="-171450">
                <a:buFontTx/>
                <a:buChar char="-"/>
              </a:pPr>
              <a:r>
                <a:rPr lang="en-GB" sz="105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Far from Carmarthenshire.</a:t>
              </a:r>
              <a:endPara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marL="171450" indent="-171450">
                <a:buFontTx/>
                <a:buChar char="-"/>
              </a:pPr>
              <a:endParaRPr lang="en-GB" sz="1100" dirty="0">
                <a:solidFill>
                  <a:schemeClr val="bg1">
                    <a:lumMod val="95000"/>
                  </a:schemeClr>
                </a:solidFill>
              </a:endParaRPr>
            </a:p>
            <a:p>
              <a:endParaRPr lang="en-GB" sz="1200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88EBC61E-694B-4114-B904-6C9D00CE2760}"/>
                </a:ext>
              </a:extLst>
            </p:cNvPr>
            <p:cNvSpPr/>
            <p:nvPr/>
          </p:nvSpPr>
          <p:spPr>
            <a:xfrm>
              <a:off x="6480312" y="2637187"/>
              <a:ext cx="2390322" cy="2400658"/>
            </a:xfrm>
            <a:prstGeom prst="rect">
              <a:avLst/>
            </a:prstGeom>
            <a:noFill/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A71EB58-B770-41E5-9669-E0C84D90D370}"/>
              </a:ext>
            </a:extLst>
          </p:cNvPr>
          <p:cNvCxnSpPr>
            <a:cxnSpLocks/>
          </p:cNvCxnSpPr>
          <p:nvPr/>
        </p:nvCxnSpPr>
        <p:spPr>
          <a:xfrm flipH="1">
            <a:off x="4281536" y="3875635"/>
            <a:ext cx="205031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11531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INSPIRATION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468A6334-17F9-4C44-A0AE-BCD86B111ECF}"/>
              </a:ext>
            </a:extLst>
          </p:cNvPr>
          <p:cNvSpPr txBox="1"/>
          <p:nvPr/>
        </p:nvSpPr>
        <p:spPr>
          <a:xfrm>
            <a:off x="4913752" y="4185953"/>
            <a:ext cx="2175765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Haettenschweiler" panose="020B0706040902060204" pitchFamily="34" charset="0"/>
              </a:rPr>
              <a:t>M A N D Y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 	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</a:rPr>
              <a:t>(2018)</a:t>
            </a:r>
          </a:p>
          <a:p>
            <a:endParaRPr lang="en-GB" sz="11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100" b="1" dirty="0">
                <a:solidFill>
                  <a:schemeClr val="bg1">
                    <a:lumMod val="95000"/>
                  </a:schemeClr>
                </a:solidFill>
              </a:rPr>
              <a:t>Director: </a:t>
            </a:r>
            <a:r>
              <a:rPr lang="en-GB" sz="1100" dirty="0">
                <a:solidFill>
                  <a:schemeClr val="bg1">
                    <a:lumMod val="95000"/>
                  </a:schemeClr>
                </a:solidFill>
              </a:rPr>
              <a:t>	Panos Cosmatos</a:t>
            </a:r>
          </a:p>
          <a:p>
            <a:r>
              <a:rPr lang="en-GB" sz="1100" b="1" dirty="0">
                <a:solidFill>
                  <a:schemeClr val="bg1">
                    <a:lumMod val="95000"/>
                  </a:schemeClr>
                </a:solidFill>
              </a:rPr>
              <a:t>Genre:</a:t>
            </a:r>
            <a:r>
              <a:rPr lang="en-GB" sz="1100" dirty="0">
                <a:solidFill>
                  <a:schemeClr val="bg1">
                    <a:lumMod val="95000"/>
                  </a:schemeClr>
                </a:solidFill>
              </a:rPr>
              <a:t>	Horror/Thriller</a:t>
            </a:r>
          </a:p>
          <a:p>
            <a:endParaRPr lang="en-GB" sz="12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3074" name="Picture 2" descr="Image result for mandy poster">
            <a:extLst>
              <a:ext uri="{FF2B5EF4-FFF2-40B4-BE49-F238E27FC236}">
                <a16:creationId xmlns:a16="http://schemas.microsoft.com/office/drawing/2014/main" id="{FEF0D8B2-40BD-4292-A26B-37DEEABB8A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272" y="1827605"/>
            <a:ext cx="2415677" cy="345897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Related image">
            <a:extLst>
              <a:ext uri="{FF2B5EF4-FFF2-40B4-BE49-F238E27FC236}">
                <a16:creationId xmlns:a16="http://schemas.microsoft.com/office/drawing/2014/main" id="{A9747194-7ADF-4445-A81F-C6C5062C57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18" b="47299"/>
          <a:stretch/>
        </p:blipFill>
        <p:spPr bwMode="auto">
          <a:xfrm>
            <a:off x="4913752" y="2710821"/>
            <a:ext cx="2415677" cy="58541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mandy 2018">
            <a:extLst>
              <a:ext uri="{FF2B5EF4-FFF2-40B4-BE49-F238E27FC236}">
                <a16:creationId xmlns:a16="http://schemas.microsoft.com/office/drawing/2014/main" id="{580E87D5-1241-4B68-A134-9C4A20BEB5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95" b="56414"/>
          <a:stretch/>
        </p:blipFill>
        <p:spPr bwMode="auto">
          <a:xfrm>
            <a:off x="4913752" y="2102181"/>
            <a:ext cx="2415677" cy="58541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mandy 2018">
            <a:extLst>
              <a:ext uri="{FF2B5EF4-FFF2-40B4-BE49-F238E27FC236}">
                <a16:creationId xmlns:a16="http://schemas.microsoft.com/office/drawing/2014/main" id="{A80F1D5D-27C8-4A91-BC8E-6656D566D3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85" b="38219"/>
          <a:stretch/>
        </p:blipFill>
        <p:spPr bwMode="auto">
          <a:xfrm>
            <a:off x="4913752" y="3319462"/>
            <a:ext cx="2415677" cy="56672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 descr="Money">
            <a:extLst>
              <a:ext uri="{FF2B5EF4-FFF2-40B4-BE49-F238E27FC236}">
                <a16:creationId xmlns:a16="http://schemas.microsoft.com/office/drawing/2014/main" id="{DA75E6D2-5539-49D1-A30F-E911F8225F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751624" y="1827605"/>
            <a:ext cx="604624" cy="604624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054CD24-9C08-4019-9AFE-040D67778442}"/>
              </a:ext>
            </a:extLst>
          </p:cNvPr>
          <p:cNvSpPr txBox="1"/>
          <p:nvPr/>
        </p:nvSpPr>
        <p:spPr>
          <a:xfrm>
            <a:off x="8074012" y="2375343"/>
            <a:ext cx="198293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$1.3</a:t>
            </a:r>
            <a:r>
              <a:rPr lang="en-GB" sz="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9AB589F-C2E3-4DB1-B525-67FC9558C46C}"/>
              </a:ext>
            </a:extLst>
          </p:cNvPr>
          <p:cNvGrpSpPr/>
          <p:nvPr/>
        </p:nvGrpSpPr>
        <p:grpSpPr>
          <a:xfrm>
            <a:off x="8062469" y="2963052"/>
            <a:ext cx="1982933" cy="811354"/>
            <a:chOff x="7734273" y="3124004"/>
            <a:chExt cx="2284303" cy="934665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944DD50C-735F-4E1C-8C83-86C5BDB95EE2}"/>
                </a:ext>
              </a:extLst>
            </p:cNvPr>
            <p:cNvSpPr txBox="1"/>
            <p:nvPr/>
          </p:nvSpPr>
          <p:spPr>
            <a:xfrm>
              <a:off x="7734273" y="3797059"/>
              <a:ext cx="228430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B. Loeb</a:t>
              </a:r>
              <a:endParaRPr lang="en-GB" sz="3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5" name="Graphic 14" descr="Video camera">
              <a:extLst>
                <a:ext uri="{FF2B5EF4-FFF2-40B4-BE49-F238E27FC236}">
                  <a16:creationId xmlns:a16="http://schemas.microsoft.com/office/drawing/2014/main" id="{72641258-8E40-4810-A806-23D08F60EAC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528167" y="3124004"/>
              <a:ext cx="762179" cy="762179"/>
            </a:xfrm>
            <a:prstGeom prst="rect">
              <a:avLst/>
            </a:prstGeom>
          </p:spPr>
        </p:pic>
      </p:grpSp>
      <p:pic>
        <p:nvPicPr>
          <p:cNvPr id="20" name="Graphic 19" descr="Music">
            <a:extLst>
              <a:ext uri="{FF2B5EF4-FFF2-40B4-BE49-F238E27FC236}">
                <a16:creationId xmlns:a16="http://schemas.microsoft.com/office/drawing/2014/main" id="{96D0A8AD-442E-4D05-AB6B-8347E5DAF37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768878" y="4127707"/>
            <a:ext cx="495676" cy="594671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AC24EFB8-6040-4AFA-9A33-4D9B362CAC45}"/>
              </a:ext>
            </a:extLst>
          </p:cNvPr>
          <p:cNvSpPr txBox="1"/>
          <p:nvPr/>
        </p:nvSpPr>
        <p:spPr>
          <a:xfrm>
            <a:off x="8025249" y="4686915"/>
            <a:ext cx="198293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Johannssen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5640373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INSPIRATION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" name="Picture 2" descr="Image result for hereditary poster">
            <a:extLst>
              <a:ext uri="{FF2B5EF4-FFF2-40B4-BE49-F238E27FC236}">
                <a16:creationId xmlns:a16="http://schemas.microsoft.com/office/drawing/2014/main" id="{3983A92D-3895-41DC-A789-961859AB05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48"/>
          <a:stretch/>
        </p:blipFill>
        <p:spPr bwMode="auto">
          <a:xfrm>
            <a:off x="2290272" y="1827605"/>
            <a:ext cx="2415677" cy="345897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3C98A1F7-90A1-4E93-A9E8-5D9973D7F9E2}"/>
              </a:ext>
            </a:extLst>
          </p:cNvPr>
          <p:cNvSpPr txBox="1"/>
          <p:nvPr/>
        </p:nvSpPr>
        <p:spPr>
          <a:xfrm>
            <a:off x="4940815" y="3709316"/>
            <a:ext cx="2016776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  <a:latin typeface="Calisto MT" panose="02040603050505030304" pitchFamily="18" charset="0"/>
              </a:rPr>
              <a:t>Hereditary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 	</a:t>
            </a:r>
            <a:r>
              <a:rPr lang="en-GB" sz="800" dirty="0">
                <a:solidFill>
                  <a:schemeClr val="bg1">
                    <a:lumMod val="95000"/>
                  </a:schemeClr>
                </a:solidFill>
              </a:rPr>
              <a:t>(2018)</a:t>
            </a:r>
          </a:p>
          <a:p>
            <a:endParaRPr lang="en-GB" sz="11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050" b="1" dirty="0">
                <a:solidFill>
                  <a:schemeClr val="bg1">
                    <a:lumMod val="95000"/>
                  </a:schemeClr>
                </a:solidFill>
              </a:rPr>
              <a:t>Director: 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</a:rPr>
              <a:t>	Ari Aster</a:t>
            </a:r>
          </a:p>
          <a:p>
            <a:r>
              <a:rPr lang="en-GB" sz="1050" b="1" dirty="0">
                <a:solidFill>
                  <a:schemeClr val="bg1">
                    <a:lumMod val="95000"/>
                  </a:schemeClr>
                </a:solidFill>
              </a:rPr>
              <a:t>Genre: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</a:rPr>
              <a:t>	Horror/Drama</a:t>
            </a:r>
          </a:p>
          <a:p>
            <a:endParaRPr lang="en-GB" sz="11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000" dirty="0">
                <a:solidFill>
                  <a:schemeClr val="bg1">
                    <a:lumMod val="95000"/>
                  </a:schemeClr>
                </a:solidFill>
              </a:rPr>
              <a:t>Style:</a:t>
            </a:r>
          </a:p>
          <a:p>
            <a:endParaRPr lang="en-GB" sz="1000" dirty="0">
              <a:solidFill>
                <a:schemeClr val="bg1">
                  <a:lumMod val="95000"/>
                </a:schemeClr>
              </a:solidFill>
            </a:endParaRPr>
          </a:p>
          <a:p>
            <a:pPr marL="171450" indent="-171450">
              <a:buFontTx/>
              <a:buChar char="-"/>
            </a:pPr>
            <a:r>
              <a:rPr lang="en-GB" sz="900" dirty="0">
                <a:solidFill>
                  <a:schemeClr val="bg1">
                    <a:lumMod val="95000"/>
                  </a:schemeClr>
                </a:solidFill>
              </a:rPr>
              <a:t>Nightmarish imagery</a:t>
            </a:r>
          </a:p>
          <a:p>
            <a:pPr marL="171450" indent="-171450">
              <a:buFontTx/>
              <a:buChar char="-"/>
            </a:pPr>
            <a:r>
              <a:rPr lang="en-GB" sz="900" dirty="0">
                <a:solidFill>
                  <a:schemeClr val="bg1">
                    <a:lumMod val="95000"/>
                  </a:schemeClr>
                </a:solidFill>
              </a:rPr>
              <a:t>Kubrickian cinematography</a:t>
            </a:r>
          </a:p>
          <a:p>
            <a:pPr marL="171450" indent="-171450">
              <a:buFontTx/>
              <a:buChar char="-"/>
            </a:pPr>
            <a:r>
              <a:rPr lang="en-GB" sz="900" dirty="0">
                <a:solidFill>
                  <a:schemeClr val="bg1">
                    <a:lumMod val="95000"/>
                  </a:schemeClr>
                </a:solidFill>
              </a:rPr>
              <a:t>Horrifying sound design</a:t>
            </a:r>
          </a:p>
          <a:p>
            <a:pPr marL="171450" indent="-171450">
              <a:buFontTx/>
              <a:buChar char="-"/>
            </a:pPr>
            <a:endParaRPr lang="en-GB" sz="11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1200" dirty="0">
              <a:solidFill>
                <a:schemeClr val="bg1">
                  <a:lumMod val="95000"/>
                </a:schemeClr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8571F38-564E-4DCC-B3CD-76E89B553389}"/>
              </a:ext>
            </a:extLst>
          </p:cNvPr>
          <p:cNvGrpSpPr/>
          <p:nvPr/>
        </p:nvGrpSpPr>
        <p:grpSpPr>
          <a:xfrm>
            <a:off x="4940815" y="1800267"/>
            <a:ext cx="2415385" cy="1806452"/>
            <a:chOff x="4953556" y="1925026"/>
            <a:chExt cx="2415385" cy="1806452"/>
          </a:xfrm>
        </p:grpSpPr>
        <p:pic>
          <p:nvPicPr>
            <p:cNvPr id="26" name="Picture 4" descr="Image result for hereditary screenshots">
              <a:extLst>
                <a:ext uri="{FF2B5EF4-FFF2-40B4-BE49-F238E27FC236}">
                  <a16:creationId xmlns:a16="http://schemas.microsoft.com/office/drawing/2014/main" id="{ED5D62D7-D5F1-46AD-9147-73C81803EB2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750" b="32597"/>
            <a:stretch/>
          </p:blipFill>
          <p:spPr bwMode="auto">
            <a:xfrm>
              <a:off x="4953848" y="1925026"/>
              <a:ext cx="2415093" cy="585414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6" descr="Image result for hereditary screenshots">
              <a:extLst>
                <a:ext uri="{FF2B5EF4-FFF2-40B4-BE49-F238E27FC236}">
                  <a16:creationId xmlns:a16="http://schemas.microsoft.com/office/drawing/2014/main" id="{4410561B-FFAF-45BD-A571-7F43E71F73A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94" b="49251"/>
            <a:stretch/>
          </p:blipFill>
          <p:spPr bwMode="auto">
            <a:xfrm>
              <a:off x="4953557" y="2520119"/>
              <a:ext cx="2409015" cy="589470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8" descr="Image result for hereditary screenshots">
              <a:extLst>
                <a:ext uri="{FF2B5EF4-FFF2-40B4-BE49-F238E27FC236}">
                  <a16:creationId xmlns:a16="http://schemas.microsoft.com/office/drawing/2014/main" id="{CE393752-DC57-4CA2-B4FD-8AF3EE1DF8A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648" b="43229"/>
            <a:stretch/>
          </p:blipFill>
          <p:spPr bwMode="auto">
            <a:xfrm>
              <a:off x="4953556" y="3133403"/>
              <a:ext cx="2409015" cy="598075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199EAEAA-3961-4ADD-9972-CD1A050543F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t="17785" b="25930"/>
          <a:stretch/>
        </p:blipFill>
        <p:spPr>
          <a:xfrm>
            <a:off x="8117948" y="3729740"/>
            <a:ext cx="2154040" cy="68164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8F51865-0A36-44BC-9236-3D7B3C3A3987}"/>
              </a:ext>
            </a:extLst>
          </p:cNvPr>
          <p:cNvCxnSpPr>
            <a:cxnSpLocks/>
          </p:cNvCxnSpPr>
          <p:nvPr/>
        </p:nvCxnSpPr>
        <p:spPr>
          <a:xfrm flipV="1">
            <a:off x="6540500" y="3302406"/>
            <a:ext cx="2004606" cy="901294"/>
          </a:xfrm>
          <a:prstGeom prst="straightConnector1">
            <a:avLst/>
          </a:prstGeom>
          <a:ln w="952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Image result for ari aster">
            <a:extLst>
              <a:ext uri="{FF2B5EF4-FFF2-40B4-BE49-F238E27FC236}">
                <a16:creationId xmlns:a16="http://schemas.microsoft.com/office/drawing/2014/main" id="{83FBC1ED-50DA-478A-87A2-E68BC8E80B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13" b="13022"/>
          <a:stretch/>
        </p:blipFill>
        <p:spPr bwMode="auto">
          <a:xfrm>
            <a:off x="8649738" y="1827605"/>
            <a:ext cx="1049402" cy="14748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strange thing about the johnsons">
            <a:extLst>
              <a:ext uri="{FF2B5EF4-FFF2-40B4-BE49-F238E27FC236}">
                <a16:creationId xmlns:a16="http://schemas.microsoft.com/office/drawing/2014/main" id="{7A9C9D65-D0FC-4D80-9D26-D7F6178FA3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6" t="9186" r="2176" b="29987"/>
          <a:stretch/>
        </p:blipFill>
        <p:spPr bwMode="auto">
          <a:xfrm>
            <a:off x="8097419" y="4793407"/>
            <a:ext cx="2154040" cy="68164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68AD3EF4-7FE3-4EA6-B98D-01711909E544}"/>
              </a:ext>
            </a:extLst>
          </p:cNvPr>
          <p:cNvSpPr txBox="1"/>
          <p:nvPr/>
        </p:nvSpPr>
        <p:spPr>
          <a:xfrm>
            <a:off x="7872141" y="4434388"/>
            <a:ext cx="26456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Munchausen </a:t>
            </a:r>
            <a:r>
              <a:rPr lang="en-GB" sz="8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(Aster, 2013)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C984B46-AC2D-4B75-B23C-0281118F72B2}"/>
              </a:ext>
            </a:extLst>
          </p:cNvPr>
          <p:cNvSpPr txBox="1"/>
          <p:nvPr/>
        </p:nvSpPr>
        <p:spPr>
          <a:xfrm>
            <a:off x="7851612" y="5507563"/>
            <a:ext cx="26456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Strange Thing About The Johnsons </a:t>
            </a:r>
            <a:r>
              <a:rPr lang="en-GB" sz="7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(Aster, 2013)</a:t>
            </a:r>
          </a:p>
        </p:txBody>
      </p:sp>
    </p:spTree>
    <p:extLst>
      <p:ext uri="{BB962C8B-B14F-4D97-AF65-F5344CB8AC3E}">
        <p14:creationId xmlns:p14="http://schemas.microsoft.com/office/powerpoint/2010/main" val="189733179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INSPIRATION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3C98A1F7-90A1-4E93-A9E8-5D9973D7F9E2}"/>
              </a:ext>
            </a:extLst>
          </p:cNvPr>
          <p:cNvSpPr txBox="1"/>
          <p:nvPr/>
        </p:nvSpPr>
        <p:spPr>
          <a:xfrm>
            <a:off x="2892997" y="3702719"/>
            <a:ext cx="2645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Dinner With Andre 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(Malle, 1981)</a:t>
            </a:r>
          </a:p>
        </p:txBody>
      </p:sp>
      <p:pic>
        <p:nvPicPr>
          <p:cNvPr id="7170" name="Picture 2" descr="Image result for my dinner with andre">
            <a:extLst>
              <a:ext uri="{FF2B5EF4-FFF2-40B4-BE49-F238E27FC236}">
                <a16:creationId xmlns:a16="http://schemas.microsoft.com/office/drawing/2014/main" id="{13C1AE0A-0265-41AA-A0B3-5B0274D4F7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657"/>
          <a:stretch/>
        </p:blipFill>
        <p:spPr bwMode="auto">
          <a:xfrm>
            <a:off x="2892997" y="2484983"/>
            <a:ext cx="2645654" cy="112239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Image result for pulp fiction jack rabbit slims">
            <a:extLst>
              <a:ext uri="{FF2B5EF4-FFF2-40B4-BE49-F238E27FC236}">
                <a16:creationId xmlns:a16="http://schemas.microsoft.com/office/drawing/2014/main" id="{5CFDAD41-FEC0-4DF5-AB51-6633CDCF33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12" b="19768"/>
          <a:stretch/>
        </p:blipFill>
        <p:spPr bwMode="auto">
          <a:xfrm>
            <a:off x="2892997" y="4178851"/>
            <a:ext cx="2645654" cy="112239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s://m.media-amazon.com/images/M/MV5BNTM1MzcxMzk3OV5BMl5BanBnXkFtZTgwMjgzNTcwNjE@._V1_.jpg">
            <a:extLst>
              <a:ext uri="{FF2B5EF4-FFF2-40B4-BE49-F238E27FC236}">
                <a16:creationId xmlns:a16="http://schemas.microsoft.com/office/drawing/2014/main" id="{95EB4863-3D1A-40C3-9852-FFF0037670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0" b="28384"/>
          <a:stretch/>
        </p:blipFill>
        <p:spPr bwMode="auto">
          <a:xfrm>
            <a:off x="6653349" y="2484983"/>
            <a:ext cx="2645654" cy="112239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B39A523-215B-465C-A175-43334C6BA06E}"/>
              </a:ext>
            </a:extLst>
          </p:cNvPr>
          <p:cNvSpPr txBox="1"/>
          <p:nvPr/>
        </p:nvSpPr>
        <p:spPr>
          <a:xfrm>
            <a:off x="2892997" y="5404538"/>
            <a:ext cx="2645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Pulp Fiction 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(Tarantino, 1994)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87784B-8471-4E11-A5FD-99112D3C87E9}"/>
              </a:ext>
            </a:extLst>
          </p:cNvPr>
          <p:cNvSpPr txBox="1"/>
          <p:nvPr/>
        </p:nvSpPr>
        <p:spPr>
          <a:xfrm>
            <a:off x="6737973" y="3702718"/>
            <a:ext cx="2645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Dates</a:t>
            </a:r>
            <a:r>
              <a:rPr lang="en-GB" sz="1200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(Elsley, 2013)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410AA9E-3A97-4067-9384-FB4DF7D22953}"/>
              </a:ext>
            </a:extLst>
          </p:cNvPr>
          <p:cNvGrpSpPr/>
          <p:nvPr/>
        </p:nvGrpSpPr>
        <p:grpSpPr>
          <a:xfrm>
            <a:off x="4738004" y="1513914"/>
            <a:ext cx="2645654" cy="467302"/>
            <a:chOff x="4014715" y="1460653"/>
            <a:chExt cx="3874038" cy="684272"/>
          </a:xfrm>
        </p:grpSpPr>
        <p:pic>
          <p:nvPicPr>
            <p:cNvPr id="7" name="Graphic 6" descr="Document">
              <a:extLst>
                <a:ext uri="{FF2B5EF4-FFF2-40B4-BE49-F238E27FC236}">
                  <a16:creationId xmlns:a16="http://schemas.microsoft.com/office/drawing/2014/main" id="{B5144507-EDFE-4CA6-AB19-F9C30EE34BA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219569" y="1626259"/>
              <a:ext cx="492345" cy="492345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26226FCD-479D-415F-9F64-B9150C0B2D02}"/>
                </a:ext>
              </a:extLst>
            </p:cNvPr>
            <p:cNvSpPr txBox="1"/>
            <p:nvPr/>
          </p:nvSpPr>
          <p:spPr>
            <a:xfrm>
              <a:off x="5759389" y="1756327"/>
              <a:ext cx="39013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X</a:t>
              </a:r>
              <a:endPara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74BFBFC-12E4-42D3-8756-DC79428229BE}"/>
                </a:ext>
              </a:extLst>
            </p:cNvPr>
            <p:cNvSpPr txBox="1"/>
            <p:nvPr/>
          </p:nvSpPr>
          <p:spPr>
            <a:xfrm>
              <a:off x="6812879" y="1674191"/>
              <a:ext cx="39013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=</a:t>
              </a:r>
              <a:endParaRPr lang="en-GB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7DA895D1-33FD-4D1D-AED3-C99AEEBCCEF5}"/>
                </a:ext>
              </a:extLst>
            </p:cNvPr>
            <p:cNvGrpSpPr/>
            <p:nvPr/>
          </p:nvGrpSpPr>
          <p:grpSpPr>
            <a:xfrm>
              <a:off x="4014715" y="1460653"/>
              <a:ext cx="1810468" cy="644760"/>
              <a:chOff x="3665990" y="1524740"/>
              <a:chExt cx="1810468" cy="644760"/>
            </a:xfrm>
          </p:grpSpPr>
          <p:pic>
            <p:nvPicPr>
              <p:cNvPr id="5" name="Graphic 4" descr="User">
                <a:extLst>
                  <a:ext uri="{FF2B5EF4-FFF2-40B4-BE49-F238E27FC236}">
                    <a16:creationId xmlns:a16="http://schemas.microsoft.com/office/drawing/2014/main" id="{D93B8447-19E3-40D9-9844-3FF916D1E41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4004712" y="1746174"/>
                <a:ext cx="418600" cy="418600"/>
              </a:xfrm>
              <a:prstGeom prst="rect">
                <a:avLst/>
              </a:prstGeom>
            </p:spPr>
          </p:pic>
          <p:pic>
            <p:nvPicPr>
              <p:cNvPr id="29" name="Graphic 28" descr="User">
                <a:extLst>
                  <a:ext uri="{FF2B5EF4-FFF2-40B4-BE49-F238E27FC236}">
                    <a16:creationId xmlns:a16="http://schemas.microsoft.com/office/drawing/2014/main" id="{1B4B950F-84F8-46F1-B767-DF1CC4CBE60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4707687" y="1750899"/>
                <a:ext cx="418600" cy="418601"/>
              </a:xfrm>
              <a:prstGeom prst="rect">
                <a:avLst/>
              </a:prstGeom>
            </p:spPr>
          </p:pic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98C42C57-F0B7-4C20-A2CC-8E69C203DDC5}"/>
                  </a:ext>
                </a:extLst>
              </p:cNvPr>
              <p:cNvSpPr txBox="1"/>
              <p:nvPr/>
            </p:nvSpPr>
            <p:spPr>
              <a:xfrm>
                <a:off x="4371796" y="1732838"/>
                <a:ext cx="3901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b="1" dirty="0">
                    <a:solidFill>
                      <a:schemeClr val="bg1">
                        <a:lumMod val="9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</a:t>
                </a:r>
                <a:endParaRPr lang="en-GB" sz="105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DC647A9E-0127-4BC5-8F7C-081D4E025406}"/>
                  </a:ext>
                </a:extLst>
              </p:cNvPr>
              <p:cNvSpPr txBox="1"/>
              <p:nvPr/>
            </p:nvSpPr>
            <p:spPr>
              <a:xfrm>
                <a:off x="3665990" y="1557282"/>
                <a:ext cx="478124" cy="5847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dirty="0">
                    <a:solidFill>
                      <a:schemeClr val="bg1">
                        <a:lumMod val="9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606202C4-FA51-4EBF-881D-67ECB77A4E72}"/>
                  </a:ext>
                </a:extLst>
              </p:cNvPr>
              <p:cNvSpPr txBox="1"/>
              <p:nvPr/>
            </p:nvSpPr>
            <p:spPr>
              <a:xfrm>
                <a:off x="4998334" y="1524740"/>
                <a:ext cx="478124" cy="5847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dirty="0">
                    <a:solidFill>
                      <a:schemeClr val="bg1">
                        <a:lumMod val="9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)</a:t>
                </a:r>
              </a:p>
            </p:txBody>
          </p:sp>
        </p:grpSp>
        <p:pic>
          <p:nvPicPr>
            <p:cNvPr id="14" name="Graphic 13" descr="Film reel">
              <a:extLst>
                <a:ext uri="{FF2B5EF4-FFF2-40B4-BE49-F238E27FC236}">
                  <a16:creationId xmlns:a16="http://schemas.microsoft.com/office/drawing/2014/main" id="{E5B85661-0ED7-40C0-8527-BB09DECD494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7303978" y="1560150"/>
              <a:ext cx="584775" cy="584775"/>
            </a:xfrm>
            <a:prstGeom prst="rect">
              <a:avLst/>
            </a:prstGeom>
          </p:spPr>
        </p:pic>
      </p:grpSp>
      <p:pic>
        <p:nvPicPr>
          <p:cNvPr id="7178" name="Picture 10" descr="Image result for before sunrise">
            <a:extLst>
              <a:ext uri="{FF2B5EF4-FFF2-40B4-BE49-F238E27FC236}">
                <a16:creationId xmlns:a16="http://schemas.microsoft.com/office/drawing/2014/main" id="{7175C671-3B8C-4CC5-A752-90FD3462DA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489"/>
          <a:stretch/>
        </p:blipFill>
        <p:spPr bwMode="auto">
          <a:xfrm>
            <a:off x="6643716" y="4178851"/>
            <a:ext cx="2665582" cy="1122393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55766AA1-21A3-413A-AA55-3378A18BF497}"/>
              </a:ext>
            </a:extLst>
          </p:cNvPr>
          <p:cNvSpPr txBox="1"/>
          <p:nvPr/>
        </p:nvSpPr>
        <p:spPr>
          <a:xfrm>
            <a:off x="6737973" y="5400383"/>
            <a:ext cx="2645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Before Sunrise 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(Linklater, 1995)</a:t>
            </a:r>
          </a:p>
        </p:txBody>
      </p:sp>
    </p:spTree>
    <p:extLst>
      <p:ext uri="{BB962C8B-B14F-4D97-AF65-F5344CB8AC3E}">
        <p14:creationId xmlns:p14="http://schemas.microsoft.com/office/powerpoint/2010/main" val="250368000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224" name="Picture 8" descr="Image result for white chain png">
            <a:extLst>
              <a:ext uri="{FF2B5EF4-FFF2-40B4-BE49-F238E27FC236}">
                <a16:creationId xmlns:a16="http://schemas.microsoft.com/office/drawing/2014/main" id="{8249FC6F-963E-4F5F-9AA2-5EC403E5AD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60000">
            <a:off x="5494522" y="2491232"/>
            <a:ext cx="1117275" cy="136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Image result for white chain png">
            <a:extLst>
              <a:ext uri="{FF2B5EF4-FFF2-40B4-BE49-F238E27FC236}">
                <a16:creationId xmlns:a16="http://schemas.microsoft.com/office/drawing/2014/main" id="{E8ECF843-FC34-4BFA-B55A-4FE0B430C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 flipH="1">
            <a:off x="5547955" y="2485755"/>
            <a:ext cx="1117275" cy="136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INITIAL IDEA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0" name="Picture 4" descr="Image result for knife silhouette">
            <a:extLst>
              <a:ext uri="{FF2B5EF4-FFF2-40B4-BE49-F238E27FC236}">
                <a16:creationId xmlns:a16="http://schemas.microsoft.com/office/drawing/2014/main" id="{CED17110-F853-46D2-8501-CE36B07BD4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9046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973" b="10939"/>
          <a:stretch/>
        </p:blipFill>
        <p:spPr bwMode="auto">
          <a:xfrm>
            <a:off x="3295901" y="2023538"/>
            <a:ext cx="2284304" cy="96909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Image result for date black and white">
            <a:extLst>
              <a:ext uri="{FF2B5EF4-FFF2-40B4-BE49-F238E27FC236}">
                <a16:creationId xmlns:a16="http://schemas.microsoft.com/office/drawing/2014/main" id="{4A502C33-5A97-4680-A987-B8233D33EE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40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192" t="20087" b="37090"/>
          <a:stretch/>
        </p:blipFill>
        <p:spPr bwMode="auto">
          <a:xfrm>
            <a:off x="6611798" y="2023548"/>
            <a:ext cx="2284280" cy="96908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78EE6DC-73AE-4919-B2C2-3665BA5D4237}"/>
              </a:ext>
            </a:extLst>
          </p:cNvPr>
          <p:cNvSpPr txBox="1"/>
          <p:nvPr/>
        </p:nvSpPr>
        <p:spPr>
          <a:xfrm>
            <a:off x="4783765" y="3861708"/>
            <a:ext cx="26456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WHAT’S THE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STORY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F78F2D2-34D9-4943-A8E4-D5A8705EB8AD}"/>
              </a:ext>
            </a:extLst>
          </p:cNvPr>
          <p:cNvSpPr txBox="1"/>
          <p:nvPr/>
        </p:nvSpPr>
        <p:spPr>
          <a:xfrm>
            <a:off x="3115226" y="3095922"/>
            <a:ext cx="26456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HORROR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1C7D228-5B49-4F77-843D-118FF553EC75}"/>
              </a:ext>
            </a:extLst>
          </p:cNvPr>
          <p:cNvSpPr txBox="1"/>
          <p:nvPr/>
        </p:nvSpPr>
        <p:spPr>
          <a:xfrm>
            <a:off x="6431111" y="3095922"/>
            <a:ext cx="26456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DATE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4A08BD-E9DE-4A14-9D6C-99174C997793}"/>
              </a:ext>
            </a:extLst>
          </p:cNvPr>
          <p:cNvSpPr txBox="1"/>
          <p:nvPr/>
        </p:nvSpPr>
        <p:spPr>
          <a:xfrm>
            <a:off x="4783765" y="4570304"/>
            <a:ext cx="26456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WHAT’S THE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21911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CHARACTERS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06FCBF2-FCFA-4ECE-8B14-621B59F9D4BF}"/>
              </a:ext>
            </a:extLst>
          </p:cNvPr>
          <p:cNvGrpSpPr/>
          <p:nvPr/>
        </p:nvGrpSpPr>
        <p:grpSpPr>
          <a:xfrm>
            <a:off x="2857168" y="1877843"/>
            <a:ext cx="1603335" cy="2564135"/>
            <a:chOff x="3459543" y="2058458"/>
            <a:chExt cx="1603335" cy="2564135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50849E86-B579-42F3-A9E3-06D4324D0BAF}"/>
                </a:ext>
              </a:extLst>
            </p:cNvPr>
            <p:cNvGrpSpPr/>
            <p:nvPr/>
          </p:nvGrpSpPr>
          <p:grpSpPr>
            <a:xfrm>
              <a:off x="3642662" y="2058458"/>
              <a:ext cx="1237099" cy="1568856"/>
              <a:chOff x="3534466" y="2212639"/>
              <a:chExt cx="1392450" cy="1765868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C7991E58-F902-4B38-BE29-5E94279ADB8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t="1" b="1237"/>
              <a:stretch/>
            </p:blipFill>
            <p:spPr>
              <a:xfrm>
                <a:off x="3534466" y="2212639"/>
                <a:ext cx="1392450" cy="1765868"/>
              </a:xfrm>
              <a:prstGeom prst="rect">
                <a:avLst/>
              </a:prstGeom>
              <a:ln w="38100">
                <a:solidFill>
                  <a:schemeClr val="tx1"/>
                </a:solidFill>
              </a:ln>
            </p:spPr>
          </p:pic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FDCC0D1D-5285-4A28-89ED-7B17839511C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6095" b="96163" l="4348" r="94783">
                            <a14:foregroundMark x1="4348" y1="83973" x2="57391" y2="80813"/>
                            <a14:foregroundMark x1="57391" y1="80813" x2="29855" y2="68849"/>
                            <a14:foregroundMark x1="42319" y1="6095" x2="53913" y2="6321"/>
                            <a14:foregroundMark x1="80870" y1="85327" x2="39710" y2="94808"/>
                            <a14:foregroundMark x1="39710" y1="94808" x2="27246" y2="93228"/>
                            <a14:foregroundMark x1="94783" y1="91196" x2="11304" y2="94357"/>
                            <a14:foregroundMark x1="99130" y1="94582" x2="25507" y2="96163"/>
                            <a14:foregroundMark x1="25507" y1="96163" x2="4348" y2="92325"/>
                          </a14:backgroundRemoval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 t="1" b="1237"/>
              <a:stretch/>
            </p:blipFill>
            <p:spPr>
              <a:xfrm>
                <a:off x="3534466" y="2212639"/>
                <a:ext cx="1392450" cy="1765868"/>
              </a:xfrm>
              <a:prstGeom prst="rect">
                <a:avLst/>
              </a:prstGeom>
              <a:ln w="38100">
                <a:noFill/>
              </a:ln>
              <a:effectLst>
                <a:softEdge rad="25400"/>
              </a:effectLst>
            </p:spPr>
          </p:pic>
        </p:grp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CDCC8BF-09F0-4DE0-B6F6-64F12B93EBDD}"/>
                </a:ext>
              </a:extLst>
            </p:cNvPr>
            <p:cNvSpPr txBox="1"/>
            <p:nvPr/>
          </p:nvSpPr>
          <p:spPr>
            <a:xfrm>
              <a:off x="3459543" y="3743825"/>
              <a:ext cx="160333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POLLY</a:t>
              </a:r>
              <a:endParaRPr lang="en-GB" sz="3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3" name="Graphic 2" descr="City">
              <a:extLst>
                <a:ext uri="{FF2B5EF4-FFF2-40B4-BE49-F238E27FC236}">
                  <a16:creationId xmlns:a16="http://schemas.microsoft.com/office/drawing/2014/main" id="{6B3AF770-A455-4100-B56D-E9A56DC5ECF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642662" y="4203992"/>
              <a:ext cx="418601" cy="418601"/>
            </a:xfrm>
            <a:prstGeom prst="rect">
              <a:avLst/>
            </a:prstGeom>
          </p:spPr>
        </p:pic>
        <p:pic>
          <p:nvPicPr>
            <p:cNvPr id="11" name="Graphic 10" descr="Briefcase">
              <a:extLst>
                <a:ext uri="{FF2B5EF4-FFF2-40B4-BE49-F238E27FC236}">
                  <a16:creationId xmlns:a16="http://schemas.microsoft.com/office/drawing/2014/main" id="{1FD7B1BF-415A-4428-80B1-8F3152E9FD2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4461160" y="4203992"/>
              <a:ext cx="418601" cy="418601"/>
            </a:xfrm>
            <a:prstGeom prst="rect">
              <a:avLst/>
            </a:prstGeom>
          </p:spPr>
        </p:pic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25320E9-5AEE-47CE-BC95-6DEE8D43A57B}"/>
              </a:ext>
            </a:extLst>
          </p:cNvPr>
          <p:cNvGrpSpPr/>
          <p:nvPr/>
        </p:nvGrpSpPr>
        <p:grpSpPr>
          <a:xfrm>
            <a:off x="7774914" y="1877843"/>
            <a:ext cx="1603335" cy="2593576"/>
            <a:chOff x="7129120" y="2058460"/>
            <a:chExt cx="1603335" cy="2593576"/>
          </a:xfrm>
        </p:grpSpPr>
        <p:pic>
          <p:nvPicPr>
            <p:cNvPr id="21" name="Picture 4" descr="Related image">
              <a:extLst>
                <a:ext uri="{FF2B5EF4-FFF2-40B4-BE49-F238E27FC236}">
                  <a16:creationId xmlns:a16="http://schemas.microsoft.com/office/drawing/2014/main" id="{7713BCE2-C8FF-4B73-A2C6-325DB759962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852" r="29682" b="26542"/>
            <a:stretch/>
          </p:blipFill>
          <p:spPr bwMode="auto">
            <a:xfrm>
              <a:off x="7310268" y="2058460"/>
              <a:ext cx="1241040" cy="156885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EB90A85-A296-4804-95F3-B48D26FAFB7C}"/>
                </a:ext>
              </a:extLst>
            </p:cNvPr>
            <p:cNvSpPr txBox="1"/>
            <p:nvPr/>
          </p:nvSpPr>
          <p:spPr>
            <a:xfrm>
              <a:off x="7129120" y="3764154"/>
              <a:ext cx="160333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ADAM</a:t>
              </a:r>
              <a:endParaRPr lang="en-GB" sz="3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8" name="Graphic 7" descr="Barn">
              <a:extLst>
                <a:ext uri="{FF2B5EF4-FFF2-40B4-BE49-F238E27FC236}">
                  <a16:creationId xmlns:a16="http://schemas.microsoft.com/office/drawing/2014/main" id="{00D99D58-8AA1-49BC-ABB6-E27C43F8A23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7398319" y="4242264"/>
              <a:ext cx="409772" cy="409772"/>
            </a:xfrm>
            <a:prstGeom prst="rect">
              <a:avLst/>
            </a:prstGeom>
          </p:spPr>
        </p:pic>
        <p:pic>
          <p:nvPicPr>
            <p:cNvPr id="19" name="Graphic 18" descr="Deciduous tree">
              <a:extLst>
                <a:ext uri="{FF2B5EF4-FFF2-40B4-BE49-F238E27FC236}">
                  <a16:creationId xmlns:a16="http://schemas.microsoft.com/office/drawing/2014/main" id="{F5B2376B-6D40-463C-AB93-3AA46B1114E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8119768" y="4237093"/>
              <a:ext cx="409773" cy="409773"/>
            </a:xfrm>
            <a:prstGeom prst="rect">
              <a:avLst/>
            </a:prstGeom>
          </p:spPr>
        </p:pic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9E09B12D-0BB9-4D65-AFBE-971DFEFE3D8F}"/>
              </a:ext>
            </a:extLst>
          </p:cNvPr>
          <p:cNvSpPr txBox="1"/>
          <p:nvPr/>
        </p:nvSpPr>
        <p:spPr>
          <a:xfrm>
            <a:off x="4703978" y="2128264"/>
            <a:ext cx="2784041" cy="11541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It’s a story about 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connection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algn="ctr"/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Characters with very different lives, ideas and beliefs – all wanting to search for a connection, even in the most unlikely of circumstances. </a:t>
            </a:r>
          </a:p>
        </p:txBody>
      </p:sp>
    </p:spTree>
    <p:extLst>
      <p:ext uri="{BB962C8B-B14F-4D97-AF65-F5344CB8AC3E}">
        <p14:creationId xmlns:p14="http://schemas.microsoft.com/office/powerpoint/2010/main" val="271555837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PLOT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9CCEC553-B87D-414B-87B1-D96AB4B797B0}"/>
              </a:ext>
            </a:extLst>
          </p:cNvPr>
          <p:cNvGrpSpPr/>
          <p:nvPr/>
        </p:nvGrpSpPr>
        <p:grpSpPr>
          <a:xfrm>
            <a:off x="4323522" y="2184951"/>
            <a:ext cx="3544957" cy="2965174"/>
            <a:chOff x="4161183" y="2092187"/>
            <a:chExt cx="3544957" cy="2965174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9D6C3C7-B47E-4797-9D94-F2D1FC9A93E2}"/>
                </a:ext>
              </a:extLst>
            </p:cNvPr>
            <p:cNvCxnSpPr>
              <a:cxnSpLocks/>
            </p:cNvCxnSpPr>
            <p:nvPr/>
          </p:nvCxnSpPr>
          <p:spPr>
            <a:xfrm>
              <a:off x="7706140" y="2092187"/>
              <a:ext cx="0" cy="2965174"/>
            </a:xfrm>
            <a:prstGeom prst="line">
              <a:avLst/>
            </a:prstGeom>
            <a:ln>
              <a:solidFill>
                <a:schemeClr val="bg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E072A9-8D39-4EAF-B013-8F4CD5AF3BAE}"/>
                </a:ext>
              </a:extLst>
            </p:cNvPr>
            <p:cNvCxnSpPr>
              <a:cxnSpLocks/>
            </p:cNvCxnSpPr>
            <p:nvPr/>
          </p:nvCxnSpPr>
          <p:spPr>
            <a:xfrm>
              <a:off x="4161183" y="2092187"/>
              <a:ext cx="0" cy="2965174"/>
            </a:xfrm>
            <a:prstGeom prst="line">
              <a:avLst/>
            </a:prstGeom>
            <a:ln>
              <a:solidFill>
                <a:schemeClr val="bg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51CA0A18-058F-4B0C-BBE4-3E571C96998E}"/>
              </a:ext>
            </a:extLst>
          </p:cNvPr>
          <p:cNvSpPr txBox="1"/>
          <p:nvPr/>
        </p:nvSpPr>
        <p:spPr>
          <a:xfrm>
            <a:off x="5294331" y="1703004"/>
            <a:ext cx="16033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MIDDLE</a:t>
            </a:r>
            <a:endParaRPr lang="en-GB" sz="28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55E89AB-7DCD-48D2-B510-4CDEAA96DC39}"/>
              </a:ext>
            </a:extLst>
          </p:cNvPr>
          <p:cNvSpPr txBox="1"/>
          <p:nvPr/>
        </p:nvSpPr>
        <p:spPr>
          <a:xfrm>
            <a:off x="2054174" y="1703004"/>
            <a:ext cx="16033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BEGINNING</a:t>
            </a:r>
            <a:endParaRPr lang="en-GB" sz="28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32D80C-313B-4589-B338-39449D4E4529}"/>
              </a:ext>
            </a:extLst>
          </p:cNvPr>
          <p:cNvSpPr txBox="1"/>
          <p:nvPr/>
        </p:nvSpPr>
        <p:spPr>
          <a:xfrm>
            <a:off x="8628911" y="1703115"/>
            <a:ext cx="16033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</a:t>
            </a:r>
            <a:endParaRPr lang="en-GB" sz="28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30202DF-9125-4D2D-A8DA-DB32BDA52E59}"/>
              </a:ext>
            </a:extLst>
          </p:cNvPr>
          <p:cNvSpPr txBox="1"/>
          <p:nvPr/>
        </p:nvSpPr>
        <p:spPr>
          <a:xfrm>
            <a:off x="1914983" y="2046451"/>
            <a:ext cx="1881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EXT. PUB - NIGHT</a:t>
            </a:r>
            <a:endParaRPr lang="en-GB" sz="36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824BE25-C961-4725-AC03-B1287885EC49}"/>
              </a:ext>
            </a:extLst>
          </p:cNvPr>
          <p:cNvSpPr txBox="1"/>
          <p:nvPr/>
        </p:nvSpPr>
        <p:spPr>
          <a:xfrm>
            <a:off x="5155142" y="2046451"/>
            <a:ext cx="1881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INT. PUB - NIGHT</a:t>
            </a:r>
            <a:endParaRPr lang="en-GB" sz="36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516765A-C523-4CE8-B436-DE56612743E5}"/>
              </a:ext>
            </a:extLst>
          </p:cNvPr>
          <p:cNvSpPr txBox="1"/>
          <p:nvPr/>
        </p:nvSpPr>
        <p:spPr>
          <a:xfrm>
            <a:off x="8489720" y="2043153"/>
            <a:ext cx="1881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EXT. PUB - NIGHT</a:t>
            </a:r>
            <a:endParaRPr lang="en-GB" sz="36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1032" name="Picture 8" descr="Image result for woman looking up rain">
            <a:extLst>
              <a:ext uri="{FF2B5EF4-FFF2-40B4-BE49-F238E27FC236}">
                <a16:creationId xmlns:a16="http://schemas.microsoft.com/office/drawing/2014/main" id="{7342CBC6-AAC5-4002-964C-143096FABB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07" r="6897" b="53089"/>
          <a:stretch/>
        </p:blipFill>
        <p:spPr bwMode="auto">
          <a:xfrm>
            <a:off x="1624800" y="2493960"/>
            <a:ext cx="2288460" cy="57360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bloody face girl">
            <a:extLst>
              <a:ext uri="{FF2B5EF4-FFF2-40B4-BE49-F238E27FC236}">
                <a16:creationId xmlns:a16="http://schemas.microsoft.com/office/drawing/2014/main" id="{AC64B0DB-8685-436F-8012-8D317634C7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986" b="33453"/>
          <a:stretch/>
        </p:blipFill>
        <p:spPr bwMode="auto">
          <a:xfrm>
            <a:off x="8286348" y="2493960"/>
            <a:ext cx="2288461" cy="57360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6" descr="Related image">
            <a:extLst>
              <a:ext uri="{FF2B5EF4-FFF2-40B4-BE49-F238E27FC236}">
                <a16:creationId xmlns:a16="http://schemas.microsoft.com/office/drawing/2014/main" id="{BFD4C75D-46C3-4B45-B449-F2066C0989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7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822" t="19353" r="14026" b="62615"/>
          <a:stretch/>
        </p:blipFill>
        <p:spPr bwMode="auto">
          <a:xfrm>
            <a:off x="4923892" y="2493960"/>
            <a:ext cx="2344217" cy="57360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3D0B9DA1-4E48-438E-9A52-DDF7181CBFF8}"/>
              </a:ext>
            </a:extLst>
          </p:cNvPr>
          <p:cNvSpPr txBox="1"/>
          <p:nvPr/>
        </p:nvSpPr>
        <p:spPr>
          <a:xfrm>
            <a:off x="1715413" y="4417556"/>
            <a:ext cx="22808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Polly makes her way towards the pub.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B51615B-CEE6-4C7C-9602-F4A6D26B6022}"/>
              </a:ext>
            </a:extLst>
          </p:cNvPr>
          <p:cNvSpPr txBox="1"/>
          <p:nvPr/>
        </p:nvSpPr>
        <p:spPr>
          <a:xfrm>
            <a:off x="1713372" y="3521197"/>
            <a:ext cx="228085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We meet POLLY, sat in her car, prepping for her date.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87866299-94D0-43D5-B782-350FFB8C20A2}"/>
              </a:ext>
            </a:extLst>
          </p:cNvPr>
          <p:cNvSpPr txBox="1"/>
          <p:nvPr/>
        </p:nvSpPr>
        <p:spPr>
          <a:xfrm>
            <a:off x="4950813" y="3345286"/>
            <a:ext cx="22808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She enters the pub, and meets ADAM, her date.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7B0812D-A732-4259-A674-E6DCABCEADA6}"/>
              </a:ext>
            </a:extLst>
          </p:cNvPr>
          <p:cNvSpPr txBox="1"/>
          <p:nvPr/>
        </p:nvSpPr>
        <p:spPr>
          <a:xfrm>
            <a:off x="4957298" y="3936157"/>
            <a:ext cx="22808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Things are going well, conversation is flowing.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779C696-A89B-4FC1-B3B3-4EED4591EA02}"/>
              </a:ext>
            </a:extLst>
          </p:cNvPr>
          <p:cNvSpPr txBox="1"/>
          <p:nvPr/>
        </p:nvSpPr>
        <p:spPr>
          <a:xfrm>
            <a:off x="4954861" y="4507165"/>
            <a:ext cx="248133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Adam starts to show his true colours, traps Polly, everyone's in on it.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8B4B02D-2375-45C9-8D95-8E8E40681601}"/>
              </a:ext>
            </a:extLst>
          </p:cNvPr>
          <p:cNvSpPr txBox="1"/>
          <p:nvPr/>
        </p:nvSpPr>
        <p:spPr>
          <a:xfrm>
            <a:off x="8309966" y="3641775"/>
            <a:ext cx="228085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Polly makes her escape.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8E848B9-0E51-4368-A12B-365F94729BD0}"/>
              </a:ext>
            </a:extLst>
          </p:cNvPr>
          <p:cNvSpPr txBox="1"/>
          <p:nvPr/>
        </p:nvSpPr>
        <p:spPr>
          <a:xfrm>
            <a:off x="8309966" y="4280698"/>
            <a:ext cx="228085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She survives - blood drenched - and heads back to the car.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E685D28-4EF6-4E10-8B1F-ED10067A6095}"/>
              </a:ext>
            </a:extLst>
          </p:cNvPr>
          <p:cNvGrpSpPr/>
          <p:nvPr/>
        </p:nvGrpSpPr>
        <p:grpSpPr>
          <a:xfrm>
            <a:off x="1068570" y="779766"/>
            <a:ext cx="9924105" cy="5317647"/>
            <a:chOff x="1068570" y="779766"/>
            <a:chExt cx="9924105" cy="5317647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4B2DA0EE-CDCA-477C-B071-A13777931E7C}"/>
                </a:ext>
              </a:extLst>
            </p:cNvPr>
            <p:cNvSpPr/>
            <p:nvPr/>
          </p:nvSpPr>
          <p:spPr>
            <a:xfrm>
              <a:off x="1199322" y="779766"/>
              <a:ext cx="9793353" cy="5317647"/>
            </a:xfrm>
            <a:prstGeom prst="rect">
              <a:avLst/>
            </a:prstGeom>
            <a:solidFill>
              <a:schemeClr val="tx1">
                <a:alpha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A346C0A7-AE37-4127-A3F7-0B30BC1B7546}"/>
                </a:ext>
              </a:extLst>
            </p:cNvPr>
            <p:cNvGrpSpPr/>
            <p:nvPr/>
          </p:nvGrpSpPr>
          <p:grpSpPr>
            <a:xfrm>
              <a:off x="1068570" y="2183063"/>
              <a:ext cx="9498630" cy="3773124"/>
              <a:chOff x="1003717" y="2168484"/>
              <a:chExt cx="9498630" cy="3773124"/>
            </a:xfrm>
          </p:grpSpPr>
          <p:sp>
            <p:nvSpPr>
              <p:cNvPr id="7" name="Freeform: Shape 6">
                <a:extLst>
                  <a:ext uri="{FF2B5EF4-FFF2-40B4-BE49-F238E27FC236}">
                    <a16:creationId xmlns:a16="http://schemas.microsoft.com/office/drawing/2014/main" id="{DAB3C5C0-79FE-4501-AED1-E8117560686D}"/>
                  </a:ext>
                </a:extLst>
              </p:cNvPr>
              <p:cNvSpPr/>
              <p:nvPr/>
            </p:nvSpPr>
            <p:spPr>
              <a:xfrm>
                <a:off x="1689653" y="2915894"/>
                <a:ext cx="8812694" cy="2610558"/>
              </a:xfrm>
              <a:custGeom>
                <a:avLst/>
                <a:gdLst>
                  <a:gd name="connsiteX0" fmla="*/ 0 w 9397031"/>
                  <a:gd name="connsiteY0" fmla="*/ 2575221 h 2575221"/>
                  <a:gd name="connsiteX1" fmla="*/ 2027583 w 9397031"/>
                  <a:gd name="connsiteY1" fmla="*/ 1621065 h 2575221"/>
                  <a:gd name="connsiteX2" fmla="*/ 3074504 w 9397031"/>
                  <a:gd name="connsiteY2" fmla="*/ 1316265 h 2575221"/>
                  <a:gd name="connsiteX3" fmla="*/ 4068417 w 9397031"/>
                  <a:gd name="connsiteY3" fmla="*/ 1859604 h 2575221"/>
                  <a:gd name="connsiteX4" fmla="*/ 4996070 w 9397031"/>
                  <a:gd name="connsiteY4" fmla="*/ 1581308 h 2575221"/>
                  <a:gd name="connsiteX5" fmla="*/ 6056243 w 9397031"/>
                  <a:gd name="connsiteY5" fmla="*/ 1117482 h 2575221"/>
                  <a:gd name="connsiteX6" fmla="*/ 6440556 w 9397031"/>
                  <a:gd name="connsiteY6" fmla="*/ 4299 h 2575221"/>
                  <a:gd name="connsiteX7" fmla="*/ 6944139 w 9397031"/>
                  <a:gd name="connsiteY7" fmla="*/ 759673 h 2575221"/>
                  <a:gd name="connsiteX8" fmla="*/ 7434470 w 9397031"/>
                  <a:gd name="connsiteY8" fmla="*/ 1435534 h 2575221"/>
                  <a:gd name="connsiteX9" fmla="*/ 8375374 w 9397031"/>
                  <a:gd name="connsiteY9" fmla="*/ 1700578 h 2575221"/>
                  <a:gd name="connsiteX10" fmla="*/ 9395791 w 9397031"/>
                  <a:gd name="connsiteY10" fmla="*/ 1753586 h 2575221"/>
                  <a:gd name="connsiteX0" fmla="*/ 0 w 9397031"/>
                  <a:gd name="connsiteY0" fmla="*/ 2588285 h 2588285"/>
                  <a:gd name="connsiteX1" fmla="*/ 2027583 w 9397031"/>
                  <a:gd name="connsiteY1" fmla="*/ 1634129 h 2588285"/>
                  <a:gd name="connsiteX2" fmla="*/ 3074504 w 9397031"/>
                  <a:gd name="connsiteY2" fmla="*/ 1329329 h 2588285"/>
                  <a:gd name="connsiteX3" fmla="*/ 4068417 w 9397031"/>
                  <a:gd name="connsiteY3" fmla="*/ 1872668 h 2588285"/>
                  <a:gd name="connsiteX4" fmla="*/ 4996070 w 9397031"/>
                  <a:gd name="connsiteY4" fmla="*/ 1594372 h 2588285"/>
                  <a:gd name="connsiteX5" fmla="*/ 6056243 w 9397031"/>
                  <a:gd name="connsiteY5" fmla="*/ 1130546 h 2588285"/>
                  <a:gd name="connsiteX6" fmla="*/ 6680781 w 9397031"/>
                  <a:gd name="connsiteY6" fmla="*/ 4224 h 2588285"/>
                  <a:gd name="connsiteX7" fmla="*/ 6944139 w 9397031"/>
                  <a:gd name="connsiteY7" fmla="*/ 772737 h 2588285"/>
                  <a:gd name="connsiteX8" fmla="*/ 7434470 w 9397031"/>
                  <a:gd name="connsiteY8" fmla="*/ 1448598 h 2588285"/>
                  <a:gd name="connsiteX9" fmla="*/ 8375374 w 9397031"/>
                  <a:gd name="connsiteY9" fmla="*/ 1713642 h 2588285"/>
                  <a:gd name="connsiteX10" fmla="*/ 9395791 w 9397031"/>
                  <a:gd name="connsiteY10" fmla="*/ 1766650 h 25882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397031" h="2588285">
                    <a:moveTo>
                      <a:pt x="0" y="2588285"/>
                    </a:moveTo>
                    <a:cubicBezTo>
                      <a:pt x="757583" y="2216120"/>
                      <a:pt x="1515166" y="1843955"/>
                      <a:pt x="2027583" y="1634129"/>
                    </a:cubicBezTo>
                    <a:cubicBezTo>
                      <a:pt x="2540000" y="1424303"/>
                      <a:pt x="2734365" y="1289572"/>
                      <a:pt x="3074504" y="1329329"/>
                    </a:cubicBezTo>
                    <a:cubicBezTo>
                      <a:pt x="3414643" y="1369085"/>
                      <a:pt x="3748156" y="1828494"/>
                      <a:pt x="4068417" y="1872668"/>
                    </a:cubicBezTo>
                    <a:cubicBezTo>
                      <a:pt x="4388678" y="1916842"/>
                      <a:pt x="4664766" y="1718059"/>
                      <a:pt x="4996070" y="1594372"/>
                    </a:cubicBezTo>
                    <a:cubicBezTo>
                      <a:pt x="5327374" y="1470685"/>
                      <a:pt x="5775458" y="1395571"/>
                      <a:pt x="6056243" y="1130546"/>
                    </a:cubicBezTo>
                    <a:cubicBezTo>
                      <a:pt x="6337028" y="865521"/>
                      <a:pt x="6532798" y="63859"/>
                      <a:pt x="6680781" y="4224"/>
                    </a:cubicBezTo>
                    <a:cubicBezTo>
                      <a:pt x="6828764" y="-55411"/>
                      <a:pt x="6818524" y="532008"/>
                      <a:pt x="6944139" y="772737"/>
                    </a:cubicBezTo>
                    <a:cubicBezTo>
                      <a:pt x="7069754" y="1013466"/>
                      <a:pt x="7195931" y="1291781"/>
                      <a:pt x="7434470" y="1448598"/>
                    </a:cubicBezTo>
                    <a:cubicBezTo>
                      <a:pt x="7673009" y="1605415"/>
                      <a:pt x="8048487" y="1660633"/>
                      <a:pt x="8375374" y="1713642"/>
                    </a:cubicBezTo>
                    <a:cubicBezTo>
                      <a:pt x="8702261" y="1766651"/>
                      <a:pt x="9431130" y="1980894"/>
                      <a:pt x="9395791" y="1766650"/>
                    </a:cubicBezTo>
                  </a:path>
                </a:pathLst>
              </a:custGeom>
              <a:noFill/>
              <a:ln w="38100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07C3BC5-C0BA-4F3A-81A2-905B7873495A}"/>
                  </a:ext>
                </a:extLst>
              </p:cNvPr>
              <p:cNvSpPr txBox="1"/>
              <p:nvPr/>
            </p:nvSpPr>
            <p:spPr>
              <a:xfrm rot="16200000">
                <a:off x="649444" y="3678190"/>
                <a:ext cx="1603335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b="1" i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TENSION</a:t>
                </a:r>
                <a:endParaRPr lang="en-GB" b="1" i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cxnSp>
            <p:nvCxnSpPr>
              <p:cNvPr id="9" name="Straight Connector 8">
                <a:extLst>
                  <a:ext uri="{FF2B5EF4-FFF2-40B4-BE49-F238E27FC236}">
                    <a16:creationId xmlns:a16="http://schemas.microsoft.com/office/drawing/2014/main" id="{8A10A964-90D2-4D1F-A8FE-816D23C0574B}"/>
                  </a:ext>
                </a:extLst>
              </p:cNvPr>
              <p:cNvCxnSpPr/>
              <p:nvPr/>
            </p:nvCxnSpPr>
            <p:spPr>
              <a:xfrm>
                <a:off x="1689653" y="2168484"/>
                <a:ext cx="0" cy="3357968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21183DCE-3188-4669-8828-8C03D7AC486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689653" y="5526452"/>
                <a:ext cx="8812694" cy="0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1B96E64-B41C-4D65-AE7B-94110A9375E8}"/>
                  </a:ext>
                </a:extLst>
              </p:cNvPr>
              <p:cNvSpPr txBox="1"/>
              <p:nvPr/>
            </p:nvSpPr>
            <p:spPr>
              <a:xfrm>
                <a:off x="1046921" y="5140894"/>
                <a:ext cx="818545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b="1" i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</a:t>
                </a:r>
                <a:endParaRPr lang="en-GB" b="1" i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43061275-4BA6-4C73-A077-C5076272F532}"/>
                  </a:ext>
                </a:extLst>
              </p:cNvPr>
              <p:cNvSpPr txBox="1"/>
              <p:nvPr/>
            </p:nvSpPr>
            <p:spPr>
              <a:xfrm>
                <a:off x="1003717" y="2175360"/>
                <a:ext cx="818545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b="1" i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</a:t>
                </a:r>
                <a:endParaRPr lang="en-GB" b="1" i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540E0CE1-19B3-48DB-99D3-7C4F9836E2EC}"/>
                  </a:ext>
                </a:extLst>
              </p:cNvPr>
              <p:cNvSpPr txBox="1"/>
              <p:nvPr/>
            </p:nvSpPr>
            <p:spPr>
              <a:xfrm>
                <a:off x="5294332" y="5664609"/>
                <a:ext cx="160333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200" b="1" i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RUN-TIME</a:t>
                </a:r>
                <a:endParaRPr lang="en-GB" sz="1400" b="1" i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1191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Image result for mandy cinematography">
            <a:extLst>
              <a:ext uri="{FF2B5EF4-FFF2-40B4-BE49-F238E27FC236}">
                <a16:creationId xmlns:a16="http://schemas.microsoft.com/office/drawing/2014/main" id="{3C8981B7-295B-4B7B-A9DA-417375885D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" t="4265" r="-137" b="14262"/>
          <a:stretch/>
        </p:blipFill>
        <p:spPr bwMode="auto">
          <a:xfrm>
            <a:off x="2035771" y="2359016"/>
            <a:ext cx="2653225" cy="90518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AC9D2301-8593-40D8-9815-A4DD89D572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09" b="1079"/>
          <a:stretch/>
        </p:blipFill>
        <p:spPr bwMode="auto">
          <a:xfrm>
            <a:off x="6071544" y="4651956"/>
            <a:ext cx="2653225" cy="91056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860DDF-9809-4C5A-B980-0E9648FE54A2}"/>
              </a:ext>
            </a:extLst>
          </p:cNvPr>
          <p:cNvSpPr txBox="1"/>
          <p:nvPr/>
        </p:nvSpPr>
        <p:spPr>
          <a:xfrm>
            <a:off x="4693317" y="2652969"/>
            <a:ext cx="137822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MANDY 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(2018)</a:t>
            </a:r>
          </a:p>
          <a:p>
            <a:endParaRPr lang="en-GB" sz="10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DOP: </a:t>
            </a:r>
            <a:r>
              <a:rPr lang="en-GB" sz="1000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Benjamin Loeb</a:t>
            </a:r>
            <a:endParaRPr lang="en-GB" sz="1050" i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715803-3627-46BA-A5A5-4E79F206EC78}"/>
              </a:ext>
            </a:extLst>
          </p:cNvPr>
          <p:cNvSpPr txBox="1"/>
          <p:nvPr/>
        </p:nvSpPr>
        <p:spPr>
          <a:xfrm>
            <a:off x="8744448" y="4993134"/>
            <a:ext cx="1478989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 ROBOT 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(2015-)</a:t>
            </a:r>
          </a:p>
          <a:p>
            <a:endParaRPr lang="en-GB" sz="10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DOP: </a:t>
            </a:r>
            <a:r>
              <a:rPr lang="en-GB" sz="1000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Todd Campbell </a:t>
            </a:r>
            <a:r>
              <a:rPr lang="en-GB" sz="7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ASC</a:t>
            </a:r>
            <a:endParaRPr lang="en-GB" sz="1050" b="1" i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400522-D695-4957-9C57-3F356C6F71C6}"/>
              </a:ext>
            </a:extLst>
          </p:cNvPr>
          <p:cNvSpPr txBox="1"/>
          <p:nvPr/>
        </p:nvSpPr>
        <p:spPr>
          <a:xfrm>
            <a:off x="3908484" y="1680890"/>
            <a:ext cx="43750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/>
                </a:solidFill>
              </a:rPr>
              <a:t>I want the </a:t>
            </a:r>
            <a:r>
              <a:rPr lang="en-GB" sz="1050" b="1" dirty="0">
                <a:solidFill>
                  <a:schemeClr val="bg1"/>
                </a:solidFill>
              </a:rPr>
              <a:t>emotions </a:t>
            </a:r>
            <a:r>
              <a:rPr lang="en-GB" sz="1050" dirty="0">
                <a:solidFill>
                  <a:schemeClr val="bg1"/>
                </a:solidFill>
              </a:rPr>
              <a:t>of the character to </a:t>
            </a:r>
            <a:r>
              <a:rPr lang="en-GB" sz="1050" b="1" dirty="0">
                <a:solidFill>
                  <a:schemeClr val="bg1"/>
                </a:solidFill>
              </a:rPr>
              <a:t>bleed</a:t>
            </a:r>
            <a:r>
              <a:rPr lang="en-GB" sz="1050" dirty="0">
                <a:solidFill>
                  <a:schemeClr val="bg1"/>
                </a:solidFill>
              </a:rPr>
              <a:t> into the </a:t>
            </a:r>
            <a:r>
              <a:rPr lang="en-GB" sz="1050" b="1" dirty="0">
                <a:solidFill>
                  <a:schemeClr val="bg1"/>
                </a:solidFill>
              </a:rPr>
              <a:t>visuals</a:t>
            </a:r>
            <a:r>
              <a:rPr lang="en-GB" sz="105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1911AB-0BF8-409C-AD2C-B68FF63CE1F4}"/>
              </a:ext>
            </a:extLst>
          </p:cNvPr>
          <p:cNvSpPr/>
          <p:nvPr/>
        </p:nvSpPr>
        <p:spPr>
          <a:xfrm>
            <a:off x="4223912" y="3515401"/>
            <a:ext cx="2651978" cy="885872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23" t="-19279" r="-23" b="-33045"/>
            </a:stretch>
          </a:blip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82F153-33E5-4485-8274-A24574C4C92D}"/>
              </a:ext>
            </a:extLst>
          </p:cNvPr>
          <p:cNvSpPr txBox="1"/>
          <p:nvPr/>
        </p:nvSpPr>
        <p:spPr>
          <a:xfrm>
            <a:off x="6875890" y="3662609"/>
            <a:ext cx="16442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HEREDITARY 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(2018)</a:t>
            </a:r>
          </a:p>
          <a:p>
            <a:endParaRPr lang="en-GB" sz="10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DOP: </a:t>
            </a:r>
            <a:r>
              <a:rPr lang="en-GB" sz="1000" i="1" dirty="0">
                <a:solidFill>
                  <a:schemeClr val="bg1"/>
                </a:solidFill>
              </a:rPr>
              <a:t>Pawel Pogorzelski</a:t>
            </a:r>
            <a:endParaRPr lang="en-GB" sz="105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10085F-A4DD-46BE-AF52-70689D98343F}"/>
              </a:ext>
            </a:extLst>
          </p:cNvPr>
          <p:cNvSpPr txBox="1"/>
          <p:nvPr/>
        </p:nvSpPr>
        <p:spPr>
          <a:xfrm rot="16200000">
            <a:off x="1181550" y="2673107"/>
            <a:ext cx="13782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COLOUR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1DB864-B5D6-48C5-B221-1212D6EC995E}"/>
              </a:ext>
            </a:extLst>
          </p:cNvPr>
          <p:cNvSpPr txBox="1"/>
          <p:nvPr/>
        </p:nvSpPr>
        <p:spPr>
          <a:xfrm rot="16200000">
            <a:off x="3391978" y="3819837"/>
            <a:ext cx="13782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MOVEMENT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FE2AB2-88C3-4A6F-A111-6829398C3080}"/>
              </a:ext>
            </a:extLst>
          </p:cNvPr>
          <p:cNvSpPr txBox="1"/>
          <p:nvPr/>
        </p:nvSpPr>
        <p:spPr>
          <a:xfrm rot="16200000">
            <a:off x="5395157" y="4957046"/>
            <a:ext cx="880697" cy="27699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FRAMING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7BA91002-247C-4F65-A513-5F5911919531}"/>
              </a:ext>
            </a:extLst>
          </p:cNvPr>
          <p:cNvCxnSpPr>
            <a:cxnSpLocks/>
          </p:cNvCxnSpPr>
          <p:nvPr/>
        </p:nvCxnSpPr>
        <p:spPr>
          <a:xfrm rot="10800000" flipH="1">
            <a:off x="4468030" y="5107237"/>
            <a:ext cx="109993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29E928F8-C0C2-4D9D-AAAC-6E8EAF5D6DE4}"/>
              </a:ext>
            </a:extLst>
          </p:cNvPr>
          <p:cNvSpPr txBox="1"/>
          <p:nvPr/>
        </p:nvSpPr>
        <p:spPr>
          <a:xfrm>
            <a:off x="2624566" y="4984126"/>
            <a:ext cx="18354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Extensive Storyboarding</a:t>
            </a:r>
            <a:endParaRPr lang="en-GB" sz="1050" i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Graphic 5" descr="Pencil">
            <a:extLst>
              <a:ext uri="{FF2B5EF4-FFF2-40B4-BE49-F238E27FC236}">
                <a16:creationId xmlns:a16="http://schemas.microsoft.com/office/drawing/2014/main" id="{2D60B357-1DA8-4FD5-B97C-4DEFD5285A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81464" y="4880376"/>
            <a:ext cx="487612" cy="487612"/>
          </a:xfrm>
          <a:prstGeom prst="rect">
            <a:avLst/>
          </a:prstGeom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7B6EC5C-EECB-4CCE-A05B-F88A2765E9DB}"/>
              </a:ext>
            </a:extLst>
          </p:cNvPr>
          <p:cNvCxnSpPr>
            <a:cxnSpLocks/>
          </p:cNvCxnSpPr>
          <p:nvPr/>
        </p:nvCxnSpPr>
        <p:spPr>
          <a:xfrm flipH="1">
            <a:off x="7056170" y="3301358"/>
            <a:ext cx="641840" cy="27432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DF12BEBA-3578-477B-BCF6-D2408A0F1B41}"/>
              </a:ext>
            </a:extLst>
          </p:cNvPr>
          <p:cNvSpPr txBox="1"/>
          <p:nvPr/>
        </p:nvSpPr>
        <p:spPr>
          <a:xfrm>
            <a:off x="8241595" y="3017977"/>
            <a:ext cx="18354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Glide-Cam / Gimbal</a:t>
            </a:r>
            <a:endParaRPr lang="en-GB" sz="1050" i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" name="Graphic 27" descr="Camera">
            <a:extLst>
              <a:ext uri="{FF2B5EF4-FFF2-40B4-BE49-F238E27FC236}">
                <a16:creationId xmlns:a16="http://schemas.microsoft.com/office/drawing/2014/main" id="{92F06A5D-8919-43FA-B9E7-4DDE3EC584B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810059" y="2867635"/>
            <a:ext cx="487612" cy="487612"/>
          </a:xfrm>
          <a:prstGeom prst="rect">
            <a:avLst/>
          </a:prstGeom>
        </p:spPr>
      </p:pic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A38DE43-B39D-46C1-9FCB-4012B976C2B2}"/>
              </a:ext>
            </a:extLst>
          </p:cNvPr>
          <p:cNvCxnSpPr>
            <a:cxnSpLocks/>
          </p:cNvCxnSpPr>
          <p:nvPr/>
        </p:nvCxnSpPr>
        <p:spPr>
          <a:xfrm flipH="1">
            <a:off x="4715603" y="2406792"/>
            <a:ext cx="981403" cy="11008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D50A69A-F0A6-4878-9DD9-18FF141AEFA3}"/>
              </a:ext>
            </a:extLst>
          </p:cNvPr>
          <p:cNvSpPr txBox="1"/>
          <p:nvPr/>
        </p:nvSpPr>
        <p:spPr>
          <a:xfrm>
            <a:off x="6220781" y="2209631"/>
            <a:ext cx="18354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 Design / Post-Pro</a:t>
            </a:r>
            <a:endParaRPr lang="en-GB" sz="1050" i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" name="Graphic 34" descr="Laptop">
            <a:extLst>
              <a:ext uri="{FF2B5EF4-FFF2-40B4-BE49-F238E27FC236}">
                <a16:creationId xmlns:a16="http://schemas.microsoft.com/office/drawing/2014/main" id="{87560C9C-0BE8-4B72-873C-748F0F7430B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761914" y="2072422"/>
            <a:ext cx="487613" cy="48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5641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  <a:stCxn id="4" idx="0"/>
          </p:cNvCxnSpPr>
          <p:nvPr/>
        </p:nvCxnSpPr>
        <p:spPr>
          <a:xfrm>
            <a:off x="6096001" y="-147506"/>
            <a:ext cx="0" cy="91018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MOODBOARD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86" name="Picture 18" descr="Image result for pub sign old">
            <a:extLst>
              <a:ext uri="{FF2B5EF4-FFF2-40B4-BE49-F238E27FC236}">
                <a16:creationId xmlns:a16="http://schemas.microsoft.com/office/drawing/2014/main" id="{635C5E0D-CC1D-461E-B9A7-87B2489124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287" t="16193" r="1287" b="47629"/>
          <a:stretch/>
        </p:blipFill>
        <p:spPr bwMode="auto">
          <a:xfrm>
            <a:off x="5136847" y="1948114"/>
            <a:ext cx="1856945" cy="95963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8" name="Picture 10" descr="Related image">
            <a:extLst>
              <a:ext uri="{FF2B5EF4-FFF2-40B4-BE49-F238E27FC236}">
                <a16:creationId xmlns:a16="http://schemas.microsoft.com/office/drawing/2014/main" id="{7BAA3FBA-67E4-4A0B-8B27-E13B0D9482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" t="16084" r="-96" b="57102"/>
          <a:stretch/>
        </p:blipFill>
        <p:spPr bwMode="auto">
          <a:xfrm>
            <a:off x="7841005" y="3076938"/>
            <a:ext cx="2596929" cy="104415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60EB2FA-FDEF-4629-AC4F-AC80C06718CB}"/>
              </a:ext>
            </a:extLst>
          </p:cNvPr>
          <p:cNvSpPr/>
          <p:nvPr/>
        </p:nvSpPr>
        <p:spPr>
          <a:xfrm>
            <a:off x="1698811" y="1947831"/>
            <a:ext cx="8794376" cy="336619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50B246-7843-4432-A3CA-78858FB405A0}"/>
              </a:ext>
            </a:extLst>
          </p:cNvPr>
          <p:cNvSpPr txBox="1"/>
          <p:nvPr/>
        </p:nvSpPr>
        <p:spPr>
          <a:xfrm>
            <a:off x="4191606" y="1484292"/>
            <a:ext cx="38087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INT. CAR - NIGHT    +    EXT. PUB - NIGHT</a:t>
            </a:r>
            <a:endParaRPr lang="en-GB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88" name="Picture 20" descr="Image result for umbrella silhouette night">
            <a:extLst>
              <a:ext uri="{FF2B5EF4-FFF2-40B4-BE49-F238E27FC236}">
                <a16:creationId xmlns:a16="http://schemas.microsoft.com/office/drawing/2014/main" id="{477916BC-9AA7-4A4F-8C10-964C98DD94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6011" b="28704"/>
          <a:stretch/>
        </p:blipFill>
        <p:spPr bwMode="auto">
          <a:xfrm>
            <a:off x="5111764" y="4322592"/>
            <a:ext cx="1968472" cy="94152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Image result for car headlights in rain">
            <a:extLst>
              <a:ext uri="{FF2B5EF4-FFF2-40B4-BE49-F238E27FC236}">
                <a16:creationId xmlns:a16="http://schemas.microsoft.com/office/drawing/2014/main" id="{ABF39FFB-AC3A-4748-9450-ED2B3F5A09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88" t="5038" r="39417" b="57028"/>
          <a:stretch/>
        </p:blipFill>
        <p:spPr bwMode="auto">
          <a:xfrm>
            <a:off x="1735550" y="3122658"/>
            <a:ext cx="2647522" cy="100865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Image result for exterior pub night">
            <a:extLst>
              <a:ext uri="{FF2B5EF4-FFF2-40B4-BE49-F238E27FC236}">
                <a16:creationId xmlns:a16="http://schemas.microsoft.com/office/drawing/2014/main" id="{5D798D2B-C4CE-4F4F-AF86-E250A37231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923" t="14806" r="200" b="47906"/>
          <a:stretch/>
        </p:blipFill>
        <p:spPr bwMode="auto">
          <a:xfrm>
            <a:off x="6993793" y="1944036"/>
            <a:ext cx="3425853" cy="113190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Related image">
            <a:extLst>
              <a:ext uri="{FF2B5EF4-FFF2-40B4-BE49-F238E27FC236}">
                <a16:creationId xmlns:a16="http://schemas.microsoft.com/office/drawing/2014/main" id="{24EFF13C-EB1F-444C-AF5C-710A5AAE07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01" b="28073"/>
          <a:stretch/>
        </p:blipFill>
        <p:spPr bwMode="auto">
          <a:xfrm>
            <a:off x="6993793" y="4162990"/>
            <a:ext cx="3444141" cy="110112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Image result for looking out window rain">
            <a:extLst>
              <a:ext uri="{FF2B5EF4-FFF2-40B4-BE49-F238E27FC236}">
                <a16:creationId xmlns:a16="http://schemas.microsoft.com/office/drawing/2014/main" id="{ADF9722A-C77E-44EA-B621-E4EDF6FB21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8" t="6880" r="-358" b="35427"/>
          <a:stretch/>
        </p:blipFill>
        <p:spPr bwMode="auto">
          <a:xfrm>
            <a:off x="1735549" y="1987160"/>
            <a:ext cx="3401298" cy="110379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6" name="Picture 32" descr="Image result for close up woman eyes">
            <a:extLst>
              <a:ext uri="{FF2B5EF4-FFF2-40B4-BE49-F238E27FC236}">
                <a16:creationId xmlns:a16="http://schemas.microsoft.com/office/drawing/2014/main" id="{51A08DE3-4BD6-4703-BD23-94D45B16EA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colorTemperature colorTemp="11200"/>
                    </a14:imgEffect>
                    <a14:imgEffect>
                      <a14:brightnessContrast bright="-46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88" t="6165" r="388" b="13957"/>
          <a:stretch/>
        </p:blipFill>
        <p:spPr bwMode="auto">
          <a:xfrm>
            <a:off x="1735549" y="4161652"/>
            <a:ext cx="3425855" cy="110379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 descr="Image result for rain png">
            <a:extLst>
              <a:ext uri="{FF2B5EF4-FFF2-40B4-BE49-F238E27FC236}">
                <a16:creationId xmlns:a16="http://schemas.microsoft.com/office/drawing/2014/main" id="{8C0A88C5-1610-4C2A-AFD6-10B40D85C8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artisticBlur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648" t="31918" r="44181" b="52364"/>
          <a:stretch/>
        </p:blipFill>
        <p:spPr bwMode="auto">
          <a:xfrm>
            <a:off x="1754061" y="4161652"/>
            <a:ext cx="3357702" cy="1068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Related image">
            <a:extLst>
              <a:ext uri="{FF2B5EF4-FFF2-40B4-BE49-F238E27FC236}">
                <a16:creationId xmlns:a16="http://schemas.microsoft.com/office/drawing/2014/main" id="{C3A547DC-3624-4A3B-91C6-54B1072437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colorTemperature colorTemp="11213"/>
                    </a14:imgEffect>
                    <a14:imgEffect>
                      <a14:brightnessContrast bright="-37000" contrast="6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293" t="13530" r="36432" b="48268"/>
          <a:stretch/>
        </p:blipFill>
        <p:spPr bwMode="auto">
          <a:xfrm>
            <a:off x="4383071" y="2939998"/>
            <a:ext cx="3425853" cy="138185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75138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MOODBOARD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72" name="Picture 28" descr="Related image">
            <a:extLst>
              <a:ext uri="{FF2B5EF4-FFF2-40B4-BE49-F238E27FC236}">
                <a16:creationId xmlns:a16="http://schemas.microsoft.com/office/drawing/2014/main" id="{8E419DCC-D2CE-41D9-93BE-84D9D3F53D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13" b="31597"/>
          <a:stretch/>
        </p:blipFill>
        <p:spPr bwMode="auto">
          <a:xfrm>
            <a:off x="1698811" y="1947942"/>
            <a:ext cx="3425852" cy="119727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0" name="Picture 36" descr="Related image">
            <a:extLst>
              <a:ext uri="{FF2B5EF4-FFF2-40B4-BE49-F238E27FC236}">
                <a16:creationId xmlns:a16="http://schemas.microsoft.com/office/drawing/2014/main" id="{74E0C28A-C939-4BC5-95EB-C582CD5CD3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" t="30808" r="-170" b="17073"/>
          <a:stretch/>
        </p:blipFill>
        <p:spPr bwMode="auto">
          <a:xfrm>
            <a:off x="1723539" y="4109211"/>
            <a:ext cx="3445798" cy="119727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Related image">
            <a:extLst>
              <a:ext uri="{FF2B5EF4-FFF2-40B4-BE49-F238E27FC236}">
                <a16:creationId xmlns:a16="http://schemas.microsoft.com/office/drawing/2014/main" id="{2891242F-83DD-492F-B74A-FE890D8B05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89" t="20953" r="8064" b="51562"/>
          <a:stretch/>
        </p:blipFill>
        <p:spPr bwMode="auto">
          <a:xfrm>
            <a:off x="1698811" y="3142101"/>
            <a:ext cx="2903717" cy="965236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4" name="Picture 30" descr="Related image">
            <a:extLst>
              <a:ext uri="{FF2B5EF4-FFF2-40B4-BE49-F238E27FC236}">
                <a16:creationId xmlns:a16="http://schemas.microsoft.com/office/drawing/2014/main" id="{2DE43E3B-13FD-4756-9615-C34A61DF21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t="17332" b="43240"/>
          <a:stretch/>
        </p:blipFill>
        <p:spPr bwMode="auto">
          <a:xfrm>
            <a:off x="7547858" y="3138512"/>
            <a:ext cx="2938021" cy="9688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8" name="Picture 34" descr="Related image">
            <a:extLst>
              <a:ext uri="{FF2B5EF4-FFF2-40B4-BE49-F238E27FC236}">
                <a16:creationId xmlns:a16="http://schemas.microsoft.com/office/drawing/2014/main" id="{2B28FFC3-4910-4B72-A583-5A13CBE1DF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8" t="30933" r="-428" b="21942"/>
          <a:stretch/>
        </p:blipFill>
        <p:spPr bwMode="auto">
          <a:xfrm>
            <a:off x="7037910" y="1945934"/>
            <a:ext cx="3418540" cy="1194476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60EB2FA-FDEF-4629-AC4F-AC80C06718CB}"/>
              </a:ext>
            </a:extLst>
          </p:cNvPr>
          <p:cNvSpPr/>
          <p:nvPr/>
        </p:nvSpPr>
        <p:spPr>
          <a:xfrm>
            <a:off x="1698811" y="1947831"/>
            <a:ext cx="8794376" cy="336619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190" name="Picture 46" descr="Image result for pub barman">
            <a:extLst>
              <a:ext uri="{FF2B5EF4-FFF2-40B4-BE49-F238E27FC236}">
                <a16:creationId xmlns:a16="http://schemas.microsoft.com/office/drawing/2014/main" id="{8F7A9411-F5AF-4E4B-BC29-7AEB0CE375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112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4532" b="5840"/>
          <a:stretch/>
        </p:blipFill>
        <p:spPr bwMode="auto">
          <a:xfrm>
            <a:off x="7066829" y="4107337"/>
            <a:ext cx="3384746" cy="119727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250B246-7843-4432-A3CA-78858FB405A0}"/>
              </a:ext>
            </a:extLst>
          </p:cNvPr>
          <p:cNvSpPr txBox="1"/>
          <p:nvPr/>
        </p:nvSpPr>
        <p:spPr>
          <a:xfrm>
            <a:off x="4946559" y="1484292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INT. PUB - NIGHT</a:t>
            </a:r>
            <a:endParaRPr lang="en-GB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82" name="Picture 38" descr="Image result for close up woman">
            <a:extLst>
              <a:ext uri="{FF2B5EF4-FFF2-40B4-BE49-F238E27FC236}">
                <a16:creationId xmlns:a16="http://schemas.microsoft.com/office/drawing/2014/main" id="{BE56E713-6385-44B0-93F4-C109F6DD26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colorTemperature colorTemp="112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90" t="-399" r="993" b="39854"/>
          <a:stretch/>
        </p:blipFill>
        <p:spPr bwMode="auto">
          <a:xfrm>
            <a:off x="5166276" y="1987161"/>
            <a:ext cx="1834897" cy="84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6" name="Picture 42" descr="Image result for close up man sideways">
            <a:extLst>
              <a:ext uri="{FF2B5EF4-FFF2-40B4-BE49-F238E27FC236}">
                <a16:creationId xmlns:a16="http://schemas.microsoft.com/office/drawing/2014/main" id="{DE0233D7-AFA1-40A0-90CF-94D0E5E4A8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112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251" t="19118" r="33775" b="65225"/>
          <a:stretch/>
        </p:blipFill>
        <p:spPr bwMode="auto">
          <a:xfrm>
            <a:off x="5221406" y="4415117"/>
            <a:ext cx="1826961" cy="88638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Image result for log burner inn">
            <a:extLst>
              <a:ext uri="{FF2B5EF4-FFF2-40B4-BE49-F238E27FC236}">
                <a16:creationId xmlns:a16="http://schemas.microsoft.com/office/drawing/2014/main" id="{8432BAE3-8640-49D3-9FCD-DDF67CF8AA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17" t="39404" r="14894" b="10364"/>
          <a:stretch/>
        </p:blipFill>
        <p:spPr bwMode="auto">
          <a:xfrm>
            <a:off x="4644141" y="2834322"/>
            <a:ext cx="2903717" cy="158079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827423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DEF18CD-1A87-4A38-B00E-E4A639A37C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52" t="-303" r="21422" b="303"/>
          <a:stretch/>
        </p:blipFill>
        <p:spPr>
          <a:xfrm rot="5400000">
            <a:off x="7570572" y="1954729"/>
            <a:ext cx="1444923" cy="310908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0" name="Picture 6" descr="Image result for rain png">
            <a:extLst>
              <a:ext uri="{FF2B5EF4-FFF2-40B4-BE49-F238E27FC236}">
                <a16:creationId xmlns:a16="http://schemas.microsoft.com/office/drawing/2014/main" id="{9C188169-F5B6-45F1-928A-2878DF3A7D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biLevel thresh="7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486" t="34670" r="-7299" b="16862"/>
          <a:stretch/>
        </p:blipFill>
        <p:spPr bwMode="auto">
          <a:xfrm>
            <a:off x="6744110" y="2638817"/>
            <a:ext cx="3057758" cy="15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519B779-47F8-489A-9151-DA53053447D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9" b="97607" l="2342" r="95771">
                        <a14:foregroundMark x1="60790" y1="61865" x2="86142" y2="52344"/>
                        <a14:foregroundMark x1="54679" y1="64160" x2="55994" y2="63666"/>
                        <a14:foregroundMark x1="46725" y1="67147" x2="54679" y2="64160"/>
                        <a14:foregroundMark x1="12167" y1="80127" x2="32732" y2="72403"/>
                        <a14:foregroundMark x1="86142" y1="52344" x2="84776" y2="70313"/>
                        <a14:foregroundMark x1="84776" y1="70313" x2="69746" y2="89844"/>
                        <a14:foregroundMark x1="69746" y1="89844" x2="52115" y2="98779"/>
                        <a14:foregroundMark x1="52115" y1="98779" x2="27261" y2="98193"/>
                        <a14:foregroundMark x1="27261" y1="98193" x2="8523" y2="80371"/>
                        <a14:foregroundMark x1="8523" y1="80371" x2="5075" y2="61426"/>
                        <a14:foregroundMark x1="5075" y1="61426" x2="5075" y2="42480"/>
                        <a14:foregroundMark x1="5075" y1="42480" x2="13793" y2="26855"/>
                        <a14:foregroundMark x1="50488" y1="14209" x2="59271" y2="11182"/>
                        <a14:foregroundMark x1="46600" y1="15549" x2="50488" y2="14209"/>
                        <a14:foregroundMark x1="30348" y1="21149" x2="38993" y2="18170"/>
                        <a14:foregroundMark x1="13793" y1="26855" x2="21990" y2="24030"/>
                        <a14:foregroundMark x1="59271" y1="11182" x2="82759" y2="11328"/>
                        <a14:foregroundMark x1="82759" y1="11328" x2="91087" y2="28516"/>
                        <a14:foregroundMark x1="91087" y1="28516" x2="95966" y2="80518"/>
                        <a14:foregroundMark x1="16461" y1="34375" x2="63826" y2="37646"/>
                        <a14:foregroundMark x1="12687" y1="92773" x2="6181" y2="56787"/>
                        <a14:foregroundMark x1="6181" y1="56787" x2="6181" y2="39111"/>
                        <a14:foregroundMark x1="6181" y1="39111" x2="5075" y2="22119"/>
                        <a14:foregroundMark x1="5075" y1="22119" x2="16396" y2="7666"/>
                        <a14:foregroundMark x1="16396" y1="7666" x2="89330" y2="12061"/>
                        <a14:foregroundMark x1="89330" y1="12061" x2="96942" y2="26611"/>
                        <a14:foregroundMark x1="96942" y1="26611" x2="93559" y2="74023"/>
                        <a14:foregroundMark x1="93559" y1="74023" x2="56994" y2="95020"/>
                        <a14:foregroundMark x1="56994" y1="95020" x2="25764" y2="91992"/>
                        <a14:foregroundMark x1="33897" y1="52783" x2="33897" y2="52783"/>
                        <a14:foregroundMark x1="6181" y1="25781" x2="6181" y2="66260"/>
                        <a14:foregroundMark x1="6181" y1="5371" x2="78009" y2="7422"/>
                        <a14:foregroundMark x1="6701" y1="96875" x2="17046" y2="91553"/>
                        <a14:foregroundMark x1="63305" y1="97705" x2="83995" y2="97705"/>
                        <a14:foregroundMark x1="83995" y1="97705" x2="83995" y2="97705"/>
                        <a14:foregroundMark x1="45348" y1="488" x2="88874" y2="5371"/>
                        <a14:foregroundMark x1="2342" y1="43799" x2="2342" y2="45801"/>
                        <a14:backgroundMark x1="56799" y1="83789" x2="56799" y2="83789"/>
                        <a14:backgroundMark x1="50228" y1="71973" x2="50228" y2="71973"/>
                        <a14:backgroundMark x1="45869" y1="69092" x2="46975" y2="68262"/>
                        <a14:backgroundMark x1="39883" y1="71533" x2="39883" y2="71533"/>
                        <a14:backgroundMark x1="42095" y1="72363" x2="57319" y2="69922"/>
                        <a14:backgroundMark x1="36630" y1="68701" x2="40468" y2="67871"/>
                        <a14:backgroundMark x1="55693" y1="86279" x2="55693" y2="86279"/>
                        <a14:backgroundMark x1="36630" y1="21729" x2="46975" y2="20068"/>
                        <a14:backgroundMark x1="24658" y1="23340" x2="29538" y2="19287"/>
                        <a14:backgroundMark x1="32596" y1="65576" x2="37996" y2="67529"/>
                        <a14:backgroundMark x1="36044" y1="70947" x2="41444" y2="68652"/>
                        <a14:backgroundMark x1="56734" y1="63477" x2="59141" y2="62207"/>
                        <a14:backgroundMark x1="61028" y1="60254" x2="61028" y2="60254"/>
                        <a14:backgroundMark x1="55433" y1="64160" x2="55433" y2="64160"/>
                        <a14:backgroundMark x1="55433" y1="63672" x2="55433" y2="63672"/>
                        <a14:backgroundMark x1="61288" y1="61865" x2="61288" y2="61865"/>
                        <a14:backgroundMark x1="44697" y1="66406" x2="44697" y2="66406"/>
                        <a14:backgroundMark x1="55888" y1="63818" x2="60638" y2="62549"/>
                        <a14:backgroundMark x1="44242" y1="66895" x2="44893" y2="65918"/>
                        <a14:backgroundMark x1="27261" y1="19873" x2="41054" y2="17139"/>
                        <a14:backgroundMark x1="43852" y1="67236" x2="46649" y2="67236"/>
                        <a14:backgroundMark x1="41900" y1="69482" x2="45348" y2="67529"/>
                        <a14:backgroundMark x1="41900" y1="69336" x2="41900" y2="69336"/>
                        <a14:backgroundMark x1="41900" y1="68652" x2="41900" y2="68652"/>
                        <a14:backgroundMark x1="33702" y1="72070" x2="34808" y2="71924"/>
                        <a14:backgroundMark x1="42290" y1="16162" x2="44242" y2="15186"/>
                        <a14:backgroundMark x1="22707" y1="25830" x2="27456" y2="22754"/>
                        <a14:backgroundMark x1="32401" y1="73193" x2="52765" y2="68164"/>
                        <a14:backgroundMark x1="52765" y1="68164" x2="58035" y2="64453"/>
                        <a14:backgroundMark x1="33051" y1="71924" x2="44893" y2="67871"/>
                        <a14:backgroundMark x1="21861" y1="24219" x2="51789" y2="15479"/>
                        <a14:backgroundMark x1="34353" y1="18750" x2="46649" y2="15479"/>
                        <a14:backgroundMark x1="49187" y1="14209" x2="49187" y2="14209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52" t="-303" r="21422" b="303"/>
          <a:stretch/>
        </p:blipFill>
        <p:spPr>
          <a:xfrm rot="5400000">
            <a:off x="7566921" y="1951140"/>
            <a:ext cx="1444923" cy="310908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9448A69-30A0-4E2F-B56D-ED4F996E90C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1" t="31558" r="-354" b="-1341"/>
          <a:stretch/>
        </p:blipFill>
        <p:spPr>
          <a:xfrm>
            <a:off x="1923171" y="4569156"/>
            <a:ext cx="4041523" cy="492819"/>
          </a:xfrm>
          <a:prstGeom prst="rect">
            <a:avLst/>
          </a:prstGeom>
          <a:ln w="12700">
            <a:noFill/>
          </a:ln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CONCEPT ART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497957B2-DA96-469C-98D5-161E5123E6F5}"/>
              </a:ext>
            </a:extLst>
          </p:cNvPr>
          <p:cNvGrpSpPr/>
          <p:nvPr/>
        </p:nvGrpSpPr>
        <p:grpSpPr>
          <a:xfrm>
            <a:off x="6732311" y="2637583"/>
            <a:ext cx="3109084" cy="1765785"/>
            <a:chOff x="4938942" y="3268576"/>
            <a:chExt cx="3927339" cy="2230508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9EED7AE-86D2-4BC5-BEA0-6FE509449D3E}"/>
                </a:ext>
              </a:extLst>
            </p:cNvPr>
            <p:cNvSpPr/>
            <p:nvPr/>
          </p:nvSpPr>
          <p:spPr>
            <a:xfrm>
              <a:off x="4938943" y="3268576"/>
              <a:ext cx="3927338" cy="261608"/>
            </a:xfrm>
            <a:prstGeom prst="rect">
              <a:avLst/>
            </a:pr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A9287C5-3145-4888-9E3A-A04C1D672076}"/>
                </a:ext>
              </a:extLst>
            </p:cNvPr>
            <p:cNvSpPr/>
            <p:nvPr/>
          </p:nvSpPr>
          <p:spPr>
            <a:xfrm>
              <a:off x="4938942" y="5237476"/>
              <a:ext cx="3927338" cy="261608"/>
            </a:xfrm>
            <a:prstGeom prst="rect">
              <a:avLst/>
            </a:prstGeom>
            <a:solidFill>
              <a:schemeClr val="tx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5B4F5598-9CF6-4209-BABC-10C8AF1925E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68" b="34516"/>
          <a:stretch/>
        </p:blipFill>
        <p:spPr>
          <a:xfrm>
            <a:off x="2390133" y="2665552"/>
            <a:ext cx="3097283" cy="173781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2E1926AA-AB5A-4CA7-A189-242F0C0AE5AB}"/>
              </a:ext>
            </a:extLst>
          </p:cNvPr>
          <p:cNvSpPr/>
          <p:nvPr/>
        </p:nvSpPr>
        <p:spPr>
          <a:xfrm>
            <a:off x="2368911" y="2638137"/>
            <a:ext cx="3109083" cy="207102"/>
          </a:xfrm>
          <a:prstGeom prst="rect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E0FBB07-D71B-4A10-A54A-51536C3BD7AF}"/>
              </a:ext>
            </a:extLst>
          </p:cNvPr>
          <p:cNvSpPr/>
          <p:nvPr/>
        </p:nvSpPr>
        <p:spPr>
          <a:xfrm>
            <a:off x="2368910" y="4196820"/>
            <a:ext cx="3109083" cy="207102"/>
          </a:xfrm>
          <a:prstGeom prst="rect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F2347A0-B149-4806-9997-6A0F14EE8D5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66960" b="59524"/>
          <a:stretch/>
        </p:blipFill>
        <p:spPr>
          <a:xfrm>
            <a:off x="5099959" y="1731873"/>
            <a:ext cx="1992079" cy="427941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D92E565-2995-4664-BA0B-7C446A5D39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7306" y="4569156"/>
            <a:ext cx="4041523" cy="563324"/>
          </a:xfrm>
          <a:prstGeom prst="rect">
            <a:avLst/>
          </a:prstGeom>
        </p:spPr>
      </p:pic>
      <p:pic>
        <p:nvPicPr>
          <p:cNvPr id="31" name="Picture 8" descr="Image result for rain png">
            <a:extLst>
              <a:ext uri="{FF2B5EF4-FFF2-40B4-BE49-F238E27FC236}">
                <a16:creationId xmlns:a16="http://schemas.microsoft.com/office/drawing/2014/main" id="{D374D00B-D8A3-4BA7-B3E6-5E35093CCB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36" r="19987"/>
          <a:stretch/>
        </p:blipFill>
        <p:spPr bwMode="auto">
          <a:xfrm>
            <a:off x="2409185" y="2889351"/>
            <a:ext cx="3097283" cy="143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4767799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CONCEPT ART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0B61E39E-6632-4BF2-9BAE-B620D4B3BF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4808" b="75724"/>
          <a:stretch/>
        </p:blipFill>
        <p:spPr>
          <a:xfrm>
            <a:off x="4699158" y="1720753"/>
            <a:ext cx="2793682" cy="439325"/>
          </a:xfrm>
          <a:prstGeom prst="rect">
            <a:avLst/>
          </a:prstGeom>
          <a:ln w="3175">
            <a:solidFill>
              <a:schemeClr val="bg1"/>
            </a:solidFill>
          </a:ln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1AF76C06-A1C8-491C-B947-A6B1652383FD}"/>
              </a:ext>
            </a:extLst>
          </p:cNvPr>
          <p:cNvGrpSpPr/>
          <p:nvPr/>
        </p:nvGrpSpPr>
        <p:grpSpPr>
          <a:xfrm>
            <a:off x="1838966" y="2637583"/>
            <a:ext cx="8664740" cy="2409338"/>
            <a:chOff x="2042522" y="2637583"/>
            <a:chExt cx="8664740" cy="2409338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497957B2-DA96-469C-98D5-161E5123E6F5}"/>
                </a:ext>
              </a:extLst>
            </p:cNvPr>
            <p:cNvGrpSpPr/>
            <p:nvPr/>
          </p:nvGrpSpPr>
          <p:grpSpPr>
            <a:xfrm>
              <a:off x="6935867" y="2637583"/>
              <a:ext cx="3109084" cy="1765785"/>
              <a:chOff x="4938942" y="3268576"/>
              <a:chExt cx="3927339" cy="2230508"/>
            </a:xfrm>
          </p:grpSpPr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27A28E1C-93A1-45E3-ABDA-DF4024163B4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66" t="14806" r="2405" b="20208"/>
              <a:stretch/>
            </p:blipFill>
            <p:spPr>
              <a:xfrm>
                <a:off x="4953848" y="3533775"/>
                <a:ext cx="3912433" cy="1703702"/>
              </a:xfrm>
              <a:prstGeom prst="rect">
                <a:avLst/>
              </a:prstGeom>
              <a:ln w="19050">
                <a:solidFill>
                  <a:schemeClr val="tx1"/>
                </a:solidFill>
              </a:ln>
            </p:spPr>
          </p:pic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99EED7AE-86D2-4BC5-BEA0-6FE509449D3E}"/>
                  </a:ext>
                </a:extLst>
              </p:cNvPr>
              <p:cNvSpPr/>
              <p:nvPr/>
            </p:nvSpPr>
            <p:spPr>
              <a:xfrm>
                <a:off x="4938943" y="3268576"/>
                <a:ext cx="3927338" cy="261608"/>
              </a:xfrm>
              <a:prstGeom prst="rect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AA9287C5-3145-4888-9E3A-A04C1D672076}"/>
                  </a:ext>
                </a:extLst>
              </p:cNvPr>
              <p:cNvSpPr/>
              <p:nvPr/>
            </p:nvSpPr>
            <p:spPr>
              <a:xfrm>
                <a:off x="4938942" y="5237476"/>
                <a:ext cx="3927338" cy="261608"/>
              </a:xfrm>
              <a:prstGeom prst="rect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A9FCAAB-245E-4851-9EE4-C0E4657376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rcRect t="21029" r="5227" b="41615"/>
            <a:stretch/>
          </p:blipFill>
          <p:spPr>
            <a:xfrm>
              <a:off x="2042522" y="4571233"/>
              <a:ext cx="4122373" cy="475688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541273CC-F667-4558-8984-54D0D3A107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rcRect t="56691" r="5227" b="5953"/>
            <a:stretch/>
          </p:blipFill>
          <p:spPr>
            <a:xfrm>
              <a:off x="6435122" y="4553946"/>
              <a:ext cx="4272140" cy="492975"/>
            </a:xfrm>
            <a:prstGeom prst="rect">
              <a:avLst/>
            </a:prstGeom>
          </p:spPr>
        </p:pic>
      </p:grpSp>
      <p:pic>
        <p:nvPicPr>
          <p:cNvPr id="3078" name="Picture 6" descr="Image result for rain png">
            <a:extLst>
              <a:ext uri="{FF2B5EF4-FFF2-40B4-BE49-F238E27FC236}">
                <a16:creationId xmlns:a16="http://schemas.microsoft.com/office/drawing/2014/main" id="{6E1823A0-CAFC-4020-9EA2-65039DC642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biLevel thresh="75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486" t="53245" r="9722" b="16862"/>
          <a:stretch/>
        </p:blipFill>
        <p:spPr bwMode="auto">
          <a:xfrm>
            <a:off x="6755910" y="2916320"/>
            <a:ext cx="3097283" cy="134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2E1926AA-AB5A-4CA7-A189-242F0C0AE5AB}"/>
              </a:ext>
            </a:extLst>
          </p:cNvPr>
          <p:cNvSpPr/>
          <p:nvPr/>
        </p:nvSpPr>
        <p:spPr>
          <a:xfrm>
            <a:off x="2368911" y="2638137"/>
            <a:ext cx="3109083" cy="207102"/>
          </a:xfrm>
          <a:prstGeom prst="rect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E0FBB07-D71B-4A10-A54A-51536C3BD7AF}"/>
              </a:ext>
            </a:extLst>
          </p:cNvPr>
          <p:cNvSpPr/>
          <p:nvPr/>
        </p:nvSpPr>
        <p:spPr>
          <a:xfrm>
            <a:off x="2368910" y="4196820"/>
            <a:ext cx="3109083" cy="207102"/>
          </a:xfrm>
          <a:prstGeom prst="rect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DA5B8D18-7088-45CB-8690-73EE6F2C5DF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81" t="24050" r="381" b="18044"/>
          <a:stretch/>
        </p:blipFill>
        <p:spPr>
          <a:xfrm>
            <a:off x="2361534" y="2847528"/>
            <a:ext cx="3120883" cy="134515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3080" name="Picture 8" descr="Image result for rain png">
            <a:extLst>
              <a:ext uri="{FF2B5EF4-FFF2-40B4-BE49-F238E27FC236}">
                <a16:creationId xmlns:a16="http://schemas.microsoft.com/office/drawing/2014/main" id="{A61AAC97-E89E-4460-ADEC-3727FF23E3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36" r="19987"/>
          <a:stretch/>
        </p:blipFill>
        <p:spPr bwMode="auto">
          <a:xfrm>
            <a:off x="2372364" y="2844684"/>
            <a:ext cx="3097283" cy="143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5420250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BUDGET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8AA7F3B-4D10-4820-A030-D7732B9BA08A}"/>
              </a:ext>
            </a:extLst>
          </p:cNvPr>
          <p:cNvSpPr txBox="1"/>
          <p:nvPr/>
        </p:nvSpPr>
        <p:spPr>
          <a:xfrm>
            <a:off x="3300809" y="1627760"/>
            <a:ext cx="287415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EQUIPMENT</a:t>
            </a:r>
          </a:p>
          <a:p>
            <a:endParaRPr lang="en-GB" sz="11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Rental 		£ 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909460-6CA8-4AF9-9D7C-C480C32634BF}"/>
              </a:ext>
            </a:extLst>
          </p:cNvPr>
          <p:cNvSpPr txBox="1"/>
          <p:nvPr/>
        </p:nvSpPr>
        <p:spPr>
          <a:xfrm>
            <a:off x="3326094" y="2302789"/>
            <a:ext cx="287415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CATERING</a:t>
            </a:r>
          </a:p>
          <a:p>
            <a:endParaRPr lang="en-GB" sz="11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Spread for Cast and Crew	£20.00	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C97A97-D3FD-4C40-9B2B-065127C0C01C}"/>
              </a:ext>
            </a:extLst>
          </p:cNvPr>
          <p:cNvSpPr txBox="1"/>
          <p:nvPr/>
        </p:nvSpPr>
        <p:spPr>
          <a:xfrm>
            <a:off x="3338659" y="5040029"/>
            <a:ext cx="36220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PROPS</a:t>
            </a:r>
          </a:p>
          <a:p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Fake Blood		£5.00</a:t>
            </a:r>
          </a:p>
          <a:p>
            <a:endParaRPr lang="en-GB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6E967A-AAD4-46E8-ACEC-D6ECF30F08E6}"/>
              </a:ext>
            </a:extLst>
          </p:cNvPr>
          <p:cNvSpPr txBox="1"/>
          <p:nvPr/>
        </p:nvSpPr>
        <p:spPr>
          <a:xfrm>
            <a:off x="3326093" y="3717329"/>
            <a:ext cx="287415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</a:t>
            </a:r>
          </a:p>
          <a:p>
            <a:endParaRPr lang="en-GB" sz="11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Renting the set		£ ?</a:t>
            </a:r>
            <a:endParaRPr lang="en-GB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17BF1E-12AB-46B0-B9D6-BF12D3212C99}"/>
              </a:ext>
            </a:extLst>
          </p:cNvPr>
          <p:cNvSpPr txBox="1"/>
          <p:nvPr/>
        </p:nvSpPr>
        <p:spPr>
          <a:xfrm>
            <a:off x="3326094" y="4376088"/>
            <a:ext cx="287415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TRAVEL</a:t>
            </a:r>
          </a:p>
          <a:p>
            <a:endParaRPr lang="en-GB" sz="11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Cost of Fuel / Ticket	£30.00	</a:t>
            </a: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en-GB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Graphic 2" descr="Video camera">
            <a:extLst>
              <a:ext uri="{FF2B5EF4-FFF2-40B4-BE49-F238E27FC236}">
                <a16:creationId xmlns:a16="http://schemas.microsoft.com/office/drawing/2014/main" id="{DBA01B0F-6FD9-4BA2-B9E8-C9F04B9CB1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35986" y="1657960"/>
            <a:ext cx="457200" cy="457200"/>
          </a:xfrm>
          <a:prstGeom prst="rect">
            <a:avLst/>
          </a:prstGeom>
        </p:spPr>
      </p:pic>
      <p:pic>
        <p:nvPicPr>
          <p:cNvPr id="6" name="Graphic 5" descr="Fork and knife">
            <a:extLst>
              <a:ext uri="{FF2B5EF4-FFF2-40B4-BE49-F238E27FC236}">
                <a16:creationId xmlns:a16="http://schemas.microsoft.com/office/drawing/2014/main" id="{7D9C21DB-5C7A-4695-8470-E4DAD86CB9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16062" y="2374271"/>
            <a:ext cx="457200" cy="457200"/>
          </a:xfrm>
          <a:prstGeom prst="rect">
            <a:avLst/>
          </a:prstGeom>
        </p:spPr>
      </p:pic>
      <p:pic>
        <p:nvPicPr>
          <p:cNvPr id="20" name="Graphic 19" descr="Drama">
            <a:extLst>
              <a:ext uri="{FF2B5EF4-FFF2-40B4-BE49-F238E27FC236}">
                <a16:creationId xmlns:a16="http://schemas.microsoft.com/office/drawing/2014/main" id="{E67163FE-A9F5-4134-85A4-9E164C0E61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16062" y="3090582"/>
            <a:ext cx="457200" cy="457200"/>
          </a:xfrm>
          <a:prstGeom prst="rect">
            <a:avLst/>
          </a:prstGeom>
        </p:spPr>
      </p:pic>
      <p:pic>
        <p:nvPicPr>
          <p:cNvPr id="22" name="Graphic 21" descr="House">
            <a:extLst>
              <a:ext uri="{FF2B5EF4-FFF2-40B4-BE49-F238E27FC236}">
                <a16:creationId xmlns:a16="http://schemas.microsoft.com/office/drawing/2014/main" id="{D049C382-30BE-44C1-BF26-9A345B0C33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616062" y="3758000"/>
            <a:ext cx="457200" cy="457200"/>
          </a:xfrm>
          <a:prstGeom prst="rect">
            <a:avLst/>
          </a:prstGeom>
        </p:spPr>
      </p:pic>
      <p:pic>
        <p:nvPicPr>
          <p:cNvPr id="24" name="Graphic 23" descr="Car">
            <a:extLst>
              <a:ext uri="{FF2B5EF4-FFF2-40B4-BE49-F238E27FC236}">
                <a16:creationId xmlns:a16="http://schemas.microsoft.com/office/drawing/2014/main" id="{C0EA1B80-A3D2-4024-BE99-CF334E0A3B8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35986" y="4456379"/>
            <a:ext cx="457200" cy="457200"/>
          </a:xfrm>
          <a:prstGeom prst="rect">
            <a:avLst/>
          </a:prstGeom>
        </p:spPr>
      </p:pic>
      <p:pic>
        <p:nvPicPr>
          <p:cNvPr id="27" name="Graphic 26" descr="Crown">
            <a:extLst>
              <a:ext uri="{FF2B5EF4-FFF2-40B4-BE49-F238E27FC236}">
                <a16:creationId xmlns:a16="http://schemas.microsoft.com/office/drawing/2014/main" id="{12FEE6AF-E251-4C91-9BA7-8DE991C0E3F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628319" y="5111511"/>
            <a:ext cx="457200" cy="45720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0A748E9-56DB-4036-80A1-5CA55097E1BC}"/>
              </a:ext>
            </a:extLst>
          </p:cNvPr>
          <p:cNvSpPr txBox="1"/>
          <p:nvPr/>
        </p:nvSpPr>
        <p:spPr>
          <a:xfrm>
            <a:off x="3300809" y="3005136"/>
            <a:ext cx="372132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ACTORS</a:t>
            </a:r>
          </a:p>
          <a:p>
            <a:endParaRPr lang="en-GB" sz="11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Pay per day		£40.00 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(each)</a:t>
            </a:r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205083C-69AE-4D23-AB3D-3B05B00B7DDB}"/>
              </a:ext>
            </a:extLst>
          </p:cNvPr>
          <p:cNvSpPr txBox="1"/>
          <p:nvPr/>
        </p:nvSpPr>
        <p:spPr>
          <a:xfrm>
            <a:off x="6779291" y="3282135"/>
            <a:ext cx="3622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 </a:t>
            </a: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(Est) 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en-GB" sz="11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£150.00</a:t>
            </a:r>
          </a:p>
        </p:txBody>
      </p:sp>
    </p:spTree>
    <p:extLst>
      <p:ext uri="{BB962C8B-B14F-4D97-AF65-F5344CB8AC3E}">
        <p14:creationId xmlns:p14="http://schemas.microsoft.com/office/powerpoint/2010/main" val="516615522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SCHEDULE 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B4D88B6C-0E17-4DBD-AFD8-40CCFDC96682}"/>
              </a:ext>
            </a:extLst>
          </p:cNvPr>
          <p:cNvGrpSpPr/>
          <p:nvPr/>
        </p:nvGrpSpPr>
        <p:grpSpPr>
          <a:xfrm>
            <a:off x="1773764" y="3236238"/>
            <a:ext cx="8644472" cy="2132237"/>
            <a:chOff x="1909228" y="2548437"/>
            <a:chExt cx="8644472" cy="2132237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7485661E-7D21-4AE3-BEDF-47480D85084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22143" r="4518" b="21804"/>
            <a:stretch/>
          </p:blipFill>
          <p:spPr>
            <a:xfrm>
              <a:off x="1909228" y="2570322"/>
              <a:ext cx="6394044" cy="2110352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1B96702-901B-4558-92D9-5D66AF3B6E5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8123" t="22127" r="18301" b="21871"/>
            <a:stretch/>
          </p:blipFill>
          <p:spPr>
            <a:xfrm>
              <a:off x="8303272" y="2569702"/>
              <a:ext cx="2250428" cy="2110352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3D90758-48F7-43F4-BD03-18C3FEAEC633}"/>
                </a:ext>
              </a:extLst>
            </p:cNvPr>
            <p:cNvSpPr/>
            <p:nvPr/>
          </p:nvSpPr>
          <p:spPr>
            <a:xfrm>
              <a:off x="1909228" y="2548437"/>
              <a:ext cx="8644472" cy="2117640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1764C12-12AF-4700-BC72-7FC2B71CBFC6}"/>
              </a:ext>
            </a:extLst>
          </p:cNvPr>
          <p:cNvGrpSpPr/>
          <p:nvPr/>
        </p:nvGrpSpPr>
        <p:grpSpPr>
          <a:xfrm>
            <a:off x="2341132" y="2558304"/>
            <a:ext cx="7527445" cy="414294"/>
            <a:chOff x="1861898" y="2009407"/>
            <a:chExt cx="7527445" cy="41429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75F1D2E-6982-4D33-A3F1-FFF88CA9B6BE}"/>
                </a:ext>
              </a:extLst>
            </p:cNvPr>
            <p:cNvSpPr txBox="1"/>
            <p:nvPr/>
          </p:nvSpPr>
          <p:spPr>
            <a:xfrm>
              <a:off x="1861899" y="2009407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PRE - PRODUCTION</a:t>
              </a:r>
              <a:r>
                <a:rPr lang="en-GB" sz="9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en-GB" sz="2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5BF649B-DDC0-4F25-BABC-0D7E8927E100}"/>
                </a:ext>
              </a:extLst>
            </p:cNvPr>
            <p:cNvSpPr txBox="1"/>
            <p:nvPr/>
          </p:nvSpPr>
          <p:spPr>
            <a:xfrm>
              <a:off x="1861898" y="2192869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DEC – 10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tt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FEB</a:t>
              </a:r>
              <a:endParaRPr lang="en-GB" sz="2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FC9DFA6-2562-4417-BEA4-F29FBBE28637}"/>
                </a:ext>
              </a:extLst>
            </p:cNvPr>
            <p:cNvSpPr txBox="1"/>
            <p:nvPr/>
          </p:nvSpPr>
          <p:spPr>
            <a:xfrm>
              <a:off x="3603711" y="2191248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FEB – 24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FEB</a:t>
              </a:r>
              <a:endParaRPr lang="en-GB" sz="2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7ED466B-10B8-4081-A405-DF8B2F114A9D}"/>
                </a:ext>
              </a:extLst>
            </p:cNvPr>
            <p:cNvSpPr txBox="1"/>
            <p:nvPr/>
          </p:nvSpPr>
          <p:spPr>
            <a:xfrm>
              <a:off x="3603710" y="2016396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PRODUCTION</a:t>
              </a:r>
              <a:endParaRPr lang="en-GB" sz="2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8920BBD-9F17-40BD-B49F-96C3F5CDB745}"/>
                </a:ext>
              </a:extLst>
            </p:cNvPr>
            <p:cNvSpPr txBox="1"/>
            <p:nvPr/>
          </p:nvSpPr>
          <p:spPr>
            <a:xfrm>
              <a:off x="5345521" y="2191248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25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FEB – 7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APRIL</a:t>
              </a:r>
              <a:endParaRPr lang="en-GB" sz="2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59A94F3B-FCFB-4C74-85AA-0CB471899CDB}"/>
                </a:ext>
              </a:extLst>
            </p:cNvPr>
            <p:cNvSpPr txBox="1"/>
            <p:nvPr/>
          </p:nvSpPr>
          <p:spPr>
            <a:xfrm>
              <a:off x="5345520" y="2016396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POST - PRODUCTION</a:t>
              </a:r>
              <a:endParaRPr lang="en-GB" sz="2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BDF4E5D-AD7A-4153-A215-4B572BFA8357}"/>
                </a:ext>
              </a:extLst>
            </p:cNvPr>
            <p:cNvSpPr txBox="1"/>
            <p:nvPr/>
          </p:nvSpPr>
          <p:spPr>
            <a:xfrm>
              <a:off x="7105040" y="2191248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14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APRIL – 10</a:t>
              </a:r>
              <a:r>
                <a:rPr lang="en-GB" sz="900" baseline="30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</a:t>
              </a:r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MAY</a:t>
              </a:r>
              <a:endParaRPr lang="en-GB" sz="2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21DCEC1-B138-4F1D-9703-F8AE10A685D9}"/>
                </a:ext>
              </a:extLst>
            </p:cNvPr>
            <p:cNvSpPr txBox="1"/>
            <p:nvPr/>
          </p:nvSpPr>
          <p:spPr>
            <a:xfrm>
              <a:off x="7087331" y="2027715"/>
              <a:ext cx="2284303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bg1">
                      <a:lumMod val="9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RELEASE</a:t>
              </a:r>
              <a:endPara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0E25AEE-8671-4554-8D26-5D661D7C3F27}"/>
              </a:ext>
            </a:extLst>
          </p:cNvPr>
          <p:cNvCxnSpPr>
            <a:cxnSpLocks/>
          </p:cNvCxnSpPr>
          <p:nvPr/>
        </p:nvCxnSpPr>
        <p:spPr>
          <a:xfrm>
            <a:off x="4375537" y="2576612"/>
            <a:ext cx="0" cy="36648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94B7F23-6760-4042-8271-76F5593108C9}"/>
              </a:ext>
            </a:extLst>
          </p:cNvPr>
          <p:cNvCxnSpPr>
            <a:cxnSpLocks/>
          </p:cNvCxnSpPr>
          <p:nvPr/>
        </p:nvCxnSpPr>
        <p:spPr>
          <a:xfrm>
            <a:off x="6073970" y="2556905"/>
            <a:ext cx="0" cy="36648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254F9AC-2F2C-4357-94F5-0F3330B55461}"/>
              </a:ext>
            </a:extLst>
          </p:cNvPr>
          <p:cNvCxnSpPr>
            <a:cxnSpLocks/>
          </p:cNvCxnSpPr>
          <p:nvPr/>
        </p:nvCxnSpPr>
        <p:spPr>
          <a:xfrm>
            <a:off x="7855031" y="2556905"/>
            <a:ext cx="0" cy="36648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AC077097-E9EB-438E-ADCE-472CBD39AB10}"/>
              </a:ext>
            </a:extLst>
          </p:cNvPr>
          <p:cNvSpPr txBox="1"/>
          <p:nvPr/>
        </p:nvSpPr>
        <p:spPr>
          <a:xfrm>
            <a:off x="4953848" y="1489525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- 2019 -</a:t>
            </a: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Graphic 8" descr="Document">
            <a:extLst>
              <a:ext uri="{FF2B5EF4-FFF2-40B4-BE49-F238E27FC236}">
                <a16:creationId xmlns:a16="http://schemas.microsoft.com/office/drawing/2014/main" id="{36E0B7F8-6BA7-4A57-986D-D7151428B8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18706" y="2083320"/>
            <a:ext cx="338893" cy="338893"/>
          </a:xfrm>
          <a:prstGeom prst="rect">
            <a:avLst/>
          </a:prstGeom>
        </p:spPr>
      </p:pic>
      <p:pic>
        <p:nvPicPr>
          <p:cNvPr id="13" name="Graphic 12" descr="Computer">
            <a:extLst>
              <a:ext uri="{FF2B5EF4-FFF2-40B4-BE49-F238E27FC236}">
                <a16:creationId xmlns:a16="http://schemas.microsoft.com/office/drawing/2014/main" id="{000B247F-950B-45CC-B563-7E4EE80970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97458" y="2086545"/>
            <a:ext cx="338894" cy="338894"/>
          </a:xfrm>
          <a:prstGeom prst="rect">
            <a:avLst/>
          </a:prstGeom>
        </p:spPr>
      </p:pic>
      <p:pic>
        <p:nvPicPr>
          <p:cNvPr id="15" name="Graphic 14" descr="Video camera">
            <a:extLst>
              <a:ext uri="{FF2B5EF4-FFF2-40B4-BE49-F238E27FC236}">
                <a16:creationId xmlns:a16="http://schemas.microsoft.com/office/drawing/2014/main" id="{8B684AAD-BABC-4C47-B768-519795F9A0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7422" y="2074123"/>
            <a:ext cx="338893" cy="338893"/>
          </a:xfrm>
          <a:prstGeom prst="rect">
            <a:avLst/>
          </a:prstGeom>
        </p:spPr>
      </p:pic>
      <p:pic>
        <p:nvPicPr>
          <p:cNvPr id="32" name="Graphic 31" descr="Theatre">
            <a:extLst>
              <a:ext uri="{FF2B5EF4-FFF2-40B4-BE49-F238E27FC236}">
                <a16:creationId xmlns:a16="http://schemas.microsoft.com/office/drawing/2014/main" id="{9A535817-7F4E-4656-BDF2-E8023E7B6CD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539270" y="2083320"/>
            <a:ext cx="338891" cy="338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991294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30414"/>
            <a:ext cx="12191999" cy="698841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8" y="995070"/>
            <a:ext cx="2284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PITCH SUMMARY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52" y="135231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A1C456C-B585-4E7D-AEF1-9C15E2017EDF}"/>
              </a:ext>
            </a:extLst>
          </p:cNvPr>
          <p:cNvGrpSpPr/>
          <p:nvPr/>
        </p:nvGrpSpPr>
        <p:grpSpPr>
          <a:xfrm>
            <a:off x="2978962" y="1785267"/>
            <a:ext cx="5181137" cy="3879191"/>
            <a:chOff x="4468175" y="1737451"/>
            <a:chExt cx="5181137" cy="3879191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45EF21E-08E4-42AB-9699-2A8DE52DF214}"/>
                </a:ext>
              </a:extLst>
            </p:cNvPr>
            <p:cNvSpPr/>
            <p:nvPr/>
          </p:nvSpPr>
          <p:spPr>
            <a:xfrm>
              <a:off x="4665991" y="5346693"/>
              <a:ext cx="2853636" cy="26994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40295772-0AAC-474A-99F5-4F72385BACD5}"/>
                </a:ext>
              </a:extLst>
            </p:cNvPr>
            <p:cNvGrpSpPr/>
            <p:nvPr/>
          </p:nvGrpSpPr>
          <p:grpSpPr>
            <a:xfrm>
              <a:off x="4468175" y="1737451"/>
              <a:ext cx="3051452" cy="3739514"/>
              <a:chOff x="4468175" y="1737451"/>
              <a:chExt cx="3051452" cy="3739514"/>
            </a:xfrm>
          </p:grpSpPr>
          <p:grpSp>
            <p:nvGrpSpPr>
              <p:cNvPr id="34" name="Group 33">
                <a:extLst>
                  <a:ext uri="{FF2B5EF4-FFF2-40B4-BE49-F238E27FC236}">
                    <a16:creationId xmlns:a16="http://schemas.microsoft.com/office/drawing/2014/main" id="{90F8DFF4-DC86-45ED-8273-5CB281745F4E}"/>
                  </a:ext>
                </a:extLst>
              </p:cNvPr>
              <p:cNvGrpSpPr/>
              <p:nvPr/>
            </p:nvGrpSpPr>
            <p:grpSpPr>
              <a:xfrm>
                <a:off x="4468175" y="1737451"/>
                <a:ext cx="3051452" cy="3675779"/>
                <a:chOff x="1902396" y="1724625"/>
                <a:chExt cx="3051452" cy="3675779"/>
              </a:xfrm>
            </p:grpSpPr>
            <p:sp>
              <p:nvSpPr>
                <p:cNvPr id="8" name="Rectangle 7">
                  <a:extLst>
                    <a:ext uri="{FF2B5EF4-FFF2-40B4-BE49-F238E27FC236}">
                      <a16:creationId xmlns:a16="http://schemas.microsoft.com/office/drawing/2014/main" id="{F007A300-B265-4C0B-A650-244144960BEA}"/>
                    </a:ext>
                  </a:extLst>
                </p:cNvPr>
                <p:cNvSpPr/>
                <p:nvPr/>
              </p:nvSpPr>
              <p:spPr>
                <a:xfrm>
                  <a:off x="2129045" y="1724625"/>
                  <a:ext cx="2796672" cy="3652380"/>
                </a:xfrm>
                <a:prstGeom prst="rect">
                  <a:avLst/>
                </a:prstGeom>
                <a:solidFill>
                  <a:schemeClr val="tx1">
                    <a:lumMod val="85000"/>
                    <a:lumOff val="15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5122" name="Picture 2" descr="Image result for starry sky moon">
                  <a:extLst>
                    <a:ext uri="{FF2B5EF4-FFF2-40B4-BE49-F238E27FC236}">
                      <a16:creationId xmlns:a16="http://schemas.microsoft.com/office/drawing/2014/main" id="{0D3737FC-8F5F-4080-BC30-E9C2821D8987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2">
                  <a:duotone>
                    <a:prstClr val="black"/>
                    <a:schemeClr val="accent2">
                      <a:tint val="45000"/>
                      <a:satMod val="400000"/>
                    </a:schemeClr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3">
                          <a14:imgEffect>
                            <a14:brightnessContrast bright="-40000" contrast="4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7801" t="10192" r="4716" b="786"/>
                <a:stretch/>
              </p:blipFill>
              <p:spPr bwMode="auto">
                <a:xfrm>
                  <a:off x="2157176" y="1756525"/>
                  <a:ext cx="2796672" cy="364387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2" name="Group 1">
                  <a:extLst>
                    <a:ext uri="{FF2B5EF4-FFF2-40B4-BE49-F238E27FC236}">
                      <a16:creationId xmlns:a16="http://schemas.microsoft.com/office/drawing/2014/main" id="{4382E0D3-A473-4D9E-A9D4-9EEF5CC7D2B1}"/>
                    </a:ext>
                  </a:extLst>
                </p:cNvPr>
                <p:cNvGrpSpPr/>
                <p:nvPr/>
              </p:nvGrpSpPr>
              <p:grpSpPr>
                <a:xfrm>
                  <a:off x="3194626" y="3431535"/>
                  <a:ext cx="1617896" cy="1165804"/>
                  <a:chOff x="5919633" y="3336192"/>
                  <a:chExt cx="1617896" cy="1165804"/>
                </a:xfrm>
              </p:grpSpPr>
              <p:sp>
                <p:nvSpPr>
                  <p:cNvPr id="11" name="Rectangle 10">
                    <a:extLst>
                      <a:ext uri="{FF2B5EF4-FFF2-40B4-BE49-F238E27FC236}">
                        <a16:creationId xmlns:a16="http://schemas.microsoft.com/office/drawing/2014/main" id="{1CF3DB09-38D7-4E18-ABCC-A92158F5E7C7}"/>
                      </a:ext>
                    </a:extLst>
                  </p:cNvPr>
                  <p:cNvSpPr/>
                  <p:nvPr/>
                </p:nvSpPr>
                <p:spPr>
                  <a:xfrm>
                    <a:off x="6035118" y="3978759"/>
                    <a:ext cx="1362975" cy="410075"/>
                  </a:xfrm>
                  <a:prstGeom prst="rect">
                    <a:avLst/>
                  </a:prstGeom>
                  <a:solidFill>
                    <a:srgbClr val="FFC000"/>
                  </a:solidFill>
                  <a:ln>
                    <a:solidFill>
                      <a:schemeClr val="accent4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3" name="Rectangle 12">
                    <a:extLst>
                      <a:ext uri="{FF2B5EF4-FFF2-40B4-BE49-F238E27FC236}">
                        <a16:creationId xmlns:a16="http://schemas.microsoft.com/office/drawing/2014/main" id="{93B9F350-44BA-4905-9930-D32848CB447E}"/>
                      </a:ext>
                    </a:extLst>
                  </p:cNvPr>
                  <p:cNvSpPr/>
                  <p:nvPr/>
                </p:nvSpPr>
                <p:spPr>
                  <a:xfrm>
                    <a:off x="6245440" y="3666992"/>
                    <a:ext cx="952370" cy="327639"/>
                  </a:xfrm>
                  <a:prstGeom prst="rect">
                    <a:avLst/>
                  </a:prstGeom>
                  <a:solidFill>
                    <a:srgbClr val="FFC000"/>
                  </a:solidFill>
                  <a:ln>
                    <a:solidFill>
                      <a:schemeClr val="accent4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pic>
                <p:nvPicPr>
                  <p:cNvPr id="14" name="Picture 2" descr="Related image">
                    <a:extLst>
                      <a:ext uri="{FF2B5EF4-FFF2-40B4-BE49-F238E27FC236}">
                        <a16:creationId xmlns:a16="http://schemas.microsoft.com/office/drawing/2014/main" id="{2BE27C0E-90AB-4897-8ACA-624BAD5C5391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4">
                    <a:biLevel thresh="75000"/>
                    <a:extLst>
                      <a:ext uri="{BEBA8EAE-BF5A-486C-A8C5-ECC9F3942E4B}">
                        <a14:imgProps xmlns:a14="http://schemas.microsoft.com/office/drawing/2010/main">
                          <a14:imgLayer r:embed="rId5">
                            <a14:imgEffect>
                              <a14:backgroundRemoval t="57895" b="84596" l="6231" r="29846">
                                <a14:foregroundMark x1="10385" y1="62259" x2="10385" y2="62259"/>
                                <a14:foregroundMark x1="21692" y1="58023" x2="21692" y2="58023"/>
                                <a14:foregroundMark x1="28385" y1="71759" x2="28385" y2="71759"/>
                                <a14:foregroundMark x1="7154" y1="73427" x2="7154" y2="73427"/>
                                <a14:foregroundMark x1="6231" y1="73042" x2="6231" y2="73042"/>
                                <a14:foregroundMark x1="19154" y1="84724" x2="19154" y2="84724"/>
                                <a14:foregroundMark x1="29846" y1="73427" x2="29846" y2="73427"/>
                                <a14:backgroundMark x1="10308" y1="68549" x2="10308" y2="68549"/>
                                <a14:backgroundMark x1="11462" y1="67908" x2="11462" y2="67908"/>
                                <a14:backgroundMark x1="13615" y1="72015" x2="13615" y2="72015"/>
                                <a14:backgroundMark x1="14077" y1="71630" x2="14077" y2="71630"/>
                                <a14:backgroundMark x1="14769" y1="71502" x2="14769" y2="71502"/>
                                <a14:backgroundMark x1="14769" y1="73042" x2="14769" y2="73042"/>
                                <a14:backgroundMark x1="13615" y1="73427" x2="13615" y2="73427"/>
                                <a14:backgroundMark x1="13615" y1="75610" x2="13615" y2="75610"/>
                                <a14:backgroundMark x1="14231" y1="75225" x2="14231" y2="75225"/>
                                <a14:backgroundMark x1="14769" y1="74968" x2="14769" y2="74968"/>
                                <a14:backgroundMark x1="8846" y1="74711" x2="8846" y2="74711"/>
                                <a14:backgroundMark x1="8846" y1="76252" x2="8846" y2="76252"/>
                                <a14:backgroundMark x1="8308" y1="76508" x2="8308" y2="76508"/>
                                <a14:backgroundMark x1="21769" y1="80103" x2="21769" y2="80103"/>
                                <a14:backgroundMark x1="22462" y1="80231" x2="22462" y2="80231"/>
                                <a14:backgroundMark x1="23538" y1="80231" x2="23538" y2="80231"/>
                                <a14:backgroundMark x1="25538" y1="82028" x2="25538" y2="82028"/>
                                <a14:backgroundMark x1="28154" y1="81001" x2="28154" y2="81001"/>
                                <a14:backgroundMark x1="12615" y1="74198" x2="12615" y2="74198"/>
                                <a14:backgroundMark x1="14231" y1="73171" x2="14231" y2="73171"/>
                                <a14:backgroundMark x1="26615" y1="81001" x2="26615" y2="81001"/>
                                <a14:backgroundMark x1="11462" y1="67394" x2="11462" y2="67394"/>
                                <a14:backgroundMark x1="11462" y1="66752" x2="11462" y2="66752"/>
                              </a14:backgroundRemoval>
                            </a14:imgEffect>
                            <a14:imgEffect>
                              <a14:brightnessContrast bright="-20000" contrast="40000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4495" t="55839" r="69398" b="12768"/>
                  <a:stretch/>
                </p:blipFill>
                <p:spPr bwMode="auto">
                  <a:xfrm>
                    <a:off x="5919633" y="3336192"/>
                    <a:ext cx="1617896" cy="1165804"/>
                  </a:xfrm>
                  <a:prstGeom prst="rect">
                    <a:avLst/>
                  </a:prstGeom>
                  <a:noFill/>
                  <a:effectLst>
                    <a:glow rad="101600">
                      <a:srgbClr val="FFC000">
                        <a:alpha val="60000"/>
                      </a:srgbClr>
                    </a:glow>
                  </a:effectLst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sp>
              <p:nvSpPr>
                <p:cNvPr id="15" name="Rectangle 14">
                  <a:extLst>
                    <a:ext uri="{FF2B5EF4-FFF2-40B4-BE49-F238E27FC236}">
                      <a16:creationId xmlns:a16="http://schemas.microsoft.com/office/drawing/2014/main" id="{075D3CB6-0B32-4D9E-AB3F-0616AA6EE015}"/>
                    </a:ext>
                  </a:extLst>
                </p:cNvPr>
                <p:cNvSpPr/>
                <p:nvPr/>
              </p:nvSpPr>
              <p:spPr>
                <a:xfrm>
                  <a:off x="3436337" y="4634648"/>
                  <a:ext cx="1489379" cy="74016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6" name="Oval 10">
                  <a:extLst>
                    <a:ext uri="{FF2B5EF4-FFF2-40B4-BE49-F238E27FC236}">
                      <a16:creationId xmlns:a16="http://schemas.microsoft.com/office/drawing/2014/main" id="{CE2B8F90-3CCA-4A11-BE92-57113CA68433}"/>
                    </a:ext>
                  </a:extLst>
                </p:cNvPr>
                <p:cNvSpPr/>
                <p:nvPr/>
              </p:nvSpPr>
              <p:spPr>
                <a:xfrm>
                  <a:off x="2594050" y="4457505"/>
                  <a:ext cx="2309711" cy="518351"/>
                </a:xfrm>
                <a:custGeom>
                  <a:avLst/>
                  <a:gdLst>
                    <a:gd name="connsiteX0" fmla="*/ 0 w 3241140"/>
                    <a:gd name="connsiteY0" fmla="*/ 213757 h 427514"/>
                    <a:gd name="connsiteX1" fmla="*/ 1620570 w 3241140"/>
                    <a:gd name="connsiteY1" fmla="*/ 0 h 427514"/>
                    <a:gd name="connsiteX2" fmla="*/ 3241140 w 3241140"/>
                    <a:gd name="connsiteY2" fmla="*/ 213757 h 427514"/>
                    <a:gd name="connsiteX3" fmla="*/ 1620570 w 3241140"/>
                    <a:gd name="connsiteY3" fmla="*/ 427514 h 427514"/>
                    <a:gd name="connsiteX4" fmla="*/ 0 w 3241140"/>
                    <a:gd name="connsiteY4" fmla="*/ 213757 h 427514"/>
                    <a:gd name="connsiteX0" fmla="*/ 43969 w 3285109"/>
                    <a:gd name="connsiteY0" fmla="*/ 213757 h 463728"/>
                    <a:gd name="connsiteX1" fmla="*/ 1664539 w 3285109"/>
                    <a:gd name="connsiteY1" fmla="*/ 0 h 463728"/>
                    <a:gd name="connsiteX2" fmla="*/ 3285109 w 3285109"/>
                    <a:gd name="connsiteY2" fmla="*/ 213757 h 463728"/>
                    <a:gd name="connsiteX3" fmla="*/ 913101 w 3285109"/>
                    <a:gd name="connsiteY3" fmla="*/ 463728 h 463728"/>
                    <a:gd name="connsiteX4" fmla="*/ 43969 w 3285109"/>
                    <a:gd name="connsiteY4" fmla="*/ 213757 h 463728"/>
                    <a:gd name="connsiteX0" fmla="*/ 19565 w 2998155"/>
                    <a:gd name="connsiteY0" fmla="*/ 219646 h 470642"/>
                    <a:gd name="connsiteX1" fmla="*/ 1640135 w 2998155"/>
                    <a:gd name="connsiteY1" fmla="*/ 5889 h 470642"/>
                    <a:gd name="connsiteX2" fmla="*/ 2998155 w 2998155"/>
                    <a:gd name="connsiteY2" fmla="*/ 120058 h 470642"/>
                    <a:gd name="connsiteX3" fmla="*/ 888697 w 2998155"/>
                    <a:gd name="connsiteY3" fmla="*/ 469617 h 470642"/>
                    <a:gd name="connsiteX4" fmla="*/ 19565 w 2998155"/>
                    <a:gd name="connsiteY4" fmla="*/ 219646 h 470642"/>
                    <a:gd name="connsiteX0" fmla="*/ 19565 w 2998155"/>
                    <a:gd name="connsiteY0" fmla="*/ 219646 h 470642"/>
                    <a:gd name="connsiteX1" fmla="*/ 1640135 w 2998155"/>
                    <a:gd name="connsiteY1" fmla="*/ 5889 h 470642"/>
                    <a:gd name="connsiteX2" fmla="*/ 2998155 w 2998155"/>
                    <a:gd name="connsiteY2" fmla="*/ 120058 h 470642"/>
                    <a:gd name="connsiteX3" fmla="*/ 888697 w 2998155"/>
                    <a:gd name="connsiteY3" fmla="*/ 469617 h 470642"/>
                    <a:gd name="connsiteX4" fmla="*/ 19565 w 2998155"/>
                    <a:gd name="connsiteY4" fmla="*/ 219646 h 470642"/>
                    <a:gd name="connsiteX0" fmla="*/ 61658 w 2497040"/>
                    <a:gd name="connsiteY0" fmla="*/ 326113 h 482740"/>
                    <a:gd name="connsiteX1" fmla="*/ 1139020 w 2497040"/>
                    <a:gd name="connsiteY1" fmla="*/ 12768 h 482740"/>
                    <a:gd name="connsiteX2" fmla="*/ 2497040 w 2497040"/>
                    <a:gd name="connsiteY2" fmla="*/ 126937 h 482740"/>
                    <a:gd name="connsiteX3" fmla="*/ 387582 w 2497040"/>
                    <a:gd name="connsiteY3" fmla="*/ 476496 h 482740"/>
                    <a:gd name="connsiteX4" fmla="*/ 61658 w 2497040"/>
                    <a:gd name="connsiteY4" fmla="*/ 326113 h 482740"/>
                    <a:gd name="connsiteX0" fmla="*/ 41613 w 2476995"/>
                    <a:gd name="connsiteY0" fmla="*/ 349908 h 506738"/>
                    <a:gd name="connsiteX1" fmla="*/ 847371 w 2476995"/>
                    <a:gd name="connsiteY1" fmla="*/ 9403 h 506738"/>
                    <a:gd name="connsiteX2" fmla="*/ 2476995 w 2476995"/>
                    <a:gd name="connsiteY2" fmla="*/ 150732 h 506738"/>
                    <a:gd name="connsiteX3" fmla="*/ 367537 w 2476995"/>
                    <a:gd name="connsiteY3" fmla="*/ 500291 h 506738"/>
                    <a:gd name="connsiteX4" fmla="*/ 41613 w 2476995"/>
                    <a:gd name="connsiteY4" fmla="*/ 349908 h 506738"/>
                    <a:gd name="connsiteX0" fmla="*/ 35608 w 2470990"/>
                    <a:gd name="connsiteY0" fmla="*/ 349908 h 506738"/>
                    <a:gd name="connsiteX1" fmla="*/ 759884 w 2470990"/>
                    <a:gd name="connsiteY1" fmla="*/ 9403 h 506738"/>
                    <a:gd name="connsiteX2" fmla="*/ 2470990 w 2470990"/>
                    <a:gd name="connsiteY2" fmla="*/ 150732 h 506738"/>
                    <a:gd name="connsiteX3" fmla="*/ 361532 w 2470990"/>
                    <a:gd name="connsiteY3" fmla="*/ 500291 h 506738"/>
                    <a:gd name="connsiteX4" fmla="*/ 35608 w 2470990"/>
                    <a:gd name="connsiteY4" fmla="*/ 349908 h 506738"/>
                    <a:gd name="connsiteX0" fmla="*/ 35608 w 2470990"/>
                    <a:gd name="connsiteY0" fmla="*/ 340700 h 497530"/>
                    <a:gd name="connsiteX1" fmla="*/ 759884 w 2470990"/>
                    <a:gd name="connsiteY1" fmla="*/ 195 h 497530"/>
                    <a:gd name="connsiteX2" fmla="*/ 2470990 w 2470990"/>
                    <a:gd name="connsiteY2" fmla="*/ 141524 h 497530"/>
                    <a:gd name="connsiteX3" fmla="*/ 361532 w 2470990"/>
                    <a:gd name="connsiteY3" fmla="*/ 491083 h 497530"/>
                    <a:gd name="connsiteX4" fmla="*/ 35608 w 2470990"/>
                    <a:gd name="connsiteY4" fmla="*/ 340700 h 497530"/>
                    <a:gd name="connsiteX0" fmla="*/ 101865 w 2338071"/>
                    <a:gd name="connsiteY0" fmla="*/ 367597 h 509624"/>
                    <a:gd name="connsiteX1" fmla="*/ 626965 w 2338071"/>
                    <a:gd name="connsiteY1" fmla="*/ 10451 h 509624"/>
                    <a:gd name="connsiteX2" fmla="*/ 2338071 w 2338071"/>
                    <a:gd name="connsiteY2" fmla="*/ 151780 h 509624"/>
                    <a:gd name="connsiteX3" fmla="*/ 228613 w 2338071"/>
                    <a:gd name="connsiteY3" fmla="*/ 501339 h 509624"/>
                    <a:gd name="connsiteX4" fmla="*/ 101865 w 2338071"/>
                    <a:gd name="connsiteY4" fmla="*/ 367597 h 509624"/>
                    <a:gd name="connsiteX0" fmla="*/ 103999 w 2340205"/>
                    <a:gd name="connsiteY0" fmla="*/ 345778 h 487549"/>
                    <a:gd name="connsiteX1" fmla="*/ 665313 w 2340205"/>
                    <a:gd name="connsiteY1" fmla="*/ 13594 h 487549"/>
                    <a:gd name="connsiteX2" fmla="*/ 2340205 w 2340205"/>
                    <a:gd name="connsiteY2" fmla="*/ 129961 h 487549"/>
                    <a:gd name="connsiteX3" fmla="*/ 230747 w 2340205"/>
                    <a:gd name="connsiteY3" fmla="*/ 479520 h 487549"/>
                    <a:gd name="connsiteX4" fmla="*/ 103999 w 2340205"/>
                    <a:gd name="connsiteY4" fmla="*/ 345778 h 4875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40205" h="487549">
                      <a:moveTo>
                        <a:pt x="103999" y="345778"/>
                      </a:moveTo>
                      <a:cubicBezTo>
                        <a:pt x="176427" y="268124"/>
                        <a:pt x="292612" y="49564"/>
                        <a:pt x="665313" y="13594"/>
                      </a:cubicBezTo>
                      <a:cubicBezTo>
                        <a:pt x="1038014" y="-22376"/>
                        <a:pt x="2340205" y="11906"/>
                        <a:pt x="2340205" y="129961"/>
                      </a:cubicBezTo>
                      <a:cubicBezTo>
                        <a:pt x="2294938" y="483406"/>
                        <a:pt x="603448" y="443551"/>
                        <a:pt x="230747" y="479520"/>
                      </a:cubicBezTo>
                      <a:cubicBezTo>
                        <a:pt x="-141954" y="515490"/>
                        <a:pt x="31571" y="423432"/>
                        <a:pt x="103999" y="345778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1" name="Oval 10">
                  <a:extLst>
                    <a:ext uri="{FF2B5EF4-FFF2-40B4-BE49-F238E27FC236}">
                      <a16:creationId xmlns:a16="http://schemas.microsoft.com/office/drawing/2014/main" id="{E32890DD-3D7D-4893-860B-20DD7D5C95FA}"/>
                    </a:ext>
                  </a:extLst>
                </p:cNvPr>
                <p:cNvSpPr/>
                <p:nvPr/>
              </p:nvSpPr>
              <p:spPr>
                <a:xfrm>
                  <a:off x="2129045" y="4732541"/>
                  <a:ext cx="2335460" cy="664354"/>
                </a:xfrm>
                <a:custGeom>
                  <a:avLst/>
                  <a:gdLst>
                    <a:gd name="connsiteX0" fmla="*/ 0 w 3241140"/>
                    <a:gd name="connsiteY0" fmla="*/ 213757 h 427514"/>
                    <a:gd name="connsiteX1" fmla="*/ 1620570 w 3241140"/>
                    <a:gd name="connsiteY1" fmla="*/ 0 h 427514"/>
                    <a:gd name="connsiteX2" fmla="*/ 3241140 w 3241140"/>
                    <a:gd name="connsiteY2" fmla="*/ 213757 h 427514"/>
                    <a:gd name="connsiteX3" fmla="*/ 1620570 w 3241140"/>
                    <a:gd name="connsiteY3" fmla="*/ 427514 h 427514"/>
                    <a:gd name="connsiteX4" fmla="*/ 0 w 3241140"/>
                    <a:gd name="connsiteY4" fmla="*/ 213757 h 427514"/>
                    <a:gd name="connsiteX0" fmla="*/ 43969 w 3285109"/>
                    <a:gd name="connsiteY0" fmla="*/ 213757 h 463728"/>
                    <a:gd name="connsiteX1" fmla="*/ 1664539 w 3285109"/>
                    <a:gd name="connsiteY1" fmla="*/ 0 h 463728"/>
                    <a:gd name="connsiteX2" fmla="*/ 3285109 w 3285109"/>
                    <a:gd name="connsiteY2" fmla="*/ 213757 h 463728"/>
                    <a:gd name="connsiteX3" fmla="*/ 913101 w 3285109"/>
                    <a:gd name="connsiteY3" fmla="*/ 463728 h 463728"/>
                    <a:gd name="connsiteX4" fmla="*/ 43969 w 3285109"/>
                    <a:gd name="connsiteY4" fmla="*/ 213757 h 463728"/>
                    <a:gd name="connsiteX0" fmla="*/ 19565 w 2998155"/>
                    <a:gd name="connsiteY0" fmla="*/ 219646 h 470642"/>
                    <a:gd name="connsiteX1" fmla="*/ 1640135 w 2998155"/>
                    <a:gd name="connsiteY1" fmla="*/ 5889 h 470642"/>
                    <a:gd name="connsiteX2" fmla="*/ 2998155 w 2998155"/>
                    <a:gd name="connsiteY2" fmla="*/ 120058 h 470642"/>
                    <a:gd name="connsiteX3" fmla="*/ 888697 w 2998155"/>
                    <a:gd name="connsiteY3" fmla="*/ 469617 h 470642"/>
                    <a:gd name="connsiteX4" fmla="*/ 19565 w 2998155"/>
                    <a:gd name="connsiteY4" fmla="*/ 219646 h 470642"/>
                    <a:gd name="connsiteX0" fmla="*/ 19565 w 2998155"/>
                    <a:gd name="connsiteY0" fmla="*/ 219646 h 470642"/>
                    <a:gd name="connsiteX1" fmla="*/ 1640135 w 2998155"/>
                    <a:gd name="connsiteY1" fmla="*/ 5889 h 470642"/>
                    <a:gd name="connsiteX2" fmla="*/ 2998155 w 2998155"/>
                    <a:gd name="connsiteY2" fmla="*/ 120058 h 470642"/>
                    <a:gd name="connsiteX3" fmla="*/ 888697 w 2998155"/>
                    <a:gd name="connsiteY3" fmla="*/ 469617 h 470642"/>
                    <a:gd name="connsiteX4" fmla="*/ 19565 w 2998155"/>
                    <a:gd name="connsiteY4" fmla="*/ 219646 h 470642"/>
                    <a:gd name="connsiteX0" fmla="*/ 61658 w 2497040"/>
                    <a:gd name="connsiteY0" fmla="*/ 326113 h 482740"/>
                    <a:gd name="connsiteX1" fmla="*/ 1139020 w 2497040"/>
                    <a:gd name="connsiteY1" fmla="*/ 12768 h 482740"/>
                    <a:gd name="connsiteX2" fmla="*/ 2497040 w 2497040"/>
                    <a:gd name="connsiteY2" fmla="*/ 126937 h 482740"/>
                    <a:gd name="connsiteX3" fmla="*/ 387582 w 2497040"/>
                    <a:gd name="connsiteY3" fmla="*/ 476496 h 482740"/>
                    <a:gd name="connsiteX4" fmla="*/ 61658 w 2497040"/>
                    <a:gd name="connsiteY4" fmla="*/ 326113 h 482740"/>
                    <a:gd name="connsiteX0" fmla="*/ 41613 w 2476995"/>
                    <a:gd name="connsiteY0" fmla="*/ 349908 h 506738"/>
                    <a:gd name="connsiteX1" fmla="*/ 847371 w 2476995"/>
                    <a:gd name="connsiteY1" fmla="*/ 9403 h 506738"/>
                    <a:gd name="connsiteX2" fmla="*/ 2476995 w 2476995"/>
                    <a:gd name="connsiteY2" fmla="*/ 150732 h 506738"/>
                    <a:gd name="connsiteX3" fmla="*/ 367537 w 2476995"/>
                    <a:gd name="connsiteY3" fmla="*/ 500291 h 506738"/>
                    <a:gd name="connsiteX4" fmla="*/ 41613 w 2476995"/>
                    <a:gd name="connsiteY4" fmla="*/ 349908 h 506738"/>
                    <a:gd name="connsiteX0" fmla="*/ 35608 w 2470990"/>
                    <a:gd name="connsiteY0" fmla="*/ 349908 h 506738"/>
                    <a:gd name="connsiteX1" fmla="*/ 759884 w 2470990"/>
                    <a:gd name="connsiteY1" fmla="*/ 9403 h 506738"/>
                    <a:gd name="connsiteX2" fmla="*/ 2470990 w 2470990"/>
                    <a:gd name="connsiteY2" fmla="*/ 150732 h 506738"/>
                    <a:gd name="connsiteX3" fmla="*/ 361532 w 2470990"/>
                    <a:gd name="connsiteY3" fmla="*/ 500291 h 506738"/>
                    <a:gd name="connsiteX4" fmla="*/ 35608 w 2470990"/>
                    <a:gd name="connsiteY4" fmla="*/ 349908 h 506738"/>
                    <a:gd name="connsiteX0" fmla="*/ 35608 w 2470990"/>
                    <a:gd name="connsiteY0" fmla="*/ 340700 h 497530"/>
                    <a:gd name="connsiteX1" fmla="*/ 759884 w 2470990"/>
                    <a:gd name="connsiteY1" fmla="*/ 195 h 497530"/>
                    <a:gd name="connsiteX2" fmla="*/ 2470990 w 2470990"/>
                    <a:gd name="connsiteY2" fmla="*/ 141524 h 497530"/>
                    <a:gd name="connsiteX3" fmla="*/ 361532 w 2470990"/>
                    <a:gd name="connsiteY3" fmla="*/ 491083 h 497530"/>
                    <a:gd name="connsiteX4" fmla="*/ 35608 w 2470990"/>
                    <a:gd name="connsiteY4" fmla="*/ 340700 h 497530"/>
                    <a:gd name="connsiteX0" fmla="*/ 101865 w 2338071"/>
                    <a:gd name="connsiteY0" fmla="*/ 367597 h 509624"/>
                    <a:gd name="connsiteX1" fmla="*/ 626965 w 2338071"/>
                    <a:gd name="connsiteY1" fmla="*/ 10451 h 509624"/>
                    <a:gd name="connsiteX2" fmla="*/ 2338071 w 2338071"/>
                    <a:gd name="connsiteY2" fmla="*/ 151780 h 509624"/>
                    <a:gd name="connsiteX3" fmla="*/ 228613 w 2338071"/>
                    <a:gd name="connsiteY3" fmla="*/ 501339 h 509624"/>
                    <a:gd name="connsiteX4" fmla="*/ 101865 w 2338071"/>
                    <a:gd name="connsiteY4" fmla="*/ 367597 h 509624"/>
                    <a:gd name="connsiteX0" fmla="*/ 103999 w 2340205"/>
                    <a:gd name="connsiteY0" fmla="*/ 345778 h 487549"/>
                    <a:gd name="connsiteX1" fmla="*/ 665313 w 2340205"/>
                    <a:gd name="connsiteY1" fmla="*/ 13594 h 487549"/>
                    <a:gd name="connsiteX2" fmla="*/ 2340205 w 2340205"/>
                    <a:gd name="connsiteY2" fmla="*/ 129961 h 487549"/>
                    <a:gd name="connsiteX3" fmla="*/ 230747 w 2340205"/>
                    <a:gd name="connsiteY3" fmla="*/ 479520 h 487549"/>
                    <a:gd name="connsiteX4" fmla="*/ 103999 w 2340205"/>
                    <a:gd name="connsiteY4" fmla="*/ 345778 h 4875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40205" h="487549">
                      <a:moveTo>
                        <a:pt x="103999" y="345778"/>
                      </a:moveTo>
                      <a:cubicBezTo>
                        <a:pt x="176427" y="268124"/>
                        <a:pt x="292612" y="49564"/>
                        <a:pt x="665313" y="13594"/>
                      </a:cubicBezTo>
                      <a:cubicBezTo>
                        <a:pt x="1038014" y="-22376"/>
                        <a:pt x="2340205" y="11906"/>
                        <a:pt x="2340205" y="129961"/>
                      </a:cubicBezTo>
                      <a:cubicBezTo>
                        <a:pt x="2294938" y="483406"/>
                        <a:pt x="603448" y="443551"/>
                        <a:pt x="230747" y="479520"/>
                      </a:cubicBezTo>
                      <a:cubicBezTo>
                        <a:pt x="-141954" y="515490"/>
                        <a:pt x="31571" y="423432"/>
                        <a:pt x="103999" y="345778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3" name="Group 2">
                  <a:extLst>
                    <a:ext uri="{FF2B5EF4-FFF2-40B4-BE49-F238E27FC236}">
                      <a16:creationId xmlns:a16="http://schemas.microsoft.com/office/drawing/2014/main" id="{85C29390-D9BE-4821-9460-D1EE78E215FB}"/>
                    </a:ext>
                  </a:extLst>
                </p:cNvPr>
                <p:cNvGrpSpPr/>
                <p:nvPr/>
              </p:nvGrpSpPr>
              <p:grpSpPr>
                <a:xfrm>
                  <a:off x="1902396" y="3489681"/>
                  <a:ext cx="1880335" cy="1818430"/>
                  <a:chOff x="4365105" y="3429000"/>
                  <a:chExt cx="1880335" cy="1818430"/>
                </a:xfrm>
              </p:grpSpPr>
              <p:pic>
                <p:nvPicPr>
                  <p:cNvPr id="22" name="Picture 4" descr="Image result for woman umbrella silhouette">
                    <a:extLst>
                      <a:ext uri="{FF2B5EF4-FFF2-40B4-BE49-F238E27FC236}">
                        <a16:creationId xmlns:a16="http://schemas.microsoft.com/office/drawing/2014/main" id="{C090E92A-A0A9-4570-A76B-F366B90B0EA8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6">
                    <a:duotone>
                      <a:schemeClr val="accent4">
                        <a:shade val="45000"/>
                        <a:satMod val="135000"/>
                      </a:schemeClr>
                      <a:prstClr val="white"/>
                    </a:duotone>
                    <a:extLst>
                      <a:ext uri="{BEBA8EAE-BF5A-486C-A8C5-ECC9F3942E4B}">
                        <a14:imgProps xmlns:a14="http://schemas.microsoft.com/office/drawing/2010/main">
                          <a14:imgLayer r:embed="rId7">
                            <a14:imgEffect>
                              <a14:brightnessContrast contrast="40000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377243" y="3444064"/>
                    <a:ext cx="1489379" cy="1489379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24" name="Picture 4" descr="Image result for woman umbrella silhouette">
                    <a:extLst>
                      <a:ext uri="{FF2B5EF4-FFF2-40B4-BE49-F238E27FC236}">
                        <a16:creationId xmlns:a16="http://schemas.microsoft.com/office/drawing/2014/main" id="{F594A13A-C00C-49C0-A7C7-8750AD3191D8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6">
                    <a:biLevel thresh="25000"/>
                    <a:extLst>
                      <a:ext uri="{BEBA8EAE-BF5A-486C-A8C5-ECC9F3942E4B}">
                        <a14:imgProps xmlns:a14="http://schemas.microsoft.com/office/drawing/2010/main">
                          <a14:imgLayer r:embed="rId7">
                            <a14:imgEffect>
                              <a14:brightnessContrast contrast="40000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365105" y="3429000"/>
                    <a:ext cx="1489379" cy="1489379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6" name="Rectangle 25">
                    <a:extLst>
                      <a:ext uri="{FF2B5EF4-FFF2-40B4-BE49-F238E27FC236}">
                        <a16:creationId xmlns:a16="http://schemas.microsoft.com/office/drawing/2014/main" id="{56DC65C3-9507-4BB8-ABD6-7ED485DAC560}"/>
                      </a:ext>
                    </a:extLst>
                  </p:cNvPr>
                  <p:cNvSpPr/>
                  <p:nvPr/>
                </p:nvSpPr>
                <p:spPr>
                  <a:xfrm>
                    <a:off x="4953848" y="4971166"/>
                    <a:ext cx="1291592" cy="276264"/>
                  </a:xfrm>
                  <a:prstGeom prst="rect">
                    <a:avLst/>
                  </a:pr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sp>
              <p:nvSpPr>
                <p:cNvPr id="27" name="Rectangle 26">
                  <a:extLst>
                    <a:ext uri="{FF2B5EF4-FFF2-40B4-BE49-F238E27FC236}">
                      <a16:creationId xmlns:a16="http://schemas.microsoft.com/office/drawing/2014/main" id="{A35E08CF-4591-459D-86D5-94F8EA055A4D}"/>
                    </a:ext>
                  </a:extLst>
                </p:cNvPr>
                <p:cNvSpPr/>
                <p:nvPr/>
              </p:nvSpPr>
              <p:spPr>
                <a:xfrm>
                  <a:off x="2486052" y="5153000"/>
                  <a:ext cx="2434920" cy="219093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8" name="Rectangle 27">
                  <a:extLst>
                    <a:ext uri="{FF2B5EF4-FFF2-40B4-BE49-F238E27FC236}">
                      <a16:creationId xmlns:a16="http://schemas.microsoft.com/office/drawing/2014/main" id="{DE9E9370-257A-40B7-B8D7-1A904117552C}"/>
                    </a:ext>
                  </a:extLst>
                </p:cNvPr>
                <p:cNvSpPr/>
                <p:nvPr/>
              </p:nvSpPr>
              <p:spPr>
                <a:xfrm>
                  <a:off x="2124300" y="1728214"/>
                  <a:ext cx="2796672" cy="3643879"/>
                </a:xfrm>
                <a:prstGeom prst="rect">
                  <a:avLst/>
                </a:prstGeom>
                <a:noFill/>
                <a:ln w="762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5EA700F4-1A66-472E-A31D-7526D678191B}"/>
                    </a:ext>
                  </a:extLst>
                </p:cNvPr>
                <p:cNvGrpSpPr/>
                <p:nvPr/>
              </p:nvGrpSpPr>
              <p:grpSpPr>
                <a:xfrm>
                  <a:off x="2272520" y="1959935"/>
                  <a:ext cx="2502232" cy="509422"/>
                  <a:chOff x="4894313" y="2821163"/>
                  <a:chExt cx="2416092" cy="491886"/>
                </a:xfrm>
              </p:grpSpPr>
              <p:pic>
                <p:nvPicPr>
                  <p:cNvPr id="29" name="Picture 28">
                    <a:extLst>
                      <a:ext uri="{FF2B5EF4-FFF2-40B4-BE49-F238E27FC236}">
                        <a16:creationId xmlns:a16="http://schemas.microsoft.com/office/drawing/2014/main" id="{FFA03A97-15ED-40D5-961A-2DEF3FE784F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8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b="18535"/>
                  <a:stretch/>
                </p:blipFill>
                <p:spPr>
                  <a:xfrm>
                    <a:off x="4894313" y="2821163"/>
                    <a:ext cx="2403373" cy="403008"/>
                  </a:xfrm>
                  <a:prstGeom prst="rect">
                    <a:avLst/>
                  </a:prstGeom>
                </p:spPr>
              </p:pic>
              <p:pic>
                <p:nvPicPr>
                  <p:cNvPr id="30" name="Picture 29">
                    <a:extLst>
                      <a:ext uri="{FF2B5EF4-FFF2-40B4-BE49-F238E27FC236}">
                        <a16:creationId xmlns:a16="http://schemas.microsoft.com/office/drawing/2014/main" id="{0BA6DEFA-4115-4C48-B275-955983AC174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8">
                    <a:duotone>
                      <a:schemeClr val="accent4">
                        <a:shade val="45000"/>
                        <a:satMod val="135000"/>
                      </a:schemeClr>
                      <a:prstClr val="white"/>
                    </a:duoton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b="18535"/>
                  <a:stretch/>
                </p:blipFill>
                <p:spPr>
                  <a:xfrm>
                    <a:off x="4907032" y="2910041"/>
                    <a:ext cx="2403373" cy="403008"/>
                  </a:xfrm>
                  <a:prstGeom prst="rect">
                    <a:avLst/>
                  </a:prstGeom>
                </p:spPr>
              </p:pic>
            </p:grpSp>
          </p:grpSp>
          <p:pic>
            <p:nvPicPr>
              <p:cNvPr id="5130" name="Picture 10" descr="Image result for rain png">
                <a:extLst>
                  <a:ext uri="{FF2B5EF4-FFF2-40B4-BE49-F238E27FC236}">
                    <a16:creationId xmlns:a16="http://schemas.microsoft.com/office/drawing/2014/main" id="{8B0A7914-FA18-454B-BE15-E034E78A974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9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2480" r="61506" b="7375"/>
              <a:stretch/>
            </p:blipFill>
            <p:spPr bwMode="auto">
              <a:xfrm>
                <a:off x="4722955" y="2260404"/>
                <a:ext cx="2746585" cy="321656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27C0B67D-F90E-4003-8268-9F8D672B3C41}"/>
                </a:ext>
              </a:extLst>
            </p:cNvPr>
            <p:cNvSpPr txBox="1"/>
            <p:nvPr/>
          </p:nvSpPr>
          <p:spPr>
            <a:xfrm>
              <a:off x="5927989" y="5026925"/>
              <a:ext cx="372132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i="1" dirty="0">
                  <a:solidFill>
                    <a:schemeClr val="accent4"/>
                  </a:solidFill>
                  <a:latin typeface="Adobe Garamond Pro" panose="02020502060506020403" pitchFamily="18" charset="0"/>
                </a:rPr>
                <a:t>You’ve got every right to be nervous</a:t>
              </a:r>
              <a:r>
                <a:rPr lang="en-GB" sz="800" i="1" dirty="0">
                  <a:solidFill>
                    <a:schemeClr val="accent4"/>
                  </a:solidFill>
                  <a:latin typeface="Adobe Garamond Pro" panose="02020502060506020403" pitchFamily="18" charset="0"/>
                </a:rPr>
                <a:t>.</a:t>
              </a:r>
              <a:endParaRPr lang="en-GB" sz="700" i="1" dirty="0">
                <a:solidFill>
                  <a:schemeClr val="accent4"/>
                </a:solidFill>
                <a:latin typeface="Adobe Garamond Pro" panose="02020502060506020403" pitchFamily="18" charset="0"/>
              </a:endParaRPr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0DCFC52B-9C8B-4BCF-A419-624D8302BA4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88660" y="2561759"/>
              <a:ext cx="283247" cy="97567"/>
            </a:xfrm>
            <a:prstGeom prst="rect">
              <a:avLst/>
            </a:prstGeom>
          </p:spPr>
        </p:pic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E6F0BC80-8598-4254-9BAA-BF2C169F94AA}"/>
                </a:ext>
              </a:extLst>
            </p:cNvPr>
            <p:cNvSpPr/>
            <p:nvPr/>
          </p:nvSpPr>
          <p:spPr>
            <a:xfrm>
              <a:off x="5212864" y="4927916"/>
              <a:ext cx="341438" cy="36383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C01E7897-452D-42AD-A991-5A75BF495159}"/>
              </a:ext>
            </a:extLst>
          </p:cNvPr>
          <p:cNvSpPr txBox="1"/>
          <p:nvPr/>
        </p:nvSpPr>
        <p:spPr>
          <a:xfrm>
            <a:off x="6240179" y="3769826"/>
            <a:ext cx="285363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  <a:latin typeface="Calisto MT" panose="02040603050505030304" pitchFamily="18" charset="0"/>
              </a:rPr>
              <a:t>A N G S T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GB" sz="800" dirty="0">
                <a:solidFill>
                  <a:schemeClr val="bg1">
                    <a:lumMod val="95000"/>
                  </a:schemeClr>
                </a:solidFill>
              </a:rPr>
              <a:t>(2018)</a:t>
            </a:r>
          </a:p>
          <a:p>
            <a:endParaRPr lang="en-GB" sz="11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050" b="1" dirty="0">
                <a:solidFill>
                  <a:schemeClr val="bg1">
                    <a:lumMod val="95000"/>
                  </a:schemeClr>
                </a:solidFill>
              </a:rPr>
              <a:t>Director: 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</a:rPr>
              <a:t>	Joe Deighton</a:t>
            </a:r>
          </a:p>
          <a:p>
            <a:r>
              <a:rPr lang="en-GB" sz="1050" b="1" dirty="0">
                <a:solidFill>
                  <a:schemeClr val="bg1">
                    <a:lumMod val="95000"/>
                  </a:schemeClr>
                </a:solidFill>
              </a:rPr>
              <a:t>Genre:</a:t>
            </a:r>
            <a:r>
              <a:rPr lang="en-GB" sz="1050" dirty="0">
                <a:solidFill>
                  <a:schemeClr val="bg1">
                    <a:lumMod val="95000"/>
                  </a:schemeClr>
                </a:solidFill>
              </a:rPr>
              <a:t>	Drama / Horror</a:t>
            </a:r>
          </a:p>
          <a:p>
            <a:endParaRPr lang="en-GB" sz="11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100" i="1" dirty="0">
                <a:solidFill>
                  <a:schemeClr val="bg1">
                    <a:lumMod val="95000"/>
                  </a:schemeClr>
                </a:solidFill>
              </a:rPr>
              <a:t>“It’s a first-date horror, exploring the dark side of just how far someone will go to connect with another.”</a:t>
            </a:r>
          </a:p>
          <a:p>
            <a:endParaRPr lang="en-GB" sz="12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285533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DCEFD-2661-419A-B2B2-50B44F118CFB}"/>
              </a:ext>
            </a:extLst>
          </p:cNvPr>
          <p:cNvSpPr/>
          <p:nvPr/>
        </p:nvSpPr>
        <p:spPr>
          <a:xfrm>
            <a:off x="1" y="-147506"/>
            <a:ext cx="12191999" cy="700550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9EBDFF-6C9A-4633-90AD-920EC487B5FF}"/>
              </a:ext>
            </a:extLst>
          </p:cNvPr>
          <p:cNvCxnSpPr>
            <a:cxnSpLocks/>
          </p:cNvCxnSpPr>
          <p:nvPr/>
        </p:nvCxnSpPr>
        <p:spPr>
          <a:xfrm>
            <a:off x="6096000" y="-130414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FE506-F7AB-428C-BF73-858905DF406D}"/>
              </a:ext>
            </a:extLst>
          </p:cNvPr>
          <p:cNvSpPr/>
          <p:nvPr/>
        </p:nvSpPr>
        <p:spPr>
          <a:xfrm>
            <a:off x="1199323" y="760587"/>
            <a:ext cx="9793355" cy="533682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4F4164-BDAA-42EA-A977-5160D0B788A8}"/>
              </a:ext>
            </a:extLst>
          </p:cNvPr>
          <p:cNvCxnSpPr>
            <a:cxnSpLocks/>
          </p:cNvCxnSpPr>
          <p:nvPr/>
        </p:nvCxnSpPr>
        <p:spPr>
          <a:xfrm>
            <a:off x="6096000" y="6101003"/>
            <a:ext cx="1" cy="893088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141142C-D918-4DB8-8402-49E295EF939F}"/>
              </a:ext>
            </a:extLst>
          </p:cNvPr>
          <p:cNvSpPr txBox="1"/>
          <p:nvPr/>
        </p:nvSpPr>
        <p:spPr>
          <a:xfrm>
            <a:off x="4953847" y="3084847"/>
            <a:ext cx="22843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</a:t>
            </a:r>
            <a:endParaRPr lang="en-GB" sz="44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90B29F-3879-441F-BF5B-DF026A187B93}"/>
              </a:ext>
            </a:extLst>
          </p:cNvPr>
          <p:cNvCxnSpPr>
            <a:cxnSpLocks/>
          </p:cNvCxnSpPr>
          <p:nvPr/>
        </p:nvCxnSpPr>
        <p:spPr>
          <a:xfrm>
            <a:off x="4953848" y="3524631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568552D-FC6D-4021-99FE-17E88236E285}"/>
              </a:ext>
            </a:extLst>
          </p:cNvPr>
          <p:cNvCxnSpPr>
            <a:cxnSpLocks/>
          </p:cNvCxnSpPr>
          <p:nvPr/>
        </p:nvCxnSpPr>
        <p:spPr>
          <a:xfrm>
            <a:off x="4953849" y="2987918"/>
            <a:ext cx="2284303" cy="0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44556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13556</TotalTime>
  <Words>455</Words>
  <Application>Microsoft Office PowerPoint</Application>
  <PresentationFormat>Widescreen</PresentationFormat>
  <Paragraphs>147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Adobe Garamond Pro</vt:lpstr>
      <vt:lpstr>Arial</vt:lpstr>
      <vt:lpstr>Calibri</vt:lpstr>
      <vt:lpstr>Calibri Light</vt:lpstr>
      <vt:lpstr>Calisto MT</vt:lpstr>
      <vt:lpstr>Courier New</vt:lpstr>
      <vt:lpstr>Haettenschweiler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</dc:creator>
  <cp:lastModifiedBy>Joe</cp:lastModifiedBy>
  <cp:revision>144</cp:revision>
  <dcterms:created xsi:type="dcterms:W3CDTF">2018-10-15T17:12:11Z</dcterms:created>
  <dcterms:modified xsi:type="dcterms:W3CDTF">2018-12-04T11:11:52Z</dcterms:modified>
</cp:coreProperties>
</file>