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3" r:id="rId6"/>
    <p:sldId id="264" r:id="rId7"/>
    <p:sldId id="270" r:id="rId8"/>
    <p:sldId id="268" r:id="rId9"/>
    <p:sldId id="269" r:id="rId10"/>
    <p:sldId id="265" r:id="rId11"/>
    <p:sldId id="266" r:id="rId12"/>
    <p:sldId id="267" r:id="rId13"/>
    <p:sldId id="271" r:id="rId1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中度样式 2 - 强调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FB5741-F023-46C6-9AB5-229E21B2DD67}" type="doc">
      <dgm:prSet loTypeId="urn:microsoft.com/office/officeart/2005/8/layout/vList2" loCatId="list" qsTypeId="urn:microsoft.com/office/officeart/2005/8/quickstyle/simple3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6239110-CFDD-4E8A-85B9-E3E55824DDE0}">
      <dgm:prSet/>
      <dgm:spPr/>
      <dgm:t>
        <a:bodyPr/>
        <a:lstStyle/>
        <a:p>
          <a:r>
            <a:rPr lang="zh-CN" b="1" dirty="0">
              <a:latin typeface="Times New Roman" panose="02020603050405020304" pitchFamily="18" charset="0"/>
              <a:cs typeface="Times New Roman" panose="02020603050405020304" pitchFamily="18" charset="0"/>
            </a:rPr>
            <a:t>Choose appropriate research methods</a:t>
          </a:r>
          <a:endParaRPr lang="en-US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981C5FB-1A62-4FE8-84A3-8E954DF6A47C}" type="parTrans" cxnId="{1C0EC0D7-DC91-43DA-8478-3897E96ECD57}">
      <dgm:prSet/>
      <dgm:spPr/>
      <dgm:t>
        <a:bodyPr/>
        <a:lstStyle/>
        <a:p>
          <a:endParaRPr lang="en-US" sz="2400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9D5F4CE-5434-45D3-9937-7355F95F0896}" type="sibTrans" cxnId="{1C0EC0D7-DC91-43DA-8478-3897E96ECD57}">
      <dgm:prSet/>
      <dgm:spPr/>
      <dgm:t>
        <a:bodyPr/>
        <a:lstStyle/>
        <a:p>
          <a:endParaRPr lang="en-US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EC25257-8184-46F4-B256-203124EDC3A9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Select </a:t>
          </a:r>
          <a:r>
            <a:rPr lang="zh-CN" b="1" dirty="0">
              <a:latin typeface="Times New Roman" panose="02020603050405020304" pitchFamily="18" charset="0"/>
              <a:cs typeface="Times New Roman" panose="02020603050405020304" pitchFamily="18" charset="0"/>
            </a:rPr>
            <a:t>appropriate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 occasion and samples</a:t>
          </a:r>
        </a:p>
      </dgm:t>
    </dgm:pt>
    <dgm:pt modelId="{346E27E8-2025-4A41-ACF1-D23299698B9E}" type="parTrans" cxnId="{FF85D203-5BA4-4D38-8960-4A9C96C9708C}">
      <dgm:prSet/>
      <dgm:spPr/>
      <dgm:t>
        <a:bodyPr/>
        <a:lstStyle/>
        <a:p>
          <a:endParaRPr lang="en-US" sz="2400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8162986-C36D-4F9C-B463-236B1E3A9611}" type="sibTrans" cxnId="{FF85D203-5BA4-4D38-8960-4A9C96C9708C}">
      <dgm:prSet/>
      <dgm:spPr/>
      <dgm:t>
        <a:bodyPr/>
        <a:lstStyle/>
        <a:p>
          <a:endParaRPr lang="en-US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0C6C115-2E8D-4519-AFCD-B7CB1E6EDBD7}">
      <dgm:prSet/>
      <dgm:spPr/>
      <dgm:t>
        <a:bodyPr/>
        <a:lstStyle/>
        <a:p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Representativeness, accessibility, familiarity, degree of compatibility</a:t>
          </a:r>
        </a:p>
      </dgm:t>
    </dgm:pt>
    <dgm:pt modelId="{47AD8807-955E-4D12-B6A1-67E77514D910}" type="parTrans" cxnId="{06E4B9DD-1F4E-49E6-AEAA-9DDC23CAC78D}">
      <dgm:prSet/>
      <dgm:spPr/>
      <dgm:t>
        <a:bodyPr/>
        <a:lstStyle/>
        <a:p>
          <a:endParaRPr lang="en-US" sz="2400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3124F19-8A2D-40E8-86ED-A68CB20CE34C}" type="sibTrans" cxnId="{06E4B9DD-1F4E-49E6-AEAA-9DDC23CAC78D}">
      <dgm:prSet/>
      <dgm:spPr/>
      <dgm:t>
        <a:bodyPr/>
        <a:lstStyle/>
        <a:p>
          <a:endParaRPr lang="en-US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3906BBF-D350-48CC-A891-0AF33B214022}">
      <dgm:prSet/>
      <dgm:spPr/>
      <dgm:t>
        <a:bodyPr/>
        <a:lstStyle/>
        <a:p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Outline and questions design</a:t>
          </a:r>
        </a:p>
      </dgm:t>
    </dgm:pt>
    <dgm:pt modelId="{615FCDFB-885F-49AA-AFED-9AD6DD5A8588}" type="parTrans" cxnId="{F7AB8F4C-FBF3-471D-AAB4-93741FF41B11}">
      <dgm:prSet/>
      <dgm:spPr/>
      <dgm:t>
        <a:bodyPr/>
        <a:lstStyle/>
        <a:p>
          <a:endParaRPr lang="en-US" sz="2400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E21C909-1657-4F01-B3A1-CCB8958A1ABE}" type="sibTrans" cxnId="{F7AB8F4C-FBF3-471D-AAB4-93741FF41B11}">
      <dgm:prSet/>
      <dgm:spPr/>
      <dgm:t>
        <a:bodyPr/>
        <a:lstStyle/>
        <a:p>
          <a:endParaRPr lang="en-US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2F5042C-B980-46F3-9F1F-9FA1A2517A1B}">
      <dgm:prSet/>
      <dgm:spPr/>
      <dgm:t>
        <a:bodyPr/>
        <a:lstStyle/>
        <a:p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Maintain a balance between closeness and objectivity</a:t>
          </a:r>
        </a:p>
      </dgm:t>
    </dgm:pt>
    <dgm:pt modelId="{4E941C92-9A52-4DC9-86E3-A5BA655308F0}" type="parTrans" cxnId="{5402DCC3-1C7B-4CDD-8A71-2B6A9DD9F5E7}">
      <dgm:prSet/>
      <dgm:spPr/>
      <dgm:t>
        <a:bodyPr/>
        <a:lstStyle/>
        <a:p>
          <a:endParaRPr lang="en-US" sz="2400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642F90E-2587-45C5-B4CA-9E7A7BF91E5C}" type="sibTrans" cxnId="{5402DCC3-1C7B-4CDD-8A71-2B6A9DD9F5E7}">
      <dgm:prSet/>
      <dgm:spPr/>
      <dgm:t>
        <a:bodyPr/>
        <a:lstStyle/>
        <a:p>
          <a:endParaRPr lang="en-US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17FAA0-8745-4685-B58D-38B49BADC592}">
      <dgm:prSet/>
      <dgm:spPr/>
      <dgm:t>
        <a:bodyPr/>
        <a:lstStyle/>
        <a:p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Interviewers should be approachable, resourceful and completely neutral</a:t>
          </a:r>
        </a:p>
      </dgm:t>
    </dgm:pt>
    <dgm:pt modelId="{84C0B580-4A40-40E0-8C38-C4EA6B527929}" type="parTrans" cxnId="{EA90365D-E01D-4F24-AD6A-15167D3EBD2F}">
      <dgm:prSet/>
      <dgm:spPr/>
      <dgm:t>
        <a:bodyPr/>
        <a:lstStyle/>
        <a:p>
          <a:endParaRPr lang="en-US" sz="2400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0EE4EB6-96C7-42B2-B948-8D4D4E33898B}" type="sibTrans" cxnId="{EA90365D-E01D-4F24-AD6A-15167D3EBD2F}">
      <dgm:prSet/>
      <dgm:spPr/>
      <dgm:t>
        <a:bodyPr/>
        <a:lstStyle/>
        <a:p>
          <a:endParaRPr lang="en-US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70DAE7-9176-48CE-9CCF-139C72A49D7D}">
      <dgm:prSet/>
      <dgm:spPr/>
      <dgm:t>
        <a:bodyPr/>
        <a:lstStyle/>
        <a:p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Analyze the data discreetly, draw valid conclusion </a:t>
          </a:r>
        </a:p>
      </dgm:t>
    </dgm:pt>
    <dgm:pt modelId="{0F382239-EA37-4BC9-9279-48E59C3AC8B5}" type="parTrans" cxnId="{B8B0654E-2565-4AA5-9C7C-BBCA3C3793A3}">
      <dgm:prSet/>
      <dgm:spPr/>
      <dgm:t>
        <a:bodyPr/>
        <a:lstStyle/>
        <a:p>
          <a:endParaRPr lang="en-US" sz="2400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341F78-9E18-461F-8163-4287143E04A9}" type="sibTrans" cxnId="{B8B0654E-2565-4AA5-9C7C-BBCA3C3793A3}">
      <dgm:prSet/>
      <dgm:spPr/>
      <dgm:t>
        <a:bodyPr/>
        <a:lstStyle/>
        <a:p>
          <a:endParaRPr lang="en-US" b="1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C86527-ABC0-4106-904E-15335C923197}" type="pres">
      <dgm:prSet presAssocID="{87FB5741-F023-46C6-9AB5-229E21B2DD67}" presName="linear" presStyleCnt="0">
        <dgm:presLayoutVars>
          <dgm:animLvl val="lvl"/>
          <dgm:resizeHandles val="exact"/>
        </dgm:presLayoutVars>
      </dgm:prSet>
      <dgm:spPr/>
    </dgm:pt>
    <dgm:pt modelId="{2CFF97B6-419A-4AD5-8ABA-D97D24E6D61A}" type="pres">
      <dgm:prSet presAssocID="{86239110-CFDD-4E8A-85B9-E3E55824DDE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40E9AD4-4D22-4048-8167-C077052554B5}" type="pres">
      <dgm:prSet presAssocID="{79D5F4CE-5434-45D3-9937-7355F95F0896}" presName="spacer" presStyleCnt="0"/>
      <dgm:spPr/>
    </dgm:pt>
    <dgm:pt modelId="{A2B2B104-E5FA-47ED-8E68-BD9396515156}" type="pres">
      <dgm:prSet presAssocID="{EEC25257-8184-46F4-B256-203124EDC3A9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4D382BB-215D-4FF8-8C47-B0716223FADD}" type="pres">
      <dgm:prSet presAssocID="{E8162986-C36D-4F9C-B463-236B1E3A9611}" presName="spacer" presStyleCnt="0"/>
      <dgm:spPr/>
    </dgm:pt>
    <dgm:pt modelId="{4EE76FC6-E84F-4FAA-9E16-97E0CFEE0364}" type="pres">
      <dgm:prSet presAssocID="{D0C6C115-2E8D-4519-AFCD-B7CB1E6EDBD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14A81A0-965E-44CD-ADB5-DD6EE22E3E4D}" type="pres">
      <dgm:prSet presAssocID="{53124F19-8A2D-40E8-86ED-A68CB20CE34C}" presName="spacer" presStyleCnt="0"/>
      <dgm:spPr/>
    </dgm:pt>
    <dgm:pt modelId="{30B685F6-35CF-42F4-BC37-63AFB9624376}" type="pres">
      <dgm:prSet presAssocID="{13906BBF-D350-48CC-A891-0AF33B21402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6BD0DC3-DC1D-4DDF-A4DD-FFF78A5F4FBF}" type="pres">
      <dgm:prSet presAssocID="{DE21C909-1657-4F01-B3A1-CCB8958A1ABE}" presName="spacer" presStyleCnt="0"/>
      <dgm:spPr/>
    </dgm:pt>
    <dgm:pt modelId="{CF35A9C3-F29C-48CD-A3FA-877B74283ABF}" type="pres">
      <dgm:prSet presAssocID="{52F5042C-B980-46F3-9F1F-9FA1A2517A1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CC2278D-4948-4673-98E5-059AA3445130}" type="pres">
      <dgm:prSet presAssocID="{3642F90E-2587-45C5-B4CA-9E7A7BF91E5C}" presName="spacer" presStyleCnt="0"/>
      <dgm:spPr/>
    </dgm:pt>
    <dgm:pt modelId="{0A5999FB-E57C-415F-9D01-E163C7F463D9}" type="pres">
      <dgm:prSet presAssocID="{5417FAA0-8745-4685-B58D-38B49BADC59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17AA470-A22E-401D-A048-B7C17066D312}" type="pres">
      <dgm:prSet presAssocID="{A0EE4EB6-96C7-42B2-B948-8D4D4E33898B}" presName="spacer" presStyleCnt="0"/>
      <dgm:spPr/>
    </dgm:pt>
    <dgm:pt modelId="{B96A6528-999E-4ADB-B6C0-DD860F070813}" type="pres">
      <dgm:prSet presAssocID="{E370DAE7-9176-48CE-9CCF-139C72A49D7D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F85D203-5BA4-4D38-8960-4A9C96C9708C}" srcId="{87FB5741-F023-46C6-9AB5-229E21B2DD67}" destId="{EEC25257-8184-46F4-B256-203124EDC3A9}" srcOrd="1" destOrd="0" parTransId="{346E27E8-2025-4A41-ACF1-D23299698B9E}" sibTransId="{E8162986-C36D-4F9C-B463-236B1E3A9611}"/>
    <dgm:cxn modelId="{17A78A2A-2A20-484B-8074-2D14DF95F51F}" type="presOf" srcId="{D0C6C115-2E8D-4519-AFCD-B7CB1E6EDBD7}" destId="{4EE76FC6-E84F-4FAA-9E16-97E0CFEE0364}" srcOrd="0" destOrd="0" presId="urn:microsoft.com/office/officeart/2005/8/layout/vList2"/>
    <dgm:cxn modelId="{EA90365D-E01D-4F24-AD6A-15167D3EBD2F}" srcId="{87FB5741-F023-46C6-9AB5-229E21B2DD67}" destId="{5417FAA0-8745-4685-B58D-38B49BADC592}" srcOrd="5" destOrd="0" parTransId="{84C0B580-4A40-40E0-8C38-C4EA6B527929}" sibTransId="{A0EE4EB6-96C7-42B2-B948-8D4D4E33898B}"/>
    <dgm:cxn modelId="{F7AB8F4C-FBF3-471D-AAB4-93741FF41B11}" srcId="{87FB5741-F023-46C6-9AB5-229E21B2DD67}" destId="{13906BBF-D350-48CC-A891-0AF33B214022}" srcOrd="3" destOrd="0" parTransId="{615FCDFB-885F-49AA-AFED-9AD6DD5A8588}" sibTransId="{DE21C909-1657-4F01-B3A1-CCB8958A1ABE}"/>
    <dgm:cxn modelId="{B8B0654E-2565-4AA5-9C7C-BBCA3C3793A3}" srcId="{87FB5741-F023-46C6-9AB5-229E21B2DD67}" destId="{E370DAE7-9176-48CE-9CCF-139C72A49D7D}" srcOrd="6" destOrd="0" parTransId="{0F382239-EA37-4BC9-9279-48E59C3AC8B5}" sibTransId="{03341F78-9E18-461F-8163-4287143E04A9}"/>
    <dgm:cxn modelId="{1BA49A73-E4F9-438B-8BA4-75A0A85EE9BB}" type="presOf" srcId="{E370DAE7-9176-48CE-9CCF-139C72A49D7D}" destId="{B96A6528-999E-4ADB-B6C0-DD860F070813}" srcOrd="0" destOrd="0" presId="urn:microsoft.com/office/officeart/2005/8/layout/vList2"/>
    <dgm:cxn modelId="{E3423AA0-20BB-4C75-A688-D1DFCC025840}" type="presOf" srcId="{87FB5741-F023-46C6-9AB5-229E21B2DD67}" destId="{E4C86527-ABC0-4106-904E-15335C923197}" srcOrd="0" destOrd="0" presId="urn:microsoft.com/office/officeart/2005/8/layout/vList2"/>
    <dgm:cxn modelId="{889AF7A0-EDAA-47A8-80D6-BC4FADF95824}" type="presOf" srcId="{52F5042C-B980-46F3-9F1F-9FA1A2517A1B}" destId="{CF35A9C3-F29C-48CD-A3FA-877B74283ABF}" srcOrd="0" destOrd="0" presId="urn:microsoft.com/office/officeart/2005/8/layout/vList2"/>
    <dgm:cxn modelId="{96BB81A8-8E14-4C9F-8A83-CF32832CFACC}" type="presOf" srcId="{86239110-CFDD-4E8A-85B9-E3E55824DDE0}" destId="{2CFF97B6-419A-4AD5-8ABA-D97D24E6D61A}" srcOrd="0" destOrd="0" presId="urn:microsoft.com/office/officeart/2005/8/layout/vList2"/>
    <dgm:cxn modelId="{5402DCC3-1C7B-4CDD-8A71-2B6A9DD9F5E7}" srcId="{87FB5741-F023-46C6-9AB5-229E21B2DD67}" destId="{52F5042C-B980-46F3-9F1F-9FA1A2517A1B}" srcOrd="4" destOrd="0" parTransId="{4E941C92-9A52-4DC9-86E3-A5BA655308F0}" sibTransId="{3642F90E-2587-45C5-B4CA-9E7A7BF91E5C}"/>
    <dgm:cxn modelId="{11371CCE-1D03-4E8E-8C1C-3B6B98144A44}" type="presOf" srcId="{EEC25257-8184-46F4-B256-203124EDC3A9}" destId="{A2B2B104-E5FA-47ED-8E68-BD9396515156}" srcOrd="0" destOrd="0" presId="urn:microsoft.com/office/officeart/2005/8/layout/vList2"/>
    <dgm:cxn modelId="{1C0EC0D7-DC91-43DA-8478-3897E96ECD57}" srcId="{87FB5741-F023-46C6-9AB5-229E21B2DD67}" destId="{86239110-CFDD-4E8A-85B9-E3E55824DDE0}" srcOrd="0" destOrd="0" parTransId="{3981C5FB-1A62-4FE8-84A3-8E954DF6A47C}" sibTransId="{79D5F4CE-5434-45D3-9937-7355F95F0896}"/>
    <dgm:cxn modelId="{06E4B9DD-1F4E-49E6-AEAA-9DDC23CAC78D}" srcId="{87FB5741-F023-46C6-9AB5-229E21B2DD67}" destId="{D0C6C115-2E8D-4519-AFCD-B7CB1E6EDBD7}" srcOrd="2" destOrd="0" parTransId="{47AD8807-955E-4D12-B6A1-67E77514D910}" sibTransId="{53124F19-8A2D-40E8-86ED-A68CB20CE34C}"/>
    <dgm:cxn modelId="{A1C039EE-C1F0-4A04-8500-0E86F5844813}" type="presOf" srcId="{13906BBF-D350-48CC-A891-0AF33B214022}" destId="{30B685F6-35CF-42F4-BC37-63AFB9624376}" srcOrd="0" destOrd="0" presId="urn:microsoft.com/office/officeart/2005/8/layout/vList2"/>
    <dgm:cxn modelId="{B06F46FF-EB6C-4D93-AE3E-EE363A0D99E1}" type="presOf" srcId="{5417FAA0-8745-4685-B58D-38B49BADC592}" destId="{0A5999FB-E57C-415F-9D01-E163C7F463D9}" srcOrd="0" destOrd="0" presId="urn:microsoft.com/office/officeart/2005/8/layout/vList2"/>
    <dgm:cxn modelId="{780CDA87-CF80-4794-9D49-08F5326929AD}" type="presParOf" srcId="{E4C86527-ABC0-4106-904E-15335C923197}" destId="{2CFF97B6-419A-4AD5-8ABA-D97D24E6D61A}" srcOrd="0" destOrd="0" presId="urn:microsoft.com/office/officeart/2005/8/layout/vList2"/>
    <dgm:cxn modelId="{EDDA027C-7081-4709-8F2C-55B8325867E4}" type="presParOf" srcId="{E4C86527-ABC0-4106-904E-15335C923197}" destId="{D40E9AD4-4D22-4048-8167-C077052554B5}" srcOrd="1" destOrd="0" presId="urn:microsoft.com/office/officeart/2005/8/layout/vList2"/>
    <dgm:cxn modelId="{62269E9B-625D-4AA9-ABFF-46287C95141C}" type="presParOf" srcId="{E4C86527-ABC0-4106-904E-15335C923197}" destId="{A2B2B104-E5FA-47ED-8E68-BD9396515156}" srcOrd="2" destOrd="0" presId="urn:microsoft.com/office/officeart/2005/8/layout/vList2"/>
    <dgm:cxn modelId="{89D5BCB1-6E0A-4FAE-AAE9-42D0D46E12B8}" type="presParOf" srcId="{E4C86527-ABC0-4106-904E-15335C923197}" destId="{34D382BB-215D-4FF8-8C47-B0716223FADD}" srcOrd="3" destOrd="0" presId="urn:microsoft.com/office/officeart/2005/8/layout/vList2"/>
    <dgm:cxn modelId="{4FAD5272-D9E0-4B9D-8821-016C50E804A1}" type="presParOf" srcId="{E4C86527-ABC0-4106-904E-15335C923197}" destId="{4EE76FC6-E84F-4FAA-9E16-97E0CFEE0364}" srcOrd="4" destOrd="0" presId="urn:microsoft.com/office/officeart/2005/8/layout/vList2"/>
    <dgm:cxn modelId="{07743848-1275-4F1B-BFFE-B2AB801F6794}" type="presParOf" srcId="{E4C86527-ABC0-4106-904E-15335C923197}" destId="{A14A81A0-965E-44CD-ADB5-DD6EE22E3E4D}" srcOrd="5" destOrd="0" presId="urn:microsoft.com/office/officeart/2005/8/layout/vList2"/>
    <dgm:cxn modelId="{E47E8B67-3B46-4087-B6CE-BC616DE40B99}" type="presParOf" srcId="{E4C86527-ABC0-4106-904E-15335C923197}" destId="{30B685F6-35CF-42F4-BC37-63AFB9624376}" srcOrd="6" destOrd="0" presId="urn:microsoft.com/office/officeart/2005/8/layout/vList2"/>
    <dgm:cxn modelId="{36AB10EB-6DE0-46F6-AD71-6433A33AFC0F}" type="presParOf" srcId="{E4C86527-ABC0-4106-904E-15335C923197}" destId="{56BD0DC3-DC1D-4DDF-A4DD-FFF78A5F4FBF}" srcOrd="7" destOrd="0" presId="urn:microsoft.com/office/officeart/2005/8/layout/vList2"/>
    <dgm:cxn modelId="{0C0A8324-9A95-4CE7-96F1-9191904F41D7}" type="presParOf" srcId="{E4C86527-ABC0-4106-904E-15335C923197}" destId="{CF35A9C3-F29C-48CD-A3FA-877B74283ABF}" srcOrd="8" destOrd="0" presId="urn:microsoft.com/office/officeart/2005/8/layout/vList2"/>
    <dgm:cxn modelId="{1F4BFEE8-D72E-480A-AFC4-6C4A03A1C5B4}" type="presParOf" srcId="{E4C86527-ABC0-4106-904E-15335C923197}" destId="{2CC2278D-4948-4673-98E5-059AA3445130}" srcOrd="9" destOrd="0" presId="urn:microsoft.com/office/officeart/2005/8/layout/vList2"/>
    <dgm:cxn modelId="{FB109CEB-1A4D-45DC-ADA1-17A5CA26DD16}" type="presParOf" srcId="{E4C86527-ABC0-4106-904E-15335C923197}" destId="{0A5999FB-E57C-415F-9D01-E163C7F463D9}" srcOrd="10" destOrd="0" presId="urn:microsoft.com/office/officeart/2005/8/layout/vList2"/>
    <dgm:cxn modelId="{67456295-1B0E-4C92-877F-1FD4707975BC}" type="presParOf" srcId="{E4C86527-ABC0-4106-904E-15335C923197}" destId="{C17AA470-A22E-401D-A048-B7C17066D312}" srcOrd="11" destOrd="0" presId="urn:microsoft.com/office/officeart/2005/8/layout/vList2"/>
    <dgm:cxn modelId="{A3B02EFD-305D-4E7A-ABFA-89DDF4EBB3D6}" type="presParOf" srcId="{E4C86527-ABC0-4106-904E-15335C923197}" destId="{B96A6528-999E-4ADB-B6C0-DD860F070813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FF97B6-419A-4AD5-8ABA-D97D24E6D61A}">
      <dsp:nvSpPr>
        <dsp:cNvPr id="0" name=""/>
        <dsp:cNvSpPr/>
      </dsp:nvSpPr>
      <dsp:spPr>
        <a:xfrm>
          <a:off x="0" y="689038"/>
          <a:ext cx="11092665" cy="631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27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Choose appropriate research methods</a:t>
          </a:r>
          <a:endParaRPr lang="en-US" sz="27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842" y="719880"/>
        <a:ext cx="11030981" cy="570116"/>
      </dsp:txXfrm>
    </dsp:sp>
    <dsp:sp modelId="{A2B2B104-E5FA-47ED-8E68-BD9396515156}">
      <dsp:nvSpPr>
        <dsp:cNvPr id="0" name=""/>
        <dsp:cNvSpPr/>
      </dsp:nvSpPr>
      <dsp:spPr>
        <a:xfrm>
          <a:off x="0" y="1398598"/>
          <a:ext cx="11092665" cy="631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Select </a:t>
          </a:r>
          <a:r>
            <a:rPr lang="zh-CN" sz="27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appropriate</a:t>
          </a:r>
          <a:r>
            <a:rPr lang="en-US" sz="27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occasion and samples</a:t>
          </a:r>
        </a:p>
      </dsp:txBody>
      <dsp:txXfrm>
        <a:off x="30842" y="1429440"/>
        <a:ext cx="11030981" cy="570116"/>
      </dsp:txXfrm>
    </dsp:sp>
    <dsp:sp modelId="{4EE76FC6-E84F-4FAA-9E16-97E0CFEE0364}">
      <dsp:nvSpPr>
        <dsp:cNvPr id="0" name=""/>
        <dsp:cNvSpPr/>
      </dsp:nvSpPr>
      <dsp:spPr>
        <a:xfrm>
          <a:off x="0" y="2108158"/>
          <a:ext cx="11092665" cy="631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Representativeness, accessibility, familiarity, degree of compatibility</a:t>
          </a:r>
        </a:p>
      </dsp:txBody>
      <dsp:txXfrm>
        <a:off x="30842" y="2139000"/>
        <a:ext cx="11030981" cy="570116"/>
      </dsp:txXfrm>
    </dsp:sp>
    <dsp:sp modelId="{30B685F6-35CF-42F4-BC37-63AFB9624376}">
      <dsp:nvSpPr>
        <dsp:cNvPr id="0" name=""/>
        <dsp:cNvSpPr/>
      </dsp:nvSpPr>
      <dsp:spPr>
        <a:xfrm>
          <a:off x="0" y="2817718"/>
          <a:ext cx="11092665" cy="631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Outline and questions design</a:t>
          </a:r>
        </a:p>
      </dsp:txBody>
      <dsp:txXfrm>
        <a:off x="30842" y="2848560"/>
        <a:ext cx="11030981" cy="570116"/>
      </dsp:txXfrm>
    </dsp:sp>
    <dsp:sp modelId="{CF35A9C3-F29C-48CD-A3FA-877B74283ABF}">
      <dsp:nvSpPr>
        <dsp:cNvPr id="0" name=""/>
        <dsp:cNvSpPr/>
      </dsp:nvSpPr>
      <dsp:spPr>
        <a:xfrm>
          <a:off x="0" y="3527278"/>
          <a:ext cx="11092665" cy="631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Maintain a balance between closeness and objectivity</a:t>
          </a:r>
        </a:p>
      </dsp:txBody>
      <dsp:txXfrm>
        <a:off x="30842" y="3558120"/>
        <a:ext cx="11030981" cy="570116"/>
      </dsp:txXfrm>
    </dsp:sp>
    <dsp:sp modelId="{0A5999FB-E57C-415F-9D01-E163C7F463D9}">
      <dsp:nvSpPr>
        <dsp:cNvPr id="0" name=""/>
        <dsp:cNvSpPr/>
      </dsp:nvSpPr>
      <dsp:spPr>
        <a:xfrm>
          <a:off x="0" y="4236838"/>
          <a:ext cx="11092665" cy="631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Interviewers should be approachable, resourceful and completely neutral</a:t>
          </a:r>
        </a:p>
      </dsp:txBody>
      <dsp:txXfrm>
        <a:off x="30842" y="4267680"/>
        <a:ext cx="11030981" cy="570116"/>
      </dsp:txXfrm>
    </dsp:sp>
    <dsp:sp modelId="{B96A6528-999E-4ADB-B6C0-DD860F070813}">
      <dsp:nvSpPr>
        <dsp:cNvPr id="0" name=""/>
        <dsp:cNvSpPr/>
      </dsp:nvSpPr>
      <dsp:spPr>
        <a:xfrm>
          <a:off x="0" y="4946398"/>
          <a:ext cx="11092665" cy="631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Analyze the data discreetly, draw valid conclusion </a:t>
          </a:r>
        </a:p>
      </dsp:txBody>
      <dsp:txXfrm>
        <a:off x="30842" y="4977240"/>
        <a:ext cx="11030981" cy="5701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3BB724-F091-415A-9378-043E793C1B62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70C27-03FC-4477-A391-850999630EC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89123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70C27-03FC-4477-A391-850999630ECA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32640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70C27-03FC-4477-A391-850999630ECA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51325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B809B2B-06F4-426B-83B0-6EDD48B056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D7EA0650-E15D-4266-B24B-B3E4632976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4C63273-6BC0-4509-87B3-5916A5EC3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B7AFC-0DE1-4F1B-A4DD-48137F1C253D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21403B3-19E1-4D19-98BA-F610D167A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D5E2A3C-A550-4AB7-B161-8D25C5A45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D23C5-C126-4BD4-AA58-031FEA8732F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1481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9F7214D-E565-493C-AA99-C4B4A0DEC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8755060-DC48-4088-8C3D-329BF755E5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DE02EA9-99DF-4729-B773-1F7887D77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B7AFC-0DE1-4F1B-A4DD-48137F1C253D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C4BD4A5-A385-4420-BF72-141F59F57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0092A5F-F63B-41DC-8D0D-43CC97ABA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D23C5-C126-4BD4-AA58-031FEA8732F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0976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12C3F57-ECF6-4E6B-84B1-11ED677AD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3D78421-74C5-4B0A-A12A-CA6F1828AF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BB1DE27-F402-40DF-9BF9-60FB5974A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B7AFC-0DE1-4F1B-A4DD-48137F1C253D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221394A-8011-4ED0-AF14-F4CC0E24A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96F2F38-2AA0-4637-A0CF-7EA6829D8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D23C5-C126-4BD4-AA58-031FEA8732F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28595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2D2FD00-4F24-4A11-B343-368B7F3F6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EACAA07-EC65-4D40-A7C3-E83E90B016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191BC87-10C7-4F30-A69F-8E45D7B8AA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2509F8A5-6C27-4603-AE3E-B5D8AFF0A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B7AFC-0DE1-4F1B-A4DD-48137F1C253D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A02657D-A977-4F31-A0A4-45C1B0E05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1F606B5A-0F5A-4970-97AE-EF9B0E4F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D23C5-C126-4BD4-AA58-031FEA8732F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2983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8C33AB8-1DE3-43D9-A407-587759D62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1C1E7FDA-4280-4DD9-A596-59D6908F7C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39005A5-F162-493A-ADAC-D5DEAD3662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F539B5AB-01F2-40FC-8998-75F11F4680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FB84AE9B-9152-414D-AF88-09A0666D31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45510DCA-C8EF-493F-8FD2-FE35E841A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B7AFC-0DE1-4F1B-A4DD-48137F1C253D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56C2569D-3B54-4436-A60F-6C0B923D5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6899FAF3-7539-4311-A924-A3BB28D0F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D23C5-C126-4BD4-AA58-031FEA8732F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6531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31C938B-AF46-4A91-8E8B-671D0B659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D5718748-7013-4594-93D2-1D9802DB1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B7AFC-0DE1-4F1B-A4DD-48137F1C253D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A6F4CBAE-821D-41D6-B737-29A844C1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0370A539-863F-40F8-ADFD-060D51E5C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D23C5-C126-4BD4-AA58-031FEA8732F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90610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D895C355-475F-4D59-8529-F6C708C75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B7AFC-0DE1-4F1B-A4DD-48137F1C253D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EFF5DC4-0A29-4E79-9466-DABAB61F1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F4AB829-2F35-4E25-85E4-FA15675B0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D23C5-C126-4BD4-AA58-031FEA8732F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66393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F98C8AE-2810-4D9E-B3E7-49729FBE2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E133174-014E-467E-A67C-A6B4B8546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6E07BBED-6FA8-4312-9E2F-43DE686493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9DC120A-8B87-4282-8443-E440D84C0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B7AFC-0DE1-4F1B-A4DD-48137F1C253D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0749FA1-0E5E-4EA8-80C5-E0FF0F221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F3104E0-54D3-479B-8229-65B05D521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D23C5-C126-4BD4-AA58-031FEA8732F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0954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4477482-70FF-495D-AC53-54C7FA70A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7EFDF451-E4C1-4278-9FE1-9F9111A2EA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74C2BB05-96CB-4324-919A-983E523D39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6090B1A-68A8-4E50-9C7D-424D7CA1A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B7AFC-0DE1-4F1B-A4DD-48137F1C253D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00A0144-5470-4F5B-A6EC-F7C5B031A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E102629-F8CA-4D0F-BFD4-E58363A8E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D23C5-C126-4BD4-AA58-031FEA8732F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22531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0C56826-8CDA-421E-B2FE-354950F0B1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DDE5D71-9658-4AC5-8BCE-F564316044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5545C8A-F9C6-4744-B002-0E3E10FA9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B7AFC-0DE1-4F1B-A4DD-48137F1C253D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C080D50-74BD-40CB-A366-8CCEE0F68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B1BB098-54A3-4753-9099-3BE682826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D23C5-C126-4BD4-AA58-031FEA8732F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4755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3453EB01-D62C-43BD-94E2-82093D8F9D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1E44105A-1921-480A-A54C-BD937A8631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A9D322E-0629-4457-8A66-D9E6B61D8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B7AFC-0DE1-4F1B-A4DD-48137F1C253D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B0CE7AA-2B22-4619-972C-790BD05B6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E08C7CB-9227-4F74-9DEE-C5C676920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D23C5-C126-4BD4-AA58-031FEA8732F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75034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B62B658E-B609-4F4C-A218-61994502B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BFB3787-1BF3-4BF9-8646-BA0CC2E01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AAF31AF-1698-4577-A5FA-2EAEDF600D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B7AFC-0DE1-4F1B-A4DD-48137F1C253D}" type="datetimeFigureOut">
              <a:rPr lang="zh-CN" altLang="en-US" smtClean="0"/>
              <a:t>2021/11/17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D01401B-03AF-489D-BB41-ECD153278E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488A8B3-B271-465C-A7A1-FAC945118F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5D23C5-C126-4BD4-AA58-031FEA8732F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16014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99F2931-70EC-414E-8957-39CC893D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8FFBE11-4B3E-48D7-94D4-2EC8CC9FE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79720"/>
            <a:ext cx="12192000" cy="3378280"/>
          </a:xfrm>
          <a:custGeom>
            <a:avLst/>
            <a:gdLst>
              <a:gd name="connsiteX0" fmla="*/ 0 w 12192000"/>
              <a:gd name="connsiteY0" fmla="*/ 0 h 3378280"/>
              <a:gd name="connsiteX1" fmla="*/ 13973 w 12192000"/>
              <a:gd name="connsiteY1" fmla="*/ 3431 h 3378280"/>
              <a:gd name="connsiteX2" fmla="*/ 86774 w 12192000"/>
              <a:gd name="connsiteY2" fmla="*/ 43536 h 3378280"/>
              <a:gd name="connsiteX3" fmla="*/ 229780 w 12192000"/>
              <a:gd name="connsiteY3" fmla="*/ 145557 h 3378280"/>
              <a:gd name="connsiteX4" fmla="*/ 302639 w 12192000"/>
              <a:gd name="connsiteY4" fmla="*/ 203425 h 3378280"/>
              <a:gd name="connsiteX5" fmla="*/ 348081 w 12192000"/>
              <a:gd name="connsiteY5" fmla="*/ 187174 h 3378280"/>
              <a:gd name="connsiteX6" fmla="*/ 436950 w 12192000"/>
              <a:gd name="connsiteY6" fmla="*/ 184066 h 3378280"/>
              <a:gd name="connsiteX7" fmla="*/ 501693 w 12192000"/>
              <a:gd name="connsiteY7" fmla="*/ 233225 h 3378280"/>
              <a:gd name="connsiteX8" fmla="*/ 557201 w 12192000"/>
              <a:gd name="connsiteY8" fmla="*/ 312390 h 3378280"/>
              <a:gd name="connsiteX9" fmla="*/ 617648 w 12192000"/>
              <a:gd name="connsiteY9" fmla="*/ 333897 h 3378280"/>
              <a:gd name="connsiteX10" fmla="*/ 692332 w 12192000"/>
              <a:gd name="connsiteY10" fmla="*/ 386327 h 3378280"/>
              <a:gd name="connsiteX11" fmla="*/ 802009 w 12192000"/>
              <a:gd name="connsiteY11" fmla="*/ 419027 h 3378280"/>
              <a:gd name="connsiteX12" fmla="*/ 914003 w 12192000"/>
              <a:gd name="connsiteY12" fmla="*/ 475419 h 3378280"/>
              <a:gd name="connsiteX13" fmla="*/ 938561 w 12192000"/>
              <a:gd name="connsiteY13" fmla="*/ 472887 h 3378280"/>
              <a:gd name="connsiteX14" fmla="*/ 1035683 w 12192000"/>
              <a:gd name="connsiteY14" fmla="*/ 486697 h 3378280"/>
              <a:gd name="connsiteX15" fmla="*/ 1035757 w 12192000"/>
              <a:gd name="connsiteY15" fmla="*/ 486731 h 3378280"/>
              <a:gd name="connsiteX16" fmla="*/ 1074336 w 12192000"/>
              <a:gd name="connsiteY16" fmla="*/ 494465 h 3378280"/>
              <a:gd name="connsiteX17" fmla="*/ 1285084 w 12192000"/>
              <a:gd name="connsiteY17" fmla="*/ 589112 h 3378280"/>
              <a:gd name="connsiteX18" fmla="*/ 1409116 w 12192000"/>
              <a:gd name="connsiteY18" fmla="*/ 656332 h 3378280"/>
              <a:gd name="connsiteX19" fmla="*/ 1533725 w 12192000"/>
              <a:gd name="connsiteY19" fmla="*/ 699179 h 3378280"/>
              <a:gd name="connsiteX20" fmla="*/ 1636242 w 12192000"/>
              <a:gd name="connsiteY20" fmla="*/ 741533 h 3378280"/>
              <a:gd name="connsiteX21" fmla="*/ 1704848 w 12192000"/>
              <a:gd name="connsiteY21" fmla="*/ 770749 h 3378280"/>
              <a:gd name="connsiteX22" fmla="*/ 1718292 w 12192000"/>
              <a:gd name="connsiteY22" fmla="*/ 781051 h 3378280"/>
              <a:gd name="connsiteX23" fmla="*/ 1720835 w 12192000"/>
              <a:gd name="connsiteY23" fmla="*/ 781117 h 3378280"/>
              <a:gd name="connsiteX24" fmla="*/ 1753341 w 12192000"/>
              <a:gd name="connsiteY24" fmla="*/ 800301 h 3378280"/>
              <a:gd name="connsiteX25" fmla="*/ 1775454 w 12192000"/>
              <a:gd name="connsiteY25" fmla="*/ 815182 h 3378280"/>
              <a:gd name="connsiteX26" fmla="*/ 1781011 w 12192000"/>
              <a:gd name="connsiteY26" fmla="*/ 816068 h 3378280"/>
              <a:gd name="connsiteX27" fmla="*/ 1817738 w 12192000"/>
              <a:gd name="connsiteY27" fmla="*/ 834926 h 3378280"/>
              <a:gd name="connsiteX28" fmla="*/ 1830702 w 12192000"/>
              <a:gd name="connsiteY28" fmla="*/ 836485 h 3378280"/>
              <a:gd name="connsiteX29" fmla="*/ 1853950 w 12192000"/>
              <a:gd name="connsiteY29" fmla="*/ 841519 h 3378280"/>
              <a:gd name="connsiteX30" fmla="*/ 1915890 w 12192000"/>
              <a:gd name="connsiteY30" fmla="*/ 841983 h 3378280"/>
              <a:gd name="connsiteX31" fmla="*/ 1960900 w 12192000"/>
              <a:gd name="connsiteY31" fmla="*/ 865789 h 3378280"/>
              <a:gd name="connsiteX32" fmla="*/ 1961217 w 12192000"/>
              <a:gd name="connsiteY32" fmla="*/ 865662 h 3378280"/>
              <a:gd name="connsiteX33" fmla="*/ 1969825 w 12192000"/>
              <a:gd name="connsiteY33" fmla="*/ 869049 h 3378280"/>
              <a:gd name="connsiteX34" fmla="*/ 1975234 w 12192000"/>
              <a:gd name="connsiteY34" fmla="*/ 872329 h 3378280"/>
              <a:gd name="connsiteX35" fmla="*/ 1990485 w 12192000"/>
              <a:gd name="connsiteY35" fmla="*/ 879288 h 3378280"/>
              <a:gd name="connsiteX36" fmla="*/ 1996793 w 12192000"/>
              <a:gd name="connsiteY36" fmla="*/ 880361 h 3378280"/>
              <a:gd name="connsiteX37" fmla="*/ 2055091 w 12192000"/>
              <a:gd name="connsiteY37" fmla="*/ 872818 h 3378280"/>
              <a:gd name="connsiteX38" fmla="*/ 2165143 w 12192000"/>
              <a:gd name="connsiteY38" fmla="*/ 892293 h 3378280"/>
              <a:gd name="connsiteX39" fmla="*/ 2274196 w 12192000"/>
              <a:gd name="connsiteY39" fmla="*/ 914768 h 3378280"/>
              <a:gd name="connsiteX40" fmla="*/ 2383986 w 12192000"/>
              <a:gd name="connsiteY40" fmla="*/ 934891 h 3378280"/>
              <a:gd name="connsiteX41" fmla="*/ 2420278 w 12192000"/>
              <a:gd name="connsiteY41" fmla="*/ 933890 h 3378280"/>
              <a:gd name="connsiteX42" fmla="*/ 2426203 w 12192000"/>
              <a:gd name="connsiteY42" fmla="*/ 933891 h 3378280"/>
              <a:gd name="connsiteX43" fmla="*/ 2448674 w 12192000"/>
              <a:gd name="connsiteY43" fmla="*/ 941056 h 3378280"/>
              <a:gd name="connsiteX44" fmla="*/ 2457640 w 12192000"/>
              <a:gd name="connsiteY44" fmla="*/ 943105 h 3378280"/>
              <a:gd name="connsiteX45" fmla="*/ 2457852 w 12192000"/>
              <a:gd name="connsiteY45" fmla="*/ 942912 h 3378280"/>
              <a:gd name="connsiteX46" fmla="*/ 2466265 w 12192000"/>
              <a:gd name="connsiteY46" fmla="*/ 945310 h 3378280"/>
              <a:gd name="connsiteX47" fmla="*/ 2507496 w 12192000"/>
              <a:gd name="connsiteY47" fmla="*/ 960111 h 3378280"/>
              <a:gd name="connsiteX48" fmla="*/ 2561127 w 12192000"/>
              <a:gd name="connsiteY48" fmla="*/ 949411 h 3378280"/>
              <a:gd name="connsiteX49" fmla="*/ 2583467 w 12192000"/>
              <a:gd name="connsiteY49" fmla="*/ 950570 h 3378280"/>
              <a:gd name="connsiteX50" fmla="*/ 2595361 w 12192000"/>
              <a:gd name="connsiteY50" fmla="*/ 949884 h 3378280"/>
              <a:gd name="connsiteX51" fmla="*/ 2596075 w 12192000"/>
              <a:gd name="connsiteY51" fmla="*/ 949000 h 3378280"/>
              <a:gd name="connsiteX52" fmla="*/ 2666638 w 12192000"/>
              <a:gd name="connsiteY52" fmla="*/ 975095 h 3378280"/>
              <a:gd name="connsiteX53" fmla="*/ 2703393 w 12192000"/>
              <a:gd name="connsiteY53" fmla="*/ 989635 h 3378280"/>
              <a:gd name="connsiteX54" fmla="*/ 2705616 w 12192000"/>
              <a:gd name="connsiteY54" fmla="*/ 989244 h 3378280"/>
              <a:gd name="connsiteX55" fmla="*/ 2721898 w 12192000"/>
              <a:gd name="connsiteY55" fmla="*/ 997777 h 3378280"/>
              <a:gd name="connsiteX56" fmla="*/ 2735669 w 12192000"/>
              <a:gd name="connsiteY56" fmla="*/ 1009612 h 3378280"/>
              <a:gd name="connsiteX57" fmla="*/ 2857526 w 12192000"/>
              <a:gd name="connsiteY57" fmla="*/ 1030627 h 3378280"/>
              <a:gd name="connsiteX58" fmla="*/ 3021918 w 12192000"/>
              <a:gd name="connsiteY58" fmla="*/ 1088093 h 3378280"/>
              <a:gd name="connsiteX59" fmla="*/ 3155458 w 12192000"/>
              <a:gd name="connsiteY59" fmla="*/ 1121618 h 3378280"/>
              <a:gd name="connsiteX60" fmla="*/ 3328229 w 12192000"/>
              <a:gd name="connsiteY60" fmla="*/ 1155903 h 3378280"/>
              <a:gd name="connsiteX61" fmla="*/ 3448440 w 12192000"/>
              <a:gd name="connsiteY61" fmla="*/ 1184343 h 3378280"/>
              <a:gd name="connsiteX62" fmla="*/ 3499287 w 12192000"/>
              <a:gd name="connsiteY62" fmla="*/ 1209472 h 3378280"/>
              <a:gd name="connsiteX63" fmla="*/ 3520027 w 12192000"/>
              <a:gd name="connsiteY63" fmla="*/ 1207338 h 3378280"/>
              <a:gd name="connsiteX64" fmla="*/ 3523594 w 12192000"/>
              <a:gd name="connsiteY64" fmla="*/ 1206755 h 3378280"/>
              <a:gd name="connsiteX65" fmla="*/ 3538013 w 12192000"/>
              <a:gd name="connsiteY65" fmla="*/ 1209066 h 3378280"/>
              <a:gd name="connsiteX66" fmla="*/ 3541918 w 12192000"/>
              <a:gd name="connsiteY66" fmla="*/ 1203922 h 3378280"/>
              <a:gd name="connsiteX67" fmla="*/ 3590082 w 12192000"/>
              <a:gd name="connsiteY67" fmla="*/ 1209115 h 3378280"/>
              <a:gd name="connsiteX68" fmla="*/ 3716445 w 12192000"/>
              <a:gd name="connsiteY68" fmla="*/ 1243431 h 3378280"/>
              <a:gd name="connsiteX69" fmla="*/ 3792028 w 12192000"/>
              <a:gd name="connsiteY69" fmla="*/ 1260288 h 3378280"/>
              <a:gd name="connsiteX70" fmla="*/ 3820707 w 12192000"/>
              <a:gd name="connsiteY70" fmla="*/ 1260924 h 3378280"/>
              <a:gd name="connsiteX71" fmla="*/ 3860784 w 12192000"/>
              <a:gd name="connsiteY71" fmla="*/ 1265692 h 3378280"/>
              <a:gd name="connsiteX72" fmla="*/ 3997310 w 12192000"/>
              <a:gd name="connsiteY72" fmla="*/ 1281176 h 3378280"/>
              <a:gd name="connsiteX73" fmla="*/ 4040665 w 12192000"/>
              <a:gd name="connsiteY73" fmla="*/ 1291934 h 3378280"/>
              <a:gd name="connsiteX74" fmla="*/ 4046831 w 12192000"/>
              <a:gd name="connsiteY74" fmla="*/ 1293910 h 3378280"/>
              <a:gd name="connsiteX75" fmla="*/ 4095847 w 12192000"/>
              <a:gd name="connsiteY75" fmla="*/ 1316851 h 3378280"/>
              <a:gd name="connsiteX76" fmla="*/ 4101945 w 12192000"/>
              <a:gd name="connsiteY76" fmla="*/ 1313869 h 3378280"/>
              <a:gd name="connsiteX77" fmla="*/ 4119420 w 12192000"/>
              <a:gd name="connsiteY77" fmla="*/ 1313965 h 3378280"/>
              <a:gd name="connsiteX78" fmla="*/ 4131728 w 12192000"/>
              <a:gd name="connsiteY78" fmla="*/ 1322978 h 3378280"/>
              <a:gd name="connsiteX79" fmla="*/ 4193827 w 12192000"/>
              <a:gd name="connsiteY79" fmla="*/ 1350222 h 3378280"/>
              <a:gd name="connsiteX80" fmla="*/ 4286157 w 12192000"/>
              <a:gd name="connsiteY80" fmla="*/ 1385101 h 3378280"/>
              <a:gd name="connsiteX81" fmla="*/ 4298907 w 12192000"/>
              <a:gd name="connsiteY81" fmla="*/ 1394396 h 3378280"/>
              <a:gd name="connsiteX82" fmla="*/ 4323224 w 12192000"/>
              <a:gd name="connsiteY82" fmla="*/ 1403133 h 3378280"/>
              <a:gd name="connsiteX83" fmla="*/ 4404439 w 12192000"/>
              <a:gd name="connsiteY83" fmla="*/ 1417252 h 3378280"/>
              <a:gd name="connsiteX84" fmla="*/ 4423989 w 12192000"/>
              <a:gd name="connsiteY84" fmla="*/ 1410448 h 3378280"/>
              <a:gd name="connsiteX85" fmla="*/ 4427300 w 12192000"/>
              <a:gd name="connsiteY85" fmla="*/ 1409068 h 3378280"/>
              <a:gd name="connsiteX86" fmla="*/ 4441847 w 12192000"/>
              <a:gd name="connsiteY86" fmla="*/ 1408029 h 3378280"/>
              <a:gd name="connsiteX87" fmla="*/ 4444331 w 12192000"/>
              <a:gd name="connsiteY87" fmla="*/ 1402133 h 3378280"/>
              <a:gd name="connsiteX88" fmla="*/ 4492293 w 12192000"/>
              <a:gd name="connsiteY88" fmla="*/ 1396205 h 3378280"/>
              <a:gd name="connsiteX89" fmla="*/ 4623335 w 12192000"/>
              <a:gd name="connsiteY89" fmla="*/ 1400793 h 3378280"/>
              <a:gd name="connsiteX90" fmla="*/ 4700790 w 12192000"/>
              <a:gd name="connsiteY90" fmla="*/ 1399970 h 3378280"/>
              <a:gd name="connsiteX91" fmla="*/ 4728732 w 12192000"/>
              <a:gd name="connsiteY91" fmla="*/ 1394050 h 3378280"/>
              <a:gd name="connsiteX92" fmla="*/ 4768749 w 12192000"/>
              <a:gd name="connsiteY92" fmla="*/ 1389553 h 3378280"/>
              <a:gd name="connsiteX93" fmla="*/ 4838227 w 12192000"/>
              <a:gd name="connsiteY93" fmla="*/ 1377273 h 3378280"/>
              <a:gd name="connsiteX94" fmla="*/ 4904889 w 12192000"/>
              <a:gd name="connsiteY94" fmla="*/ 1373499 h 3378280"/>
              <a:gd name="connsiteX95" fmla="*/ 4949597 w 12192000"/>
              <a:gd name="connsiteY95" fmla="*/ 1374085 h 3378280"/>
              <a:gd name="connsiteX96" fmla="*/ 4956064 w 12192000"/>
              <a:gd name="connsiteY96" fmla="*/ 1374603 h 3378280"/>
              <a:gd name="connsiteX97" fmla="*/ 5009322 w 12192000"/>
              <a:gd name="connsiteY97" fmla="*/ 1385751 h 3378280"/>
              <a:gd name="connsiteX98" fmla="*/ 5014476 w 12192000"/>
              <a:gd name="connsiteY98" fmla="*/ 1381460 h 3378280"/>
              <a:gd name="connsiteX99" fmla="*/ 5031428 w 12192000"/>
              <a:gd name="connsiteY99" fmla="*/ 1377570 h 3378280"/>
              <a:gd name="connsiteX100" fmla="*/ 5045619 w 12192000"/>
              <a:gd name="connsiteY100" fmla="*/ 1383532 h 3378280"/>
              <a:gd name="connsiteX101" fmla="*/ 5112635 w 12192000"/>
              <a:gd name="connsiteY101" fmla="*/ 1395891 h 3378280"/>
              <a:gd name="connsiteX102" fmla="*/ 5210851 w 12192000"/>
              <a:gd name="connsiteY102" fmla="*/ 1408784 h 3378280"/>
              <a:gd name="connsiteX103" fmla="*/ 5225543 w 12192000"/>
              <a:gd name="connsiteY103" fmla="*/ 1414923 h 3378280"/>
              <a:gd name="connsiteX104" fmla="*/ 5321696 w 12192000"/>
              <a:gd name="connsiteY104" fmla="*/ 1432414 h 3378280"/>
              <a:gd name="connsiteX105" fmla="*/ 5372327 w 12192000"/>
              <a:gd name="connsiteY105" fmla="*/ 1436597 h 3378280"/>
              <a:gd name="connsiteX106" fmla="*/ 5378149 w 12192000"/>
              <a:gd name="connsiteY106" fmla="*/ 1431785 h 3378280"/>
              <a:gd name="connsiteX107" fmla="*/ 5393069 w 12192000"/>
              <a:gd name="connsiteY107" fmla="*/ 1433737 h 3378280"/>
              <a:gd name="connsiteX108" fmla="*/ 5527621 w 12192000"/>
              <a:gd name="connsiteY108" fmla="*/ 1458786 h 3378280"/>
              <a:gd name="connsiteX109" fmla="*/ 5680585 w 12192000"/>
              <a:gd name="connsiteY109" fmla="*/ 1498233 h 3378280"/>
              <a:gd name="connsiteX110" fmla="*/ 5783795 w 12192000"/>
              <a:gd name="connsiteY110" fmla="*/ 1499932 h 3378280"/>
              <a:gd name="connsiteX111" fmla="*/ 6016525 w 12192000"/>
              <a:gd name="connsiteY111" fmla="*/ 1577292 h 3378280"/>
              <a:gd name="connsiteX112" fmla="*/ 6186598 w 12192000"/>
              <a:gd name="connsiteY112" fmla="*/ 1606065 h 3378280"/>
              <a:gd name="connsiteX113" fmla="*/ 6197872 w 12192000"/>
              <a:gd name="connsiteY113" fmla="*/ 1616845 h 3378280"/>
              <a:gd name="connsiteX114" fmla="*/ 6212885 w 12192000"/>
              <a:gd name="connsiteY114" fmla="*/ 1624535 h 3378280"/>
              <a:gd name="connsiteX115" fmla="*/ 6319240 w 12192000"/>
              <a:gd name="connsiteY115" fmla="*/ 1660375 h 3378280"/>
              <a:gd name="connsiteX116" fmla="*/ 6333397 w 12192000"/>
              <a:gd name="connsiteY116" fmla="*/ 1658763 h 3378280"/>
              <a:gd name="connsiteX117" fmla="*/ 6357266 w 12192000"/>
              <a:gd name="connsiteY117" fmla="*/ 1659543 h 3378280"/>
              <a:gd name="connsiteX118" fmla="*/ 6418740 w 12192000"/>
              <a:gd name="connsiteY118" fmla="*/ 1648944 h 3378280"/>
              <a:gd name="connsiteX119" fmla="*/ 6458877 w 12192000"/>
              <a:gd name="connsiteY119" fmla="*/ 1662117 h 3378280"/>
              <a:gd name="connsiteX120" fmla="*/ 6467254 w 12192000"/>
              <a:gd name="connsiteY120" fmla="*/ 1664227 h 3378280"/>
              <a:gd name="connsiteX121" fmla="*/ 6467545 w 12192000"/>
              <a:gd name="connsiteY121" fmla="*/ 1664046 h 3378280"/>
              <a:gd name="connsiteX122" fmla="*/ 6476635 w 12192000"/>
              <a:gd name="connsiteY122" fmla="*/ 1665826 h 3378280"/>
              <a:gd name="connsiteX123" fmla="*/ 6482535 w 12192000"/>
              <a:gd name="connsiteY123" fmla="*/ 1668074 h 3378280"/>
              <a:gd name="connsiteX124" fmla="*/ 6498791 w 12192000"/>
              <a:gd name="connsiteY124" fmla="*/ 1672167 h 3378280"/>
              <a:gd name="connsiteX125" fmla="*/ 6505220 w 12192000"/>
              <a:gd name="connsiteY125" fmla="*/ 1672092 h 3378280"/>
              <a:gd name="connsiteX126" fmla="*/ 6508969 w 12192000"/>
              <a:gd name="connsiteY126" fmla="*/ 1669922 h 3378280"/>
              <a:gd name="connsiteX127" fmla="*/ 6544886 w 12192000"/>
              <a:gd name="connsiteY127" fmla="*/ 1670695 h 3378280"/>
              <a:gd name="connsiteX128" fmla="*/ 6617859 w 12192000"/>
              <a:gd name="connsiteY128" fmla="*/ 1679453 h 3378280"/>
              <a:gd name="connsiteX129" fmla="*/ 6657726 w 12192000"/>
              <a:gd name="connsiteY129" fmla="*/ 1687906 h 3378280"/>
              <a:gd name="connsiteX130" fmla="*/ 6769041 w 12192000"/>
              <a:gd name="connsiteY130" fmla="*/ 1707304 h 3378280"/>
              <a:gd name="connsiteX131" fmla="*/ 6882368 w 12192000"/>
              <a:gd name="connsiteY131" fmla="*/ 1723914 h 3378280"/>
              <a:gd name="connsiteX132" fmla="*/ 6968822 w 12192000"/>
              <a:gd name="connsiteY132" fmla="*/ 1723334 h 3378280"/>
              <a:gd name="connsiteX133" fmla="*/ 6973672 w 12192000"/>
              <a:gd name="connsiteY133" fmla="*/ 1726298 h 3378280"/>
              <a:gd name="connsiteX134" fmla="*/ 6981961 w 12192000"/>
              <a:gd name="connsiteY134" fmla="*/ 1729324 h 3378280"/>
              <a:gd name="connsiteX135" fmla="*/ 6982342 w 12192000"/>
              <a:gd name="connsiteY135" fmla="*/ 1729201 h 3378280"/>
              <a:gd name="connsiteX136" fmla="*/ 6989757 w 12192000"/>
              <a:gd name="connsiteY136" fmla="*/ 1732420 h 3378280"/>
              <a:gd name="connsiteX137" fmla="*/ 7023794 w 12192000"/>
              <a:gd name="connsiteY137" fmla="*/ 1750660 h 3378280"/>
              <a:gd name="connsiteX138" fmla="*/ 7090828 w 12192000"/>
              <a:gd name="connsiteY138" fmla="*/ 1750287 h 3378280"/>
              <a:gd name="connsiteX139" fmla="*/ 7114479 w 12192000"/>
              <a:gd name="connsiteY139" fmla="*/ 1754649 h 3378280"/>
              <a:gd name="connsiteX140" fmla="*/ 7162053 w 12192000"/>
              <a:gd name="connsiteY140" fmla="*/ 1772908 h 3378280"/>
              <a:gd name="connsiteX141" fmla="*/ 7167808 w 12192000"/>
              <a:gd name="connsiteY141" fmla="*/ 1773656 h 3378280"/>
              <a:gd name="connsiteX142" fmla="*/ 7187185 w 12192000"/>
              <a:gd name="connsiteY142" fmla="*/ 1787148 h 3378280"/>
              <a:gd name="connsiteX143" fmla="*/ 7216505 w 12192000"/>
              <a:gd name="connsiteY143" fmla="*/ 1804489 h 3378280"/>
              <a:gd name="connsiteX144" fmla="*/ 7219246 w 12192000"/>
              <a:gd name="connsiteY144" fmla="*/ 1804514 h 3378280"/>
              <a:gd name="connsiteX145" fmla="*/ 7230639 w 12192000"/>
              <a:gd name="connsiteY145" fmla="*/ 1813879 h 3378280"/>
              <a:gd name="connsiteX146" fmla="*/ 7236776 w 12192000"/>
              <a:gd name="connsiteY146" fmla="*/ 1825514 h 3378280"/>
              <a:gd name="connsiteX147" fmla="*/ 7394082 w 12192000"/>
              <a:gd name="connsiteY147" fmla="*/ 1877925 h 3378280"/>
              <a:gd name="connsiteX148" fmla="*/ 7505820 w 12192000"/>
              <a:gd name="connsiteY148" fmla="*/ 1933859 h 3378280"/>
              <a:gd name="connsiteX149" fmla="*/ 7572147 w 12192000"/>
              <a:gd name="connsiteY149" fmla="*/ 2003817 h 3378280"/>
              <a:gd name="connsiteX150" fmla="*/ 7828975 w 12192000"/>
              <a:gd name="connsiteY150" fmla="*/ 2061508 h 3378280"/>
              <a:gd name="connsiteX151" fmla="*/ 7886804 w 12192000"/>
              <a:gd name="connsiteY151" fmla="*/ 2075509 h 3378280"/>
              <a:gd name="connsiteX152" fmla="*/ 7923558 w 12192000"/>
              <a:gd name="connsiteY152" fmla="*/ 2103529 h 3378280"/>
              <a:gd name="connsiteX153" fmla="*/ 7947954 w 12192000"/>
              <a:gd name="connsiteY153" fmla="*/ 2104996 h 3378280"/>
              <a:gd name="connsiteX154" fmla="*/ 7952318 w 12192000"/>
              <a:gd name="connsiteY154" fmla="*/ 2105077 h 3378280"/>
              <a:gd name="connsiteX155" fmla="*/ 7966398 w 12192000"/>
              <a:gd name="connsiteY155" fmla="*/ 2109147 h 3378280"/>
              <a:gd name="connsiteX156" fmla="*/ 7974591 w 12192000"/>
              <a:gd name="connsiteY156" fmla="*/ 2105612 h 3378280"/>
              <a:gd name="connsiteX157" fmla="*/ 7998806 w 12192000"/>
              <a:gd name="connsiteY157" fmla="*/ 2108382 h 3378280"/>
              <a:gd name="connsiteX158" fmla="*/ 8023544 w 12192000"/>
              <a:gd name="connsiteY158" fmla="*/ 2117183 h 3378280"/>
              <a:gd name="connsiteX159" fmla="*/ 8136247 w 12192000"/>
              <a:gd name="connsiteY159" fmla="*/ 2164190 h 3378280"/>
              <a:gd name="connsiteX160" fmla="*/ 8206445 w 12192000"/>
              <a:gd name="connsiteY160" fmla="*/ 2189356 h 3378280"/>
              <a:gd name="connsiteX161" fmla="*/ 8237464 w 12192000"/>
              <a:gd name="connsiteY161" fmla="*/ 2194272 h 3378280"/>
              <a:gd name="connsiteX162" fmla="*/ 8277853 w 12192000"/>
              <a:gd name="connsiteY162" fmla="*/ 2204259 h 3378280"/>
              <a:gd name="connsiteX163" fmla="*/ 8352501 w 12192000"/>
              <a:gd name="connsiteY163" fmla="*/ 2218290 h 3378280"/>
              <a:gd name="connsiteX164" fmla="*/ 8446938 w 12192000"/>
              <a:gd name="connsiteY164" fmla="*/ 2243393 h 3378280"/>
              <a:gd name="connsiteX165" fmla="*/ 8497138 w 12192000"/>
              <a:gd name="connsiteY165" fmla="*/ 2281506 h 3378280"/>
              <a:gd name="connsiteX166" fmla="*/ 8506096 w 12192000"/>
              <a:gd name="connsiteY166" fmla="*/ 2280042 h 3378280"/>
              <a:gd name="connsiteX167" fmla="*/ 8549806 w 12192000"/>
              <a:gd name="connsiteY167" fmla="*/ 2296675 h 3378280"/>
              <a:gd name="connsiteX168" fmla="*/ 8680256 w 12192000"/>
              <a:gd name="connsiteY168" fmla="*/ 2378758 h 3378280"/>
              <a:gd name="connsiteX169" fmla="*/ 8766301 w 12192000"/>
              <a:gd name="connsiteY169" fmla="*/ 2410605 h 3378280"/>
              <a:gd name="connsiteX170" fmla="*/ 8800492 w 12192000"/>
              <a:gd name="connsiteY170" fmla="*/ 2418067 h 3378280"/>
              <a:gd name="connsiteX171" fmla="*/ 8857555 w 12192000"/>
              <a:gd name="connsiteY171" fmla="*/ 2430810 h 3378280"/>
              <a:gd name="connsiteX172" fmla="*/ 8951967 w 12192000"/>
              <a:gd name="connsiteY172" fmla="*/ 2460856 h 3378280"/>
              <a:gd name="connsiteX173" fmla="*/ 9002970 w 12192000"/>
              <a:gd name="connsiteY173" fmla="*/ 2472291 h 3378280"/>
              <a:gd name="connsiteX174" fmla="*/ 9081613 w 12192000"/>
              <a:gd name="connsiteY174" fmla="*/ 2488296 h 3378280"/>
              <a:gd name="connsiteX175" fmla="*/ 9091561 w 12192000"/>
              <a:gd name="connsiteY175" fmla="*/ 2494386 h 3378280"/>
              <a:gd name="connsiteX176" fmla="*/ 9140625 w 12192000"/>
              <a:gd name="connsiteY176" fmla="*/ 2486779 h 3378280"/>
              <a:gd name="connsiteX177" fmla="*/ 9271105 w 12192000"/>
              <a:gd name="connsiteY177" fmla="*/ 2511730 h 3378280"/>
              <a:gd name="connsiteX178" fmla="*/ 9295023 w 12192000"/>
              <a:gd name="connsiteY178" fmla="*/ 2512830 h 3378280"/>
              <a:gd name="connsiteX179" fmla="*/ 9321673 w 12192000"/>
              <a:gd name="connsiteY179" fmla="*/ 2524119 h 3378280"/>
              <a:gd name="connsiteX180" fmla="*/ 9378975 w 12192000"/>
              <a:gd name="connsiteY180" fmla="*/ 2543803 h 3378280"/>
              <a:gd name="connsiteX181" fmla="*/ 9414193 w 12192000"/>
              <a:gd name="connsiteY181" fmla="*/ 2562927 h 3378280"/>
              <a:gd name="connsiteX182" fmla="*/ 9426009 w 12192000"/>
              <a:gd name="connsiteY182" fmla="*/ 2558847 h 3378280"/>
              <a:gd name="connsiteX183" fmla="*/ 9450634 w 12192000"/>
              <a:gd name="connsiteY183" fmla="*/ 2560685 h 3378280"/>
              <a:gd name="connsiteX184" fmla="*/ 9549097 w 12192000"/>
              <a:gd name="connsiteY184" fmla="*/ 2585168 h 3378280"/>
              <a:gd name="connsiteX185" fmla="*/ 9567633 w 12192000"/>
              <a:gd name="connsiteY185" fmla="*/ 2587105 h 3378280"/>
              <a:gd name="connsiteX186" fmla="*/ 9586878 w 12192000"/>
              <a:gd name="connsiteY186" fmla="*/ 2596659 h 3378280"/>
              <a:gd name="connsiteX187" fmla="*/ 9589974 w 12192000"/>
              <a:gd name="connsiteY187" fmla="*/ 2598235 h 3378280"/>
              <a:gd name="connsiteX188" fmla="*/ 9590570 w 12192000"/>
              <a:gd name="connsiteY188" fmla="*/ 2598249 h 3378280"/>
              <a:gd name="connsiteX189" fmla="*/ 9591896 w 12192000"/>
              <a:gd name="connsiteY189" fmla="*/ 2599214 h 3378280"/>
              <a:gd name="connsiteX190" fmla="*/ 9604535 w 12192000"/>
              <a:gd name="connsiteY190" fmla="*/ 2605654 h 3378280"/>
              <a:gd name="connsiteX191" fmla="*/ 9610554 w 12192000"/>
              <a:gd name="connsiteY191" fmla="*/ 2606189 h 3378280"/>
              <a:gd name="connsiteX192" fmla="*/ 9690072 w 12192000"/>
              <a:gd name="connsiteY192" fmla="*/ 2638745 h 3378280"/>
              <a:gd name="connsiteX193" fmla="*/ 9726964 w 12192000"/>
              <a:gd name="connsiteY193" fmla="*/ 2653728 h 3378280"/>
              <a:gd name="connsiteX194" fmla="*/ 9738036 w 12192000"/>
              <a:gd name="connsiteY194" fmla="*/ 2654794 h 3378280"/>
              <a:gd name="connsiteX195" fmla="*/ 9774202 w 12192000"/>
              <a:gd name="connsiteY195" fmla="*/ 2671509 h 3378280"/>
              <a:gd name="connsiteX196" fmla="*/ 9793246 w 12192000"/>
              <a:gd name="connsiteY196" fmla="*/ 2675245 h 3378280"/>
              <a:gd name="connsiteX197" fmla="*/ 9890301 w 12192000"/>
              <a:gd name="connsiteY197" fmla="*/ 2700274 h 3378280"/>
              <a:gd name="connsiteX198" fmla="*/ 9915070 w 12192000"/>
              <a:gd name="connsiteY198" fmla="*/ 2699250 h 3378280"/>
              <a:gd name="connsiteX199" fmla="*/ 9976517 w 12192000"/>
              <a:gd name="connsiteY199" fmla="*/ 2732899 h 3378280"/>
              <a:gd name="connsiteX200" fmla="*/ 9990168 w 12192000"/>
              <a:gd name="connsiteY200" fmla="*/ 2737877 h 3378280"/>
              <a:gd name="connsiteX201" fmla="*/ 9995041 w 12192000"/>
              <a:gd name="connsiteY201" fmla="*/ 2741223 h 3378280"/>
              <a:gd name="connsiteX202" fmla="*/ 10012636 w 12192000"/>
              <a:gd name="connsiteY202" fmla="*/ 2729876 h 3378280"/>
              <a:gd name="connsiteX203" fmla="*/ 10044280 w 12192000"/>
              <a:gd name="connsiteY203" fmla="*/ 2726966 h 3378280"/>
              <a:gd name="connsiteX204" fmla="*/ 10057934 w 12192000"/>
              <a:gd name="connsiteY204" fmla="*/ 2735671 h 3378280"/>
              <a:gd name="connsiteX205" fmla="*/ 10148373 w 12192000"/>
              <a:gd name="connsiteY205" fmla="*/ 2778987 h 3378280"/>
              <a:gd name="connsiteX206" fmla="*/ 10176601 w 12192000"/>
              <a:gd name="connsiteY206" fmla="*/ 2791940 h 3378280"/>
              <a:gd name="connsiteX207" fmla="*/ 10235082 w 12192000"/>
              <a:gd name="connsiteY207" fmla="*/ 2816761 h 3378280"/>
              <a:gd name="connsiteX208" fmla="*/ 10421684 w 12192000"/>
              <a:gd name="connsiteY208" fmla="*/ 2833871 h 3378280"/>
              <a:gd name="connsiteX209" fmla="*/ 10507376 w 12192000"/>
              <a:gd name="connsiteY209" fmla="*/ 2822262 h 3378280"/>
              <a:gd name="connsiteX210" fmla="*/ 10738376 w 12192000"/>
              <a:gd name="connsiteY210" fmla="*/ 2833353 h 3378280"/>
              <a:gd name="connsiteX211" fmla="*/ 11043443 w 12192000"/>
              <a:gd name="connsiteY211" fmla="*/ 2803954 h 3378280"/>
              <a:gd name="connsiteX212" fmla="*/ 11115269 w 12192000"/>
              <a:gd name="connsiteY212" fmla="*/ 2823367 h 3378280"/>
              <a:gd name="connsiteX213" fmla="*/ 11147582 w 12192000"/>
              <a:gd name="connsiteY213" fmla="*/ 2822547 h 3378280"/>
              <a:gd name="connsiteX214" fmla="*/ 11201205 w 12192000"/>
              <a:gd name="connsiteY214" fmla="*/ 2818210 h 3378280"/>
              <a:gd name="connsiteX215" fmla="*/ 11391726 w 12192000"/>
              <a:gd name="connsiteY215" fmla="*/ 2826386 h 3378280"/>
              <a:gd name="connsiteX216" fmla="*/ 11507640 w 12192000"/>
              <a:gd name="connsiteY216" fmla="*/ 2824866 h 3378280"/>
              <a:gd name="connsiteX217" fmla="*/ 11718056 w 12192000"/>
              <a:gd name="connsiteY217" fmla="*/ 2821969 h 3378280"/>
              <a:gd name="connsiteX218" fmla="*/ 11937926 w 12192000"/>
              <a:gd name="connsiteY218" fmla="*/ 2817058 h 3378280"/>
              <a:gd name="connsiteX219" fmla="*/ 12035355 w 12192000"/>
              <a:gd name="connsiteY219" fmla="*/ 2813340 h 3378280"/>
              <a:gd name="connsiteX220" fmla="*/ 12179047 w 12192000"/>
              <a:gd name="connsiteY220" fmla="*/ 2788508 h 3378280"/>
              <a:gd name="connsiteX221" fmla="*/ 12192000 w 12192000"/>
              <a:gd name="connsiteY221" fmla="*/ 2788486 h 3378280"/>
              <a:gd name="connsiteX222" fmla="*/ 12192000 w 12192000"/>
              <a:gd name="connsiteY222" fmla="*/ 3378280 h 3378280"/>
              <a:gd name="connsiteX223" fmla="*/ 0 w 12192000"/>
              <a:gd name="connsiteY223" fmla="*/ 3378280 h 3378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</a:cxnLst>
            <a:rect l="l" t="t" r="r" b="b"/>
            <a:pathLst>
              <a:path w="12192000" h="3378280">
                <a:moveTo>
                  <a:pt x="0" y="0"/>
                </a:moveTo>
                <a:lnTo>
                  <a:pt x="13973" y="3431"/>
                </a:lnTo>
                <a:cubicBezTo>
                  <a:pt x="48258" y="17773"/>
                  <a:pt x="68757" y="59402"/>
                  <a:pt x="86774" y="43536"/>
                </a:cubicBezTo>
                <a:cubicBezTo>
                  <a:pt x="86532" y="72023"/>
                  <a:pt x="217976" y="120568"/>
                  <a:pt x="229780" y="145557"/>
                </a:cubicBezTo>
                <a:lnTo>
                  <a:pt x="302639" y="203425"/>
                </a:lnTo>
                <a:cubicBezTo>
                  <a:pt x="312906" y="207200"/>
                  <a:pt x="342855" y="184923"/>
                  <a:pt x="348081" y="187174"/>
                </a:cubicBezTo>
                <a:lnTo>
                  <a:pt x="436950" y="184066"/>
                </a:lnTo>
                <a:lnTo>
                  <a:pt x="501693" y="233225"/>
                </a:lnTo>
                <a:lnTo>
                  <a:pt x="557201" y="312390"/>
                </a:lnTo>
                <a:cubicBezTo>
                  <a:pt x="579844" y="353675"/>
                  <a:pt x="602207" y="315301"/>
                  <a:pt x="617648" y="333897"/>
                </a:cubicBezTo>
                <a:lnTo>
                  <a:pt x="692332" y="386327"/>
                </a:lnTo>
                <a:cubicBezTo>
                  <a:pt x="715261" y="398377"/>
                  <a:pt x="770477" y="414831"/>
                  <a:pt x="802009" y="419027"/>
                </a:cubicBezTo>
                <a:cubicBezTo>
                  <a:pt x="838953" y="433876"/>
                  <a:pt x="886385" y="473956"/>
                  <a:pt x="914003" y="475419"/>
                </a:cubicBezTo>
                <a:cubicBezTo>
                  <a:pt x="923483" y="477324"/>
                  <a:pt x="931440" y="475817"/>
                  <a:pt x="938561" y="472887"/>
                </a:cubicBezTo>
                <a:lnTo>
                  <a:pt x="1035683" y="486697"/>
                </a:lnTo>
                <a:cubicBezTo>
                  <a:pt x="1035708" y="486708"/>
                  <a:pt x="1035733" y="486720"/>
                  <a:pt x="1035757" y="486731"/>
                </a:cubicBezTo>
                <a:cubicBezTo>
                  <a:pt x="1046500" y="494574"/>
                  <a:pt x="1038533" y="500311"/>
                  <a:pt x="1074336" y="494465"/>
                </a:cubicBezTo>
                <a:cubicBezTo>
                  <a:pt x="1137289" y="530436"/>
                  <a:pt x="1235340" y="545106"/>
                  <a:pt x="1285084" y="589112"/>
                </a:cubicBezTo>
                <a:cubicBezTo>
                  <a:pt x="1341251" y="608873"/>
                  <a:pt x="1367674" y="637988"/>
                  <a:pt x="1409116" y="656332"/>
                </a:cubicBezTo>
                <a:cubicBezTo>
                  <a:pt x="1471208" y="682449"/>
                  <a:pt x="1492207" y="692779"/>
                  <a:pt x="1533725" y="699179"/>
                </a:cubicBezTo>
                <a:cubicBezTo>
                  <a:pt x="1592391" y="718911"/>
                  <a:pt x="1575207" y="737633"/>
                  <a:pt x="1636242" y="741533"/>
                </a:cubicBezTo>
                <a:cubicBezTo>
                  <a:pt x="1638264" y="746130"/>
                  <a:pt x="1700806" y="766849"/>
                  <a:pt x="1704848" y="770749"/>
                </a:cubicBezTo>
                <a:lnTo>
                  <a:pt x="1718292" y="781051"/>
                </a:lnTo>
                <a:lnTo>
                  <a:pt x="1720835" y="781117"/>
                </a:lnTo>
                <a:lnTo>
                  <a:pt x="1753341" y="800301"/>
                </a:lnTo>
                <a:lnTo>
                  <a:pt x="1775454" y="815182"/>
                </a:lnTo>
                <a:lnTo>
                  <a:pt x="1781011" y="816068"/>
                </a:lnTo>
                <a:lnTo>
                  <a:pt x="1817738" y="834926"/>
                </a:lnTo>
                <a:cubicBezTo>
                  <a:pt x="1821156" y="833953"/>
                  <a:pt x="1825209" y="834074"/>
                  <a:pt x="1830702" y="836485"/>
                </a:cubicBezTo>
                <a:cubicBezTo>
                  <a:pt x="1832151" y="819591"/>
                  <a:pt x="1837883" y="832919"/>
                  <a:pt x="1853950" y="841519"/>
                </a:cubicBezTo>
                <a:cubicBezTo>
                  <a:pt x="1859780" y="817198"/>
                  <a:pt x="1899456" y="849599"/>
                  <a:pt x="1915890" y="841983"/>
                </a:cubicBezTo>
                <a:lnTo>
                  <a:pt x="1960900" y="865789"/>
                </a:lnTo>
                <a:lnTo>
                  <a:pt x="1961217" y="865662"/>
                </a:lnTo>
                <a:cubicBezTo>
                  <a:pt x="1963265" y="866017"/>
                  <a:pt x="1965977" y="867037"/>
                  <a:pt x="1969825" y="869049"/>
                </a:cubicBezTo>
                <a:lnTo>
                  <a:pt x="1975234" y="872329"/>
                </a:lnTo>
                <a:lnTo>
                  <a:pt x="1990485" y="879288"/>
                </a:lnTo>
                <a:lnTo>
                  <a:pt x="1996793" y="880361"/>
                </a:lnTo>
                <a:cubicBezTo>
                  <a:pt x="2020465" y="879540"/>
                  <a:pt x="2023446" y="845377"/>
                  <a:pt x="2055091" y="872818"/>
                </a:cubicBezTo>
                <a:cubicBezTo>
                  <a:pt x="2098055" y="882341"/>
                  <a:pt x="2125216" y="870433"/>
                  <a:pt x="2165143" y="892293"/>
                </a:cubicBezTo>
                <a:cubicBezTo>
                  <a:pt x="2205365" y="901134"/>
                  <a:pt x="2239987" y="901455"/>
                  <a:pt x="2274196" y="914768"/>
                </a:cubicBezTo>
                <a:cubicBezTo>
                  <a:pt x="2310666" y="921868"/>
                  <a:pt x="2360104" y="931320"/>
                  <a:pt x="2383986" y="934891"/>
                </a:cubicBezTo>
                <a:lnTo>
                  <a:pt x="2420278" y="933890"/>
                </a:lnTo>
                <a:lnTo>
                  <a:pt x="2426203" y="933891"/>
                </a:lnTo>
                <a:lnTo>
                  <a:pt x="2448674" y="941056"/>
                </a:lnTo>
                <a:cubicBezTo>
                  <a:pt x="2452907" y="942503"/>
                  <a:pt x="2455711" y="943098"/>
                  <a:pt x="2457640" y="943105"/>
                </a:cubicBezTo>
                <a:lnTo>
                  <a:pt x="2457852" y="942912"/>
                </a:lnTo>
                <a:lnTo>
                  <a:pt x="2466265" y="945310"/>
                </a:lnTo>
                <a:cubicBezTo>
                  <a:pt x="2480470" y="949908"/>
                  <a:pt x="2494307" y="954915"/>
                  <a:pt x="2507496" y="960111"/>
                </a:cubicBezTo>
                <a:cubicBezTo>
                  <a:pt x="2518208" y="949036"/>
                  <a:pt x="2567155" y="976345"/>
                  <a:pt x="2561127" y="949411"/>
                </a:cubicBezTo>
                <a:cubicBezTo>
                  <a:pt x="2578896" y="955660"/>
                  <a:pt x="2589900" y="968806"/>
                  <a:pt x="2583467" y="950570"/>
                </a:cubicBezTo>
                <a:cubicBezTo>
                  <a:pt x="2589300" y="952141"/>
                  <a:pt x="2592850" y="951536"/>
                  <a:pt x="2595361" y="949884"/>
                </a:cubicBezTo>
                <a:lnTo>
                  <a:pt x="2596075" y="949000"/>
                </a:lnTo>
                <a:lnTo>
                  <a:pt x="2666638" y="975095"/>
                </a:lnTo>
                <a:lnTo>
                  <a:pt x="2703393" y="989635"/>
                </a:lnTo>
                <a:lnTo>
                  <a:pt x="2705616" y="989244"/>
                </a:lnTo>
                <a:lnTo>
                  <a:pt x="2721898" y="997777"/>
                </a:lnTo>
                <a:cubicBezTo>
                  <a:pt x="2727157" y="1001198"/>
                  <a:pt x="2731840" y="1005088"/>
                  <a:pt x="2735669" y="1009612"/>
                </a:cubicBezTo>
                <a:cubicBezTo>
                  <a:pt x="2790086" y="1002732"/>
                  <a:pt x="2797958" y="1020231"/>
                  <a:pt x="2857526" y="1030627"/>
                </a:cubicBezTo>
                <a:cubicBezTo>
                  <a:pt x="2897602" y="1063034"/>
                  <a:pt x="2965720" y="1083366"/>
                  <a:pt x="3021918" y="1088093"/>
                </a:cubicBezTo>
                <a:cubicBezTo>
                  <a:pt x="3054425" y="1110664"/>
                  <a:pt x="3109014" y="1101433"/>
                  <a:pt x="3155458" y="1121618"/>
                </a:cubicBezTo>
                <a:cubicBezTo>
                  <a:pt x="3217017" y="1136576"/>
                  <a:pt x="3270135" y="1143600"/>
                  <a:pt x="3328229" y="1155903"/>
                </a:cubicBezTo>
                <a:cubicBezTo>
                  <a:pt x="3365862" y="1138978"/>
                  <a:pt x="3408797" y="1179981"/>
                  <a:pt x="3448440" y="1184343"/>
                </a:cubicBezTo>
                <a:cubicBezTo>
                  <a:pt x="3438226" y="1205566"/>
                  <a:pt x="3496361" y="1182183"/>
                  <a:pt x="3499287" y="1209472"/>
                </a:cubicBezTo>
                <a:cubicBezTo>
                  <a:pt x="3506411" y="1209402"/>
                  <a:pt x="3513215" y="1208473"/>
                  <a:pt x="3520027" y="1207338"/>
                </a:cubicBezTo>
                <a:lnTo>
                  <a:pt x="3523594" y="1206755"/>
                </a:lnTo>
                <a:lnTo>
                  <a:pt x="3538013" y="1209066"/>
                </a:lnTo>
                <a:lnTo>
                  <a:pt x="3541918" y="1203922"/>
                </a:lnTo>
                <a:cubicBezTo>
                  <a:pt x="3550592" y="1203930"/>
                  <a:pt x="3560995" y="1202529"/>
                  <a:pt x="3590082" y="1209115"/>
                </a:cubicBezTo>
                <a:cubicBezTo>
                  <a:pt x="3622244" y="1230604"/>
                  <a:pt x="3676827" y="1215544"/>
                  <a:pt x="3716445" y="1243431"/>
                </a:cubicBezTo>
                <a:cubicBezTo>
                  <a:pt x="3731486" y="1251699"/>
                  <a:pt x="3780926" y="1265146"/>
                  <a:pt x="3792028" y="1260288"/>
                </a:cubicBezTo>
                <a:cubicBezTo>
                  <a:pt x="3802696" y="1261567"/>
                  <a:pt x="3814066" y="1267606"/>
                  <a:pt x="3820707" y="1260924"/>
                </a:cubicBezTo>
                <a:cubicBezTo>
                  <a:pt x="3830836" y="1253486"/>
                  <a:pt x="3863215" y="1278527"/>
                  <a:pt x="3860784" y="1265692"/>
                </a:cubicBezTo>
                <a:lnTo>
                  <a:pt x="3997310" y="1281176"/>
                </a:lnTo>
                <a:lnTo>
                  <a:pt x="4040665" y="1291934"/>
                </a:lnTo>
                <a:lnTo>
                  <a:pt x="4046831" y="1293910"/>
                </a:lnTo>
                <a:lnTo>
                  <a:pt x="4095847" y="1316851"/>
                </a:lnTo>
                <a:cubicBezTo>
                  <a:pt x="4097518" y="1315619"/>
                  <a:pt x="4099569" y="1314612"/>
                  <a:pt x="4101945" y="1313869"/>
                </a:cubicBezTo>
                <a:lnTo>
                  <a:pt x="4119420" y="1313965"/>
                </a:lnTo>
                <a:lnTo>
                  <a:pt x="4131728" y="1322978"/>
                </a:lnTo>
                <a:lnTo>
                  <a:pt x="4193827" y="1350222"/>
                </a:lnTo>
                <a:lnTo>
                  <a:pt x="4286157" y="1385101"/>
                </a:lnTo>
                <a:lnTo>
                  <a:pt x="4298907" y="1394396"/>
                </a:lnTo>
                <a:lnTo>
                  <a:pt x="4323224" y="1403133"/>
                </a:lnTo>
                <a:lnTo>
                  <a:pt x="4404439" y="1417252"/>
                </a:lnTo>
                <a:cubicBezTo>
                  <a:pt x="4411321" y="1415560"/>
                  <a:pt x="4417679" y="1413105"/>
                  <a:pt x="4423989" y="1410448"/>
                </a:cubicBezTo>
                <a:lnTo>
                  <a:pt x="4427300" y="1409068"/>
                </a:lnTo>
                <a:lnTo>
                  <a:pt x="4441847" y="1408029"/>
                </a:lnTo>
                <a:lnTo>
                  <a:pt x="4444331" y="1402133"/>
                </a:lnTo>
                <a:cubicBezTo>
                  <a:pt x="4452739" y="1400163"/>
                  <a:pt x="4462460" y="1396428"/>
                  <a:pt x="4492293" y="1396205"/>
                </a:cubicBezTo>
                <a:cubicBezTo>
                  <a:pt x="4528861" y="1409788"/>
                  <a:pt x="4577933" y="1382688"/>
                  <a:pt x="4623335" y="1400793"/>
                </a:cubicBezTo>
                <a:cubicBezTo>
                  <a:pt x="4639986" y="1405413"/>
                  <a:pt x="4691262" y="1407228"/>
                  <a:pt x="4700790" y="1399970"/>
                </a:cubicBezTo>
                <a:cubicBezTo>
                  <a:pt x="4711447" y="1398782"/>
                  <a:pt x="4723982" y="1402066"/>
                  <a:pt x="4728732" y="1394050"/>
                </a:cubicBezTo>
                <a:cubicBezTo>
                  <a:pt x="4736666" y="1384502"/>
                  <a:pt x="4774338" y="1401491"/>
                  <a:pt x="4768749" y="1389553"/>
                </a:cubicBezTo>
                <a:cubicBezTo>
                  <a:pt x="4795495" y="1401233"/>
                  <a:pt x="4816075" y="1381410"/>
                  <a:pt x="4838227" y="1377273"/>
                </a:cubicBezTo>
                <a:lnTo>
                  <a:pt x="4904889" y="1373499"/>
                </a:lnTo>
                <a:lnTo>
                  <a:pt x="4949597" y="1374085"/>
                </a:lnTo>
                <a:lnTo>
                  <a:pt x="4956064" y="1374603"/>
                </a:lnTo>
                <a:lnTo>
                  <a:pt x="5009322" y="1385751"/>
                </a:lnTo>
                <a:cubicBezTo>
                  <a:pt x="5010629" y="1384171"/>
                  <a:pt x="5012363" y="1382724"/>
                  <a:pt x="5014476" y="1381460"/>
                </a:cubicBezTo>
                <a:lnTo>
                  <a:pt x="5031428" y="1377570"/>
                </a:lnTo>
                <a:lnTo>
                  <a:pt x="5045619" y="1383532"/>
                </a:lnTo>
                <a:lnTo>
                  <a:pt x="5112635" y="1395891"/>
                </a:lnTo>
                <a:lnTo>
                  <a:pt x="5210851" y="1408784"/>
                </a:lnTo>
                <a:lnTo>
                  <a:pt x="5225543" y="1414923"/>
                </a:lnTo>
                <a:cubicBezTo>
                  <a:pt x="5259311" y="1422389"/>
                  <a:pt x="5300520" y="1417803"/>
                  <a:pt x="5321696" y="1432414"/>
                </a:cubicBezTo>
                <a:lnTo>
                  <a:pt x="5372327" y="1436597"/>
                </a:lnTo>
                <a:lnTo>
                  <a:pt x="5378149" y="1431785"/>
                </a:lnTo>
                <a:lnTo>
                  <a:pt x="5393069" y="1433737"/>
                </a:lnTo>
                <a:lnTo>
                  <a:pt x="5527621" y="1458786"/>
                </a:lnTo>
                <a:cubicBezTo>
                  <a:pt x="5595913" y="1482782"/>
                  <a:pt x="5624062" y="1464011"/>
                  <a:pt x="5680585" y="1498233"/>
                </a:cubicBezTo>
                <a:cubicBezTo>
                  <a:pt x="5671953" y="1485766"/>
                  <a:pt x="5763880" y="1493019"/>
                  <a:pt x="5783795" y="1499932"/>
                </a:cubicBezTo>
                <a:cubicBezTo>
                  <a:pt x="5806935" y="1511749"/>
                  <a:pt x="5950173" y="1559636"/>
                  <a:pt x="6016525" y="1577292"/>
                </a:cubicBezTo>
                <a:cubicBezTo>
                  <a:pt x="6077908" y="1586145"/>
                  <a:pt x="6125458" y="1613138"/>
                  <a:pt x="6186598" y="1606065"/>
                </a:cubicBezTo>
                <a:cubicBezTo>
                  <a:pt x="6189351" y="1610205"/>
                  <a:pt x="6193226" y="1613745"/>
                  <a:pt x="6197872" y="1616845"/>
                </a:cubicBezTo>
                <a:lnTo>
                  <a:pt x="6212885" y="1624535"/>
                </a:lnTo>
                <a:lnTo>
                  <a:pt x="6319240" y="1660375"/>
                </a:lnTo>
                <a:lnTo>
                  <a:pt x="6333397" y="1658763"/>
                </a:lnTo>
                <a:cubicBezTo>
                  <a:pt x="6332062" y="1641958"/>
                  <a:pt x="6339931" y="1653989"/>
                  <a:pt x="6357266" y="1659543"/>
                </a:cubicBezTo>
                <a:cubicBezTo>
                  <a:pt x="6359058" y="1634684"/>
                  <a:pt x="6403697" y="1659337"/>
                  <a:pt x="6418740" y="1648944"/>
                </a:cubicBezTo>
                <a:cubicBezTo>
                  <a:pt x="6431434" y="1653585"/>
                  <a:pt x="6444892" y="1658041"/>
                  <a:pt x="6458877" y="1662117"/>
                </a:cubicBezTo>
                <a:lnTo>
                  <a:pt x="6467254" y="1664227"/>
                </a:lnTo>
                <a:lnTo>
                  <a:pt x="6467545" y="1664046"/>
                </a:lnTo>
                <a:cubicBezTo>
                  <a:pt x="6469635" y="1664026"/>
                  <a:pt x="6472488" y="1664540"/>
                  <a:pt x="6476635" y="1665826"/>
                </a:cubicBezTo>
                <a:lnTo>
                  <a:pt x="6482535" y="1668074"/>
                </a:lnTo>
                <a:lnTo>
                  <a:pt x="6498791" y="1672167"/>
                </a:lnTo>
                <a:lnTo>
                  <a:pt x="6505220" y="1672092"/>
                </a:lnTo>
                <a:lnTo>
                  <a:pt x="6508969" y="1669922"/>
                </a:lnTo>
                <a:lnTo>
                  <a:pt x="6544886" y="1670695"/>
                </a:lnTo>
                <a:cubicBezTo>
                  <a:pt x="6566195" y="1684748"/>
                  <a:pt x="6578985" y="1674687"/>
                  <a:pt x="6617859" y="1679453"/>
                </a:cubicBezTo>
                <a:cubicBezTo>
                  <a:pt x="6628154" y="1690316"/>
                  <a:pt x="6642041" y="1690691"/>
                  <a:pt x="6657726" y="1687906"/>
                </a:cubicBezTo>
                <a:cubicBezTo>
                  <a:pt x="6690709" y="1699790"/>
                  <a:pt x="6728158" y="1699639"/>
                  <a:pt x="6769041" y="1707304"/>
                </a:cubicBezTo>
                <a:cubicBezTo>
                  <a:pt x="6805580" y="1727028"/>
                  <a:pt x="6838723" y="1715650"/>
                  <a:pt x="6882368" y="1723914"/>
                </a:cubicBezTo>
                <a:lnTo>
                  <a:pt x="6968822" y="1723334"/>
                </a:lnTo>
                <a:lnTo>
                  <a:pt x="6973672" y="1726298"/>
                </a:lnTo>
                <a:cubicBezTo>
                  <a:pt x="6977223" y="1728111"/>
                  <a:pt x="6979851" y="1729020"/>
                  <a:pt x="6981961" y="1729324"/>
                </a:cubicBezTo>
                <a:lnTo>
                  <a:pt x="6982342" y="1729201"/>
                </a:lnTo>
                <a:lnTo>
                  <a:pt x="6989757" y="1732420"/>
                </a:lnTo>
                <a:cubicBezTo>
                  <a:pt x="7001869" y="1738303"/>
                  <a:pt x="7013262" y="1744453"/>
                  <a:pt x="7023794" y="1750660"/>
                </a:cubicBezTo>
                <a:cubicBezTo>
                  <a:pt x="7043973" y="1743394"/>
                  <a:pt x="7076983" y="1772878"/>
                  <a:pt x="7090828" y="1750287"/>
                </a:cubicBezTo>
                <a:cubicBezTo>
                  <a:pt x="7105590" y="1758041"/>
                  <a:pt x="7107688" y="1770308"/>
                  <a:pt x="7114479" y="1754649"/>
                </a:cubicBezTo>
                <a:cubicBezTo>
                  <a:pt x="7126350" y="1758420"/>
                  <a:pt x="7153167" y="1769741"/>
                  <a:pt x="7162053" y="1772908"/>
                </a:cubicBezTo>
                <a:lnTo>
                  <a:pt x="7167808" y="1773656"/>
                </a:lnTo>
                <a:lnTo>
                  <a:pt x="7187185" y="1787148"/>
                </a:lnTo>
                <a:lnTo>
                  <a:pt x="7216505" y="1804489"/>
                </a:lnTo>
                <a:lnTo>
                  <a:pt x="7219246" y="1804514"/>
                </a:lnTo>
                <a:lnTo>
                  <a:pt x="7230639" y="1813879"/>
                </a:lnTo>
                <a:cubicBezTo>
                  <a:pt x="7233815" y="1817438"/>
                  <a:pt x="7236006" y="1821285"/>
                  <a:pt x="7236776" y="1825514"/>
                </a:cubicBezTo>
                <a:cubicBezTo>
                  <a:pt x="7301762" y="1828337"/>
                  <a:pt x="7336564" y="1860417"/>
                  <a:pt x="7394082" y="1877925"/>
                </a:cubicBezTo>
                <a:cubicBezTo>
                  <a:pt x="7452342" y="1904287"/>
                  <a:pt x="7466551" y="1917411"/>
                  <a:pt x="7505820" y="1933859"/>
                </a:cubicBezTo>
                <a:cubicBezTo>
                  <a:pt x="7522528" y="1943253"/>
                  <a:pt x="7574803" y="2016599"/>
                  <a:pt x="7572147" y="2003817"/>
                </a:cubicBezTo>
                <a:cubicBezTo>
                  <a:pt x="7612486" y="2043915"/>
                  <a:pt x="7771831" y="2029022"/>
                  <a:pt x="7828975" y="2061508"/>
                </a:cubicBezTo>
                <a:lnTo>
                  <a:pt x="7886804" y="2075509"/>
                </a:lnTo>
                <a:cubicBezTo>
                  <a:pt x="7859463" y="2091010"/>
                  <a:pt x="7941076" y="2081130"/>
                  <a:pt x="7923558" y="2103529"/>
                </a:cubicBezTo>
                <a:lnTo>
                  <a:pt x="7947954" y="2104996"/>
                </a:lnTo>
                <a:lnTo>
                  <a:pt x="7952318" y="2105077"/>
                </a:lnTo>
                <a:lnTo>
                  <a:pt x="7966398" y="2109147"/>
                </a:lnTo>
                <a:lnTo>
                  <a:pt x="7974591" y="2105612"/>
                </a:lnTo>
                <a:lnTo>
                  <a:pt x="7998806" y="2108382"/>
                </a:lnTo>
                <a:cubicBezTo>
                  <a:pt x="8007224" y="2110145"/>
                  <a:pt x="8015519" y="2112885"/>
                  <a:pt x="8023544" y="2117183"/>
                </a:cubicBezTo>
                <a:cubicBezTo>
                  <a:pt x="8042536" y="2139405"/>
                  <a:pt x="8113922" y="2135674"/>
                  <a:pt x="8136247" y="2164190"/>
                </a:cubicBezTo>
                <a:cubicBezTo>
                  <a:pt x="8146485" y="2173150"/>
                  <a:pt x="8190564" y="2191557"/>
                  <a:pt x="8206445" y="2189356"/>
                </a:cubicBezTo>
                <a:cubicBezTo>
                  <a:pt x="8217189" y="2192022"/>
                  <a:pt x="8225092" y="2198625"/>
                  <a:pt x="8237464" y="2194272"/>
                </a:cubicBezTo>
                <a:cubicBezTo>
                  <a:pt x="8254235" y="2189840"/>
                  <a:pt x="8270768" y="2214957"/>
                  <a:pt x="8277853" y="2204259"/>
                </a:cubicBezTo>
                <a:cubicBezTo>
                  <a:pt x="8289971" y="2221808"/>
                  <a:pt x="8328475" y="2213978"/>
                  <a:pt x="8352501" y="2218290"/>
                </a:cubicBezTo>
                <a:cubicBezTo>
                  <a:pt x="8359916" y="2233716"/>
                  <a:pt x="8403014" y="2227555"/>
                  <a:pt x="8446938" y="2243393"/>
                </a:cubicBezTo>
                <a:cubicBezTo>
                  <a:pt x="8454511" y="2260801"/>
                  <a:pt x="8476684" y="2253935"/>
                  <a:pt x="8497138" y="2281506"/>
                </a:cubicBezTo>
                <a:cubicBezTo>
                  <a:pt x="8499906" y="2280770"/>
                  <a:pt x="8502925" y="2280276"/>
                  <a:pt x="8506096" y="2280042"/>
                </a:cubicBezTo>
                <a:cubicBezTo>
                  <a:pt x="8524529" y="2278674"/>
                  <a:pt x="8544098" y="2286123"/>
                  <a:pt x="8549806" y="2296675"/>
                </a:cubicBezTo>
                <a:cubicBezTo>
                  <a:pt x="8586026" y="2337107"/>
                  <a:pt x="8636988" y="2356250"/>
                  <a:pt x="8680256" y="2378758"/>
                </a:cubicBezTo>
                <a:cubicBezTo>
                  <a:pt x="8731302" y="2402123"/>
                  <a:pt x="8717522" y="2366494"/>
                  <a:pt x="8766301" y="2410605"/>
                </a:cubicBezTo>
                <a:cubicBezTo>
                  <a:pt x="8780965" y="2405907"/>
                  <a:pt x="8789790" y="2408871"/>
                  <a:pt x="8800492" y="2418067"/>
                </a:cubicBezTo>
                <a:cubicBezTo>
                  <a:pt x="8825856" y="2428860"/>
                  <a:pt x="8842594" y="2409144"/>
                  <a:pt x="8857555" y="2430810"/>
                </a:cubicBezTo>
                <a:cubicBezTo>
                  <a:pt x="8882799" y="2437942"/>
                  <a:pt x="8927730" y="2453942"/>
                  <a:pt x="8951967" y="2460856"/>
                </a:cubicBezTo>
                <a:cubicBezTo>
                  <a:pt x="8978331" y="2469875"/>
                  <a:pt x="8959838" y="2488515"/>
                  <a:pt x="9002970" y="2472291"/>
                </a:cubicBezTo>
                <a:cubicBezTo>
                  <a:pt x="9023997" y="2488383"/>
                  <a:pt x="9039735" y="2479669"/>
                  <a:pt x="9081613" y="2488296"/>
                </a:cubicBezTo>
                <a:lnTo>
                  <a:pt x="9091561" y="2494386"/>
                </a:lnTo>
                <a:lnTo>
                  <a:pt x="9140625" y="2486779"/>
                </a:lnTo>
                <a:cubicBezTo>
                  <a:pt x="9207053" y="2531245"/>
                  <a:pt x="9151264" y="2467994"/>
                  <a:pt x="9271105" y="2511730"/>
                </a:cubicBezTo>
                <a:cubicBezTo>
                  <a:pt x="9275764" y="2517275"/>
                  <a:pt x="9293352" y="2518083"/>
                  <a:pt x="9295023" y="2512830"/>
                </a:cubicBezTo>
                <a:cubicBezTo>
                  <a:pt x="9301933" y="2516606"/>
                  <a:pt x="9314623" y="2531276"/>
                  <a:pt x="9321673" y="2524119"/>
                </a:cubicBezTo>
                <a:cubicBezTo>
                  <a:pt x="9341881" y="2529408"/>
                  <a:pt x="9361130" y="2536033"/>
                  <a:pt x="9378975" y="2543803"/>
                </a:cubicBezTo>
                <a:lnTo>
                  <a:pt x="9414193" y="2562927"/>
                </a:lnTo>
                <a:lnTo>
                  <a:pt x="9426009" y="2558847"/>
                </a:lnTo>
                <a:cubicBezTo>
                  <a:pt x="9433598" y="2557225"/>
                  <a:pt x="9441714" y="2557145"/>
                  <a:pt x="9450634" y="2560685"/>
                </a:cubicBezTo>
                <a:cubicBezTo>
                  <a:pt x="9496298" y="2596479"/>
                  <a:pt x="9461586" y="2547391"/>
                  <a:pt x="9549097" y="2585168"/>
                </a:cubicBezTo>
                <a:cubicBezTo>
                  <a:pt x="9551956" y="2589460"/>
                  <a:pt x="9565592" y="2590888"/>
                  <a:pt x="9567633" y="2587105"/>
                </a:cubicBezTo>
                <a:cubicBezTo>
                  <a:pt x="9572507" y="2590206"/>
                  <a:pt x="9580361" y="2601581"/>
                  <a:pt x="9586878" y="2596659"/>
                </a:cubicBezTo>
                <a:lnTo>
                  <a:pt x="9589974" y="2598235"/>
                </a:lnTo>
                <a:lnTo>
                  <a:pt x="9590570" y="2598249"/>
                </a:lnTo>
                <a:lnTo>
                  <a:pt x="9591896" y="2599214"/>
                </a:lnTo>
                <a:lnTo>
                  <a:pt x="9604535" y="2605654"/>
                </a:lnTo>
                <a:lnTo>
                  <a:pt x="9610554" y="2606189"/>
                </a:lnTo>
                <a:cubicBezTo>
                  <a:pt x="9641361" y="2613359"/>
                  <a:pt x="9668752" y="2624572"/>
                  <a:pt x="9690072" y="2638745"/>
                </a:cubicBezTo>
                <a:cubicBezTo>
                  <a:pt x="9723195" y="2641319"/>
                  <a:pt x="9726446" y="2647335"/>
                  <a:pt x="9726964" y="2653728"/>
                </a:cubicBezTo>
                <a:cubicBezTo>
                  <a:pt x="9734958" y="2656403"/>
                  <a:pt x="9731670" y="2653170"/>
                  <a:pt x="9738036" y="2654794"/>
                </a:cubicBezTo>
                <a:cubicBezTo>
                  <a:pt x="9745908" y="2657757"/>
                  <a:pt x="9765000" y="2668100"/>
                  <a:pt x="9774202" y="2671509"/>
                </a:cubicBezTo>
                <a:lnTo>
                  <a:pt x="9793246" y="2675245"/>
                </a:lnTo>
                <a:cubicBezTo>
                  <a:pt x="9812596" y="2680039"/>
                  <a:pt x="9869995" y="2696274"/>
                  <a:pt x="9890301" y="2700274"/>
                </a:cubicBezTo>
                <a:cubicBezTo>
                  <a:pt x="9900631" y="2696314"/>
                  <a:pt x="9908572" y="2696560"/>
                  <a:pt x="9915070" y="2699250"/>
                </a:cubicBezTo>
                <a:lnTo>
                  <a:pt x="9976517" y="2732899"/>
                </a:lnTo>
                <a:cubicBezTo>
                  <a:pt x="9981869" y="2727000"/>
                  <a:pt x="9984699" y="2731165"/>
                  <a:pt x="9990168" y="2737877"/>
                </a:cubicBezTo>
                <a:lnTo>
                  <a:pt x="9995041" y="2741223"/>
                </a:lnTo>
                <a:lnTo>
                  <a:pt x="10012636" y="2729876"/>
                </a:lnTo>
                <a:lnTo>
                  <a:pt x="10044280" y="2726966"/>
                </a:lnTo>
                <a:lnTo>
                  <a:pt x="10057934" y="2735671"/>
                </a:lnTo>
                <a:cubicBezTo>
                  <a:pt x="10075281" y="2744341"/>
                  <a:pt x="10128594" y="2769607"/>
                  <a:pt x="10148373" y="2778987"/>
                </a:cubicBezTo>
                <a:lnTo>
                  <a:pt x="10176601" y="2791940"/>
                </a:lnTo>
                <a:cubicBezTo>
                  <a:pt x="10185319" y="2817937"/>
                  <a:pt x="10238746" y="2788423"/>
                  <a:pt x="10235082" y="2816761"/>
                </a:cubicBezTo>
                <a:cubicBezTo>
                  <a:pt x="10261478" y="2797979"/>
                  <a:pt x="10382486" y="2835579"/>
                  <a:pt x="10421684" y="2833871"/>
                </a:cubicBezTo>
                <a:cubicBezTo>
                  <a:pt x="10427369" y="2846480"/>
                  <a:pt x="10490893" y="2829473"/>
                  <a:pt x="10507376" y="2822262"/>
                </a:cubicBezTo>
                <a:cubicBezTo>
                  <a:pt x="10633551" y="2812985"/>
                  <a:pt x="10703974" y="2842678"/>
                  <a:pt x="10738376" y="2833353"/>
                </a:cubicBezTo>
                <a:cubicBezTo>
                  <a:pt x="10827719" y="2830304"/>
                  <a:pt x="10976757" y="2802522"/>
                  <a:pt x="11043443" y="2803954"/>
                </a:cubicBezTo>
                <a:cubicBezTo>
                  <a:pt x="11049567" y="2823106"/>
                  <a:pt x="11121061" y="2794142"/>
                  <a:pt x="11115269" y="2823367"/>
                </a:cubicBezTo>
                <a:cubicBezTo>
                  <a:pt x="11122168" y="2835110"/>
                  <a:pt x="11139334" y="2833959"/>
                  <a:pt x="11147582" y="2822547"/>
                </a:cubicBezTo>
                <a:cubicBezTo>
                  <a:pt x="11168093" y="2823815"/>
                  <a:pt x="11180424" y="2837446"/>
                  <a:pt x="11201205" y="2818210"/>
                </a:cubicBezTo>
                <a:cubicBezTo>
                  <a:pt x="11229430" y="2819282"/>
                  <a:pt x="11368539" y="2855696"/>
                  <a:pt x="11391726" y="2826386"/>
                </a:cubicBezTo>
                <a:cubicBezTo>
                  <a:pt x="11480791" y="2839198"/>
                  <a:pt x="11451058" y="2820936"/>
                  <a:pt x="11507640" y="2824866"/>
                </a:cubicBezTo>
                <a:cubicBezTo>
                  <a:pt x="11607733" y="2861658"/>
                  <a:pt x="11671908" y="2815146"/>
                  <a:pt x="11718056" y="2821969"/>
                </a:cubicBezTo>
                <a:cubicBezTo>
                  <a:pt x="11816707" y="2792061"/>
                  <a:pt x="11860087" y="2819031"/>
                  <a:pt x="11937926" y="2817058"/>
                </a:cubicBezTo>
                <a:cubicBezTo>
                  <a:pt x="11973607" y="2824139"/>
                  <a:pt x="11989529" y="2794506"/>
                  <a:pt x="12035355" y="2813340"/>
                </a:cubicBezTo>
                <a:cubicBezTo>
                  <a:pt x="12062147" y="2782988"/>
                  <a:pt x="12154841" y="2795794"/>
                  <a:pt x="12179047" y="2788508"/>
                </a:cubicBezTo>
                <a:lnTo>
                  <a:pt x="12192000" y="2788486"/>
                </a:lnTo>
                <a:lnTo>
                  <a:pt x="12192000" y="3378280"/>
                </a:lnTo>
                <a:lnTo>
                  <a:pt x="0" y="33782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F2FDAD38-5CAA-4674-9F29-AF9750C4AB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353307"/>
            <a:ext cx="12192000" cy="2206171"/>
          </a:xfrm>
        </p:spPr>
        <p:txBody>
          <a:bodyPr anchor="ctr">
            <a:normAutofit/>
          </a:bodyPr>
          <a:lstStyle/>
          <a:p>
            <a:r>
              <a:rPr lang="en-US" altLang="zh-CN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Qualitative Research</a:t>
            </a:r>
            <a:endParaRPr lang="zh-CN" alt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6DF01B1E-D7C2-4D70-8558-53D7EF8FCF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456603"/>
            <a:ext cx="12191999" cy="2801698"/>
          </a:xfrm>
        </p:spPr>
        <p:txBody>
          <a:bodyPr anchor="ctr">
            <a:normAutofit lnSpcReduction="10000"/>
          </a:bodyPr>
          <a:lstStyle/>
          <a:p>
            <a:r>
              <a:rPr lang="en-US" altLang="zh-CN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Group 2</a:t>
            </a:r>
          </a:p>
          <a:p>
            <a:endParaRPr lang="en-US" altLang="zh-CN" sz="28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Rui Wang                  Suzan</a:t>
            </a:r>
          </a:p>
          <a:p>
            <a:r>
              <a:rPr lang="en-US" altLang="zh-CN" sz="2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Qianyao</a:t>
            </a:r>
            <a:r>
              <a:rPr lang="en-US" altLang="zh-CN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Zhu           </a:t>
            </a:r>
            <a:r>
              <a:rPr lang="en-US" altLang="zh-CN" sz="2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Yanxia</a:t>
            </a:r>
            <a:r>
              <a:rPr lang="en-US" altLang="zh-CN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Dui</a:t>
            </a:r>
          </a:p>
          <a:p>
            <a:r>
              <a:rPr lang="en-US" altLang="zh-CN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US" altLang="zh-CN" sz="2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Zi’aoZhang</a:t>
            </a:r>
            <a:r>
              <a:rPr lang="en-US" altLang="zh-CN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en-US" altLang="zh-CN" sz="2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Xiaojing</a:t>
            </a:r>
            <a:r>
              <a:rPr lang="en-US" altLang="zh-CN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Qin</a:t>
            </a:r>
          </a:p>
          <a:p>
            <a:r>
              <a:rPr lang="en-US" altLang="zh-CN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</a:t>
            </a:r>
            <a:endParaRPr lang="zh-CN" alt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EFD2FD1-B3A5-4E1D-BCC8-7684A5440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90051" y="0"/>
            <a:ext cx="7301949" cy="91834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410677 w 9517857"/>
              <a:gd name="connsiteY93" fmla="*/ 172167 h 918356"/>
              <a:gd name="connsiteX94" fmla="*/ 8617841 w 9517857"/>
              <a:gd name="connsiteY94" fmla="*/ 155167 h 918356"/>
              <a:gd name="connsiteX95" fmla="*/ 8715976 w 9517857"/>
              <a:gd name="connsiteY95" fmla="*/ 178374 h 918356"/>
              <a:gd name="connsiteX96" fmla="*/ 8778827 w 9517857"/>
              <a:gd name="connsiteY96" fmla="*/ 172936 h 918356"/>
              <a:gd name="connsiteX97" fmla="*/ 8840778 w 9517857"/>
              <a:gd name="connsiteY97" fmla="*/ 143149 h 918356"/>
              <a:gd name="connsiteX98" fmla="*/ 9010380 w 9517857"/>
              <a:gd name="connsiteY98" fmla="*/ 91891 h 918356"/>
              <a:gd name="connsiteX99" fmla="*/ 9110856 w 9517857"/>
              <a:gd name="connsiteY99" fmla="*/ 70997 h 918356"/>
              <a:gd name="connsiteX100" fmla="*/ 9268817 w 9517857"/>
              <a:gd name="connsiteY100" fmla="*/ 53082 h 918356"/>
              <a:gd name="connsiteX101" fmla="*/ 9316667 w 9517857"/>
              <a:gd name="connsiteY101" fmla="*/ 45047 h 918356"/>
              <a:gd name="connsiteX102" fmla="*/ 9428209 w 9517857"/>
              <a:gd name="connsiteY102" fmla="*/ 29923 h 918356"/>
              <a:gd name="connsiteX103" fmla="*/ 9517856 w 9517857"/>
              <a:gd name="connsiteY103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551625 w 9517857"/>
              <a:gd name="connsiteY93" fmla="*/ 16151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4981173 w 9517857"/>
              <a:gd name="connsiteY68" fmla="*/ 247091 h 918344"/>
              <a:gd name="connsiteX69" fmla="*/ 5060397 w 9517857"/>
              <a:gd name="connsiteY69" fmla="*/ 263676 h 918344"/>
              <a:gd name="connsiteX70" fmla="*/ 5252996 w 9517857"/>
              <a:gd name="connsiteY70" fmla="*/ 270643 h 918344"/>
              <a:gd name="connsiteX71" fmla="*/ 5358056 w 9517857"/>
              <a:gd name="connsiteY71" fmla="*/ 247236 h 918344"/>
              <a:gd name="connsiteX72" fmla="*/ 5426496 w 9517857"/>
              <a:gd name="connsiteY72" fmla="*/ 235130 h 918344"/>
              <a:gd name="connsiteX73" fmla="*/ 5497161 w 9517857"/>
              <a:gd name="connsiteY73" fmla="*/ 228796 h 918344"/>
              <a:gd name="connsiteX74" fmla="*/ 5826043 w 9517857"/>
              <a:gd name="connsiteY74" fmla="*/ 148061 h 918344"/>
              <a:gd name="connsiteX75" fmla="*/ 6013415 w 9517857"/>
              <a:gd name="connsiteY75" fmla="*/ 137304 h 918344"/>
              <a:gd name="connsiteX76" fmla="*/ 6080994 w 9517857"/>
              <a:gd name="connsiteY76" fmla="*/ 142926 h 918344"/>
              <a:gd name="connsiteX77" fmla="*/ 6194152 w 9517857"/>
              <a:gd name="connsiteY77" fmla="*/ 151760 h 918344"/>
              <a:gd name="connsiteX78" fmla="*/ 6281379 w 9517857"/>
              <a:gd name="connsiteY78" fmla="*/ 181614 h 918344"/>
              <a:gd name="connsiteX79" fmla="*/ 6374947 w 9517857"/>
              <a:gd name="connsiteY79" fmla="*/ 179787 h 918344"/>
              <a:gd name="connsiteX80" fmla="*/ 6448518 w 9517857"/>
              <a:gd name="connsiteY80" fmla="*/ 164366 h 918344"/>
              <a:gd name="connsiteX81" fmla="*/ 6544700 w 9517857"/>
              <a:gd name="connsiteY81" fmla="*/ 167149 h 918344"/>
              <a:gd name="connsiteX82" fmla="*/ 6648353 w 9517857"/>
              <a:gd name="connsiteY82" fmla="*/ 172238 h 918344"/>
              <a:gd name="connsiteX83" fmla="*/ 6736227 w 9517857"/>
              <a:gd name="connsiteY83" fmla="*/ 173204 h 918344"/>
              <a:gd name="connsiteX84" fmla="*/ 6977218 w 9517857"/>
              <a:gd name="connsiteY84" fmla="*/ 184277 h 918344"/>
              <a:gd name="connsiteX85" fmla="*/ 7065221 w 9517857"/>
              <a:gd name="connsiteY85" fmla="*/ 227519 h 918344"/>
              <a:gd name="connsiteX86" fmla="*/ 7565449 w 9517857"/>
              <a:gd name="connsiteY86" fmla="*/ 258938 h 918344"/>
              <a:gd name="connsiteX87" fmla="*/ 7599285 w 9517857"/>
              <a:gd name="connsiteY87" fmla="*/ 266009 h 918344"/>
              <a:gd name="connsiteX88" fmla="*/ 7644411 w 9517857"/>
              <a:gd name="connsiteY88" fmla="*/ 258974 h 918344"/>
              <a:gd name="connsiteX89" fmla="*/ 7825110 w 9517857"/>
              <a:gd name="connsiteY89" fmla="*/ 229097 h 918344"/>
              <a:gd name="connsiteX90" fmla="*/ 7965804 w 9517857"/>
              <a:gd name="connsiteY90" fmla="*/ 190533 h 918344"/>
              <a:gd name="connsiteX91" fmla="*/ 8147401 w 9517857"/>
              <a:gd name="connsiteY91" fmla="*/ 205605 h 918344"/>
              <a:gd name="connsiteX92" fmla="*/ 8256033 w 9517857"/>
              <a:gd name="connsiteY92" fmla="*/ 193701 h 918344"/>
              <a:gd name="connsiteX93" fmla="*/ 8551625 w 9517857"/>
              <a:gd name="connsiteY93" fmla="*/ 161505 h 918344"/>
              <a:gd name="connsiteX94" fmla="*/ 8715976 w 9517857"/>
              <a:gd name="connsiteY94" fmla="*/ 178362 h 918344"/>
              <a:gd name="connsiteX95" fmla="*/ 8778827 w 9517857"/>
              <a:gd name="connsiteY95" fmla="*/ 172924 h 918344"/>
              <a:gd name="connsiteX96" fmla="*/ 8840778 w 9517857"/>
              <a:gd name="connsiteY96" fmla="*/ 143137 h 918344"/>
              <a:gd name="connsiteX97" fmla="*/ 9010380 w 9517857"/>
              <a:gd name="connsiteY97" fmla="*/ 91879 h 918344"/>
              <a:gd name="connsiteX98" fmla="*/ 9110856 w 9517857"/>
              <a:gd name="connsiteY98" fmla="*/ 70985 h 918344"/>
              <a:gd name="connsiteX99" fmla="*/ 9268817 w 9517857"/>
              <a:gd name="connsiteY99" fmla="*/ 53070 h 918344"/>
              <a:gd name="connsiteX100" fmla="*/ 9316667 w 9517857"/>
              <a:gd name="connsiteY100" fmla="*/ 45035 h 918344"/>
              <a:gd name="connsiteX101" fmla="*/ 9428209 w 9517857"/>
              <a:gd name="connsiteY101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5060397 w 9517857"/>
              <a:gd name="connsiteY68" fmla="*/ 263676 h 918344"/>
              <a:gd name="connsiteX69" fmla="*/ 5252996 w 9517857"/>
              <a:gd name="connsiteY69" fmla="*/ 270643 h 918344"/>
              <a:gd name="connsiteX70" fmla="*/ 5358056 w 9517857"/>
              <a:gd name="connsiteY70" fmla="*/ 247236 h 918344"/>
              <a:gd name="connsiteX71" fmla="*/ 5426496 w 9517857"/>
              <a:gd name="connsiteY71" fmla="*/ 235130 h 918344"/>
              <a:gd name="connsiteX72" fmla="*/ 5497161 w 9517857"/>
              <a:gd name="connsiteY72" fmla="*/ 228796 h 918344"/>
              <a:gd name="connsiteX73" fmla="*/ 5826043 w 9517857"/>
              <a:gd name="connsiteY73" fmla="*/ 148061 h 918344"/>
              <a:gd name="connsiteX74" fmla="*/ 6013415 w 9517857"/>
              <a:gd name="connsiteY74" fmla="*/ 137304 h 918344"/>
              <a:gd name="connsiteX75" fmla="*/ 6080994 w 9517857"/>
              <a:gd name="connsiteY75" fmla="*/ 142926 h 918344"/>
              <a:gd name="connsiteX76" fmla="*/ 6194152 w 9517857"/>
              <a:gd name="connsiteY76" fmla="*/ 151760 h 918344"/>
              <a:gd name="connsiteX77" fmla="*/ 6281379 w 9517857"/>
              <a:gd name="connsiteY77" fmla="*/ 181614 h 918344"/>
              <a:gd name="connsiteX78" fmla="*/ 6374947 w 9517857"/>
              <a:gd name="connsiteY78" fmla="*/ 179787 h 918344"/>
              <a:gd name="connsiteX79" fmla="*/ 6448518 w 9517857"/>
              <a:gd name="connsiteY79" fmla="*/ 164366 h 918344"/>
              <a:gd name="connsiteX80" fmla="*/ 6544700 w 9517857"/>
              <a:gd name="connsiteY80" fmla="*/ 167149 h 918344"/>
              <a:gd name="connsiteX81" fmla="*/ 6648353 w 9517857"/>
              <a:gd name="connsiteY81" fmla="*/ 172238 h 918344"/>
              <a:gd name="connsiteX82" fmla="*/ 6736227 w 9517857"/>
              <a:gd name="connsiteY82" fmla="*/ 173204 h 918344"/>
              <a:gd name="connsiteX83" fmla="*/ 6977218 w 9517857"/>
              <a:gd name="connsiteY83" fmla="*/ 184277 h 918344"/>
              <a:gd name="connsiteX84" fmla="*/ 7065221 w 9517857"/>
              <a:gd name="connsiteY84" fmla="*/ 227519 h 918344"/>
              <a:gd name="connsiteX85" fmla="*/ 7565449 w 9517857"/>
              <a:gd name="connsiteY85" fmla="*/ 258938 h 918344"/>
              <a:gd name="connsiteX86" fmla="*/ 7599285 w 9517857"/>
              <a:gd name="connsiteY86" fmla="*/ 266009 h 918344"/>
              <a:gd name="connsiteX87" fmla="*/ 7644411 w 9517857"/>
              <a:gd name="connsiteY87" fmla="*/ 258974 h 918344"/>
              <a:gd name="connsiteX88" fmla="*/ 7825110 w 9517857"/>
              <a:gd name="connsiteY88" fmla="*/ 229097 h 918344"/>
              <a:gd name="connsiteX89" fmla="*/ 7965804 w 9517857"/>
              <a:gd name="connsiteY89" fmla="*/ 190533 h 918344"/>
              <a:gd name="connsiteX90" fmla="*/ 8147401 w 9517857"/>
              <a:gd name="connsiteY90" fmla="*/ 205605 h 918344"/>
              <a:gd name="connsiteX91" fmla="*/ 8256033 w 9517857"/>
              <a:gd name="connsiteY91" fmla="*/ 193701 h 918344"/>
              <a:gd name="connsiteX92" fmla="*/ 8551625 w 9517857"/>
              <a:gd name="connsiteY92" fmla="*/ 161505 h 918344"/>
              <a:gd name="connsiteX93" fmla="*/ 8715976 w 9517857"/>
              <a:gd name="connsiteY93" fmla="*/ 178362 h 918344"/>
              <a:gd name="connsiteX94" fmla="*/ 8778827 w 9517857"/>
              <a:gd name="connsiteY94" fmla="*/ 172924 h 918344"/>
              <a:gd name="connsiteX95" fmla="*/ 8840778 w 9517857"/>
              <a:gd name="connsiteY95" fmla="*/ 143137 h 918344"/>
              <a:gd name="connsiteX96" fmla="*/ 9010380 w 9517857"/>
              <a:gd name="connsiteY96" fmla="*/ 91879 h 918344"/>
              <a:gd name="connsiteX97" fmla="*/ 9110856 w 9517857"/>
              <a:gd name="connsiteY97" fmla="*/ 70985 h 918344"/>
              <a:gd name="connsiteX98" fmla="*/ 9268817 w 9517857"/>
              <a:gd name="connsiteY98" fmla="*/ 53070 h 918344"/>
              <a:gd name="connsiteX99" fmla="*/ 9316667 w 9517857"/>
              <a:gd name="connsiteY99" fmla="*/ 45035 h 918344"/>
              <a:gd name="connsiteX100" fmla="*/ 9428209 w 9517857"/>
              <a:gd name="connsiteY100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26043 w 9517857"/>
              <a:gd name="connsiteY72" fmla="*/ 148061 h 918344"/>
              <a:gd name="connsiteX73" fmla="*/ 6013415 w 9517857"/>
              <a:gd name="connsiteY73" fmla="*/ 137304 h 918344"/>
              <a:gd name="connsiteX74" fmla="*/ 6080994 w 9517857"/>
              <a:gd name="connsiteY74" fmla="*/ 142926 h 918344"/>
              <a:gd name="connsiteX75" fmla="*/ 6194152 w 9517857"/>
              <a:gd name="connsiteY75" fmla="*/ 151760 h 918344"/>
              <a:gd name="connsiteX76" fmla="*/ 6281379 w 9517857"/>
              <a:gd name="connsiteY76" fmla="*/ 181614 h 918344"/>
              <a:gd name="connsiteX77" fmla="*/ 6374947 w 9517857"/>
              <a:gd name="connsiteY77" fmla="*/ 179787 h 918344"/>
              <a:gd name="connsiteX78" fmla="*/ 6448518 w 9517857"/>
              <a:gd name="connsiteY78" fmla="*/ 164366 h 918344"/>
              <a:gd name="connsiteX79" fmla="*/ 6544700 w 9517857"/>
              <a:gd name="connsiteY79" fmla="*/ 167149 h 918344"/>
              <a:gd name="connsiteX80" fmla="*/ 6648353 w 9517857"/>
              <a:gd name="connsiteY80" fmla="*/ 172238 h 918344"/>
              <a:gd name="connsiteX81" fmla="*/ 6736227 w 9517857"/>
              <a:gd name="connsiteY81" fmla="*/ 173204 h 918344"/>
              <a:gd name="connsiteX82" fmla="*/ 6977218 w 9517857"/>
              <a:gd name="connsiteY82" fmla="*/ 184277 h 918344"/>
              <a:gd name="connsiteX83" fmla="*/ 7065221 w 9517857"/>
              <a:gd name="connsiteY83" fmla="*/ 227519 h 918344"/>
              <a:gd name="connsiteX84" fmla="*/ 7565449 w 9517857"/>
              <a:gd name="connsiteY84" fmla="*/ 258938 h 918344"/>
              <a:gd name="connsiteX85" fmla="*/ 7599285 w 9517857"/>
              <a:gd name="connsiteY85" fmla="*/ 266009 h 918344"/>
              <a:gd name="connsiteX86" fmla="*/ 7644411 w 9517857"/>
              <a:gd name="connsiteY86" fmla="*/ 258974 h 918344"/>
              <a:gd name="connsiteX87" fmla="*/ 7825110 w 9517857"/>
              <a:gd name="connsiteY87" fmla="*/ 229097 h 918344"/>
              <a:gd name="connsiteX88" fmla="*/ 7965804 w 9517857"/>
              <a:gd name="connsiteY88" fmla="*/ 190533 h 918344"/>
              <a:gd name="connsiteX89" fmla="*/ 8147401 w 9517857"/>
              <a:gd name="connsiteY89" fmla="*/ 205605 h 918344"/>
              <a:gd name="connsiteX90" fmla="*/ 8256033 w 9517857"/>
              <a:gd name="connsiteY90" fmla="*/ 193701 h 918344"/>
              <a:gd name="connsiteX91" fmla="*/ 8551625 w 9517857"/>
              <a:gd name="connsiteY91" fmla="*/ 161505 h 918344"/>
              <a:gd name="connsiteX92" fmla="*/ 8715976 w 9517857"/>
              <a:gd name="connsiteY92" fmla="*/ 178362 h 918344"/>
              <a:gd name="connsiteX93" fmla="*/ 8778827 w 9517857"/>
              <a:gd name="connsiteY93" fmla="*/ 172924 h 918344"/>
              <a:gd name="connsiteX94" fmla="*/ 8840778 w 9517857"/>
              <a:gd name="connsiteY94" fmla="*/ 143137 h 918344"/>
              <a:gd name="connsiteX95" fmla="*/ 9010380 w 9517857"/>
              <a:gd name="connsiteY95" fmla="*/ 91879 h 918344"/>
              <a:gd name="connsiteX96" fmla="*/ 9110856 w 9517857"/>
              <a:gd name="connsiteY96" fmla="*/ 70985 h 918344"/>
              <a:gd name="connsiteX97" fmla="*/ 9268817 w 9517857"/>
              <a:gd name="connsiteY97" fmla="*/ 53070 h 918344"/>
              <a:gd name="connsiteX98" fmla="*/ 9316667 w 9517857"/>
              <a:gd name="connsiteY98" fmla="*/ 45035 h 918344"/>
              <a:gd name="connsiteX99" fmla="*/ 9428209 w 9517857"/>
              <a:gd name="connsiteY99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6013415 w 9517857"/>
              <a:gd name="connsiteY72" fmla="*/ 13730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433745 w 9517857"/>
              <a:gd name="connsiteY84" fmla="*/ 24695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547829 w 9517857"/>
              <a:gd name="connsiteY34" fmla="*/ 5661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47401 w 9517857"/>
              <a:gd name="connsiteY86" fmla="*/ 2056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06016 w 9517857"/>
              <a:gd name="connsiteY86" fmla="*/ 2310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6014778 w 9517857"/>
              <a:gd name="connsiteY71" fmla="*/ 16832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840778 w 9517857"/>
              <a:gd name="connsiteY89" fmla="*/ 143137 h 918344"/>
              <a:gd name="connsiteX90" fmla="*/ 9010380 w 9517857"/>
              <a:gd name="connsiteY90" fmla="*/ 91879 h 918344"/>
              <a:gd name="connsiteX91" fmla="*/ 9110856 w 9517857"/>
              <a:gd name="connsiteY91" fmla="*/ 70985 h 918344"/>
              <a:gd name="connsiteX92" fmla="*/ 9268817 w 9517857"/>
              <a:gd name="connsiteY92" fmla="*/ 53070 h 918344"/>
              <a:gd name="connsiteX93" fmla="*/ 9316667 w 9517857"/>
              <a:gd name="connsiteY93" fmla="*/ 45035 h 918344"/>
              <a:gd name="connsiteX94" fmla="*/ 9428209 w 9517857"/>
              <a:gd name="connsiteY94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840778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63955 w 9517857"/>
              <a:gd name="connsiteY85" fmla="*/ 2056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9517857" h="918344">
                <a:moveTo>
                  <a:pt x="4686423" y="247907"/>
                </a:moveTo>
                <a:lnTo>
                  <a:pt x="4689051" y="250956"/>
                </a:lnTo>
                <a:lnTo>
                  <a:pt x="4687244" y="251286"/>
                </a:lnTo>
                <a:lnTo>
                  <a:pt x="4686423" y="247907"/>
                </a:lnTo>
                <a:close/>
                <a:moveTo>
                  <a:pt x="4685225" y="246518"/>
                </a:moveTo>
                <a:cubicBezTo>
                  <a:pt x="4688837" y="243186"/>
                  <a:pt x="4687468" y="244586"/>
                  <a:pt x="4686133" y="246715"/>
                </a:cubicBezTo>
                <a:cubicBezTo>
                  <a:pt x="4686230" y="247112"/>
                  <a:pt x="4686326" y="247510"/>
                  <a:pt x="4686423" y="247907"/>
                </a:cubicBezTo>
                <a:lnTo>
                  <a:pt x="4685225" y="246518"/>
                </a:lnTo>
                <a:close/>
                <a:moveTo>
                  <a:pt x="9428209" y="29911"/>
                </a:moveTo>
                <a:lnTo>
                  <a:pt x="9517857" y="0"/>
                </a:lnTo>
                <a:lnTo>
                  <a:pt x="9517857" y="918344"/>
                </a:lnTo>
                <a:lnTo>
                  <a:pt x="14604" y="918344"/>
                </a:lnTo>
                <a:lnTo>
                  <a:pt x="12841" y="917751"/>
                </a:lnTo>
                <a:cubicBezTo>
                  <a:pt x="4532" y="914852"/>
                  <a:pt x="-773" y="912795"/>
                  <a:pt x="93" y="912459"/>
                </a:cubicBezTo>
                <a:cubicBezTo>
                  <a:pt x="172" y="912286"/>
                  <a:pt x="58594" y="890483"/>
                  <a:pt x="58674" y="890310"/>
                </a:cubicBezTo>
                <a:cubicBezTo>
                  <a:pt x="127436" y="929602"/>
                  <a:pt x="206243" y="828214"/>
                  <a:pt x="275005" y="807217"/>
                </a:cubicBezTo>
                <a:cubicBezTo>
                  <a:pt x="303983" y="806075"/>
                  <a:pt x="504960" y="777363"/>
                  <a:pt x="587824" y="798183"/>
                </a:cubicBezTo>
                <a:cubicBezTo>
                  <a:pt x="598733" y="769336"/>
                  <a:pt x="682904" y="785912"/>
                  <a:pt x="651826" y="738326"/>
                </a:cubicBezTo>
                <a:cubicBezTo>
                  <a:pt x="688440" y="737850"/>
                  <a:pt x="753255" y="750384"/>
                  <a:pt x="727985" y="719814"/>
                </a:cubicBezTo>
                <a:cubicBezTo>
                  <a:pt x="739648" y="718737"/>
                  <a:pt x="775717" y="715075"/>
                  <a:pt x="778982" y="710130"/>
                </a:cubicBezTo>
                <a:cubicBezTo>
                  <a:pt x="779189" y="709395"/>
                  <a:pt x="849736" y="718709"/>
                  <a:pt x="849944" y="717975"/>
                </a:cubicBezTo>
                <a:lnTo>
                  <a:pt x="921659" y="712683"/>
                </a:lnTo>
                <a:lnTo>
                  <a:pt x="930946" y="734034"/>
                </a:lnTo>
                <a:lnTo>
                  <a:pt x="986250" y="713518"/>
                </a:lnTo>
                <a:lnTo>
                  <a:pt x="1013752" y="713349"/>
                </a:lnTo>
                <a:lnTo>
                  <a:pt x="1023734" y="718559"/>
                </a:lnTo>
                <a:cubicBezTo>
                  <a:pt x="1033291" y="721264"/>
                  <a:pt x="1045398" y="721382"/>
                  <a:pt x="1063207" y="715639"/>
                </a:cubicBezTo>
                <a:lnTo>
                  <a:pt x="1081980" y="738443"/>
                </a:lnTo>
                <a:lnTo>
                  <a:pt x="1218120" y="713268"/>
                </a:lnTo>
                <a:cubicBezTo>
                  <a:pt x="1230137" y="716150"/>
                  <a:pt x="1387179" y="685167"/>
                  <a:pt x="1397459" y="691178"/>
                </a:cubicBezTo>
                <a:cubicBezTo>
                  <a:pt x="1490025" y="704972"/>
                  <a:pt x="1465878" y="715592"/>
                  <a:pt x="1580688" y="693685"/>
                </a:cubicBezTo>
                <a:cubicBezTo>
                  <a:pt x="1607067" y="704367"/>
                  <a:pt x="1719477" y="658227"/>
                  <a:pt x="1772334" y="710628"/>
                </a:cubicBezTo>
                <a:cubicBezTo>
                  <a:pt x="1745536" y="644812"/>
                  <a:pt x="1976078" y="716424"/>
                  <a:pt x="2002561" y="659905"/>
                </a:cubicBezTo>
                <a:cubicBezTo>
                  <a:pt x="2045346" y="660345"/>
                  <a:pt x="2166676" y="654379"/>
                  <a:pt x="2135144" y="636489"/>
                </a:cubicBezTo>
                <a:cubicBezTo>
                  <a:pt x="2226022" y="620861"/>
                  <a:pt x="2361353" y="588467"/>
                  <a:pt x="2448505" y="578838"/>
                </a:cubicBezTo>
                <a:cubicBezTo>
                  <a:pt x="2446114" y="626857"/>
                  <a:pt x="2632278" y="528268"/>
                  <a:pt x="2658055" y="578715"/>
                </a:cubicBezTo>
                <a:cubicBezTo>
                  <a:pt x="2670795" y="573569"/>
                  <a:pt x="2682322" y="566993"/>
                  <a:pt x="2693698" y="560017"/>
                </a:cubicBezTo>
                <a:lnTo>
                  <a:pt x="2699673" y="556388"/>
                </a:lnTo>
                <a:lnTo>
                  <a:pt x="2727306" y="550686"/>
                </a:lnTo>
                <a:lnTo>
                  <a:pt x="2730451" y="538046"/>
                </a:lnTo>
                <a:lnTo>
                  <a:pt x="2768713" y="521563"/>
                </a:lnTo>
                <a:cubicBezTo>
                  <a:pt x="2783756" y="517092"/>
                  <a:pt x="2800788" y="514279"/>
                  <a:pt x="2820868" y="514148"/>
                </a:cubicBezTo>
                <a:cubicBezTo>
                  <a:pt x="2894791" y="532873"/>
                  <a:pt x="2981506" y="465495"/>
                  <a:pt x="3073635" y="491282"/>
                </a:cubicBezTo>
                <a:cubicBezTo>
                  <a:pt x="3106872" y="496612"/>
                  <a:pt x="3205785" y="487706"/>
                  <a:pt x="3222071" y="470547"/>
                </a:cubicBezTo>
                <a:cubicBezTo>
                  <a:pt x="3242193" y="465502"/>
                  <a:pt x="3267163" y="469124"/>
                  <a:pt x="3274069" y="451593"/>
                </a:cubicBezTo>
                <a:cubicBezTo>
                  <a:pt x="3286659" y="430153"/>
                  <a:pt x="3363648" y="455559"/>
                  <a:pt x="3349632" y="432571"/>
                </a:cubicBezTo>
                <a:lnTo>
                  <a:pt x="3479593" y="390425"/>
                </a:lnTo>
                <a:cubicBezTo>
                  <a:pt x="3546325" y="380108"/>
                  <a:pt x="3689266" y="375631"/>
                  <a:pt x="3750023" y="370666"/>
                </a:cubicBezTo>
                <a:cubicBezTo>
                  <a:pt x="3810780" y="365701"/>
                  <a:pt x="3796187" y="363985"/>
                  <a:pt x="3844133" y="360636"/>
                </a:cubicBezTo>
                <a:cubicBezTo>
                  <a:pt x="3892079" y="357287"/>
                  <a:pt x="4007004" y="338828"/>
                  <a:pt x="4037701" y="350573"/>
                </a:cubicBezTo>
                <a:cubicBezTo>
                  <a:pt x="4133026" y="338752"/>
                  <a:pt x="4159924" y="363178"/>
                  <a:pt x="4266740" y="361442"/>
                </a:cubicBezTo>
                <a:cubicBezTo>
                  <a:pt x="4385770" y="354362"/>
                  <a:pt x="4314535" y="340131"/>
                  <a:pt x="4430770" y="342631"/>
                </a:cubicBezTo>
                <a:cubicBezTo>
                  <a:pt x="4439969" y="322582"/>
                  <a:pt x="4478290" y="314633"/>
                  <a:pt x="4512664" y="319936"/>
                </a:cubicBezTo>
                <a:cubicBezTo>
                  <a:pt x="4570011" y="315126"/>
                  <a:pt x="4549085" y="269587"/>
                  <a:pt x="4616423" y="290902"/>
                </a:cubicBezTo>
                <a:cubicBezTo>
                  <a:pt x="4599641" y="270265"/>
                  <a:pt x="4692085" y="269204"/>
                  <a:pt x="4691675" y="253999"/>
                </a:cubicBezTo>
                <a:lnTo>
                  <a:pt x="4689051" y="250956"/>
                </a:lnTo>
                <a:lnTo>
                  <a:pt x="4719994" y="245295"/>
                </a:lnTo>
                <a:cubicBezTo>
                  <a:pt x="4732635" y="242763"/>
                  <a:pt x="4745300" y="240323"/>
                  <a:pt x="4752894" y="239863"/>
                </a:cubicBezTo>
                <a:lnTo>
                  <a:pt x="4769329" y="233573"/>
                </a:lnTo>
                <a:lnTo>
                  <a:pt x="4775634" y="234051"/>
                </a:lnTo>
                <a:lnTo>
                  <a:pt x="4790452" y="233560"/>
                </a:lnTo>
                <a:lnTo>
                  <a:pt x="4789062" y="241912"/>
                </a:lnTo>
                <a:cubicBezTo>
                  <a:pt x="4786342" y="249920"/>
                  <a:pt x="4804560" y="248619"/>
                  <a:pt x="4827826" y="246965"/>
                </a:cubicBezTo>
                <a:cubicBezTo>
                  <a:pt x="4875782" y="239557"/>
                  <a:pt x="4874112" y="283401"/>
                  <a:pt x="4892569" y="249921"/>
                </a:cubicBezTo>
                <a:lnTo>
                  <a:pt x="4896611" y="240436"/>
                </a:lnTo>
                <a:lnTo>
                  <a:pt x="4917286" y="243647"/>
                </a:lnTo>
                <a:cubicBezTo>
                  <a:pt x="4944584" y="247520"/>
                  <a:pt x="5004445" y="259177"/>
                  <a:pt x="5060397" y="263676"/>
                </a:cubicBezTo>
                <a:cubicBezTo>
                  <a:pt x="5093356" y="238577"/>
                  <a:pt x="5149615" y="249939"/>
                  <a:pt x="5244719" y="245243"/>
                </a:cubicBezTo>
                <a:cubicBezTo>
                  <a:pt x="5280563" y="216460"/>
                  <a:pt x="5287005" y="287909"/>
                  <a:pt x="5358056" y="247236"/>
                </a:cubicBezTo>
                <a:cubicBezTo>
                  <a:pt x="5361752" y="250245"/>
                  <a:pt x="5403312" y="238203"/>
                  <a:pt x="5426496" y="235130"/>
                </a:cubicBezTo>
                <a:cubicBezTo>
                  <a:pt x="5449679" y="232057"/>
                  <a:pt x="5473549" y="245599"/>
                  <a:pt x="5497161" y="228796"/>
                </a:cubicBezTo>
                <a:cubicBezTo>
                  <a:pt x="5639351" y="214989"/>
                  <a:pt x="5707050" y="169433"/>
                  <a:pt x="5923732" y="187376"/>
                </a:cubicBezTo>
                <a:cubicBezTo>
                  <a:pt x="5980821" y="181528"/>
                  <a:pt x="6140195" y="184371"/>
                  <a:pt x="6194152" y="151760"/>
                </a:cubicBezTo>
                <a:cubicBezTo>
                  <a:pt x="6187280" y="177771"/>
                  <a:pt x="6304222" y="153398"/>
                  <a:pt x="6281379" y="181614"/>
                </a:cubicBezTo>
                <a:cubicBezTo>
                  <a:pt x="6321899" y="201807"/>
                  <a:pt x="6335111" y="162578"/>
                  <a:pt x="6374947" y="179787"/>
                </a:cubicBezTo>
                <a:cubicBezTo>
                  <a:pt x="6417404" y="181324"/>
                  <a:pt x="6402484" y="169682"/>
                  <a:pt x="6448518" y="164366"/>
                </a:cubicBezTo>
                <a:cubicBezTo>
                  <a:pt x="6504958" y="162476"/>
                  <a:pt x="6493438" y="111191"/>
                  <a:pt x="6544700" y="167149"/>
                </a:cubicBezTo>
                <a:cubicBezTo>
                  <a:pt x="6601507" y="148685"/>
                  <a:pt x="6566269" y="164374"/>
                  <a:pt x="6648353" y="172238"/>
                </a:cubicBezTo>
                <a:cubicBezTo>
                  <a:pt x="6680008" y="155211"/>
                  <a:pt x="6707960" y="160661"/>
                  <a:pt x="6736227" y="173204"/>
                </a:cubicBezTo>
                <a:cubicBezTo>
                  <a:pt x="6813963" y="164272"/>
                  <a:pt x="6888143" y="181284"/>
                  <a:pt x="6977218" y="184277"/>
                </a:cubicBezTo>
                <a:cubicBezTo>
                  <a:pt x="7040424" y="188306"/>
                  <a:pt x="7000291" y="215076"/>
                  <a:pt x="7065221" y="227519"/>
                </a:cubicBezTo>
                <a:cubicBezTo>
                  <a:pt x="7130151" y="239962"/>
                  <a:pt x="7277790" y="252523"/>
                  <a:pt x="7366801" y="258938"/>
                </a:cubicBezTo>
                <a:cubicBezTo>
                  <a:pt x="7377311" y="252420"/>
                  <a:pt x="7435314" y="238566"/>
                  <a:pt x="7433745" y="246959"/>
                </a:cubicBezTo>
                <a:cubicBezTo>
                  <a:pt x="7446076" y="243878"/>
                  <a:pt x="7639946" y="245807"/>
                  <a:pt x="7644411" y="258974"/>
                </a:cubicBezTo>
                <a:cubicBezTo>
                  <a:pt x="7708015" y="258000"/>
                  <a:pt x="7770249" y="247712"/>
                  <a:pt x="7825110" y="229097"/>
                </a:cubicBezTo>
                <a:cubicBezTo>
                  <a:pt x="7908941" y="220202"/>
                  <a:pt x="8092134" y="211504"/>
                  <a:pt x="8163955" y="205605"/>
                </a:cubicBezTo>
                <a:cubicBezTo>
                  <a:pt x="8183007" y="196598"/>
                  <a:pt x="8225048" y="207087"/>
                  <a:pt x="8256033" y="193701"/>
                </a:cubicBezTo>
                <a:cubicBezTo>
                  <a:pt x="8334440" y="185293"/>
                  <a:pt x="8474968" y="164062"/>
                  <a:pt x="8551625" y="161505"/>
                </a:cubicBezTo>
                <a:cubicBezTo>
                  <a:pt x="8649083" y="153078"/>
                  <a:pt x="8607056" y="154741"/>
                  <a:pt x="8683515" y="143137"/>
                </a:cubicBezTo>
                <a:cubicBezTo>
                  <a:pt x="8746256" y="121084"/>
                  <a:pt x="8897706" y="99547"/>
                  <a:pt x="9002103" y="85529"/>
                </a:cubicBezTo>
                <a:cubicBezTo>
                  <a:pt x="9018826" y="50490"/>
                  <a:pt x="9112524" y="108345"/>
                  <a:pt x="9110856" y="70985"/>
                </a:cubicBezTo>
                <a:cubicBezTo>
                  <a:pt x="9148189" y="94238"/>
                  <a:pt x="9209809" y="53273"/>
                  <a:pt x="9268817" y="53070"/>
                </a:cubicBezTo>
                <a:cubicBezTo>
                  <a:pt x="9279135" y="35985"/>
                  <a:pt x="9292736" y="36508"/>
                  <a:pt x="9316667" y="45035"/>
                </a:cubicBezTo>
                <a:cubicBezTo>
                  <a:pt x="9352186" y="45850"/>
                  <a:pt x="9390008" y="39787"/>
                  <a:pt x="9428209" y="29911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3844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128F3BD-7564-4310-B528-888E64F87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674F5F4-81A6-450C-835C-63C0FEE59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419" y="959259"/>
            <a:ext cx="10338244" cy="5576480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altLang="zh-CN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Saldaña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gives a straightforward definition of the term qualitative research. He says</a:t>
            </a:r>
            <a:r>
              <a:rPr lang="en-US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encompasses a range of </a:t>
            </a:r>
            <a:r>
              <a:rPr lang="en-US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“approaches and methods for the study of natural social life” 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that it collects and analyses mostly nonquantitative data varying from </a:t>
            </a:r>
            <a:r>
              <a:rPr lang="en-US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interview transcripts, fieldnotes, and documents, and/ or visual materials such as artifacts, photographs, video recordings, and Internet sites. </a:t>
            </a:r>
          </a:p>
          <a:p>
            <a:pPr algn="just"/>
            <a:endParaRPr lang="en-US" altLang="zh-C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can be seen from the types of material collected for analysis</a:t>
            </a:r>
            <a:r>
              <a:rPr lang="en-US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the focus of qualitative research is on human experiences about others and/or one’s self in social action and reflexive states (p. 3-4). </a:t>
            </a: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82AA3C4E-019E-440F-87AB-67EFA9BE6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822456" y="-2"/>
            <a:ext cx="1368219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251033 w 1364418"/>
              <a:gd name="connsiteY10" fmla="*/ 6492130 h 6858000"/>
              <a:gd name="connsiteX11" fmla="*/ 266720 w 1364418"/>
              <a:gd name="connsiteY11" fmla="*/ 6431610 h 6858000"/>
              <a:gd name="connsiteX12" fmla="*/ 310425 w 1364418"/>
              <a:gd name="connsiteY12" fmla="*/ 6379786 h 6858000"/>
              <a:gd name="connsiteX13" fmla="*/ 293648 w 1364418"/>
              <a:gd name="connsiteY13" fmla="*/ 6334727 h 6858000"/>
              <a:gd name="connsiteX14" fmla="*/ 271063 w 1364418"/>
              <a:gd name="connsiteY14" fmla="*/ 6313295 h 6858000"/>
              <a:gd name="connsiteX15" fmla="*/ 278227 w 1364418"/>
              <a:gd name="connsiteY15" fmla="*/ 6280046 h 6858000"/>
              <a:gd name="connsiteX16" fmla="*/ 281226 w 1364418"/>
              <a:gd name="connsiteY16" fmla="*/ 6272987 h 6858000"/>
              <a:gd name="connsiteX17" fmla="*/ 288000 w 1364418"/>
              <a:gd name="connsiteY17" fmla="*/ 6252834 h 6858000"/>
              <a:gd name="connsiteX18" fmla="*/ 265992 w 1364418"/>
              <a:gd name="connsiteY18" fmla="*/ 6202459 h 6858000"/>
              <a:gd name="connsiteX19" fmla="*/ 264790 w 1364418"/>
              <a:gd name="connsiteY19" fmla="*/ 6153037 h 6858000"/>
              <a:gd name="connsiteX20" fmla="*/ 280205 w 1364418"/>
              <a:gd name="connsiteY20" fmla="*/ 6078132 h 6858000"/>
              <a:gd name="connsiteX21" fmla="*/ 267592 w 1364418"/>
              <a:gd name="connsiteY21" fmla="*/ 6028119 h 6858000"/>
              <a:gd name="connsiteX22" fmla="*/ 252821 w 1364418"/>
              <a:gd name="connsiteY22" fmla="*/ 5926735 h 6858000"/>
              <a:gd name="connsiteX23" fmla="*/ 302333 w 1364418"/>
              <a:gd name="connsiteY23" fmla="*/ 5712857 h 6858000"/>
              <a:gd name="connsiteX24" fmla="*/ 332131 w 1364418"/>
              <a:gd name="connsiteY24" fmla="*/ 5660491 h 6858000"/>
              <a:gd name="connsiteX25" fmla="*/ 341254 w 1364418"/>
              <a:gd name="connsiteY25" fmla="*/ 5563435 h 6858000"/>
              <a:gd name="connsiteX26" fmla="*/ 368130 w 1364418"/>
              <a:gd name="connsiteY26" fmla="*/ 5437125 h 6858000"/>
              <a:gd name="connsiteX27" fmla="*/ 381698 w 1364418"/>
              <a:gd name="connsiteY27" fmla="*/ 5396260 h 6858000"/>
              <a:gd name="connsiteX28" fmla="*/ 397679 w 1364418"/>
              <a:gd name="connsiteY28" fmla="*/ 5330009 h 6858000"/>
              <a:gd name="connsiteX29" fmla="*/ 431172 w 1364418"/>
              <a:gd name="connsiteY29" fmla="*/ 5273739 h 6858000"/>
              <a:gd name="connsiteX30" fmla="*/ 440771 w 1364418"/>
              <a:gd name="connsiteY30" fmla="*/ 5241779 h 6858000"/>
              <a:gd name="connsiteX31" fmla="*/ 451997 w 1364418"/>
              <a:gd name="connsiteY31" fmla="*/ 5225268 h 6858000"/>
              <a:gd name="connsiteX32" fmla="*/ 453017 w 1364418"/>
              <a:gd name="connsiteY32" fmla="*/ 5217684 h 6858000"/>
              <a:gd name="connsiteX33" fmla="*/ 460358 w 1364418"/>
              <a:gd name="connsiteY33" fmla="*/ 5193377 h 6858000"/>
              <a:gd name="connsiteX34" fmla="*/ 463661 w 1364418"/>
              <a:gd name="connsiteY34" fmla="*/ 5179288 h 6858000"/>
              <a:gd name="connsiteX35" fmla="*/ 464645 w 1364418"/>
              <a:gd name="connsiteY35" fmla="*/ 5173621 h 6858000"/>
              <a:gd name="connsiteX36" fmla="*/ 460279 w 1364418"/>
              <a:gd name="connsiteY36" fmla="*/ 5159961 h 6858000"/>
              <a:gd name="connsiteX37" fmla="*/ 466956 w 1364418"/>
              <a:gd name="connsiteY37" fmla="*/ 5144295 h 6858000"/>
              <a:gd name="connsiteX38" fmla="*/ 463889 w 1364418"/>
              <a:gd name="connsiteY38" fmla="*/ 5125185 h 6858000"/>
              <a:gd name="connsiteX39" fmla="*/ 470719 w 1364418"/>
              <a:gd name="connsiteY39" fmla="*/ 5121884 h 6858000"/>
              <a:gd name="connsiteX40" fmla="*/ 477755 w 1364418"/>
              <a:gd name="connsiteY40" fmla="*/ 5067850 h 6858000"/>
              <a:gd name="connsiteX41" fmla="*/ 480486 w 1364418"/>
              <a:gd name="connsiteY41" fmla="*/ 5060861 h 6858000"/>
              <a:gd name="connsiteX42" fmla="*/ 477190 w 1364418"/>
              <a:gd name="connsiteY42" fmla="*/ 5034192 h 6858000"/>
              <a:gd name="connsiteX43" fmla="*/ 478744 w 1364418"/>
              <a:gd name="connsiteY43" fmla="*/ 4993030 h 6858000"/>
              <a:gd name="connsiteX44" fmla="*/ 485653 w 1364418"/>
              <a:gd name="connsiteY44" fmla="*/ 4946844 h 6858000"/>
              <a:gd name="connsiteX45" fmla="*/ 481509 w 1364418"/>
              <a:gd name="connsiteY45" fmla="*/ 4932692 h 6858000"/>
              <a:gd name="connsiteX46" fmla="*/ 496912 w 1364418"/>
              <a:gd name="connsiteY46" fmla="*/ 4858827 h 6858000"/>
              <a:gd name="connsiteX47" fmla="*/ 502815 w 1364418"/>
              <a:gd name="connsiteY47" fmla="*/ 4821170 h 6858000"/>
              <a:gd name="connsiteX48" fmla="*/ 507548 w 1364418"/>
              <a:gd name="connsiteY48" fmla="*/ 4780965 h 6858000"/>
              <a:gd name="connsiteX49" fmla="*/ 508841 w 1364418"/>
              <a:gd name="connsiteY49" fmla="*/ 4750867 h 6858000"/>
              <a:gd name="connsiteX50" fmla="*/ 506648 w 1364418"/>
              <a:gd name="connsiteY50" fmla="*/ 4690749 h 6858000"/>
              <a:gd name="connsiteX51" fmla="*/ 502128 w 1364418"/>
              <a:gd name="connsiteY51" fmla="*/ 4584173 h 6858000"/>
              <a:gd name="connsiteX52" fmla="*/ 497211 w 1364418"/>
              <a:gd name="connsiteY52" fmla="*/ 4444346 h 6858000"/>
              <a:gd name="connsiteX53" fmla="*/ 493776 w 1364418"/>
              <a:gd name="connsiteY53" fmla="*/ 4375228 h 6858000"/>
              <a:gd name="connsiteX54" fmla="*/ 474429 w 1364418"/>
              <a:gd name="connsiteY54" fmla="*/ 4214165 h 6858000"/>
              <a:gd name="connsiteX55" fmla="*/ 478502 w 1364418"/>
              <a:gd name="connsiteY55" fmla="*/ 4090296 h 6858000"/>
              <a:gd name="connsiteX56" fmla="*/ 463758 w 1364418"/>
              <a:gd name="connsiteY56" fmla="*/ 4033999 h 6858000"/>
              <a:gd name="connsiteX57" fmla="*/ 464907 w 1364418"/>
              <a:gd name="connsiteY57" fmla="*/ 4031933 h 6858000"/>
              <a:gd name="connsiteX58" fmla="*/ 463483 w 1364418"/>
              <a:gd name="connsiteY58" fmla="*/ 4013953 h 6858000"/>
              <a:gd name="connsiteX59" fmla="*/ 449778 w 1364418"/>
              <a:gd name="connsiteY59" fmla="*/ 3974753 h 6858000"/>
              <a:gd name="connsiteX60" fmla="*/ 451376 w 1364418"/>
              <a:gd name="connsiteY60" fmla="*/ 3969950 h 6858000"/>
              <a:gd name="connsiteX61" fmla="*/ 444798 w 1364418"/>
              <a:gd name="connsiteY61" fmla="*/ 3933779 h 6858000"/>
              <a:gd name="connsiteX62" fmla="*/ 446129 w 1364418"/>
              <a:gd name="connsiteY62" fmla="*/ 3933093 h 6858000"/>
              <a:gd name="connsiteX63" fmla="*/ 450483 w 1364418"/>
              <a:gd name="connsiteY63" fmla="*/ 3922082 h 6858000"/>
              <a:gd name="connsiteX64" fmla="*/ 455561 w 1364418"/>
              <a:gd name="connsiteY64" fmla="*/ 3901461 h 6858000"/>
              <a:gd name="connsiteX65" fmla="*/ 478155 w 1364418"/>
              <a:gd name="connsiteY65" fmla="*/ 3813873 h 6858000"/>
              <a:gd name="connsiteX66" fmla="*/ 477580 w 1364418"/>
              <a:gd name="connsiteY66" fmla="*/ 3806161 h 6858000"/>
              <a:gd name="connsiteX67" fmla="*/ 477887 w 1364418"/>
              <a:gd name="connsiteY67" fmla="*/ 3805957 h 6858000"/>
              <a:gd name="connsiteX68" fmla="*/ 477914 w 1364418"/>
              <a:gd name="connsiteY68" fmla="*/ 3797724 h 6858000"/>
              <a:gd name="connsiteX69" fmla="*/ 476529 w 1364418"/>
              <a:gd name="connsiteY69" fmla="*/ 3792098 h 6858000"/>
              <a:gd name="connsiteX70" fmla="*/ 475413 w 1364418"/>
              <a:gd name="connsiteY70" fmla="*/ 3777135 h 6858000"/>
              <a:gd name="connsiteX71" fmla="*/ 477146 w 1364418"/>
              <a:gd name="connsiteY71" fmla="*/ 3771656 h 6858000"/>
              <a:gd name="connsiteX72" fmla="*/ 480889 w 1364418"/>
              <a:gd name="connsiteY72" fmla="*/ 3769007 h 6858000"/>
              <a:gd name="connsiteX73" fmla="*/ 480355 w 1364418"/>
              <a:gd name="connsiteY73" fmla="*/ 3767709 h 6858000"/>
              <a:gd name="connsiteX74" fmla="*/ 489051 w 1364418"/>
              <a:gd name="connsiteY74" fmla="*/ 3738082 h 6858000"/>
              <a:gd name="connsiteX75" fmla="*/ 496397 w 1364418"/>
              <a:gd name="connsiteY75" fmla="*/ 3673397 h 6858000"/>
              <a:gd name="connsiteX76" fmla="*/ 495693 w 1364418"/>
              <a:gd name="connsiteY76" fmla="*/ 3637109 h 6858000"/>
              <a:gd name="connsiteX77" fmla="*/ 499136 w 1364418"/>
              <a:gd name="connsiteY77" fmla="*/ 3536883 h 6858000"/>
              <a:gd name="connsiteX78" fmla="*/ 506674 w 1364418"/>
              <a:gd name="connsiteY78" fmla="*/ 3435652 h 6858000"/>
              <a:gd name="connsiteX79" fmla="*/ 508345 w 1364418"/>
              <a:gd name="connsiteY79" fmla="*/ 3307769 h 6858000"/>
              <a:gd name="connsiteX80" fmla="*/ 525908 w 1364418"/>
              <a:gd name="connsiteY80" fmla="*/ 3250522 h 6858000"/>
              <a:gd name="connsiteX81" fmla="*/ 526333 w 1364418"/>
              <a:gd name="connsiteY81" fmla="*/ 3229163 h 6858000"/>
              <a:gd name="connsiteX82" fmla="*/ 528156 w 1364418"/>
              <a:gd name="connsiteY82" fmla="*/ 3217217 h 6858000"/>
              <a:gd name="connsiteX83" fmla="*/ 514991 w 1364418"/>
              <a:gd name="connsiteY83" fmla="*/ 3183755 h 6858000"/>
              <a:gd name="connsiteX84" fmla="*/ 515492 w 1364418"/>
              <a:gd name="connsiteY84" fmla="*/ 3178642 h 6858000"/>
              <a:gd name="connsiteX85" fmla="*/ 503092 w 1364418"/>
              <a:gd name="connsiteY85" fmla="*/ 3158586 h 6858000"/>
              <a:gd name="connsiteX86" fmla="*/ 488277 w 1364418"/>
              <a:gd name="connsiteY86" fmla="*/ 3129034 h 6858000"/>
              <a:gd name="connsiteX87" fmla="*/ 488942 w 1364418"/>
              <a:gd name="connsiteY87" fmla="*/ 3126682 h 6858000"/>
              <a:gd name="connsiteX88" fmla="*/ 479810 w 1364418"/>
              <a:gd name="connsiteY88" fmla="*/ 3114519 h 6858000"/>
              <a:gd name="connsiteX89" fmla="*/ 466419 w 1364418"/>
              <a:gd name="connsiteY89" fmla="*/ 3106272 h 6858000"/>
              <a:gd name="connsiteX90" fmla="*/ 439149 w 1364418"/>
              <a:gd name="connsiteY90" fmla="*/ 2958185 h 6858000"/>
              <a:gd name="connsiteX91" fmla="*/ 381763 w 1364418"/>
              <a:gd name="connsiteY91" fmla="*/ 2762989 h 6858000"/>
              <a:gd name="connsiteX92" fmla="*/ 330681 w 1364418"/>
              <a:gd name="connsiteY92" fmla="*/ 2554718 h 6858000"/>
              <a:gd name="connsiteX93" fmla="*/ 310775 w 1364418"/>
              <a:gd name="connsiteY93" fmla="*/ 2485734 h 6858000"/>
              <a:gd name="connsiteX94" fmla="*/ 301498 w 1364418"/>
              <a:gd name="connsiteY94" fmla="*/ 2447068 h 6858000"/>
              <a:gd name="connsiteX95" fmla="*/ 288459 w 1364418"/>
              <a:gd name="connsiteY95" fmla="*/ 2425819 h 6858000"/>
              <a:gd name="connsiteX96" fmla="*/ 294458 w 1364418"/>
              <a:gd name="connsiteY96" fmla="*/ 2402874 h 6858000"/>
              <a:gd name="connsiteX97" fmla="*/ 297070 w 1364418"/>
              <a:gd name="connsiteY97" fmla="*/ 2381443 h 6858000"/>
              <a:gd name="connsiteX98" fmla="*/ 273399 w 1364418"/>
              <a:gd name="connsiteY98" fmla="*/ 2261920 h 6858000"/>
              <a:gd name="connsiteX99" fmla="*/ 263286 w 1364418"/>
              <a:gd name="connsiteY99" fmla="*/ 2195378 h 6858000"/>
              <a:gd name="connsiteX100" fmla="*/ 247503 w 1364418"/>
              <a:gd name="connsiteY100" fmla="*/ 2155135 h 6858000"/>
              <a:gd name="connsiteX101" fmla="*/ 244961 w 1364418"/>
              <a:gd name="connsiteY101" fmla="*/ 2118008 h 6858000"/>
              <a:gd name="connsiteX102" fmla="*/ 245954 w 1364418"/>
              <a:gd name="connsiteY102" fmla="*/ 2050531 h 6858000"/>
              <a:gd name="connsiteX103" fmla="*/ 237760 w 1364418"/>
              <a:gd name="connsiteY103" fmla="*/ 1963269 h 6858000"/>
              <a:gd name="connsiteX104" fmla="*/ 218938 w 1364418"/>
              <a:gd name="connsiteY104" fmla="*/ 1906352 h 6858000"/>
              <a:gd name="connsiteX105" fmla="*/ 195495 w 1364418"/>
              <a:gd name="connsiteY105" fmla="*/ 1861531 h 6858000"/>
              <a:gd name="connsiteX106" fmla="*/ 149294 w 1364418"/>
              <a:gd name="connsiteY106" fmla="*/ 1732919 h 6858000"/>
              <a:gd name="connsiteX107" fmla="*/ 121605 w 1364418"/>
              <a:gd name="connsiteY107" fmla="*/ 1663540 h 6858000"/>
              <a:gd name="connsiteX108" fmla="*/ 120731 w 1364418"/>
              <a:gd name="connsiteY108" fmla="*/ 1615777 h 6858000"/>
              <a:gd name="connsiteX109" fmla="*/ 101526 w 1364418"/>
              <a:gd name="connsiteY109" fmla="*/ 1563678 h 6858000"/>
              <a:gd name="connsiteX110" fmla="*/ 114606 w 1364418"/>
              <a:gd name="connsiteY110" fmla="*/ 1519474 h 6858000"/>
              <a:gd name="connsiteX111" fmla="*/ 107348 w 1364418"/>
              <a:gd name="connsiteY111" fmla="*/ 1477995 h 6858000"/>
              <a:gd name="connsiteX112" fmla="*/ 93433 w 1364418"/>
              <a:gd name="connsiteY112" fmla="*/ 1373769 h 6858000"/>
              <a:gd name="connsiteX113" fmla="*/ 101740 w 1364418"/>
              <a:gd name="connsiteY113" fmla="*/ 1307086 h 6858000"/>
              <a:gd name="connsiteX114" fmla="*/ 102928 w 1364418"/>
              <a:gd name="connsiteY114" fmla="*/ 1189033 h 6858000"/>
              <a:gd name="connsiteX115" fmla="*/ 107613 w 1364418"/>
              <a:gd name="connsiteY115" fmla="*/ 1168288 h 6858000"/>
              <a:gd name="connsiteX116" fmla="*/ 99895 w 1364418"/>
              <a:gd name="connsiteY116" fmla="*/ 1142577 h 6858000"/>
              <a:gd name="connsiteX117" fmla="*/ 89201 w 1364418"/>
              <a:gd name="connsiteY117" fmla="*/ 1088484 h 6858000"/>
              <a:gd name="connsiteX118" fmla="*/ 77937 w 1364418"/>
              <a:gd name="connsiteY118" fmla="*/ 1016103 h 6858000"/>
              <a:gd name="connsiteX119" fmla="*/ 79393 w 1364418"/>
              <a:gd name="connsiteY119" fmla="*/ 954054 h 6858000"/>
              <a:gd name="connsiteX120" fmla="*/ 90309 w 1364418"/>
              <a:gd name="connsiteY120" fmla="*/ 921368 h 6858000"/>
              <a:gd name="connsiteX121" fmla="*/ 74258 w 1364418"/>
              <a:gd name="connsiteY121" fmla="*/ 896999 h 6858000"/>
              <a:gd name="connsiteX122" fmla="*/ 43666 w 1364418"/>
              <a:gd name="connsiteY122" fmla="*/ 821517 h 6858000"/>
              <a:gd name="connsiteX123" fmla="*/ 22616 w 1364418"/>
              <a:gd name="connsiteY123" fmla="*/ 751353 h 6858000"/>
              <a:gd name="connsiteX124" fmla="*/ 22174 w 1364418"/>
              <a:gd name="connsiteY124" fmla="*/ 721230 h 6858000"/>
              <a:gd name="connsiteX125" fmla="*/ 7845 w 1364418"/>
              <a:gd name="connsiteY125" fmla="*/ 681659 h 6858000"/>
              <a:gd name="connsiteX126" fmla="*/ 31306 w 1364418"/>
              <a:gd name="connsiteY126" fmla="*/ 619315 h 6858000"/>
              <a:gd name="connsiteX127" fmla="*/ 15184 w 1364418"/>
              <a:gd name="connsiteY127" fmla="*/ 585934 h 6858000"/>
              <a:gd name="connsiteX128" fmla="*/ 22258 w 1364418"/>
              <a:gd name="connsiteY128" fmla="*/ 538948 h 6858000"/>
              <a:gd name="connsiteX129" fmla="*/ 26166 w 1364418"/>
              <a:gd name="connsiteY129" fmla="*/ 525163 h 6858000"/>
              <a:gd name="connsiteX130" fmla="*/ 52290 w 1364418"/>
              <a:gd name="connsiteY130" fmla="*/ 446567 h 6858000"/>
              <a:gd name="connsiteX131" fmla="*/ 51538 w 1364418"/>
              <a:gd name="connsiteY131" fmla="*/ 393828 h 6858000"/>
              <a:gd name="connsiteX132" fmla="*/ 51368 w 1364418"/>
              <a:gd name="connsiteY132" fmla="*/ 353137 h 6858000"/>
              <a:gd name="connsiteX133" fmla="*/ 55970 w 1364418"/>
              <a:gd name="connsiteY133" fmla="*/ 321428 h 6858000"/>
              <a:gd name="connsiteX134" fmla="*/ 57061 w 1364418"/>
              <a:gd name="connsiteY134" fmla="*/ 275771 h 6858000"/>
              <a:gd name="connsiteX135" fmla="*/ 74088 w 1364418"/>
              <a:gd name="connsiteY135" fmla="*/ 212860 h 6858000"/>
              <a:gd name="connsiteX136" fmla="*/ 65798 w 1364418"/>
              <a:gd name="connsiteY136" fmla="*/ 144983 h 6858000"/>
              <a:gd name="connsiteX137" fmla="*/ 78082 w 1364418"/>
              <a:gd name="connsiteY137" fmla="*/ 55288 h 6858000"/>
              <a:gd name="connsiteX138" fmla="*/ 37636 w 1364418"/>
              <a:gd name="connsiteY138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251033 w 1364418"/>
              <a:gd name="connsiteY9" fmla="*/ 6492130 h 6858000"/>
              <a:gd name="connsiteX10" fmla="*/ 266720 w 1364418"/>
              <a:gd name="connsiteY10" fmla="*/ 6431610 h 6858000"/>
              <a:gd name="connsiteX11" fmla="*/ 310425 w 1364418"/>
              <a:gd name="connsiteY11" fmla="*/ 6379786 h 6858000"/>
              <a:gd name="connsiteX12" fmla="*/ 293648 w 1364418"/>
              <a:gd name="connsiteY12" fmla="*/ 6334727 h 6858000"/>
              <a:gd name="connsiteX13" fmla="*/ 271063 w 1364418"/>
              <a:gd name="connsiteY13" fmla="*/ 6313295 h 6858000"/>
              <a:gd name="connsiteX14" fmla="*/ 278227 w 1364418"/>
              <a:gd name="connsiteY14" fmla="*/ 6280046 h 6858000"/>
              <a:gd name="connsiteX15" fmla="*/ 281226 w 1364418"/>
              <a:gd name="connsiteY15" fmla="*/ 6272987 h 6858000"/>
              <a:gd name="connsiteX16" fmla="*/ 288000 w 1364418"/>
              <a:gd name="connsiteY16" fmla="*/ 6252834 h 6858000"/>
              <a:gd name="connsiteX17" fmla="*/ 265992 w 1364418"/>
              <a:gd name="connsiteY17" fmla="*/ 6202459 h 6858000"/>
              <a:gd name="connsiteX18" fmla="*/ 264790 w 1364418"/>
              <a:gd name="connsiteY18" fmla="*/ 6153037 h 6858000"/>
              <a:gd name="connsiteX19" fmla="*/ 280205 w 1364418"/>
              <a:gd name="connsiteY19" fmla="*/ 6078132 h 6858000"/>
              <a:gd name="connsiteX20" fmla="*/ 267592 w 1364418"/>
              <a:gd name="connsiteY20" fmla="*/ 6028119 h 6858000"/>
              <a:gd name="connsiteX21" fmla="*/ 252821 w 1364418"/>
              <a:gd name="connsiteY21" fmla="*/ 5926735 h 6858000"/>
              <a:gd name="connsiteX22" fmla="*/ 302333 w 1364418"/>
              <a:gd name="connsiteY22" fmla="*/ 5712857 h 6858000"/>
              <a:gd name="connsiteX23" fmla="*/ 332131 w 1364418"/>
              <a:gd name="connsiteY23" fmla="*/ 5660491 h 6858000"/>
              <a:gd name="connsiteX24" fmla="*/ 341254 w 1364418"/>
              <a:gd name="connsiteY24" fmla="*/ 5563435 h 6858000"/>
              <a:gd name="connsiteX25" fmla="*/ 368130 w 1364418"/>
              <a:gd name="connsiteY25" fmla="*/ 5437125 h 6858000"/>
              <a:gd name="connsiteX26" fmla="*/ 381698 w 1364418"/>
              <a:gd name="connsiteY26" fmla="*/ 5396260 h 6858000"/>
              <a:gd name="connsiteX27" fmla="*/ 397679 w 1364418"/>
              <a:gd name="connsiteY27" fmla="*/ 5330009 h 6858000"/>
              <a:gd name="connsiteX28" fmla="*/ 431172 w 1364418"/>
              <a:gd name="connsiteY28" fmla="*/ 5273739 h 6858000"/>
              <a:gd name="connsiteX29" fmla="*/ 440771 w 1364418"/>
              <a:gd name="connsiteY29" fmla="*/ 5241779 h 6858000"/>
              <a:gd name="connsiteX30" fmla="*/ 451997 w 1364418"/>
              <a:gd name="connsiteY30" fmla="*/ 5225268 h 6858000"/>
              <a:gd name="connsiteX31" fmla="*/ 453017 w 1364418"/>
              <a:gd name="connsiteY31" fmla="*/ 5217684 h 6858000"/>
              <a:gd name="connsiteX32" fmla="*/ 460358 w 1364418"/>
              <a:gd name="connsiteY32" fmla="*/ 5193377 h 6858000"/>
              <a:gd name="connsiteX33" fmla="*/ 463661 w 1364418"/>
              <a:gd name="connsiteY33" fmla="*/ 5179288 h 6858000"/>
              <a:gd name="connsiteX34" fmla="*/ 464645 w 1364418"/>
              <a:gd name="connsiteY34" fmla="*/ 5173621 h 6858000"/>
              <a:gd name="connsiteX35" fmla="*/ 460279 w 1364418"/>
              <a:gd name="connsiteY35" fmla="*/ 5159961 h 6858000"/>
              <a:gd name="connsiteX36" fmla="*/ 466956 w 1364418"/>
              <a:gd name="connsiteY36" fmla="*/ 5144295 h 6858000"/>
              <a:gd name="connsiteX37" fmla="*/ 463889 w 1364418"/>
              <a:gd name="connsiteY37" fmla="*/ 5125185 h 6858000"/>
              <a:gd name="connsiteX38" fmla="*/ 470719 w 1364418"/>
              <a:gd name="connsiteY38" fmla="*/ 5121884 h 6858000"/>
              <a:gd name="connsiteX39" fmla="*/ 477755 w 1364418"/>
              <a:gd name="connsiteY39" fmla="*/ 5067850 h 6858000"/>
              <a:gd name="connsiteX40" fmla="*/ 480486 w 1364418"/>
              <a:gd name="connsiteY40" fmla="*/ 5060861 h 6858000"/>
              <a:gd name="connsiteX41" fmla="*/ 477190 w 1364418"/>
              <a:gd name="connsiteY41" fmla="*/ 5034192 h 6858000"/>
              <a:gd name="connsiteX42" fmla="*/ 478744 w 1364418"/>
              <a:gd name="connsiteY42" fmla="*/ 4993030 h 6858000"/>
              <a:gd name="connsiteX43" fmla="*/ 485653 w 1364418"/>
              <a:gd name="connsiteY43" fmla="*/ 4946844 h 6858000"/>
              <a:gd name="connsiteX44" fmla="*/ 481509 w 1364418"/>
              <a:gd name="connsiteY44" fmla="*/ 4932692 h 6858000"/>
              <a:gd name="connsiteX45" fmla="*/ 496912 w 1364418"/>
              <a:gd name="connsiteY45" fmla="*/ 4858827 h 6858000"/>
              <a:gd name="connsiteX46" fmla="*/ 502815 w 1364418"/>
              <a:gd name="connsiteY46" fmla="*/ 4821170 h 6858000"/>
              <a:gd name="connsiteX47" fmla="*/ 507548 w 1364418"/>
              <a:gd name="connsiteY47" fmla="*/ 4780965 h 6858000"/>
              <a:gd name="connsiteX48" fmla="*/ 508841 w 1364418"/>
              <a:gd name="connsiteY48" fmla="*/ 4750867 h 6858000"/>
              <a:gd name="connsiteX49" fmla="*/ 506648 w 1364418"/>
              <a:gd name="connsiteY49" fmla="*/ 4690749 h 6858000"/>
              <a:gd name="connsiteX50" fmla="*/ 502128 w 1364418"/>
              <a:gd name="connsiteY50" fmla="*/ 4584173 h 6858000"/>
              <a:gd name="connsiteX51" fmla="*/ 497211 w 1364418"/>
              <a:gd name="connsiteY51" fmla="*/ 4444346 h 6858000"/>
              <a:gd name="connsiteX52" fmla="*/ 493776 w 1364418"/>
              <a:gd name="connsiteY52" fmla="*/ 4375228 h 6858000"/>
              <a:gd name="connsiteX53" fmla="*/ 474429 w 1364418"/>
              <a:gd name="connsiteY53" fmla="*/ 4214165 h 6858000"/>
              <a:gd name="connsiteX54" fmla="*/ 478502 w 1364418"/>
              <a:gd name="connsiteY54" fmla="*/ 4090296 h 6858000"/>
              <a:gd name="connsiteX55" fmla="*/ 463758 w 1364418"/>
              <a:gd name="connsiteY55" fmla="*/ 4033999 h 6858000"/>
              <a:gd name="connsiteX56" fmla="*/ 464907 w 1364418"/>
              <a:gd name="connsiteY56" fmla="*/ 4031933 h 6858000"/>
              <a:gd name="connsiteX57" fmla="*/ 463483 w 1364418"/>
              <a:gd name="connsiteY57" fmla="*/ 4013953 h 6858000"/>
              <a:gd name="connsiteX58" fmla="*/ 449778 w 1364418"/>
              <a:gd name="connsiteY58" fmla="*/ 3974753 h 6858000"/>
              <a:gd name="connsiteX59" fmla="*/ 451376 w 1364418"/>
              <a:gd name="connsiteY59" fmla="*/ 3969950 h 6858000"/>
              <a:gd name="connsiteX60" fmla="*/ 444798 w 1364418"/>
              <a:gd name="connsiteY60" fmla="*/ 3933779 h 6858000"/>
              <a:gd name="connsiteX61" fmla="*/ 446129 w 1364418"/>
              <a:gd name="connsiteY61" fmla="*/ 3933093 h 6858000"/>
              <a:gd name="connsiteX62" fmla="*/ 450483 w 1364418"/>
              <a:gd name="connsiteY62" fmla="*/ 3922082 h 6858000"/>
              <a:gd name="connsiteX63" fmla="*/ 455561 w 1364418"/>
              <a:gd name="connsiteY63" fmla="*/ 3901461 h 6858000"/>
              <a:gd name="connsiteX64" fmla="*/ 478155 w 1364418"/>
              <a:gd name="connsiteY64" fmla="*/ 3813873 h 6858000"/>
              <a:gd name="connsiteX65" fmla="*/ 477580 w 1364418"/>
              <a:gd name="connsiteY65" fmla="*/ 3806161 h 6858000"/>
              <a:gd name="connsiteX66" fmla="*/ 477887 w 1364418"/>
              <a:gd name="connsiteY66" fmla="*/ 3805957 h 6858000"/>
              <a:gd name="connsiteX67" fmla="*/ 477914 w 1364418"/>
              <a:gd name="connsiteY67" fmla="*/ 3797724 h 6858000"/>
              <a:gd name="connsiteX68" fmla="*/ 476529 w 1364418"/>
              <a:gd name="connsiteY68" fmla="*/ 3792098 h 6858000"/>
              <a:gd name="connsiteX69" fmla="*/ 475413 w 1364418"/>
              <a:gd name="connsiteY69" fmla="*/ 3777135 h 6858000"/>
              <a:gd name="connsiteX70" fmla="*/ 477146 w 1364418"/>
              <a:gd name="connsiteY70" fmla="*/ 3771656 h 6858000"/>
              <a:gd name="connsiteX71" fmla="*/ 480889 w 1364418"/>
              <a:gd name="connsiteY71" fmla="*/ 3769007 h 6858000"/>
              <a:gd name="connsiteX72" fmla="*/ 480355 w 1364418"/>
              <a:gd name="connsiteY72" fmla="*/ 3767709 h 6858000"/>
              <a:gd name="connsiteX73" fmla="*/ 489051 w 1364418"/>
              <a:gd name="connsiteY73" fmla="*/ 3738082 h 6858000"/>
              <a:gd name="connsiteX74" fmla="*/ 496397 w 1364418"/>
              <a:gd name="connsiteY74" fmla="*/ 3673397 h 6858000"/>
              <a:gd name="connsiteX75" fmla="*/ 495693 w 1364418"/>
              <a:gd name="connsiteY75" fmla="*/ 3637109 h 6858000"/>
              <a:gd name="connsiteX76" fmla="*/ 499136 w 1364418"/>
              <a:gd name="connsiteY76" fmla="*/ 3536883 h 6858000"/>
              <a:gd name="connsiteX77" fmla="*/ 506674 w 1364418"/>
              <a:gd name="connsiteY77" fmla="*/ 3435652 h 6858000"/>
              <a:gd name="connsiteX78" fmla="*/ 508345 w 1364418"/>
              <a:gd name="connsiteY78" fmla="*/ 3307769 h 6858000"/>
              <a:gd name="connsiteX79" fmla="*/ 525908 w 1364418"/>
              <a:gd name="connsiteY79" fmla="*/ 3250522 h 6858000"/>
              <a:gd name="connsiteX80" fmla="*/ 526333 w 1364418"/>
              <a:gd name="connsiteY80" fmla="*/ 3229163 h 6858000"/>
              <a:gd name="connsiteX81" fmla="*/ 528156 w 1364418"/>
              <a:gd name="connsiteY81" fmla="*/ 3217217 h 6858000"/>
              <a:gd name="connsiteX82" fmla="*/ 514991 w 1364418"/>
              <a:gd name="connsiteY82" fmla="*/ 3183755 h 6858000"/>
              <a:gd name="connsiteX83" fmla="*/ 515492 w 1364418"/>
              <a:gd name="connsiteY83" fmla="*/ 3178642 h 6858000"/>
              <a:gd name="connsiteX84" fmla="*/ 503092 w 1364418"/>
              <a:gd name="connsiteY84" fmla="*/ 3158586 h 6858000"/>
              <a:gd name="connsiteX85" fmla="*/ 488277 w 1364418"/>
              <a:gd name="connsiteY85" fmla="*/ 3129034 h 6858000"/>
              <a:gd name="connsiteX86" fmla="*/ 488942 w 1364418"/>
              <a:gd name="connsiteY86" fmla="*/ 3126682 h 6858000"/>
              <a:gd name="connsiteX87" fmla="*/ 479810 w 1364418"/>
              <a:gd name="connsiteY87" fmla="*/ 3114519 h 6858000"/>
              <a:gd name="connsiteX88" fmla="*/ 466419 w 1364418"/>
              <a:gd name="connsiteY88" fmla="*/ 3106272 h 6858000"/>
              <a:gd name="connsiteX89" fmla="*/ 439149 w 1364418"/>
              <a:gd name="connsiteY89" fmla="*/ 2958185 h 6858000"/>
              <a:gd name="connsiteX90" fmla="*/ 381763 w 1364418"/>
              <a:gd name="connsiteY90" fmla="*/ 2762989 h 6858000"/>
              <a:gd name="connsiteX91" fmla="*/ 330681 w 1364418"/>
              <a:gd name="connsiteY91" fmla="*/ 2554718 h 6858000"/>
              <a:gd name="connsiteX92" fmla="*/ 310775 w 1364418"/>
              <a:gd name="connsiteY92" fmla="*/ 2485734 h 6858000"/>
              <a:gd name="connsiteX93" fmla="*/ 301498 w 1364418"/>
              <a:gd name="connsiteY93" fmla="*/ 2447068 h 6858000"/>
              <a:gd name="connsiteX94" fmla="*/ 288459 w 1364418"/>
              <a:gd name="connsiteY94" fmla="*/ 2425819 h 6858000"/>
              <a:gd name="connsiteX95" fmla="*/ 294458 w 1364418"/>
              <a:gd name="connsiteY95" fmla="*/ 2402874 h 6858000"/>
              <a:gd name="connsiteX96" fmla="*/ 297070 w 1364418"/>
              <a:gd name="connsiteY96" fmla="*/ 2381443 h 6858000"/>
              <a:gd name="connsiteX97" fmla="*/ 273399 w 1364418"/>
              <a:gd name="connsiteY97" fmla="*/ 2261920 h 6858000"/>
              <a:gd name="connsiteX98" fmla="*/ 263286 w 1364418"/>
              <a:gd name="connsiteY98" fmla="*/ 2195378 h 6858000"/>
              <a:gd name="connsiteX99" fmla="*/ 247503 w 1364418"/>
              <a:gd name="connsiteY99" fmla="*/ 2155135 h 6858000"/>
              <a:gd name="connsiteX100" fmla="*/ 244961 w 1364418"/>
              <a:gd name="connsiteY100" fmla="*/ 2118008 h 6858000"/>
              <a:gd name="connsiteX101" fmla="*/ 245954 w 1364418"/>
              <a:gd name="connsiteY101" fmla="*/ 2050531 h 6858000"/>
              <a:gd name="connsiteX102" fmla="*/ 237760 w 1364418"/>
              <a:gd name="connsiteY102" fmla="*/ 1963269 h 6858000"/>
              <a:gd name="connsiteX103" fmla="*/ 218938 w 1364418"/>
              <a:gd name="connsiteY103" fmla="*/ 1906352 h 6858000"/>
              <a:gd name="connsiteX104" fmla="*/ 195495 w 1364418"/>
              <a:gd name="connsiteY104" fmla="*/ 1861531 h 6858000"/>
              <a:gd name="connsiteX105" fmla="*/ 149294 w 1364418"/>
              <a:gd name="connsiteY105" fmla="*/ 1732919 h 6858000"/>
              <a:gd name="connsiteX106" fmla="*/ 121605 w 1364418"/>
              <a:gd name="connsiteY106" fmla="*/ 1663540 h 6858000"/>
              <a:gd name="connsiteX107" fmla="*/ 120731 w 1364418"/>
              <a:gd name="connsiteY107" fmla="*/ 1615777 h 6858000"/>
              <a:gd name="connsiteX108" fmla="*/ 101526 w 1364418"/>
              <a:gd name="connsiteY108" fmla="*/ 1563678 h 6858000"/>
              <a:gd name="connsiteX109" fmla="*/ 114606 w 1364418"/>
              <a:gd name="connsiteY109" fmla="*/ 1519474 h 6858000"/>
              <a:gd name="connsiteX110" fmla="*/ 107348 w 1364418"/>
              <a:gd name="connsiteY110" fmla="*/ 1477995 h 6858000"/>
              <a:gd name="connsiteX111" fmla="*/ 93433 w 1364418"/>
              <a:gd name="connsiteY111" fmla="*/ 1373769 h 6858000"/>
              <a:gd name="connsiteX112" fmla="*/ 101740 w 1364418"/>
              <a:gd name="connsiteY112" fmla="*/ 1307086 h 6858000"/>
              <a:gd name="connsiteX113" fmla="*/ 102928 w 1364418"/>
              <a:gd name="connsiteY113" fmla="*/ 1189033 h 6858000"/>
              <a:gd name="connsiteX114" fmla="*/ 107613 w 1364418"/>
              <a:gd name="connsiteY114" fmla="*/ 1168288 h 6858000"/>
              <a:gd name="connsiteX115" fmla="*/ 99895 w 1364418"/>
              <a:gd name="connsiteY115" fmla="*/ 1142577 h 6858000"/>
              <a:gd name="connsiteX116" fmla="*/ 89201 w 1364418"/>
              <a:gd name="connsiteY116" fmla="*/ 1088484 h 6858000"/>
              <a:gd name="connsiteX117" fmla="*/ 77937 w 1364418"/>
              <a:gd name="connsiteY117" fmla="*/ 1016103 h 6858000"/>
              <a:gd name="connsiteX118" fmla="*/ 79393 w 1364418"/>
              <a:gd name="connsiteY118" fmla="*/ 954054 h 6858000"/>
              <a:gd name="connsiteX119" fmla="*/ 90309 w 1364418"/>
              <a:gd name="connsiteY119" fmla="*/ 921368 h 6858000"/>
              <a:gd name="connsiteX120" fmla="*/ 74258 w 1364418"/>
              <a:gd name="connsiteY120" fmla="*/ 896999 h 6858000"/>
              <a:gd name="connsiteX121" fmla="*/ 43666 w 1364418"/>
              <a:gd name="connsiteY121" fmla="*/ 821517 h 6858000"/>
              <a:gd name="connsiteX122" fmla="*/ 22616 w 1364418"/>
              <a:gd name="connsiteY122" fmla="*/ 751353 h 6858000"/>
              <a:gd name="connsiteX123" fmla="*/ 22174 w 1364418"/>
              <a:gd name="connsiteY123" fmla="*/ 721230 h 6858000"/>
              <a:gd name="connsiteX124" fmla="*/ 7845 w 1364418"/>
              <a:gd name="connsiteY124" fmla="*/ 681659 h 6858000"/>
              <a:gd name="connsiteX125" fmla="*/ 31306 w 1364418"/>
              <a:gd name="connsiteY125" fmla="*/ 619315 h 6858000"/>
              <a:gd name="connsiteX126" fmla="*/ 15184 w 1364418"/>
              <a:gd name="connsiteY126" fmla="*/ 585934 h 6858000"/>
              <a:gd name="connsiteX127" fmla="*/ 22258 w 1364418"/>
              <a:gd name="connsiteY127" fmla="*/ 538948 h 6858000"/>
              <a:gd name="connsiteX128" fmla="*/ 26166 w 1364418"/>
              <a:gd name="connsiteY128" fmla="*/ 525163 h 6858000"/>
              <a:gd name="connsiteX129" fmla="*/ 52290 w 1364418"/>
              <a:gd name="connsiteY129" fmla="*/ 446567 h 6858000"/>
              <a:gd name="connsiteX130" fmla="*/ 51538 w 1364418"/>
              <a:gd name="connsiteY130" fmla="*/ 393828 h 6858000"/>
              <a:gd name="connsiteX131" fmla="*/ 51368 w 1364418"/>
              <a:gd name="connsiteY131" fmla="*/ 353137 h 6858000"/>
              <a:gd name="connsiteX132" fmla="*/ 55970 w 1364418"/>
              <a:gd name="connsiteY132" fmla="*/ 321428 h 6858000"/>
              <a:gd name="connsiteX133" fmla="*/ 57061 w 1364418"/>
              <a:gd name="connsiteY133" fmla="*/ 275771 h 6858000"/>
              <a:gd name="connsiteX134" fmla="*/ 74088 w 1364418"/>
              <a:gd name="connsiteY134" fmla="*/ 212860 h 6858000"/>
              <a:gd name="connsiteX135" fmla="*/ 65798 w 1364418"/>
              <a:gd name="connsiteY135" fmla="*/ 144983 h 6858000"/>
              <a:gd name="connsiteX136" fmla="*/ 78082 w 1364418"/>
              <a:gd name="connsiteY136" fmla="*/ 55288 h 6858000"/>
              <a:gd name="connsiteX137" fmla="*/ 37636 w 1364418"/>
              <a:gd name="connsiteY137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66720 w 1364418"/>
              <a:gd name="connsiteY8" fmla="*/ 6431610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8000 w 1364418"/>
              <a:gd name="connsiteY13" fmla="*/ 6252834 h 6858000"/>
              <a:gd name="connsiteX14" fmla="*/ 265992 w 1364418"/>
              <a:gd name="connsiteY14" fmla="*/ 6202459 h 6858000"/>
              <a:gd name="connsiteX15" fmla="*/ 264790 w 1364418"/>
              <a:gd name="connsiteY15" fmla="*/ 6153037 h 6858000"/>
              <a:gd name="connsiteX16" fmla="*/ 280205 w 1364418"/>
              <a:gd name="connsiteY16" fmla="*/ 6078132 h 6858000"/>
              <a:gd name="connsiteX17" fmla="*/ 267592 w 1364418"/>
              <a:gd name="connsiteY17" fmla="*/ 6028119 h 6858000"/>
              <a:gd name="connsiteX18" fmla="*/ 252821 w 1364418"/>
              <a:gd name="connsiteY18" fmla="*/ 5926735 h 6858000"/>
              <a:gd name="connsiteX19" fmla="*/ 302333 w 1364418"/>
              <a:gd name="connsiteY19" fmla="*/ 5712857 h 6858000"/>
              <a:gd name="connsiteX20" fmla="*/ 332131 w 1364418"/>
              <a:gd name="connsiteY20" fmla="*/ 5660491 h 6858000"/>
              <a:gd name="connsiteX21" fmla="*/ 341254 w 1364418"/>
              <a:gd name="connsiteY21" fmla="*/ 5563435 h 6858000"/>
              <a:gd name="connsiteX22" fmla="*/ 368130 w 1364418"/>
              <a:gd name="connsiteY22" fmla="*/ 5437125 h 6858000"/>
              <a:gd name="connsiteX23" fmla="*/ 381698 w 1364418"/>
              <a:gd name="connsiteY23" fmla="*/ 5396260 h 6858000"/>
              <a:gd name="connsiteX24" fmla="*/ 397679 w 1364418"/>
              <a:gd name="connsiteY24" fmla="*/ 5330009 h 6858000"/>
              <a:gd name="connsiteX25" fmla="*/ 431172 w 1364418"/>
              <a:gd name="connsiteY25" fmla="*/ 5273739 h 6858000"/>
              <a:gd name="connsiteX26" fmla="*/ 440771 w 1364418"/>
              <a:gd name="connsiteY26" fmla="*/ 5241779 h 6858000"/>
              <a:gd name="connsiteX27" fmla="*/ 451997 w 1364418"/>
              <a:gd name="connsiteY27" fmla="*/ 5225268 h 6858000"/>
              <a:gd name="connsiteX28" fmla="*/ 453017 w 1364418"/>
              <a:gd name="connsiteY28" fmla="*/ 5217684 h 6858000"/>
              <a:gd name="connsiteX29" fmla="*/ 460358 w 1364418"/>
              <a:gd name="connsiteY29" fmla="*/ 5193377 h 6858000"/>
              <a:gd name="connsiteX30" fmla="*/ 463661 w 1364418"/>
              <a:gd name="connsiteY30" fmla="*/ 5179288 h 6858000"/>
              <a:gd name="connsiteX31" fmla="*/ 464645 w 1364418"/>
              <a:gd name="connsiteY31" fmla="*/ 5173621 h 6858000"/>
              <a:gd name="connsiteX32" fmla="*/ 460279 w 1364418"/>
              <a:gd name="connsiteY32" fmla="*/ 5159961 h 6858000"/>
              <a:gd name="connsiteX33" fmla="*/ 466956 w 1364418"/>
              <a:gd name="connsiteY33" fmla="*/ 5144295 h 6858000"/>
              <a:gd name="connsiteX34" fmla="*/ 463889 w 1364418"/>
              <a:gd name="connsiteY34" fmla="*/ 5125185 h 6858000"/>
              <a:gd name="connsiteX35" fmla="*/ 470719 w 1364418"/>
              <a:gd name="connsiteY35" fmla="*/ 5121884 h 6858000"/>
              <a:gd name="connsiteX36" fmla="*/ 477755 w 1364418"/>
              <a:gd name="connsiteY36" fmla="*/ 5067850 h 6858000"/>
              <a:gd name="connsiteX37" fmla="*/ 480486 w 1364418"/>
              <a:gd name="connsiteY37" fmla="*/ 5060861 h 6858000"/>
              <a:gd name="connsiteX38" fmla="*/ 477190 w 1364418"/>
              <a:gd name="connsiteY38" fmla="*/ 5034192 h 6858000"/>
              <a:gd name="connsiteX39" fmla="*/ 478744 w 1364418"/>
              <a:gd name="connsiteY39" fmla="*/ 4993030 h 6858000"/>
              <a:gd name="connsiteX40" fmla="*/ 485653 w 1364418"/>
              <a:gd name="connsiteY40" fmla="*/ 4946844 h 6858000"/>
              <a:gd name="connsiteX41" fmla="*/ 481509 w 1364418"/>
              <a:gd name="connsiteY41" fmla="*/ 4932692 h 6858000"/>
              <a:gd name="connsiteX42" fmla="*/ 496912 w 1364418"/>
              <a:gd name="connsiteY42" fmla="*/ 4858827 h 6858000"/>
              <a:gd name="connsiteX43" fmla="*/ 502815 w 1364418"/>
              <a:gd name="connsiteY43" fmla="*/ 4821170 h 6858000"/>
              <a:gd name="connsiteX44" fmla="*/ 507548 w 1364418"/>
              <a:gd name="connsiteY44" fmla="*/ 4780965 h 6858000"/>
              <a:gd name="connsiteX45" fmla="*/ 508841 w 1364418"/>
              <a:gd name="connsiteY45" fmla="*/ 4750867 h 6858000"/>
              <a:gd name="connsiteX46" fmla="*/ 506648 w 1364418"/>
              <a:gd name="connsiteY46" fmla="*/ 4690749 h 6858000"/>
              <a:gd name="connsiteX47" fmla="*/ 502128 w 1364418"/>
              <a:gd name="connsiteY47" fmla="*/ 4584173 h 6858000"/>
              <a:gd name="connsiteX48" fmla="*/ 497211 w 1364418"/>
              <a:gd name="connsiteY48" fmla="*/ 4444346 h 6858000"/>
              <a:gd name="connsiteX49" fmla="*/ 493776 w 1364418"/>
              <a:gd name="connsiteY49" fmla="*/ 4375228 h 6858000"/>
              <a:gd name="connsiteX50" fmla="*/ 474429 w 1364418"/>
              <a:gd name="connsiteY50" fmla="*/ 4214165 h 6858000"/>
              <a:gd name="connsiteX51" fmla="*/ 478502 w 1364418"/>
              <a:gd name="connsiteY51" fmla="*/ 4090296 h 6858000"/>
              <a:gd name="connsiteX52" fmla="*/ 463758 w 1364418"/>
              <a:gd name="connsiteY52" fmla="*/ 4033999 h 6858000"/>
              <a:gd name="connsiteX53" fmla="*/ 464907 w 1364418"/>
              <a:gd name="connsiteY53" fmla="*/ 4031933 h 6858000"/>
              <a:gd name="connsiteX54" fmla="*/ 463483 w 1364418"/>
              <a:gd name="connsiteY54" fmla="*/ 4013953 h 6858000"/>
              <a:gd name="connsiteX55" fmla="*/ 449778 w 1364418"/>
              <a:gd name="connsiteY55" fmla="*/ 3974753 h 6858000"/>
              <a:gd name="connsiteX56" fmla="*/ 451376 w 1364418"/>
              <a:gd name="connsiteY56" fmla="*/ 3969950 h 6858000"/>
              <a:gd name="connsiteX57" fmla="*/ 444798 w 1364418"/>
              <a:gd name="connsiteY57" fmla="*/ 3933779 h 6858000"/>
              <a:gd name="connsiteX58" fmla="*/ 446129 w 1364418"/>
              <a:gd name="connsiteY58" fmla="*/ 3933093 h 6858000"/>
              <a:gd name="connsiteX59" fmla="*/ 450483 w 1364418"/>
              <a:gd name="connsiteY59" fmla="*/ 3922082 h 6858000"/>
              <a:gd name="connsiteX60" fmla="*/ 455561 w 1364418"/>
              <a:gd name="connsiteY60" fmla="*/ 3901461 h 6858000"/>
              <a:gd name="connsiteX61" fmla="*/ 478155 w 1364418"/>
              <a:gd name="connsiteY61" fmla="*/ 3813873 h 6858000"/>
              <a:gd name="connsiteX62" fmla="*/ 477580 w 1364418"/>
              <a:gd name="connsiteY62" fmla="*/ 3806161 h 6858000"/>
              <a:gd name="connsiteX63" fmla="*/ 477887 w 1364418"/>
              <a:gd name="connsiteY63" fmla="*/ 3805957 h 6858000"/>
              <a:gd name="connsiteX64" fmla="*/ 477914 w 1364418"/>
              <a:gd name="connsiteY64" fmla="*/ 3797724 h 6858000"/>
              <a:gd name="connsiteX65" fmla="*/ 476529 w 1364418"/>
              <a:gd name="connsiteY65" fmla="*/ 3792098 h 6858000"/>
              <a:gd name="connsiteX66" fmla="*/ 475413 w 1364418"/>
              <a:gd name="connsiteY66" fmla="*/ 3777135 h 6858000"/>
              <a:gd name="connsiteX67" fmla="*/ 477146 w 1364418"/>
              <a:gd name="connsiteY67" fmla="*/ 3771656 h 6858000"/>
              <a:gd name="connsiteX68" fmla="*/ 480889 w 1364418"/>
              <a:gd name="connsiteY68" fmla="*/ 3769007 h 6858000"/>
              <a:gd name="connsiteX69" fmla="*/ 480355 w 1364418"/>
              <a:gd name="connsiteY69" fmla="*/ 3767709 h 6858000"/>
              <a:gd name="connsiteX70" fmla="*/ 489051 w 1364418"/>
              <a:gd name="connsiteY70" fmla="*/ 3738082 h 6858000"/>
              <a:gd name="connsiteX71" fmla="*/ 496397 w 1364418"/>
              <a:gd name="connsiteY71" fmla="*/ 3673397 h 6858000"/>
              <a:gd name="connsiteX72" fmla="*/ 495693 w 1364418"/>
              <a:gd name="connsiteY72" fmla="*/ 3637109 h 6858000"/>
              <a:gd name="connsiteX73" fmla="*/ 499136 w 1364418"/>
              <a:gd name="connsiteY73" fmla="*/ 3536883 h 6858000"/>
              <a:gd name="connsiteX74" fmla="*/ 506674 w 1364418"/>
              <a:gd name="connsiteY74" fmla="*/ 3435652 h 6858000"/>
              <a:gd name="connsiteX75" fmla="*/ 508345 w 1364418"/>
              <a:gd name="connsiteY75" fmla="*/ 3307769 h 6858000"/>
              <a:gd name="connsiteX76" fmla="*/ 525908 w 1364418"/>
              <a:gd name="connsiteY76" fmla="*/ 3250522 h 6858000"/>
              <a:gd name="connsiteX77" fmla="*/ 526333 w 1364418"/>
              <a:gd name="connsiteY77" fmla="*/ 3229163 h 6858000"/>
              <a:gd name="connsiteX78" fmla="*/ 528156 w 1364418"/>
              <a:gd name="connsiteY78" fmla="*/ 3217217 h 6858000"/>
              <a:gd name="connsiteX79" fmla="*/ 514991 w 1364418"/>
              <a:gd name="connsiteY79" fmla="*/ 3183755 h 6858000"/>
              <a:gd name="connsiteX80" fmla="*/ 515492 w 1364418"/>
              <a:gd name="connsiteY80" fmla="*/ 3178642 h 6858000"/>
              <a:gd name="connsiteX81" fmla="*/ 503092 w 1364418"/>
              <a:gd name="connsiteY81" fmla="*/ 3158586 h 6858000"/>
              <a:gd name="connsiteX82" fmla="*/ 488277 w 1364418"/>
              <a:gd name="connsiteY82" fmla="*/ 3129034 h 6858000"/>
              <a:gd name="connsiteX83" fmla="*/ 488942 w 1364418"/>
              <a:gd name="connsiteY83" fmla="*/ 3126682 h 6858000"/>
              <a:gd name="connsiteX84" fmla="*/ 479810 w 1364418"/>
              <a:gd name="connsiteY84" fmla="*/ 3114519 h 6858000"/>
              <a:gd name="connsiteX85" fmla="*/ 466419 w 1364418"/>
              <a:gd name="connsiteY85" fmla="*/ 3106272 h 6858000"/>
              <a:gd name="connsiteX86" fmla="*/ 439149 w 1364418"/>
              <a:gd name="connsiteY86" fmla="*/ 2958185 h 6858000"/>
              <a:gd name="connsiteX87" fmla="*/ 381763 w 1364418"/>
              <a:gd name="connsiteY87" fmla="*/ 2762989 h 6858000"/>
              <a:gd name="connsiteX88" fmla="*/ 330681 w 1364418"/>
              <a:gd name="connsiteY88" fmla="*/ 2554718 h 6858000"/>
              <a:gd name="connsiteX89" fmla="*/ 310775 w 1364418"/>
              <a:gd name="connsiteY89" fmla="*/ 2485734 h 6858000"/>
              <a:gd name="connsiteX90" fmla="*/ 301498 w 1364418"/>
              <a:gd name="connsiteY90" fmla="*/ 2447068 h 6858000"/>
              <a:gd name="connsiteX91" fmla="*/ 288459 w 1364418"/>
              <a:gd name="connsiteY91" fmla="*/ 2425819 h 6858000"/>
              <a:gd name="connsiteX92" fmla="*/ 294458 w 1364418"/>
              <a:gd name="connsiteY92" fmla="*/ 2402874 h 6858000"/>
              <a:gd name="connsiteX93" fmla="*/ 297070 w 1364418"/>
              <a:gd name="connsiteY93" fmla="*/ 2381443 h 6858000"/>
              <a:gd name="connsiteX94" fmla="*/ 273399 w 1364418"/>
              <a:gd name="connsiteY94" fmla="*/ 2261920 h 6858000"/>
              <a:gd name="connsiteX95" fmla="*/ 263286 w 1364418"/>
              <a:gd name="connsiteY95" fmla="*/ 2195378 h 6858000"/>
              <a:gd name="connsiteX96" fmla="*/ 247503 w 1364418"/>
              <a:gd name="connsiteY96" fmla="*/ 2155135 h 6858000"/>
              <a:gd name="connsiteX97" fmla="*/ 244961 w 1364418"/>
              <a:gd name="connsiteY97" fmla="*/ 2118008 h 6858000"/>
              <a:gd name="connsiteX98" fmla="*/ 245954 w 1364418"/>
              <a:gd name="connsiteY98" fmla="*/ 2050531 h 6858000"/>
              <a:gd name="connsiteX99" fmla="*/ 237760 w 1364418"/>
              <a:gd name="connsiteY99" fmla="*/ 1963269 h 6858000"/>
              <a:gd name="connsiteX100" fmla="*/ 218938 w 1364418"/>
              <a:gd name="connsiteY100" fmla="*/ 1906352 h 6858000"/>
              <a:gd name="connsiteX101" fmla="*/ 195495 w 1364418"/>
              <a:gd name="connsiteY101" fmla="*/ 1861531 h 6858000"/>
              <a:gd name="connsiteX102" fmla="*/ 149294 w 1364418"/>
              <a:gd name="connsiteY102" fmla="*/ 1732919 h 6858000"/>
              <a:gd name="connsiteX103" fmla="*/ 121605 w 1364418"/>
              <a:gd name="connsiteY103" fmla="*/ 1663540 h 6858000"/>
              <a:gd name="connsiteX104" fmla="*/ 120731 w 1364418"/>
              <a:gd name="connsiteY104" fmla="*/ 1615777 h 6858000"/>
              <a:gd name="connsiteX105" fmla="*/ 101526 w 1364418"/>
              <a:gd name="connsiteY105" fmla="*/ 1563678 h 6858000"/>
              <a:gd name="connsiteX106" fmla="*/ 114606 w 1364418"/>
              <a:gd name="connsiteY106" fmla="*/ 1519474 h 6858000"/>
              <a:gd name="connsiteX107" fmla="*/ 107348 w 1364418"/>
              <a:gd name="connsiteY107" fmla="*/ 1477995 h 6858000"/>
              <a:gd name="connsiteX108" fmla="*/ 93433 w 1364418"/>
              <a:gd name="connsiteY108" fmla="*/ 1373769 h 6858000"/>
              <a:gd name="connsiteX109" fmla="*/ 101740 w 1364418"/>
              <a:gd name="connsiteY109" fmla="*/ 1307086 h 6858000"/>
              <a:gd name="connsiteX110" fmla="*/ 102928 w 1364418"/>
              <a:gd name="connsiteY110" fmla="*/ 1189033 h 6858000"/>
              <a:gd name="connsiteX111" fmla="*/ 107613 w 1364418"/>
              <a:gd name="connsiteY111" fmla="*/ 1168288 h 6858000"/>
              <a:gd name="connsiteX112" fmla="*/ 99895 w 1364418"/>
              <a:gd name="connsiteY112" fmla="*/ 1142577 h 6858000"/>
              <a:gd name="connsiteX113" fmla="*/ 89201 w 1364418"/>
              <a:gd name="connsiteY113" fmla="*/ 1088484 h 6858000"/>
              <a:gd name="connsiteX114" fmla="*/ 77937 w 1364418"/>
              <a:gd name="connsiteY114" fmla="*/ 1016103 h 6858000"/>
              <a:gd name="connsiteX115" fmla="*/ 79393 w 1364418"/>
              <a:gd name="connsiteY115" fmla="*/ 954054 h 6858000"/>
              <a:gd name="connsiteX116" fmla="*/ 90309 w 1364418"/>
              <a:gd name="connsiteY116" fmla="*/ 921368 h 6858000"/>
              <a:gd name="connsiteX117" fmla="*/ 74258 w 1364418"/>
              <a:gd name="connsiteY117" fmla="*/ 896999 h 6858000"/>
              <a:gd name="connsiteX118" fmla="*/ 43666 w 1364418"/>
              <a:gd name="connsiteY118" fmla="*/ 821517 h 6858000"/>
              <a:gd name="connsiteX119" fmla="*/ 22616 w 1364418"/>
              <a:gd name="connsiteY119" fmla="*/ 751353 h 6858000"/>
              <a:gd name="connsiteX120" fmla="*/ 22174 w 1364418"/>
              <a:gd name="connsiteY120" fmla="*/ 721230 h 6858000"/>
              <a:gd name="connsiteX121" fmla="*/ 7845 w 1364418"/>
              <a:gd name="connsiteY121" fmla="*/ 681659 h 6858000"/>
              <a:gd name="connsiteX122" fmla="*/ 31306 w 1364418"/>
              <a:gd name="connsiteY122" fmla="*/ 619315 h 6858000"/>
              <a:gd name="connsiteX123" fmla="*/ 15184 w 1364418"/>
              <a:gd name="connsiteY123" fmla="*/ 585934 h 6858000"/>
              <a:gd name="connsiteX124" fmla="*/ 22258 w 1364418"/>
              <a:gd name="connsiteY124" fmla="*/ 538948 h 6858000"/>
              <a:gd name="connsiteX125" fmla="*/ 26166 w 1364418"/>
              <a:gd name="connsiteY125" fmla="*/ 525163 h 6858000"/>
              <a:gd name="connsiteX126" fmla="*/ 52290 w 1364418"/>
              <a:gd name="connsiteY126" fmla="*/ 446567 h 6858000"/>
              <a:gd name="connsiteX127" fmla="*/ 51538 w 1364418"/>
              <a:gd name="connsiteY127" fmla="*/ 393828 h 6858000"/>
              <a:gd name="connsiteX128" fmla="*/ 51368 w 1364418"/>
              <a:gd name="connsiteY128" fmla="*/ 353137 h 6858000"/>
              <a:gd name="connsiteX129" fmla="*/ 55970 w 1364418"/>
              <a:gd name="connsiteY129" fmla="*/ 321428 h 6858000"/>
              <a:gd name="connsiteX130" fmla="*/ 57061 w 1364418"/>
              <a:gd name="connsiteY130" fmla="*/ 275771 h 6858000"/>
              <a:gd name="connsiteX131" fmla="*/ 74088 w 1364418"/>
              <a:gd name="connsiteY131" fmla="*/ 212860 h 6858000"/>
              <a:gd name="connsiteX132" fmla="*/ 65798 w 1364418"/>
              <a:gd name="connsiteY132" fmla="*/ 144983 h 6858000"/>
              <a:gd name="connsiteX133" fmla="*/ 78082 w 1364418"/>
              <a:gd name="connsiteY133" fmla="*/ 55288 h 6858000"/>
              <a:gd name="connsiteX134" fmla="*/ 37636 w 1364418"/>
              <a:gd name="connsiteY134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317792 w 1364418"/>
              <a:gd name="connsiteY10" fmla="*/ 6324679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89521"/>
              <a:gd name="connsiteX1" fmla="*/ 1364418 w 1364418"/>
              <a:gd name="connsiteY1" fmla="*/ 0 h 6889521"/>
              <a:gd name="connsiteX2" fmla="*/ 1364418 w 1364418"/>
              <a:gd name="connsiteY2" fmla="*/ 6858000 h 6889521"/>
              <a:gd name="connsiteX3" fmla="*/ 101112 w 1364418"/>
              <a:gd name="connsiteY3" fmla="*/ 6857735 h 6889521"/>
              <a:gd name="connsiteX4" fmla="*/ 222208 w 1364418"/>
              <a:gd name="connsiteY4" fmla="*/ 6882355 h 6889521"/>
              <a:gd name="connsiteX5" fmla="*/ 209564 w 1364418"/>
              <a:gd name="connsiteY5" fmla="*/ 6777899 h 6889521"/>
              <a:gd name="connsiteX6" fmla="*/ 240339 w 1364418"/>
              <a:gd name="connsiteY6" fmla="*/ 6711686 h 6889521"/>
              <a:gd name="connsiteX7" fmla="*/ 286686 w 1364418"/>
              <a:gd name="connsiteY7" fmla="*/ 6664994 h 6889521"/>
              <a:gd name="connsiteX8" fmla="*/ 339152 w 1364418"/>
              <a:gd name="connsiteY8" fmla="*/ 6471804 h 6889521"/>
              <a:gd name="connsiteX9" fmla="*/ 334570 w 1364418"/>
              <a:gd name="connsiteY9" fmla="*/ 6389835 h 6889521"/>
              <a:gd name="connsiteX10" fmla="*/ 317792 w 1364418"/>
              <a:gd name="connsiteY10" fmla="*/ 6324679 h 6889521"/>
              <a:gd name="connsiteX11" fmla="*/ 278227 w 1364418"/>
              <a:gd name="connsiteY11" fmla="*/ 6280046 h 6889521"/>
              <a:gd name="connsiteX12" fmla="*/ 288000 w 1364418"/>
              <a:gd name="connsiteY12" fmla="*/ 6252834 h 6889521"/>
              <a:gd name="connsiteX13" fmla="*/ 265992 w 1364418"/>
              <a:gd name="connsiteY13" fmla="*/ 6202459 h 6889521"/>
              <a:gd name="connsiteX14" fmla="*/ 264790 w 1364418"/>
              <a:gd name="connsiteY14" fmla="*/ 6153037 h 6889521"/>
              <a:gd name="connsiteX15" fmla="*/ 280205 w 1364418"/>
              <a:gd name="connsiteY15" fmla="*/ 6078132 h 6889521"/>
              <a:gd name="connsiteX16" fmla="*/ 267592 w 1364418"/>
              <a:gd name="connsiteY16" fmla="*/ 6028119 h 6889521"/>
              <a:gd name="connsiteX17" fmla="*/ 252821 w 1364418"/>
              <a:gd name="connsiteY17" fmla="*/ 5926735 h 6889521"/>
              <a:gd name="connsiteX18" fmla="*/ 302333 w 1364418"/>
              <a:gd name="connsiteY18" fmla="*/ 5712857 h 6889521"/>
              <a:gd name="connsiteX19" fmla="*/ 332131 w 1364418"/>
              <a:gd name="connsiteY19" fmla="*/ 5660491 h 6889521"/>
              <a:gd name="connsiteX20" fmla="*/ 341254 w 1364418"/>
              <a:gd name="connsiteY20" fmla="*/ 5563435 h 6889521"/>
              <a:gd name="connsiteX21" fmla="*/ 368130 w 1364418"/>
              <a:gd name="connsiteY21" fmla="*/ 5437125 h 6889521"/>
              <a:gd name="connsiteX22" fmla="*/ 381698 w 1364418"/>
              <a:gd name="connsiteY22" fmla="*/ 5396260 h 6889521"/>
              <a:gd name="connsiteX23" fmla="*/ 397679 w 1364418"/>
              <a:gd name="connsiteY23" fmla="*/ 5330009 h 6889521"/>
              <a:gd name="connsiteX24" fmla="*/ 431172 w 1364418"/>
              <a:gd name="connsiteY24" fmla="*/ 5273739 h 6889521"/>
              <a:gd name="connsiteX25" fmla="*/ 440771 w 1364418"/>
              <a:gd name="connsiteY25" fmla="*/ 5241779 h 6889521"/>
              <a:gd name="connsiteX26" fmla="*/ 451997 w 1364418"/>
              <a:gd name="connsiteY26" fmla="*/ 5225268 h 6889521"/>
              <a:gd name="connsiteX27" fmla="*/ 453017 w 1364418"/>
              <a:gd name="connsiteY27" fmla="*/ 5217684 h 6889521"/>
              <a:gd name="connsiteX28" fmla="*/ 460358 w 1364418"/>
              <a:gd name="connsiteY28" fmla="*/ 5193377 h 6889521"/>
              <a:gd name="connsiteX29" fmla="*/ 463661 w 1364418"/>
              <a:gd name="connsiteY29" fmla="*/ 5179288 h 6889521"/>
              <a:gd name="connsiteX30" fmla="*/ 464645 w 1364418"/>
              <a:gd name="connsiteY30" fmla="*/ 5173621 h 6889521"/>
              <a:gd name="connsiteX31" fmla="*/ 460279 w 1364418"/>
              <a:gd name="connsiteY31" fmla="*/ 5159961 h 6889521"/>
              <a:gd name="connsiteX32" fmla="*/ 466956 w 1364418"/>
              <a:gd name="connsiteY32" fmla="*/ 5144295 h 6889521"/>
              <a:gd name="connsiteX33" fmla="*/ 463889 w 1364418"/>
              <a:gd name="connsiteY33" fmla="*/ 5125185 h 6889521"/>
              <a:gd name="connsiteX34" fmla="*/ 470719 w 1364418"/>
              <a:gd name="connsiteY34" fmla="*/ 5121884 h 6889521"/>
              <a:gd name="connsiteX35" fmla="*/ 477755 w 1364418"/>
              <a:gd name="connsiteY35" fmla="*/ 5067850 h 6889521"/>
              <a:gd name="connsiteX36" fmla="*/ 480486 w 1364418"/>
              <a:gd name="connsiteY36" fmla="*/ 5060861 h 6889521"/>
              <a:gd name="connsiteX37" fmla="*/ 477190 w 1364418"/>
              <a:gd name="connsiteY37" fmla="*/ 5034192 h 6889521"/>
              <a:gd name="connsiteX38" fmla="*/ 478744 w 1364418"/>
              <a:gd name="connsiteY38" fmla="*/ 4993030 h 6889521"/>
              <a:gd name="connsiteX39" fmla="*/ 485653 w 1364418"/>
              <a:gd name="connsiteY39" fmla="*/ 4946844 h 6889521"/>
              <a:gd name="connsiteX40" fmla="*/ 481509 w 1364418"/>
              <a:gd name="connsiteY40" fmla="*/ 4932692 h 6889521"/>
              <a:gd name="connsiteX41" fmla="*/ 496912 w 1364418"/>
              <a:gd name="connsiteY41" fmla="*/ 4858827 h 6889521"/>
              <a:gd name="connsiteX42" fmla="*/ 502815 w 1364418"/>
              <a:gd name="connsiteY42" fmla="*/ 4821170 h 6889521"/>
              <a:gd name="connsiteX43" fmla="*/ 507548 w 1364418"/>
              <a:gd name="connsiteY43" fmla="*/ 4780965 h 6889521"/>
              <a:gd name="connsiteX44" fmla="*/ 508841 w 1364418"/>
              <a:gd name="connsiteY44" fmla="*/ 4750867 h 6889521"/>
              <a:gd name="connsiteX45" fmla="*/ 506648 w 1364418"/>
              <a:gd name="connsiteY45" fmla="*/ 4690749 h 6889521"/>
              <a:gd name="connsiteX46" fmla="*/ 502128 w 1364418"/>
              <a:gd name="connsiteY46" fmla="*/ 4584173 h 6889521"/>
              <a:gd name="connsiteX47" fmla="*/ 497211 w 1364418"/>
              <a:gd name="connsiteY47" fmla="*/ 4444346 h 6889521"/>
              <a:gd name="connsiteX48" fmla="*/ 493776 w 1364418"/>
              <a:gd name="connsiteY48" fmla="*/ 4375228 h 6889521"/>
              <a:gd name="connsiteX49" fmla="*/ 474429 w 1364418"/>
              <a:gd name="connsiteY49" fmla="*/ 4214165 h 6889521"/>
              <a:gd name="connsiteX50" fmla="*/ 478502 w 1364418"/>
              <a:gd name="connsiteY50" fmla="*/ 4090296 h 6889521"/>
              <a:gd name="connsiteX51" fmla="*/ 463758 w 1364418"/>
              <a:gd name="connsiteY51" fmla="*/ 4033999 h 6889521"/>
              <a:gd name="connsiteX52" fmla="*/ 464907 w 1364418"/>
              <a:gd name="connsiteY52" fmla="*/ 4031933 h 6889521"/>
              <a:gd name="connsiteX53" fmla="*/ 463483 w 1364418"/>
              <a:gd name="connsiteY53" fmla="*/ 4013953 h 6889521"/>
              <a:gd name="connsiteX54" fmla="*/ 449778 w 1364418"/>
              <a:gd name="connsiteY54" fmla="*/ 3974753 h 6889521"/>
              <a:gd name="connsiteX55" fmla="*/ 451376 w 1364418"/>
              <a:gd name="connsiteY55" fmla="*/ 3969950 h 6889521"/>
              <a:gd name="connsiteX56" fmla="*/ 444798 w 1364418"/>
              <a:gd name="connsiteY56" fmla="*/ 3933779 h 6889521"/>
              <a:gd name="connsiteX57" fmla="*/ 446129 w 1364418"/>
              <a:gd name="connsiteY57" fmla="*/ 3933093 h 6889521"/>
              <a:gd name="connsiteX58" fmla="*/ 450483 w 1364418"/>
              <a:gd name="connsiteY58" fmla="*/ 3922082 h 6889521"/>
              <a:gd name="connsiteX59" fmla="*/ 455561 w 1364418"/>
              <a:gd name="connsiteY59" fmla="*/ 3901461 h 6889521"/>
              <a:gd name="connsiteX60" fmla="*/ 478155 w 1364418"/>
              <a:gd name="connsiteY60" fmla="*/ 3813873 h 6889521"/>
              <a:gd name="connsiteX61" fmla="*/ 477580 w 1364418"/>
              <a:gd name="connsiteY61" fmla="*/ 3806161 h 6889521"/>
              <a:gd name="connsiteX62" fmla="*/ 477887 w 1364418"/>
              <a:gd name="connsiteY62" fmla="*/ 3805957 h 6889521"/>
              <a:gd name="connsiteX63" fmla="*/ 477914 w 1364418"/>
              <a:gd name="connsiteY63" fmla="*/ 3797724 h 6889521"/>
              <a:gd name="connsiteX64" fmla="*/ 476529 w 1364418"/>
              <a:gd name="connsiteY64" fmla="*/ 3792098 h 6889521"/>
              <a:gd name="connsiteX65" fmla="*/ 475413 w 1364418"/>
              <a:gd name="connsiteY65" fmla="*/ 3777135 h 6889521"/>
              <a:gd name="connsiteX66" fmla="*/ 477146 w 1364418"/>
              <a:gd name="connsiteY66" fmla="*/ 3771656 h 6889521"/>
              <a:gd name="connsiteX67" fmla="*/ 480889 w 1364418"/>
              <a:gd name="connsiteY67" fmla="*/ 3769007 h 6889521"/>
              <a:gd name="connsiteX68" fmla="*/ 480355 w 1364418"/>
              <a:gd name="connsiteY68" fmla="*/ 3767709 h 6889521"/>
              <a:gd name="connsiteX69" fmla="*/ 489051 w 1364418"/>
              <a:gd name="connsiteY69" fmla="*/ 3738082 h 6889521"/>
              <a:gd name="connsiteX70" fmla="*/ 496397 w 1364418"/>
              <a:gd name="connsiteY70" fmla="*/ 3673397 h 6889521"/>
              <a:gd name="connsiteX71" fmla="*/ 495693 w 1364418"/>
              <a:gd name="connsiteY71" fmla="*/ 3637109 h 6889521"/>
              <a:gd name="connsiteX72" fmla="*/ 499136 w 1364418"/>
              <a:gd name="connsiteY72" fmla="*/ 3536883 h 6889521"/>
              <a:gd name="connsiteX73" fmla="*/ 506674 w 1364418"/>
              <a:gd name="connsiteY73" fmla="*/ 3435652 h 6889521"/>
              <a:gd name="connsiteX74" fmla="*/ 508345 w 1364418"/>
              <a:gd name="connsiteY74" fmla="*/ 3307769 h 6889521"/>
              <a:gd name="connsiteX75" fmla="*/ 525908 w 1364418"/>
              <a:gd name="connsiteY75" fmla="*/ 3250522 h 6889521"/>
              <a:gd name="connsiteX76" fmla="*/ 526333 w 1364418"/>
              <a:gd name="connsiteY76" fmla="*/ 3229163 h 6889521"/>
              <a:gd name="connsiteX77" fmla="*/ 528156 w 1364418"/>
              <a:gd name="connsiteY77" fmla="*/ 3217217 h 6889521"/>
              <a:gd name="connsiteX78" fmla="*/ 514991 w 1364418"/>
              <a:gd name="connsiteY78" fmla="*/ 3183755 h 6889521"/>
              <a:gd name="connsiteX79" fmla="*/ 515492 w 1364418"/>
              <a:gd name="connsiteY79" fmla="*/ 3178642 h 6889521"/>
              <a:gd name="connsiteX80" fmla="*/ 503092 w 1364418"/>
              <a:gd name="connsiteY80" fmla="*/ 3158586 h 6889521"/>
              <a:gd name="connsiteX81" fmla="*/ 488277 w 1364418"/>
              <a:gd name="connsiteY81" fmla="*/ 3129034 h 6889521"/>
              <a:gd name="connsiteX82" fmla="*/ 488942 w 1364418"/>
              <a:gd name="connsiteY82" fmla="*/ 3126682 h 6889521"/>
              <a:gd name="connsiteX83" fmla="*/ 479810 w 1364418"/>
              <a:gd name="connsiteY83" fmla="*/ 3114519 h 6889521"/>
              <a:gd name="connsiteX84" fmla="*/ 466419 w 1364418"/>
              <a:gd name="connsiteY84" fmla="*/ 3106272 h 6889521"/>
              <a:gd name="connsiteX85" fmla="*/ 439149 w 1364418"/>
              <a:gd name="connsiteY85" fmla="*/ 2958185 h 6889521"/>
              <a:gd name="connsiteX86" fmla="*/ 381763 w 1364418"/>
              <a:gd name="connsiteY86" fmla="*/ 2762989 h 6889521"/>
              <a:gd name="connsiteX87" fmla="*/ 330681 w 1364418"/>
              <a:gd name="connsiteY87" fmla="*/ 2554718 h 6889521"/>
              <a:gd name="connsiteX88" fmla="*/ 310775 w 1364418"/>
              <a:gd name="connsiteY88" fmla="*/ 2485734 h 6889521"/>
              <a:gd name="connsiteX89" fmla="*/ 301498 w 1364418"/>
              <a:gd name="connsiteY89" fmla="*/ 2447068 h 6889521"/>
              <a:gd name="connsiteX90" fmla="*/ 288459 w 1364418"/>
              <a:gd name="connsiteY90" fmla="*/ 2425819 h 6889521"/>
              <a:gd name="connsiteX91" fmla="*/ 294458 w 1364418"/>
              <a:gd name="connsiteY91" fmla="*/ 2402874 h 6889521"/>
              <a:gd name="connsiteX92" fmla="*/ 297070 w 1364418"/>
              <a:gd name="connsiteY92" fmla="*/ 2381443 h 6889521"/>
              <a:gd name="connsiteX93" fmla="*/ 273399 w 1364418"/>
              <a:gd name="connsiteY93" fmla="*/ 2261920 h 6889521"/>
              <a:gd name="connsiteX94" fmla="*/ 263286 w 1364418"/>
              <a:gd name="connsiteY94" fmla="*/ 2195378 h 6889521"/>
              <a:gd name="connsiteX95" fmla="*/ 247503 w 1364418"/>
              <a:gd name="connsiteY95" fmla="*/ 2155135 h 6889521"/>
              <a:gd name="connsiteX96" fmla="*/ 244961 w 1364418"/>
              <a:gd name="connsiteY96" fmla="*/ 2118008 h 6889521"/>
              <a:gd name="connsiteX97" fmla="*/ 245954 w 1364418"/>
              <a:gd name="connsiteY97" fmla="*/ 2050531 h 6889521"/>
              <a:gd name="connsiteX98" fmla="*/ 237760 w 1364418"/>
              <a:gd name="connsiteY98" fmla="*/ 1963269 h 6889521"/>
              <a:gd name="connsiteX99" fmla="*/ 218938 w 1364418"/>
              <a:gd name="connsiteY99" fmla="*/ 1906352 h 6889521"/>
              <a:gd name="connsiteX100" fmla="*/ 195495 w 1364418"/>
              <a:gd name="connsiteY100" fmla="*/ 1861531 h 6889521"/>
              <a:gd name="connsiteX101" fmla="*/ 149294 w 1364418"/>
              <a:gd name="connsiteY101" fmla="*/ 1732919 h 6889521"/>
              <a:gd name="connsiteX102" fmla="*/ 121605 w 1364418"/>
              <a:gd name="connsiteY102" fmla="*/ 1663540 h 6889521"/>
              <a:gd name="connsiteX103" fmla="*/ 120731 w 1364418"/>
              <a:gd name="connsiteY103" fmla="*/ 1615777 h 6889521"/>
              <a:gd name="connsiteX104" fmla="*/ 101526 w 1364418"/>
              <a:gd name="connsiteY104" fmla="*/ 1563678 h 6889521"/>
              <a:gd name="connsiteX105" fmla="*/ 114606 w 1364418"/>
              <a:gd name="connsiteY105" fmla="*/ 1519474 h 6889521"/>
              <a:gd name="connsiteX106" fmla="*/ 107348 w 1364418"/>
              <a:gd name="connsiteY106" fmla="*/ 1477995 h 6889521"/>
              <a:gd name="connsiteX107" fmla="*/ 93433 w 1364418"/>
              <a:gd name="connsiteY107" fmla="*/ 1373769 h 6889521"/>
              <a:gd name="connsiteX108" fmla="*/ 101740 w 1364418"/>
              <a:gd name="connsiteY108" fmla="*/ 1307086 h 6889521"/>
              <a:gd name="connsiteX109" fmla="*/ 102928 w 1364418"/>
              <a:gd name="connsiteY109" fmla="*/ 1189033 h 6889521"/>
              <a:gd name="connsiteX110" fmla="*/ 107613 w 1364418"/>
              <a:gd name="connsiteY110" fmla="*/ 1168288 h 6889521"/>
              <a:gd name="connsiteX111" fmla="*/ 99895 w 1364418"/>
              <a:gd name="connsiteY111" fmla="*/ 1142577 h 6889521"/>
              <a:gd name="connsiteX112" fmla="*/ 89201 w 1364418"/>
              <a:gd name="connsiteY112" fmla="*/ 1088484 h 6889521"/>
              <a:gd name="connsiteX113" fmla="*/ 77937 w 1364418"/>
              <a:gd name="connsiteY113" fmla="*/ 1016103 h 6889521"/>
              <a:gd name="connsiteX114" fmla="*/ 79393 w 1364418"/>
              <a:gd name="connsiteY114" fmla="*/ 954054 h 6889521"/>
              <a:gd name="connsiteX115" fmla="*/ 90309 w 1364418"/>
              <a:gd name="connsiteY115" fmla="*/ 921368 h 6889521"/>
              <a:gd name="connsiteX116" fmla="*/ 74258 w 1364418"/>
              <a:gd name="connsiteY116" fmla="*/ 896999 h 6889521"/>
              <a:gd name="connsiteX117" fmla="*/ 43666 w 1364418"/>
              <a:gd name="connsiteY117" fmla="*/ 821517 h 6889521"/>
              <a:gd name="connsiteX118" fmla="*/ 22616 w 1364418"/>
              <a:gd name="connsiteY118" fmla="*/ 751353 h 6889521"/>
              <a:gd name="connsiteX119" fmla="*/ 22174 w 1364418"/>
              <a:gd name="connsiteY119" fmla="*/ 721230 h 6889521"/>
              <a:gd name="connsiteX120" fmla="*/ 7845 w 1364418"/>
              <a:gd name="connsiteY120" fmla="*/ 681659 h 6889521"/>
              <a:gd name="connsiteX121" fmla="*/ 31306 w 1364418"/>
              <a:gd name="connsiteY121" fmla="*/ 619315 h 6889521"/>
              <a:gd name="connsiteX122" fmla="*/ 15184 w 1364418"/>
              <a:gd name="connsiteY122" fmla="*/ 585934 h 6889521"/>
              <a:gd name="connsiteX123" fmla="*/ 22258 w 1364418"/>
              <a:gd name="connsiteY123" fmla="*/ 538948 h 6889521"/>
              <a:gd name="connsiteX124" fmla="*/ 26166 w 1364418"/>
              <a:gd name="connsiteY124" fmla="*/ 525163 h 6889521"/>
              <a:gd name="connsiteX125" fmla="*/ 52290 w 1364418"/>
              <a:gd name="connsiteY125" fmla="*/ 446567 h 6889521"/>
              <a:gd name="connsiteX126" fmla="*/ 51538 w 1364418"/>
              <a:gd name="connsiteY126" fmla="*/ 393828 h 6889521"/>
              <a:gd name="connsiteX127" fmla="*/ 51368 w 1364418"/>
              <a:gd name="connsiteY127" fmla="*/ 353137 h 6889521"/>
              <a:gd name="connsiteX128" fmla="*/ 55970 w 1364418"/>
              <a:gd name="connsiteY128" fmla="*/ 321428 h 6889521"/>
              <a:gd name="connsiteX129" fmla="*/ 57061 w 1364418"/>
              <a:gd name="connsiteY129" fmla="*/ 275771 h 6889521"/>
              <a:gd name="connsiteX130" fmla="*/ 74088 w 1364418"/>
              <a:gd name="connsiteY130" fmla="*/ 212860 h 6889521"/>
              <a:gd name="connsiteX131" fmla="*/ 65798 w 1364418"/>
              <a:gd name="connsiteY131" fmla="*/ 144983 h 6889521"/>
              <a:gd name="connsiteX132" fmla="*/ 78082 w 1364418"/>
              <a:gd name="connsiteY132" fmla="*/ 55288 h 6889521"/>
              <a:gd name="connsiteX133" fmla="*/ 37636 w 1364418"/>
              <a:gd name="connsiteY133" fmla="*/ 0 h 6889521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81996 w 1364418"/>
              <a:gd name="connsiteY4" fmla="*/ 6792972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245974" y="6857735"/>
                </a:lnTo>
                <a:cubicBezTo>
                  <a:pt x="246649" y="6829312"/>
                  <a:pt x="258792" y="6817314"/>
                  <a:pt x="281996" y="6792972"/>
                </a:cubicBezTo>
                <a:cubicBezTo>
                  <a:pt x="288036" y="6763449"/>
                  <a:pt x="261498" y="6738121"/>
                  <a:pt x="264484" y="6716710"/>
                </a:cubicBezTo>
                <a:cubicBezTo>
                  <a:pt x="264597" y="6714739"/>
                  <a:pt x="280538" y="6641844"/>
                  <a:pt x="280651" y="6639873"/>
                </a:cubicBezTo>
                <a:cubicBezTo>
                  <a:pt x="296114" y="6596543"/>
                  <a:pt x="335196" y="6519339"/>
                  <a:pt x="339152" y="6471804"/>
                </a:cubicBezTo>
                <a:lnTo>
                  <a:pt x="334570" y="6389835"/>
                </a:lnTo>
                <a:cubicBezTo>
                  <a:pt x="334613" y="6357588"/>
                  <a:pt x="338883" y="6333072"/>
                  <a:pt x="317792" y="6324679"/>
                </a:cubicBezTo>
                <a:cubicBezTo>
                  <a:pt x="308402" y="6306381"/>
                  <a:pt x="279168" y="6293695"/>
                  <a:pt x="278227" y="6280046"/>
                </a:cubicBezTo>
                <a:cubicBezTo>
                  <a:pt x="281050" y="6269969"/>
                  <a:pt x="290039" y="6265765"/>
                  <a:pt x="288000" y="6252834"/>
                </a:cubicBez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0102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28F3BD-7564-4310-B528-888E64F87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4FDDACE-348C-412D-B708-A648E3FF9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387" y="757720"/>
            <a:ext cx="10656744" cy="5732978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Bhattacharya, the </a:t>
            </a:r>
            <a:r>
              <a:rPr lang="en-US" altLang="zh-CN" sz="3200" dirty="0">
                <a:highlight>
                  <a:srgbClr val="C0C0C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roots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qualitative research lie in the studies of early </a:t>
            </a:r>
            <a:r>
              <a:rPr lang="en-US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Western anthropologists and sociologists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who would research </a:t>
            </a:r>
            <a:r>
              <a:rPr lang="en-US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customs and rituals of exotic cultures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describe them. The results of the research were criticized as faulty because they were understood and </a:t>
            </a:r>
            <a:r>
              <a:rPr lang="en-US" altLang="zh-CN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analysed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from the perspective of the visiting white man and “reflected the researcher’s background and understanding of what it meant to be civilized, backwards, normal, different, etc.” (BHATTACHARYA, p. 8) </a:t>
            </a:r>
          </a:p>
          <a:p>
            <a:pPr algn="just"/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Flick concludes that, “the era of big narratives and theories is over. Locally, temporally, and situationally limited narratives are now required” (p. 12).</a:t>
            </a: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AA3C4E-019E-440F-87AB-67EFA9BE6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822456" y="-2"/>
            <a:ext cx="1368219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251033 w 1364418"/>
              <a:gd name="connsiteY10" fmla="*/ 6492130 h 6858000"/>
              <a:gd name="connsiteX11" fmla="*/ 266720 w 1364418"/>
              <a:gd name="connsiteY11" fmla="*/ 6431610 h 6858000"/>
              <a:gd name="connsiteX12" fmla="*/ 310425 w 1364418"/>
              <a:gd name="connsiteY12" fmla="*/ 6379786 h 6858000"/>
              <a:gd name="connsiteX13" fmla="*/ 293648 w 1364418"/>
              <a:gd name="connsiteY13" fmla="*/ 6334727 h 6858000"/>
              <a:gd name="connsiteX14" fmla="*/ 271063 w 1364418"/>
              <a:gd name="connsiteY14" fmla="*/ 6313295 h 6858000"/>
              <a:gd name="connsiteX15" fmla="*/ 278227 w 1364418"/>
              <a:gd name="connsiteY15" fmla="*/ 6280046 h 6858000"/>
              <a:gd name="connsiteX16" fmla="*/ 281226 w 1364418"/>
              <a:gd name="connsiteY16" fmla="*/ 6272987 h 6858000"/>
              <a:gd name="connsiteX17" fmla="*/ 288000 w 1364418"/>
              <a:gd name="connsiteY17" fmla="*/ 6252834 h 6858000"/>
              <a:gd name="connsiteX18" fmla="*/ 265992 w 1364418"/>
              <a:gd name="connsiteY18" fmla="*/ 6202459 h 6858000"/>
              <a:gd name="connsiteX19" fmla="*/ 264790 w 1364418"/>
              <a:gd name="connsiteY19" fmla="*/ 6153037 h 6858000"/>
              <a:gd name="connsiteX20" fmla="*/ 280205 w 1364418"/>
              <a:gd name="connsiteY20" fmla="*/ 6078132 h 6858000"/>
              <a:gd name="connsiteX21" fmla="*/ 267592 w 1364418"/>
              <a:gd name="connsiteY21" fmla="*/ 6028119 h 6858000"/>
              <a:gd name="connsiteX22" fmla="*/ 252821 w 1364418"/>
              <a:gd name="connsiteY22" fmla="*/ 5926735 h 6858000"/>
              <a:gd name="connsiteX23" fmla="*/ 302333 w 1364418"/>
              <a:gd name="connsiteY23" fmla="*/ 5712857 h 6858000"/>
              <a:gd name="connsiteX24" fmla="*/ 332131 w 1364418"/>
              <a:gd name="connsiteY24" fmla="*/ 5660491 h 6858000"/>
              <a:gd name="connsiteX25" fmla="*/ 341254 w 1364418"/>
              <a:gd name="connsiteY25" fmla="*/ 5563435 h 6858000"/>
              <a:gd name="connsiteX26" fmla="*/ 368130 w 1364418"/>
              <a:gd name="connsiteY26" fmla="*/ 5437125 h 6858000"/>
              <a:gd name="connsiteX27" fmla="*/ 381698 w 1364418"/>
              <a:gd name="connsiteY27" fmla="*/ 5396260 h 6858000"/>
              <a:gd name="connsiteX28" fmla="*/ 397679 w 1364418"/>
              <a:gd name="connsiteY28" fmla="*/ 5330009 h 6858000"/>
              <a:gd name="connsiteX29" fmla="*/ 431172 w 1364418"/>
              <a:gd name="connsiteY29" fmla="*/ 5273739 h 6858000"/>
              <a:gd name="connsiteX30" fmla="*/ 440771 w 1364418"/>
              <a:gd name="connsiteY30" fmla="*/ 5241779 h 6858000"/>
              <a:gd name="connsiteX31" fmla="*/ 451997 w 1364418"/>
              <a:gd name="connsiteY31" fmla="*/ 5225268 h 6858000"/>
              <a:gd name="connsiteX32" fmla="*/ 453017 w 1364418"/>
              <a:gd name="connsiteY32" fmla="*/ 5217684 h 6858000"/>
              <a:gd name="connsiteX33" fmla="*/ 460358 w 1364418"/>
              <a:gd name="connsiteY33" fmla="*/ 5193377 h 6858000"/>
              <a:gd name="connsiteX34" fmla="*/ 463661 w 1364418"/>
              <a:gd name="connsiteY34" fmla="*/ 5179288 h 6858000"/>
              <a:gd name="connsiteX35" fmla="*/ 464645 w 1364418"/>
              <a:gd name="connsiteY35" fmla="*/ 5173621 h 6858000"/>
              <a:gd name="connsiteX36" fmla="*/ 460279 w 1364418"/>
              <a:gd name="connsiteY36" fmla="*/ 5159961 h 6858000"/>
              <a:gd name="connsiteX37" fmla="*/ 466956 w 1364418"/>
              <a:gd name="connsiteY37" fmla="*/ 5144295 h 6858000"/>
              <a:gd name="connsiteX38" fmla="*/ 463889 w 1364418"/>
              <a:gd name="connsiteY38" fmla="*/ 5125185 h 6858000"/>
              <a:gd name="connsiteX39" fmla="*/ 470719 w 1364418"/>
              <a:gd name="connsiteY39" fmla="*/ 5121884 h 6858000"/>
              <a:gd name="connsiteX40" fmla="*/ 477755 w 1364418"/>
              <a:gd name="connsiteY40" fmla="*/ 5067850 h 6858000"/>
              <a:gd name="connsiteX41" fmla="*/ 480486 w 1364418"/>
              <a:gd name="connsiteY41" fmla="*/ 5060861 h 6858000"/>
              <a:gd name="connsiteX42" fmla="*/ 477190 w 1364418"/>
              <a:gd name="connsiteY42" fmla="*/ 5034192 h 6858000"/>
              <a:gd name="connsiteX43" fmla="*/ 478744 w 1364418"/>
              <a:gd name="connsiteY43" fmla="*/ 4993030 h 6858000"/>
              <a:gd name="connsiteX44" fmla="*/ 485653 w 1364418"/>
              <a:gd name="connsiteY44" fmla="*/ 4946844 h 6858000"/>
              <a:gd name="connsiteX45" fmla="*/ 481509 w 1364418"/>
              <a:gd name="connsiteY45" fmla="*/ 4932692 h 6858000"/>
              <a:gd name="connsiteX46" fmla="*/ 496912 w 1364418"/>
              <a:gd name="connsiteY46" fmla="*/ 4858827 h 6858000"/>
              <a:gd name="connsiteX47" fmla="*/ 502815 w 1364418"/>
              <a:gd name="connsiteY47" fmla="*/ 4821170 h 6858000"/>
              <a:gd name="connsiteX48" fmla="*/ 507548 w 1364418"/>
              <a:gd name="connsiteY48" fmla="*/ 4780965 h 6858000"/>
              <a:gd name="connsiteX49" fmla="*/ 508841 w 1364418"/>
              <a:gd name="connsiteY49" fmla="*/ 4750867 h 6858000"/>
              <a:gd name="connsiteX50" fmla="*/ 506648 w 1364418"/>
              <a:gd name="connsiteY50" fmla="*/ 4690749 h 6858000"/>
              <a:gd name="connsiteX51" fmla="*/ 502128 w 1364418"/>
              <a:gd name="connsiteY51" fmla="*/ 4584173 h 6858000"/>
              <a:gd name="connsiteX52" fmla="*/ 497211 w 1364418"/>
              <a:gd name="connsiteY52" fmla="*/ 4444346 h 6858000"/>
              <a:gd name="connsiteX53" fmla="*/ 493776 w 1364418"/>
              <a:gd name="connsiteY53" fmla="*/ 4375228 h 6858000"/>
              <a:gd name="connsiteX54" fmla="*/ 474429 w 1364418"/>
              <a:gd name="connsiteY54" fmla="*/ 4214165 h 6858000"/>
              <a:gd name="connsiteX55" fmla="*/ 478502 w 1364418"/>
              <a:gd name="connsiteY55" fmla="*/ 4090296 h 6858000"/>
              <a:gd name="connsiteX56" fmla="*/ 463758 w 1364418"/>
              <a:gd name="connsiteY56" fmla="*/ 4033999 h 6858000"/>
              <a:gd name="connsiteX57" fmla="*/ 464907 w 1364418"/>
              <a:gd name="connsiteY57" fmla="*/ 4031933 h 6858000"/>
              <a:gd name="connsiteX58" fmla="*/ 463483 w 1364418"/>
              <a:gd name="connsiteY58" fmla="*/ 4013953 h 6858000"/>
              <a:gd name="connsiteX59" fmla="*/ 449778 w 1364418"/>
              <a:gd name="connsiteY59" fmla="*/ 3974753 h 6858000"/>
              <a:gd name="connsiteX60" fmla="*/ 451376 w 1364418"/>
              <a:gd name="connsiteY60" fmla="*/ 3969950 h 6858000"/>
              <a:gd name="connsiteX61" fmla="*/ 444798 w 1364418"/>
              <a:gd name="connsiteY61" fmla="*/ 3933779 h 6858000"/>
              <a:gd name="connsiteX62" fmla="*/ 446129 w 1364418"/>
              <a:gd name="connsiteY62" fmla="*/ 3933093 h 6858000"/>
              <a:gd name="connsiteX63" fmla="*/ 450483 w 1364418"/>
              <a:gd name="connsiteY63" fmla="*/ 3922082 h 6858000"/>
              <a:gd name="connsiteX64" fmla="*/ 455561 w 1364418"/>
              <a:gd name="connsiteY64" fmla="*/ 3901461 h 6858000"/>
              <a:gd name="connsiteX65" fmla="*/ 478155 w 1364418"/>
              <a:gd name="connsiteY65" fmla="*/ 3813873 h 6858000"/>
              <a:gd name="connsiteX66" fmla="*/ 477580 w 1364418"/>
              <a:gd name="connsiteY66" fmla="*/ 3806161 h 6858000"/>
              <a:gd name="connsiteX67" fmla="*/ 477887 w 1364418"/>
              <a:gd name="connsiteY67" fmla="*/ 3805957 h 6858000"/>
              <a:gd name="connsiteX68" fmla="*/ 477914 w 1364418"/>
              <a:gd name="connsiteY68" fmla="*/ 3797724 h 6858000"/>
              <a:gd name="connsiteX69" fmla="*/ 476529 w 1364418"/>
              <a:gd name="connsiteY69" fmla="*/ 3792098 h 6858000"/>
              <a:gd name="connsiteX70" fmla="*/ 475413 w 1364418"/>
              <a:gd name="connsiteY70" fmla="*/ 3777135 h 6858000"/>
              <a:gd name="connsiteX71" fmla="*/ 477146 w 1364418"/>
              <a:gd name="connsiteY71" fmla="*/ 3771656 h 6858000"/>
              <a:gd name="connsiteX72" fmla="*/ 480889 w 1364418"/>
              <a:gd name="connsiteY72" fmla="*/ 3769007 h 6858000"/>
              <a:gd name="connsiteX73" fmla="*/ 480355 w 1364418"/>
              <a:gd name="connsiteY73" fmla="*/ 3767709 h 6858000"/>
              <a:gd name="connsiteX74" fmla="*/ 489051 w 1364418"/>
              <a:gd name="connsiteY74" fmla="*/ 3738082 h 6858000"/>
              <a:gd name="connsiteX75" fmla="*/ 496397 w 1364418"/>
              <a:gd name="connsiteY75" fmla="*/ 3673397 h 6858000"/>
              <a:gd name="connsiteX76" fmla="*/ 495693 w 1364418"/>
              <a:gd name="connsiteY76" fmla="*/ 3637109 h 6858000"/>
              <a:gd name="connsiteX77" fmla="*/ 499136 w 1364418"/>
              <a:gd name="connsiteY77" fmla="*/ 3536883 h 6858000"/>
              <a:gd name="connsiteX78" fmla="*/ 506674 w 1364418"/>
              <a:gd name="connsiteY78" fmla="*/ 3435652 h 6858000"/>
              <a:gd name="connsiteX79" fmla="*/ 508345 w 1364418"/>
              <a:gd name="connsiteY79" fmla="*/ 3307769 h 6858000"/>
              <a:gd name="connsiteX80" fmla="*/ 525908 w 1364418"/>
              <a:gd name="connsiteY80" fmla="*/ 3250522 h 6858000"/>
              <a:gd name="connsiteX81" fmla="*/ 526333 w 1364418"/>
              <a:gd name="connsiteY81" fmla="*/ 3229163 h 6858000"/>
              <a:gd name="connsiteX82" fmla="*/ 528156 w 1364418"/>
              <a:gd name="connsiteY82" fmla="*/ 3217217 h 6858000"/>
              <a:gd name="connsiteX83" fmla="*/ 514991 w 1364418"/>
              <a:gd name="connsiteY83" fmla="*/ 3183755 h 6858000"/>
              <a:gd name="connsiteX84" fmla="*/ 515492 w 1364418"/>
              <a:gd name="connsiteY84" fmla="*/ 3178642 h 6858000"/>
              <a:gd name="connsiteX85" fmla="*/ 503092 w 1364418"/>
              <a:gd name="connsiteY85" fmla="*/ 3158586 h 6858000"/>
              <a:gd name="connsiteX86" fmla="*/ 488277 w 1364418"/>
              <a:gd name="connsiteY86" fmla="*/ 3129034 h 6858000"/>
              <a:gd name="connsiteX87" fmla="*/ 488942 w 1364418"/>
              <a:gd name="connsiteY87" fmla="*/ 3126682 h 6858000"/>
              <a:gd name="connsiteX88" fmla="*/ 479810 w 1364418"/>
              <a:gd name="connsiteY88" fmla="*/ 3114519 h 6858000"/>
              <a:gd name="connsiteX89" fmla="*/ 466419 w 1364418"/>
              <a:gd name="connsiteY89" fmla="*/ 3106272 h 6858000"/>
              <a:gd name="connsiteX90" fmla="*/ 439149 w 1364418"/>
              <a:gd name="connsiteY90" fmla="*/ 2958185 h 6858000"/>
              <a:gd name="connsiteX91" fmla="*/ 381763 w 1364418"/>
              <a:gd name="connsiteY91" fmla="*/ 2762989 h 6858000"/>
              <a:gd name="connsiteX92" fmla="*/ 330681 w 1364418"/>
              <a:gd name="connsiteY92" fmla="*/ 2554718 h 6858000"/>
              <a:gd name="connsiteX93" fmla="*/ 310775 w 1364418"/>
              <a:gd name="connsiteY93" fmla="*/ 2485734 h 6858000"/>
              <a:gd name="connsiteX94" fmla="*/ 301498 w 1364418"/>
              <a:gd name="connsiteY94" fmla="*/ 2447068 h 6858000"/>
              <a:gd name="connsiteX95" fmla="*/ 288459 w 1364418"/>
              <a:gd name="connsiteY95" fmla="*/ 2425819 h 6858000"/>
              <a:gd name="connsiteX96" fmla="*/ 294458 w 1364418"/>
              <a:gd name="connsiteY96" fmla="*/ 2402874 h 6858000"/>
              <a:gd name="connsiteX97" fmla="*/ 297070 w 1364418"/>
              <a:gd name="connsiteY97" fmla="*/ 2381443 h 6858000"/>
              <a:gd name="connsiteX98" fmla="*/ 273399 w 1364418"/>
              <a:gd name="connsiteY98" fmla="*/ 2261920 h 6858000"/>
              <a:gd name="connsiteX99" fmla="*/ 263286 w 1364418"/>
              <a:gd name="connsiteY99" fmla="*/ 2195378 h 6858000"/>
              <a:gd name="connsiteX100" fmla="*/ 247503 w 1364418"/>
              <a:gd name="connsiteY100" fmla="*/ 2155135 h 6858000"/>
              <a:gd name="connsiteX101" fmla="*/ 244961 w 1364418"/>
              <a:gd name="connsiteY101" fmla="*/ 2118008 h 6858000"/>
              <a:gd name="connsiteX102" fmla="*/ 245954 w 1364418"/>
              <a:gd name="connsiteY102" fmla="*/ 2050531 h 6858000"/>
              <a:gd name="connsiteX103" fmla="*/ 237760 w 1364418"/>
              <a:gd name="connsiteY103" fmla="*/ 1963269 h 6858000"/>
              <a:gd name="connsiteX104" fmla="*/ 218938 w 1364418"/>
              <a:gd name="connsiteY104" fmla="*/ 1906352 h 6858000"/>
              <a:gd name="connsiteX105" fmla="*/ 195495 w 1364418"/>
              <a:gd name="connsiteY105" fmla="*/ 1861531 h 6858000"/>
              <a:gd name="connsiteX106" fmla="*/ 149294 w 1364418"/>
              <a:gd name="connsiteY106" fmla="*/ 1732919 h 6858000"/>
              <a:gd name="connsiteX107" fmla="*/ 121605 w 1364418"/>
              <a:gd name="connsiteY107" fmla="*/ 1663540 h 6858000"/>
              <a:gd name="connsiteX108" fmla="*/ 120731 w 1364418"/>
              <a:gd name="connsiteY108" fmla="*/ 1615777 h 6858000"/>
              <a:gd name="connsiteX109" fmla="*/ 101526 w 1364418"/>
              <a:gd name="connsiteY109" fmla="*/ 1563678 h 6858000"/>
              <a:gd name="connsiteX110" fmla="*/ 114606 w 1364418"/>
              <a:gd name="connsiteY110" fmla="*/ 1519474 h 6858000"/>
              <a:gd name="connsiteX111" fmla="*/ 107348 w 1364418"/>
              <a:gd name="connsiteY111" fmla="*/ 1477995 h 6858000"/>
              <a:gd name="connsiteX112" fmla="*/ 93433 w 1364418"/>
              <a:gd name="connsiteY112" fmla="*/ 1373769 h 6858000"/>
              <a:gd name="connsiteX113" fmla="*/ 101740 w 1364418"/>
              <a:gd name="connsiteY113" fmla="*/ 1307086 h 6858000"/>
              <a:gd name="connsiteX114" fmla="*/ 102928 w 1364418"/>
              <a:gd name="connsiteY114" fmla="*/ 1189033 h 6858000"/>
              <a:gd name="connsiteX115" fmla="*/ 107613 w 1364418"/>
              <a:gd name="connsiteY115" fmla="*/ 1168288 h 6858000"/>
              <a:gd name="connsiteX116" fmla="*/ 99895 w 1364418"/>
              <a:gd name="connsiteY116" fmla="*/ 1142577 h 6858000"/>
              <a:gd name="connsiteX117" fmla="*/ 89201 w 1364418"/>
              <a:gd name="connsiteY117" fmla="*/ 1088484 h 6858000"/>
              <a:gd name="connsiteX118" fmla="*/ 77937 w 1364418"/>
              <a:gd name="connsiteY118" fmla="*/ 1016103 h 6858000"/>
              <a:gd name="connsiteX119" fmla="*/ 79393 w 1364418"/>
              <a:gd name="connsiteY119" fmla="*/ 954054 h 6858000"/>
              <a:gd name="connsiteX120" fmla="*/ 90309 w 1364418"/>
              <a:gd name="connsiteY120" fmla="*/ 921368 h 6858000"/>
              <a:gd name="connsiteX121" fmla="*/ 74258 w 1364418"/>
              <a:gd name="connsiteY121" fmla="*/ 896999 h 6858000"/>
              <a:gd name="connsiteX122" fmla="*/ 43666 w 1364418"/>
              <a:gd name="connsiteY122" fmla="*/ 821517 h 6858000"/>
              <a:gd name="connsiteX123" fmla="*/ 22616 w 1364418"/>
              <a:gd name="connsiteY123" fmla="*/ 751353 h 6858000"/>
              <a:gd name="connsiteX124" fmla="*/ 22174 w 1364418"/>
              <a:gd name="connsiteY124" fmla="*/ 721230 h 6858000"/>
              <a:gd name="connsiteX125" fmla="*/ 7845 w 1364418"/>
              <a:gd name="connsiteY125" fmla="*/ 681659 h 6858000"/>
              <a:gd name="connsiteX126" fmla="*/ 31306 w 1364418"/>
              <a:gd name="connsiteY126" fmla="*/ 619315 h 6858000"/>
              <a:gd name="connsiteX127" fmla="*/ 15184 w 1364418"/>
              <a:gd name="connsiteY127" fmla="*/ 585934 h 6858000"/>
              <a:gd name="connsiteX128" fmla="*/ 22258 w 1364418"/>
              <a:gd name="connsiteY128" fmla="*/ 538948 h 6858000"/>
              <a:gd name="connsiteX129" fmla="*/ 26166 w 1364418"/>
              <a:gd name="connsiteY129" fmla="*/ 525163 h 6858000"/>
              <a:gd name="connsiteX130" fmla="*/ 52290 w 1364418"/>
              <a:gd name="connsiteY130" fmla="*/ 446567 h 6858000"/>
              <a:gd name="connsiteX131" fmla="*/ 51538 w 1364418"/>
              <a:gd name="connsiteY131" fmla="*/ 393828 h 6858000"/>
              <a:gd name="connsiteX132" fmla="*/ 51368 w 1364418"/>
              <a:gd name="connsiteY132" fmla="*/ 353137 h 6858000"/>
              <a:gd name="connsiteX133" fmla="*/ 55970 w 1364418"/>
              <a:gd name="connsiteY133" fmla="*/ 321428 h 6858000"/>
              <a:gd name="connsiteX134" fmla="*/ 57061 w 1364418"/>
              <a:gd name="connsiteY134" fmla="*/ 275771 h 6858000"/>
              <a:gd name="connsiteX135" fmla="*/ 74088 w 1364418"/>
              <a:gd name="connsiteY135" fmla="*/ 212860 h 6858000"/>
              <a:gd name="connsiteX136" fmla="*/ 65798 w 1364418"/>
              <a:gd name="connsiteY136" fmla="*/ 144983 h 6858000"/>
              <a:gd name="connsiteX137" fmla="*/ 78082 w 1364418"/>
              <a:gd name="connsiteY137" fmla="*/ 55288 h 6858000"/>
              <a:gd name="connsiteX138" fmla="*/ 37636 w 1364418"/>
              <a:gd name="connsiteY138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251033 w 1364418"/>
              <a:gd name="connsiteY9" fmla="*/ 6492130 h 6858000"/>
              <a:gd name="connsiteX10" fmla="*/ 266720 w 1364418"/>
              <a:gd name="connsiteY10" fmla="*/ 6431610 h 6858000"/>
              <a:gd name="connsiteX11" fmla="*/ 310425 w 1364418"/>
              <a:gd name="connsiteY11" fmla="*/ 6379786 h 6858000"/>
              <a:gd name="connsiteX12" fmla="*/ 293648 w 1364418"/>
              <a:gd name="connsiteY12" fmla="*/ 6334727 h 6858000"/>
              <a:gd name="connsiteX13" fmla="*/ 271063 w 1364418"/>
              <a:gd name="connsiteY13" fmla="*/ 6313295 h 6858000"/>
              <a:gd name="connsiteX14" fmla="*/ 278227 w 1364418"/>
              <a:gd name="connsiteY14" fmla="*/ 6280046 h 6858000"/>
              <a:gd name="connsiteX15" fmla="*/ 281226 w 1364418"/>
              <a:gd name="connsiteY15" fmla="*/ 6272987 h 6858000"/>
              <a:gd name="connsiteX16" fmla="*/ 288000 w 1364418"/>
              <a:gd name="connsiteY16" fmla="*/ 6252834 h 6858000"/>
              <a:gd name="connsiteX17" fmla="*/ 265992 w 1364418"/>
              <a:gd name="connsiteY17" fmla="*/ 6202459 h 6858000"/>
              <a:gd name="connsiteX18" fmla="*/ 264790 w 1364418"/>
              <a:gd name="connsiteY18" fmla="*/ 6153037 h 6858000"/>
              <a:gd name="connsiteX19" fmla="*/ 280205 w 1364418"/>
              <a:gd name="connsiteY19" fmla="*/ 6078132 h 6858000"/>
              <a:gd name="connsiteX20" fmla="*/ 267592 w 1364418"/>
              <a:gd name="connsiteY20" fmla="*/ 6028119 h 6858000"/>
              <a:gd name="connsiteX21" fmla="*/ 252821 w 1364418"/>
              <a:gd name="connsiteY21" fmla="*/ 5926735 h 6858000"/>
              <a:gd name="connsiteX22" fmla="*/ 302333 w 1364418"/>
              <a:gd name="connsiteY22" fmla="*/ 5712857 h 6858000"/>
              <a:gd name="connsiteX23" fmla="*/ 332131 w 1364418"/>
              <a:gd name="connsiteY23" fmla="*/ 5660491 h 6858000"/>
              <a:gd name="connsiteX24" fmla="*/ 341254 w 1364418"/>
              <a:gd name="connsiteY24" fmla="*/ 5563435 h 6858000"/>
              <a:gd name="connsiteX25" fmla="*/ 368130 w 1364418"/>
              <a:gd name="connsiteY25" fmla="*/ 5437125 h 6858000"/>
              <a:gd name="connsiteX26" fmla="*/ 381698 w 1364418"/>
              <a:gd name="connsiteY26" fmla="*/ 5396260 h 6858000"/>
              <a:gd name="connsiteX27" fmla="*/ 397679 w 1364418"/>
              <a:gd name="connsiteY27" fmla="*/ 5330009 h 6858000"/>
              <a:gd name="connsiteX28" fmla="*/ 431172 w 1364418"/>
              <a:gd name="connsiteY28" fmla="*/ 5273739 h 6858000"/>
              <a:gd name="connsiteX29" fmla="*/ 440771 w 1364418"/>
              <a:gd name="connsiteY29" fmla="*/ 5241779 h 6858000"/>
              <a:gd name="connsiteX30" fmla="*/ 451997 w 1364418"/>
              <a:gd name="connsiteY30" fmla="*/ 5225268 h 6858000"/>
              <a:gd name="connsiteX31" fmla="*/ 453017 w 1364418"/>
              <a:gd name="connsiteY31" fmla="*/ 5217684 h 6858000"/>
              <a:gd name="connsiteX32" fmla="*/ 460358 w 1364418"/>
              <a:gd name="connsiteY32" fmla="*/ 5193377 h 6858000"/>
              <a:gd name="connsiteX33" fmla="*/ 463661 w 1364418"/>
              <a:gd name="connsiteY33" fmla="*/ 5179288 h 6858000"/>
              <a:gd name="connsiteX34" fmla="*/ 464645 w 1364418"/>
              <a:gd name="connsiteY34" fmla="*/ 5173621 h 6858000"/>
              <a:gd name="connsiteX35" fmla="*/ 460279 w 1364418"/>
              <a:gd name="connsiteY35" fmla="*/ 5159961 h 6858000"/>
              <a:gd name="connsiteX36" fmla="*/ 466956 w 1364418"/>
              <a:gd name="connsiteY36" fmla="*/ 5144295 h 6858000"/>
              <a:gd name="connsiteX37" fmla="*/ 463889 w 1364418"/>
              <a:gd name="connsiteY37" fmla="*/ 5125185 h 6858000"/>
              <a:gd name="connsiteX38" fmla="*/ 470719 w 1364418"/>
              <a:gd name="connsiteY38" fmla="*/ 5121884 h 6858000"/>
              <a:gd name="connsiteX39" fmla="*/ 477755 w 1364418"/>
              <a:gd name="connsiteY39" fmla="*/ 5067850 h 6858000"/>
              <a:gd name="connsiteX40" fmla="*/ 480486 w 1364418"/>
              <a:gd name="connsiteY40" fmla="*/ 5060861 h 6858000"/>
              <a:gd name="connsiteX41" fmla="*/ 477190 w 1364418"/>
              <a:gd name="connsiteY41" fmla="*/ 5034192 h 6858000"/>
              <a:gd name="connsiteX42" fmla="*/ 478744 w 1364418"/>
              <a:gd name="connsiteY42" fmla="*/ 4993030 h 6858000"/>
              <a:gd name="connsiteX43" fmla="*/ 485653 w 1364418"/>
              <a:gd name="connsiteY43" fmla="*/ 4946844 h 6858000"/>
              <a:gd name="connsiteX44" fmla="*/ 481509 w 1364418"/>
              <a:gd name="connsiteY44" fmla="*/ 4932692 h 6858000"/>
              <a:gd name="connsiteX45" fmla="*/ 496912 w 1364418"/>
              <a:gd name="connsiteY45" fmla="*/ 4858827 h 6858000"/>
              <a:gd name="connsiteX46" fmla="*/ 502815 w 1364418"/>
              <a:gd name="connsiteY46" fmla="*/ 4821170 h 6858000"/>
              <a:gd name="connsiteX47" fmla="*/ 507548 w 1364418"/>
              <a:gd name="connsiteY47" fmla="*/ 4780965 h 6858000"/>
              <a:gd name="connsiteX48" fmla="*/ 508841 w 1364418"/>
              <a:gd name="connsiteY48" fmla="*/ 4750867 h 6858000"/>
              <a:gd name="connsiteX49" fmla="*/ 506648 w 1364418"/>
              <a:gd name="connsiteY49" fmla="*/ 4690749 h 6858000"/>
              <a:gd name="connsiteX50" fmla="*/ 502128 w 1364418"/>
              <a:gd name="connsiteY50" fmla="*/ 4584173 h 6858000"/>
              <a:gd name="connsiteX51" fmla="*/ 497211 w 1364418"/>
              <a:gd name="connsiteY51" fmla="*/ 4444346 h 6858000"/>
              <a:gd name="connsiteX52" fmla="*/ 493776 w 1364418"/>
              <a:gd name="connsiteY52" fmla="*/ 4375228 h 6858000"/>
              <a:gd name="connsiteX53" fmla="*/ 474429 w 1364418"/>
              <a:gd name="connsiteY53" fmla="*/ 4214165 h 6858000"/>
              <a:gd name="connsiteX54" fmla="*/ 478502 w 1364418"/>
              <a:gd name="connsiteY54" fmla="*/ 4090296 h 6858000"/>
              <a:gd name="connsiteX55" fmla="*/ 463758 w 1364418"/>
              <a:gd name="connsiteY55" fmla="*/ 4033999 h 6858000"/>
              <a:gd name="connsiteX56" fmla="*/ 464907 w 1364418"/>
              <a:gd name="connsiteY56" fmla="*/ 4031933 h 6858000"/>
              <a:gd name="connsiteX57" fmla="*/ 463483 w 1364418"/>
              <a:gd name="connsiteY57" fmla="*/ 4013953 h 6858000"/>
              <a:gd name="connsiteX58" fmla="*/ 449778 w 1364418"/>
              <a:gd name="connsiteY58" fmla="*/ 3974753 h 6858000"/>
              <a:gd name="connsiteX59" fmla="*/ 451376 w 1364418"/>
              <a:gd name="connsiteY59" fmla="*/ 3969950 h 6858000"/>
              <a:gd name="connsiteX60" fmla="*/ 444798 w 1364418"/>
              <a:gd name="connsiteY60" fmla="*/ 3933779 h 6858000"/>
              <a:gd name="connsiteX61" fmla="*/ 446129 w 1364418"/>
              <a:gd name="connsiteY61" fmla="*/ 3933093 h 6858000"/>
              <a:gd name="connsiteX62" fmla="*/ 450483 w 1364418"/>
              <a:gd name="connsiteY62" fmla="*/ 3922082 h 6858000"/>
              <a:gd name="connsiteX63" fmla="*/ 455561 w 1364418"/>
              <a:gd name="connsiteY63" fmla="*/ 3901461 h 6858000"/>
              <a:gd name="connsiteX64" fmla="*/ 478155 w 1364418"/>
              <a:gd name="connsiteY64" fmla="*/ 3813873 h 6858000"/>
              <a:gd name="connsiteX65" fmla="*/ 477580 w 1364418"/>
              <a:gd name="connsiteY65" fmla="*/ 3806161 h 6858000"/>
              <a:gd name="connsiteX66" fmla="*/ 477887 w 1364418"/>
              <a:gd name="connsiteY66" fmla="*/ 3805957 h 6858000"/>
              <a:gd name="connsiteX67" fmla="*/ 477914 w 1364418"/>
              <a:gd name="connsiteY67" fmla="*/ 3797724 h 6858000"/>
              <a:gd name="connsiteX68" fmla="*/ 476529 w 1364418"/>
              <a:gd name="connsiteY68" fmla="*/ 3792098 h 6858000"/>
              <a:gd name="connsiteX69" fmla="*/ 475413 w 1364418"/>
              <a:gd name="connsiteY69" fmla="*/ 3777135 h 6858000"/>
              <a:gd name="connsiteX70" fmla="*/ 477146 w 1364418"/>
              <a:gd name="connsiteY70" fmla="*/ 3771656 h 6858000"/>
              <a:gd name="connsiteX71" fmla="*/ 480889 w 1364418"/>
              <a:gd name="connsiteY71" fmla="*/ 3769007 h 6858000"/>
              <a:gd name="connsiteX72" fmla="*/ 480355 w 1364418"/>
              <a:gd name="connsiteY72" fmla="*/ 3767709 h 6858000"/>
              <a:gd name="connsiteX73" fmla="*/ 489051 w 1364418"/>
              <a:gd name="connsiteY73" fmla="*/ 3738082 h 6858000"/>
              <a:gd name="connsiteX74" fmla="*/ 496397 w 1364418"/>
              <a:gd name="connsiteY74" fmla="*/ 3673397 h 6858000"/>
              <a:gd name="connsiteX75" fmla="*/ 495693 w 1364418"/>
              <a:gd name="connsiteY75" fmla="*/ 3637109 h 6858000"/>
              <a:gd name="connsiteX76" fmla="*/ 499136 w 1364418"/>
              <a:gd name="connsiteY76" fmla="*/ 3536883 h 6858000"/>
              <a:gd name="connsiteX77" fmla="*/ 506674 w 1364418"/>
              <a:gd name="connsiteY77" fmla="*/ 3435652 h 6858000"/>
              <a:gd name="connsiteX78" fmla="*/ 508345 w 1364418"/>
              <a:gd name="connsiteY78" fmla="*/ 3307769 h 6858000"/>
              <a:gd name="connsiteX79" fmla="*/ 525908 w 1364418"/>
              <a:gd name="connsiteY79" fmla="*/ 3250522 h 6858000"/>
              <a:gd name="connsiteX80" fmla="*/ 526333 w 1364418"/>
              <a:gd name="connsiteY80" fmla="*/ 3229163 h 6858000"/>
              <a:gd name="connsiteX81" fmla="*/ 528156 w 1364418"/>
              <a:gd name="connsiteY81" fmla="*/ 3217217 h 6858000"/>
              <a:gd name="connsiteX82" fmla="*/ 514991 w 1364418"/>
              <a:gd name="connsiteY82" fmla="*/ 3183755 h 6858000"/>
              <a:gd name="connsiteX83" fmla="*/ 515492 w 1364418"/>
              <a:gd name="connsiteY83" fmla="*/ 3178642 h 6858000"/>
              <a:gd name="connsiteX84" fmla="*/ 503092 w 1364418"/>
              <a:gd name="connsiteY84" fmla="*/ 3158586 h 6858000"/>
              <a:gd name="connsiteX85" fmla="*/ 488277 w 1364418"/>
              <a:gd name="connsiteY85" fmla="*/ 3129034 h 6858000"/>
              <a:gd name="connsiteX86" fmla="*/ 488942 w 1364418"/>
              <a:gd name="connsiteY86" fmla="*/ 3126682 h 6858000"/>
              <a:gd name="connsiteX87" fmla="*/ 479810 w 1364418"/>
              <a:gd name="connsiteY87" fmla="*/ 3114519 h 6858000"/>
              <a:gd name="connsiteX88" fmla="*/ 466419 w 1364418"/>
              <a:gd name="connsiteY88" fmla="*/ 3106272 h 6858000"/>
              <a:gd name="connsiteX89" fmla="*/ 439149 w 1364418"/>
              <a:gd name="connsiteY89" fmla="*/ 2958185 h 6858000"/>
              <a:gd name="connsiteX90" fmla="*/ 381763 w 1364418"/>
              <a:gd name="connsiteY90" fmla="*/ 2762989 h 6858000"/>
              <a:gd name="connsiteX91" fmla="*/ 330681 w 1364418"/>
              <a:gd name="connsiteY91" fmla="*/ 2554718 h 6858000"/>
              <a:gd name="connsiteX92" fmla="*/ 310775 w 1364418"/>
              <a:gd name="connsiteY92" fmla="*/ 2485734 h 6858000"/>
              <a:gd name="connsiteX93" fmla="*/ 301498 w 1364418"/>
              <a:gd name="connsiteY93" fmla="*/ 2447068 h 6858000"/>
              <a:gd name="connsiteX94" fmla="*/ 288459 w 1364418"/>
              <a:gd name="connsiteY94" fmla="*/ 2425819 h 6858000"/>
              <a:gd name="connsiteX95" fmla="*/ 294458 w 1364418"/>
              <a:gd name="connsiteY95" fmla="*/ 2402874 h 6858000"/>
              <a:gd name="connsiteX96" fmla="*/ 297070 w 1364418"/>
              <a:gd name="connsiteY96" fmla="*/ 2381443 h 6858000"/>
              <a:gd name="connsiteX97" fmla="*/ 273399 w 1364418"/>
              <a:gd name="connsiteY97" fmla="*/ 2261920 h 6858000"/>
              <a:gd name="connsiteX98" fmla="*/ 263286 w 1364418"/>
              <a:gd name="connsiteY98" fmla="*/ 2195378 h 6858000"/>
              <a:gd name="connsiteX99" fmla="*/ 247503 w 1364418"/>
              <a:gd name="connsiteY99" fmla="*/ 2155135 h 6858000"/>
              <a:gd name="connsiteX100" fmla="*/ 244961 w 1364418"/>
              <a:gd name="connsiteY100" fmla="*/ 2118008 h 6858000"/>
              <a:gd name="connsiteX101" fmla="*/ 245954 w 1364418"/>
              <a:gd name="connsiteY101" fmla="*/ 2050531 h 6858000"/>
              <a:gd name="connsiteX102" fmla="*/ 237760 w 1364418"/>
              <a:gd name="connsiteY102" fmla="*/ 1963269 h 6858000"/>
              <a:gd name="connsiteX103" fmla="*/ 218938 w 1364418"/>
              <a:gd name="connsiteY103" fmla="*/ 1906352 h 6858000"/>
              <a:gd name="connsiteX104" fmla="*/ 195495 w 1364418"/>
              <a:gd name="connsiteY104" fmla="*/ 1861531 h 6858000"/>
              <a:gd name="connsiteX105" fmla="*/ 149294 w 1364418"/>
              <a:gd name="connsiteY105" fmla="*/ 1732919 h 6858000"/>
              <a:gd name="connsiteX106" fmla="*/ 121605 w 1364418"/>
              <a:gd name="connsiteY106" fmla="*/ 1663540 h 6858000"/>
              <a:gd name="connsiteX107" fmla="*/ 120731 w 1364418"/>
              <a:gd name="connsiteY107" fmla="*/ 1615777 h 6858000"/>
              <a:gd name="connsiteX108" fmla="*/ 101526 w 1364418"/>
              <a:gd name="connsiteY108" fmla="*/ 1563678 h 6858000"/>
              <a:gd name="connsiteX109" fmla="*/ 114606 w 1364418"/>
              <a:gd name="connsiteY109" fmla="*/ 1519474 h 6858000"/>
              <a:gd name="connsiteX110" fmla="*/ 107348 w 1364418"/>
              <a:gd name="connsiteY110" fmla="*/ 1477995 h 6858000"/>
              <a:gd name="connsiteX111" fmla="*/ 93433 w 1364418"/>
              <a:gd name="connsiteY111" fmla="*/ 1373769 h 6858000"/>
              <a:gd name="connsiteX112" fmla="*/ 101740 w 1364418"/>
              <a:gd name="connsiteY112" fmla="*/ 1307086 h 6858000"/>
              <a:gd name="connsiteX113" fmla="*/ 102928 w 1364418"/>
              <a:gd name="connsiteY113" fmla="*/ 1189033 h 6858000"/>
              <a:gd name="connsiteX114" fmla="*/ 107613 w 1364418"/>
              <a:gd name="connsiteY114" fmla="*/ 1168288 h 6858000"/>
              <a:gd name="connsiteX115" fmla="*/ 99895 w 1364418"/>
              <a:gd name="connsiteY115" fmla="*/ 1142577 h 6858000"/>
              <a:gd name="connsiteX116" fmla="*/ 89201 w 1364418"/>
              <a:gd name="connsiteY116" fmla="*/ 1088484 h 6858000"/>
              <a:gd name="connsiteX117" fmla="*/ 77937 w 1364418"/>
              <a:gd name="connsiteY117" fmla="*/ 1016103 h 6858000"/>
              <a:gd name="connsiteX118" fmla="*/ 79393 w 1364418"/>
              <a:gd name="connsiteY118" fmla="*/ 954054 h 6858000"/>
              <a:gd name="connsiteX119" fmla="*/ 90309 w 1364418"/>
              <a:gd name="connsiteY119" fmla="*/ 921368 h 6858000"/>
              <a:gd name="connsiteX120" fmla="*/ 74258 w 1364418"/>
              <a:gd name="connsiteY120" fmla="*/ 896999 h 6858000"/>
              <a:gd name="connsiteX121" fmla="*/ 43666 w 1364418"/>
              <a:gd name="connsiteY121" fmla="*/ 821517 h 6858000"/>
              <a:gd name="connsiteX122" fmla="*/ 22616 w 1364418"/>
              <a:gd name="connsiteY122" fmla="*/ 751353 h 6858000"/>
              <a:gd name="connsiteX123" fmla="*/ 22174 w 1364418"/>
              <a:gd name="connsiteY123" fmla="*/ 721230 h 6858000"/>
              <a:gd name="connsiteX124" fmla="*/ 7845 w 1364418"/>
              <a:gd name="connsiteY124" fmla="*/ 681659 h 6858000"/>
              <a:gd name="connsiteX125" fmla="*/ 31306 w 1364418"/>
              <a:gd name="connsiteY125" fmla="*/ 619315 h 6858000"/>
              <a:gd name="connsiteX126" fmla="*/ 15184 w 1364418"/>
              <a:gd name="connsiteY126" fmla="*/ 585934 h 6858000"/>
              <a:gd name="connsiteX127" fmla="*/ 22258 w 1364418"/>
              <a:gd name="connsiteY127" fmla="*/ 538948 h 6858000"/>
              <a:gd name="connsiteX128" fmla="*/ 26166 w 1364418"/>
              <a:gd name="connsiteY128" fmla="*/ 525163 h 6858000"/>
              <a:gd name="connsiteX129" fmla="*/ 52290 w 1364418"/>
              <a:gd name="connsiteY129" fmla="*/ 446567 h 6858000"/>
              <a:gd name="connsiteX130" fmla="*/ 51538 w 1364418"/>
              <a:gd name="connsiteY130" fmla="*/ 393828 h 6858000"/>
              <a:gd name="connsiteX131" fmla="*/ 51368 w 1364418"/>
              <a:gd name="connsiteY131" fmla="*/ 353137 h 6858000"/>
              <a:gd name="connsiteX132" fmla="*/ 55970 w 1364418"/>
              <a:gd name="connsiteY132" fmla="*/ 321428 h 6858000"/>
              <a:gd name="connsiteX133" fmla="*/ 57061 w 1364418"/>
              <a:gd name="connsiteY133" fmla="*/ 275771 h 6858000"/>
              <a:gd name="connsiteX134" fmla="*/ 74088 w 1364418"/>
              <a:gd name="connsiteY134" fmla="*/ 212860 h 6858000"/>
              <a:gd name="connsiteX135" fmla="*/ 65798 w 1364418"/>
              <a:gd name="connsiteY135" fmla="*/ 144983 h 6858000"/>
              <a:gd name="connsiteX136" fmla="*/ 78082 w 1364418"/>
              <a:gd name="connsiteY136" fmla="*/ 55288 h 6858000"/>
              <a:gd name="connsiteX137" fmla="*/ 37636 w 1364418"/>
              <a:gd name="connsiteY137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66720 w 1364418"/>
              <a:gd name="connsiteY8" fmla="*/ 6431610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8000 w 1364418"/>
              <a:gd name="connsiteY13" fmla="*/ 6252834 h 6858000"/>
              <a:gd name="connsiteX14" fmla="*/ 265992 w 1364418"/>
              <a:gd name="connsiteY14" fmla="*/ 6202459 h 6858000"/>
              <a:gd name="connsiteX15" fmla="*/ 264790 w 1364418"/>
              <a:gd name="connsiteY15" fmla="*/ 6153037 h 6858000"/>
              <a:gd name="connsiteX16" fmla="*/ 280205 w 1364418"/>
              <a:gd name="connsiteY16" fmla="*/ 6078132 h 6858000"/>
              <a:gd name="connsiteX17" fmla="*/ 267592 w 1364418"/>
              <a:gd name="connsiteY17" fmla="*/ 6028119 h 6858000"/>
              <a:gd name="connsiteX18" fmla="*/ 252821 w 1364418"/>
              <a:gd name="connsiteY18" fmla="*/ 5926735 h 6858000"/>
              <a:gd name="connsiteX19" fmla="*/ 302333 w 1364418"/>
              <a:gd name="connsiteY19" fmla="*/ 5712857 h 6858000"/>
              <a:gd name="connsiteX20" fmla="*/ 332131 w 1364418"/>
              <a:gd name="connsiteY20" fmla="*/ 5660491 h 6858000"/>
              <a:gd name="connsiteX21" fmla="*/ 341254 w 1364418"/>
              <a:gd name="connsiteY21" fmla="*/ 5563435 h 6858000"/>
              <a:gd name="connsiteX22" fmla="*/ 368130 w 1364418"/>
              <a:gd name="connsiteY22" fmla="*/ 5437125 h 6858000"/>
              <a:gd name="connsiteX23" fmla="*/ 381698 w 1364418"/>
              <a:gd name="connsiteY23" fmla="*/ 5396260 h 6858000"/>
              <a:gd name="connsiteX24" fmla="*/ 397679 w 1364418"/>
              <a:gd name="connsiteY24" fmla="*/ 5330009 h 6858000"/>
              <a:gd name="connsiteX25" fmla="*/ 431172 w 1364418"/>
              <a:gd name="connsiteY25" fmla="*/ 5273739 h 6858000"/>
              <a:gd name="connsiteX26" fmla="*/ 440771 w 1364418"/>
              <a:gd name="connsiteY26" fmla="*/ 5241779 h 6858000"/>
              <a:gd name="connsiteX27" fmla="*/ 451997 w 1364418"/>
              <a:gd name="connsiteY27" fmla="*/ 5225268 h 6858000"/>
              <a:gd name="connsiteX28" fmla="*/ 453017 w 1364418"/>
              <a:gd name="connsiteY28" fmla="*/ 5217684 h 6858000"/>
              <a:gd name="connsiteX29" fmla="*/ 460358 w 1364418"/>
              <a:gd name="connsiteY29" fmla="*/ 5193377 h 6858000"/>
              <a:gd name="connsiteX30" fmla="*/ 463661 w 1364418"/>
              <a:gd name="connsiteY30" fmla="*/ 5179288 h 6858000"/>
              <a:gd name="connsiteX31" fmla="*/ 464645 w 1364418"/>
              <a:gd name="connsiteY31" fmla="*/ 5173621 h 6858000"/>
              <a:gd name="connsiteX32" fmla="*/ 460279 w 1364418"/>
              <a:gd name="connsiteY32" fmla="*/ 5159961 h 6858000"/>
              <a:gd name="connsiteX33" fmla="*/ 466956 w 1364418"/>
              <a:gd name="connsiteY33" fmla="*/ 5144295 h 6858000"/>
              <a:gd name="connsiteX34" fmla="*/ 463889 w 1364418"/>
              <a:gd name="connsiteY34" fmla="*/ 5125185 h 6858000"/>
              <a:gd name="connsiteX35" fmla="*/ 470719 w 1364418"/>
              <a:gd name="connsiteY35" fmla="*/ 5121884 h 6858000"/>
              <a:gd name="connsiteX36" fmla="*/ 477755 w 1364418"/>
              <a:gd name="connsiteY36" fmla="*/ 5067850 h 6858000"/>
              <a:gd name="connsiteX37" fmla="*/ 480486 w 1364418"/>
              <a:gd name="connsiteY37" fmla="*/ 5060861 h 6858000"/>
              <a:gd name="connsiteX38" fmla="*/ 477190 w 1364418"/>
              <a:gd name="connsiteY38" fmla="*/ 5034192 h 6858000"/>
              <a:gd name="connsiteX39" fmla="*/ 478744 w 1364418"/>
              <a:gd name="connsiteY39" fmla="*/ 4993030 h 6858000"/>
              <a:gd name="connsiteX40" fmla="*/ 485653 w 1364418"/>
              <a:gd name="connsiteY40" fmla="*/ 4946844 h 6858000"/>
              <a:gd name="connsiteX41" fmla="*/ 481509 w 1364418"/>
              <a:gd name="connsiteY41" fmla="*/ 4932692 h 6858000"/>
              <a:gd name="connsiteX42" fmla="*/ 496912 w 1364418"/>
              <a:gd name="connsiteY42" fmla="*/ 4858827 h 6858000"/>
              <a:gd name="connsiteX43" fmla="*/ 502815 w 1364418"/>
              <a:gd name="connsiteY43" fmla="*/ 4821170 h 6858000"/>
              <a:gd name="connsiteX44" fmla="*/ 507548 w 1364418"/>
              <a:gd name="connsiteY44" fmla="*/ 4780965 h 6858000"/>
              <a:gd name="connsiteX45" fmla="*/ 508841 w 1364418"/>
              <a:gd name="connsiteY45" fmla="*/ 4750867 h 6858000"/>
              <a:gd name="connsiteX46" fmla="*/ 506648 w 1364418"/>
              <a:gd name="connsiteY46" fmla="*/ 4690749 h 6858000"/>
              <a:gd name="connsiteX47" fmla="*/ 502128 w 1364418"/>
              <a:gd name="connsiteY47" fmla="*/ 4584173 h 6858000"/>
              <a:gd name="connsiteX48" fmla="*/ 497211 w 1364418"/>
              <a:gd name="connsiteY48" fmla="*/ 4444346 h 6858000"/>
              <a:gd name="connsiteX49" fmla="*/ 493776 w 1364418"/>
              <a:gd name="connsiteY49" fmla="*/ 4375228 h 6858000"/>
              <a:gd name="connsiteX50" fmla="*/ 474429 w 1364418"/>
              <a:gd name="connsiteY50" fmla="*/ 4214165 h 6858000"/>
              <a:gd name="connsiteX51" fmla="*/ 478502 w 1364418"/>
              <a:gd name="connsiteY51" fmla="*/ 4090296 h 6858000"/>
              <a:gd name="connsiteX52" fmla="*/ 463758 w 1364418"/>
              <a:gd name="connsiteY52" fmla="*/ 4033999 h 6858000"/>
              <a:gd name="connsiteX53" fmla="*/ 464907 w 1364418"/>
              <a:gd name="connsiteY53" fmla="*/ 4031933 h 6858000"/>
              <a:gd name="connsiteX54" fmla="*/ 463483 w 1364418"/>
              <a:gd name="connsiteY54" fmla="*/ 4013953 h 6858000"/>
              <a:gd name="connsiteX55" fmla="*/ 449778 w 1364418"/>
              <a:gd name="connsiteY55" fmla="*/ 3974753 h 6858000"/>
              <a:gd name="connsiteX56" fmla="*/ 451376 w 1364418"/>
              <a:gd name="connsiteY56" fmla="*/ 3969950 h 6858000"/>
              <a:gd name="connsiteX57" fmla="*/ 444798 w 1364418"/>
              <a:gd name="connsiteY57" fmla="*/ 3933779 h 6858000"/>
              <a:gd name="connsiteX58" fmla="*/ 446129 w 1364418"/>
              <a:gd name="connsiteY58" fmla="*/ 3933093 h 6858000"/>
              <a:gd name="connsiteX59" fmla="*/ 450483 w 1364418"/>
              <a:gd name="connsiteY59" fmla="*/ 3922082 h 6858000"/>
              <a:gd name="connsiteX60" fmla="*/ 455561 w 1364418"/>
              <a:gd name="connsiteY60" fmla="*/ 3901461 h 6858000"/>
              <a:gd name="connsiteX61" fmla="*/ 478155 w 1364418"/>
              <a:gd name="connsiteY61" fmla="*/ 3813873 h 6858000"/>
              <a:gd name="connsiteX62" fmla="*/ 477580 w 1364418"/>
              <a:gd name="connsiteY62" fmla="*/ 3806161 h 6858000"/>
              <a:gd name="connsiteX63" fmla="*/ 477887 w 1364418"/>
              <a:gd name="connsiteY63" fmla="*/ 3805957 h 6858000"/>
              <a:gd name="connsiteX64" fmla="*/ 477914 w 1364418"/>
              <a:gd name="connsiteY64" fmla="*/ 3797724 h 6858000"/>
              <a:gd name="connsiteX65" fmla="*/ 476529 w 1364418"/>
              <a:gd name="connsiteY65" fmla="*/ 3792098 h 6858000"/>
              <a:gd name="connsiteX66" fmla="*/ 475413 w 1364418"/>
              <a:gd name="connsiteY66" fmla="*/ 3777135 h 6858000"/>
              <a:gd name="connsiteX67" fmla="*/ 477146 w 1364418"/>
              <a:gd name="connsiteY67" fmla="*/ 3771656 h 6858000"/>
              <a:gd name="connsiteX68" fmla="*/ 480889 w 1364418"/>
              <a:gd name="connsiteY68" fmla="*/ 3769007 h 6858000"/>
              <a:gd name="connsiteX69" fmla="*/ 480355 w 1364418"/>
              <a:gd name="connsiteY69" fmla="*/ 3767709 h 6858000"/>
              <a:gd name="connsiteX70" fmla="*/ 489051 w 1364418"/>
              <a:gd name="connsiteY70" fmla="*/ 3738082 h 6858000"/>
              <a:gd name="connsiteX71" fmla="*/ 496397 w 1364418"/>
              <a:gd name="connsiteY71" fmla="*/ 3673397 h 6858000"/>
              <a:gd name="connsiteX72" fmla="*/ 495693 w 1364418"/>
              <a:gd name="connsiteY72" fmla="*/ 3637109 h 6858000"/>
              <a:gd name="connsiteX73" fmla="*/ 499136 w 1364418"/>
              <a:gd name="connsiteY73" fmla="*/ 3536883 h 6858000"/>
              <a:gd name="connsiteX74" fmla="*/ 506674 w 1364418"/>
              <a:gd name="connsiteY74" fmla="*/ 3435652 h 6858000"/>
              <a:gd name="connsiteX75" fmla="*/ 508345 w 1364418"/>
              <a:gd name="connsiteY75" fmla="*/ 3307769 h 6858000"/>
              <a:gd name="connsiteX76" fmla="*/ 525908 w 1364418"/>
              <a:gd name="connsiteY76" fmla="*/ 3250522 h 6858000"/>
              <a:gd name="connsiteX77" fmla="*/ 526333 w 1364418"/>
              <a:gd name="connsiteY77" fmla="*/ 3229163 h 6858000"/>
              <a:gd name="connsiteX78" fmla="*/ 528156 w 1364418"/>
              <a:gd name="connsiteY78" fmla="*/ 3217217 h 6858000"/>
              <a:gd name="connsiteX79" fmla="*/ 514991 w 1364418"/>
              <a:gd name="connsiteY79" fmla="*/ 3183755 h 6858000"/>
              <a:gd name="connsiteX80" fmla="*/ 515492 w 1364418"/>
              <a:gd name="connsiteY80" fmla="*/ 3178642 h 6858000"/>
              <a:gd name="connsiteX81" fmla="*/ 503092 w 1364418"/>
              <a:gd name="connsiteY81" fmla="*/ 3158586 h 6858000"/>
              <a:gd name="connsiteX82" fmla="*/ 488277 w 1364418"/>
              <a:gd name="connsiteY82" fmla="*/ 3129034 h 6858000"/>
              <a:gd name="connsiteX83" fmla="*/ 488942 w 1364418"/>
              <a:gd name="connsiteY83" fmla="*/ 3126682 h 6858000"/>
              <a:gd name="connsiteX84" fmla="*/ 479810 w 1364418"/>
              <a:gd name="connsiteY84" fmla="*/ 3114519 h 6858000"/>
              <a:gd name="connsiteX85" fmla="*/ 466419 w 1364418"/>
              <a:gd name="connsiteY85" fmla="*/ 3106272 h 6858000"/>
              <a:gd name="connsiteX86" fmla="*/ 439149 w 1364418"/>
              <a:gd name="connsiteY86" fmla="*/ 2958185 h 6858000"/>
              <a:gd name="connsiteX87" fmla="*/ 381763 w 1364418"/>
              <a:gd name="connsiteY87" fmla="*/ 2762989 h 6858000"/>
              <a:gd name="connsiteX88" fmla="*/ 330681 w 1364418"/>
              <a:gd name="connsiteY88" fmla="*/ 2554718 h 6858000"/>
              <a:gd name="connsiteX89" fmla="*/ 310775 w 1364418"/>
              <a:gd name="connsiteY89" fmla="*/ 2485734 h 6858000"/>
              <a:gd name="connsiteX90" fmla="*/ 301498 w 1364418"/>
              <a:gd name="connsiteY90" fmla="*/ 2447068 h 6858000"/>
              <a:gd name="connsiteX91" fmla="*/ 288459 w 1364418"/>
              <a:gd name="connsiteY91" fmla="*/ 2425819 h 6858000"/>
              <a:gd name="connsiteX92" fmla="*/ 294458 w 1364418"/>
              <a:gd name="connsiteY92" fmla="*/ 2402874 h 6858000"/>
              <a:gd name="connsiteX93" fmla="*/ 297070 w 1364418"/>
              <a:gd name="connsiteY93" fmla="*/ 2381443 h 6858000"/>
              <a:gd name="connsiteX94" fmla="*/ 273399 w 1364418"/>
              <a:gd name="connsiteY94" fmla="*/ 2261920 h 6858000"/>
              <a:gd name="connsiteX95" fmla="*/ 263286 w 1364418"/>
              <a:gd name="connsiteY95" fmla="*/ 2195378 h 6858000"/>
              <a:gd name="connsiteX96" fmla="*/ 247503 w 1364418"/>
              <a:gd name="connsiteY96" fmla="*/ 2155135 h 6858000"/>
              <a:gd name="connsiteX97" fmla="*/ 244961 w 1364418"/>
              <a:gd name="connsiteY97" fmla="*/ 2118008 h 6858000"/>
              <a:gd name="connsiteX98" fmla="*/ 245954 w 1364418"/>
              <a:gd name="connsiteY98" fmla="*/ 2050531 h 6858000"/>
              <a:gd name="connsiteX99" fmla="*/ 237760 w 1364418"/>
              <a:gd name="connsiteY99" fmla="*/ 1963269 h 6858000"/>
              <a:gd name="connsiteX100" fmla="*/ 218938 w 1364418"/>
              <a:gd name="connsiteY100" fmla="*/ 1906352 h 6858000"/>
              <a:gd name="connsiteX101" fmla="*/ 195495 w 1364418"/>
              <a:gd name="connsiteY101" fmla="*/ 1861531 h 6858000"/>
              <a:gd name="connsiteX102" fmla="*/ 149294 w 1364418"/>
              <a:gd name="connsiteY102" fmla="*/ 1732919 h 6858000"/>
              <a:gd name="connsiteX103" fmla="*/ 121605 w 1364418"/>
              <a:gd name="connsiteY103" fmla="*/ 1663540 h 6858000"/>
              <a:gd name="connsiteX104" fmla="*/ 120731 w 1364418"/>
              <a:gd name="connsiteY104" fmla="*/ 1615777 h 6858000"/>
              <a:gd name="connsiteX105" fmla="*/ 101526 w 1364418"/>
              <a:gd name="connsiteY105" fmla="*/ 1563678 h 6858000"/>
              <a:gd name="connsiteX106" fmla="*/ 114606 w 1364418"/>
              <a:gd name="connsiteY106" fmla="*/ 1519474 h 6858000"/>
              <a:gd name="connsiteX107" fmla="*/ 107348 w 1364418"/>
              <a:gd name="connsiteY107" fmla="*/ 1477995 h 6858000"/>
              <a:gd name="connsiteX108" fmla="*/ 93433 w 1364418"/>
              <a:gd name="connsiteY108" fmla="*/ 1373769 h 6858000"/>
              <a:gd name="connsiteX109" fmla="*/ 101740 w 1364418"/>
              <a:gd name="connsiteY109" fmla="*/ 1307086 h 6858000"/>
              <a:gd name="connsiteX110" fmla="*/ 102928 w 1364418"/>
              <a:gd name="connsiteY110" fmla="*/ 1189033 h 6858000"/>
              <a:gd name="connsiteX111" fmla="*/ 107613 w 1364418"/>
              <a:gd name="connsiteY111" fmla="*/ 1168288 h 6858000"/>
              <a:gd name="connsiteX112" fmla="*/ 99895 w 1364418"/>
              <a:gd name="connsiteY112" fmla="*/ 1142577 h 6858000"/>
              <a:gd name="connsiteX113" fmla="*/ 89201 w 1364418"/>
              <a:gd name="connsiteY113" fmla="*/ 1088484 h 6858000"/>
              <a:gd name="connsiteX114" fmla="*/ 77937 w 1364418"/>
              <a:gd name="connsiteY114" fmla="*/ 1016103 h 6858000"/>
              <a:gd name="connsiteX115" fmla="*/ 79393 w 1364418"/>
              <a:gd name="connsiteY115" fmla="*/ 954054 h 6858000"/>
              <a:gd name="connsiteX116" fmla="*/ 90309 w 1364418"/>
              <a:gd name="connsiteY116" fmla="*/ 921368 h 6858000"/>
              <a:gd name="connsiteX117" fmla="*/ 74258 w 1364418"/>
              <a:gd name="connsiteY117" fmla="*/ 896999 h 6858000"/>
              <a:gd name="connsiteX118" fmla="*/ 43666 w 1364418"/>
              <a:gd name="connsiteY118" fmla="*/ 821517 h 6858000"/>
              <a:gd name="connsiteX119" fmla="*/ 22616 w 1364418"/>
              <a:gd name="connsiteY119" fmla="*/ 751353 h 6858000"/>
              <a:gd name="connsiteX120" fmla="*/ 22174 w 1364418"/>
              <a:gd name="connsiteY120" fmla="*/ 721230 h 6858000"/>
              <a:gd name="connsiteX121" fmla="*/ 7845 w 1364418"/>
              <a:gd name="connsiteY121" fmla="*/ 681659 h 6858000"/>
              <a:gd name="connsiteX122" fmla="*/ 31306 w 1364418"/>
              <a:gd name="connsiteY122" fmla="*/ 619315 h 6858000"/>
              <a:gd name="connsiteX123" fmla="*/ 15184 w 1364418"/>
              <a:gd name="connsiteY123" fmla="*/ 585934 h 6858000"/>
              <a:gd name="connsiteX124" fmla="*/ 22258 w 1364418"/>
              <a:gd name="connsiteY124" fmla="*/ 538948 h 6858000"/>
              <a:gd name="connsiteX125" fmla="*/ 26166 w 1364418"/>
              <a:gd name="connsiteY125" fmla="*/ 525163 h 6858000"/>
              <a:gd name="connsiteX126" fmla="*/ 52290 w 1364418"/>
              <a:gd name="connsiteY126" fmla="*/ 446567 h 6858000"/>
              <a:gd name="connsiteX127" fmla="*/ 51538 w 1364418"/>
              <a:gd name="connsiteY127" fmla="*/ 393828 h 6858000"/>
              <a:gd name="connsiteX128" fmla="*/ 51368 w 1364418"/>
              <a:gd name="connsiteY128" fmla="*/ 353137 h 6858000"/>
              <a:gd name="connsiteX129" fmla="*/ 55970 w 1364418"/>
              <a:gd name="connsiteY129" fmla="*/ 321428 h 6858000"/>
              <a:gd name="connsiteX130" fmla="*/ 57061 w 1364418"/>
              <a:gd name="connsiteY130" fmla="*/ 275771 h 6858000"/>
              <a:gd name="connsiteX131" fmla="*/ 74088 w 1364418"/>
              <a:gd name="connsiteY131" fmla="*/ 212860 h 6858000"/>
              <a:gd name="connsiteX132" fmla="*/ 65798 w 1364418"/>
              <a:gd name="connsiteY132" fmla="*/ 144983 h 6858000"/>
              <a:gd name="connsiteX133" fmla="*/ 78082 w 1364418"/>
              <a:gd name="connsiteY133" fmla="*/ 55288 h 6858000"/>
              <a:gd name="connsiteX134" fmla="*/ 37636 w 1364418"/>
              <a:gd name="connsiteY134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317792 w 1364418"/>
              <a:gd name="connsiteY10" fmla="*/ 6324679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89521"/>
              <a:gd name="connsiteX1" fmla="*/ 1364418 w 1364418"/>
              <a:gd name="connsiteY1" fmla="*/ 0 h 6889521"/>
              <a:gd name="connsiteX2" fmla="*/ 1364418 w 1364418"/>
              <a:gd name="connsiteY2" fmla="*/ 6858000 h 6889521"/>
              <a:gd name="connsiteX3" fmla="*/ 101112 w 1364418"/>
              <a:gd name="connsiteY3" fmla="*/ 6857735 h 6889521"/>
              <a:gd name="connsiteX4" fmla="*/ 222208 w 1364418"/>
              <a:gd name="connsiteY4" fmla="*/ 6882355 h 6889521"/>
              <a:gd name="connsiteX5" fmla="*/ 209564 w 1364418"/>
              <a:gd name="connsiteY5" fmla="*/ 6777899 h 6889521"/>
              <a:gd name="connsiteX6" fmla="*/ 240339 w 1364418"/>
              <a:gd name="connsiteY6" fmla="*/ 6711686 h 6889521"/>
              <a:gd name="connsiteX7" fmla="*/ 286686 w 1364418"/>
              <a:gd name="connsiteY7" fmla="*/ 6664994 h 6889521"/>
              <a:gd name="connsiteX8" fmla="*/ 339152 w 1364418"/>
              <a:gd name="connsiteY8" fmla="*/ 6471804 h 6889521"/>
              <a:gd name="connsiteX9" fmla="*/ 334570 w 1364418"/>
              <a:gd name="connsiteY9" fmla="*/ 6389835 h 6889521"/>
              <a:gd name="connsiteX10" fmla="*/ 317792 w 1364418"/>
              <a:gd name="connsiteY10" fmla="*/ 6324679 h 6889521"/>
              <a:gd name="connsiteX11" fmla="*/ 278227 w 1364418"/>
              <a:gd name="connsiteY11" fmla="*/ 6280046 h 6889521"/>
              <a:gd name="connsiteX12" fmla="*/ 288000 w 1364418"/>
              <a:gd name="connsiteY12" fmla="*/ 6252834 h 6889521"/>
              <a:gd name="connsiteX13" fmla="*/ 265992 w 1364418"/>
              <a:gd name="connsiteY13" fmla="*/ 6202459 h 6889521"/>
              <a:gd name="connsiteX14" fmla="*/ 264790 w 1364418"/>
              <a:gd name="connsiteY14" fmla="*/ 6153037 h 6889521"/>
              <a:gd name="connsiteX15" fmla="*/ 280205 w 1364418"/>
              <a:gd name="connsiteY15" fmla="*/ 6078132 h 6889521"/>
              <a:gd name="connsiteX16" fmla="*/ 267592 w 1364418"/>
              <a:gd name="connsiteY16" fmla="*/ 6028119 h 6889521"/>
              <a:gd name="connsiteX17" fmla="*/ 252821 w 1364418"/>
              <a:gd name="connsiteY17" fmla="*/ 5926735 h 6889521"/>
              <a:gd name="connsiteX18" fmla="*/ 302333 w 1364418"/>
              <a:gd name="connsiteY18" fmla="*/ 5712857 h 6889521"/>
              <a:gd name="connsiteX19" fmla="*/ 332131 w 1364418"/>
              <a:gd name="connsiteY19" fmla="*/ 5660491 h 6889521"/>
              <a:gd name="connsiteX20" fmla="*/ 341254 w 1364418"/>
              <a:gd name="connsiteY20" fmla="*/ 5563435 h 6889521"/>
              <a:gd name="connsiteX21" fmla="*/ 368130 w 1364418"/>
              <a:gd name="connsiteY21" fmla="*/ 5437125 h 6889521"/>
              <a:gd name="connsiteX22" fmla="*/ 381698 w 1364418"/>
              <a:gd name="connsiteY22" fmla="*/ 5396260 h 6889521"/>
              <a:gd name="connsiteX23" fmla="*/ 397679 w 1364418"/>
              <a:gd name="connsiteY23" fmla="*/ 5330009 h 6889521"/>
              <a:gd name="connsiteX24" fmla="*/ 431172 w 1364418"/>
              <a:gd name="connsiteY24" fmla="*/ 5273739 h 6889521"/>
              <a:gd name="connsiteX25" fmla="*/ 440771 w 1364418"/>
              <a:gd name="connsiteY25" fmla="*/ 5241779 h 6889521"/>
              <a:gd name="connsiteX26" fmla="*/ 451997 w 1364418"/>
              <a:gd name="connsiteY26" fmla="*/ 5225268 h 6889521"/>
              <a:gd name="connsiteX27" fmla="*/ 453017 w 1364418"/>
              <a:gd name="connsiteY27" fmla="*/ 5217684 h 6889521"/>
              <a:gd name="connsiteX28" fmla="*/ 460358 w 1364418"/>
              <a:gd name="connsiteY28" fmla="*/ 5193377 h 6889521"/>
              <a:gd name="connsiteX29" fmla="*/ 463661 w 1364418"/>
              <a:gd name="connsiteY29" fmla="*/ 5179288 h 6889521"/>
              <a:gd name="connsiteX30" fmla="*/ 464645 w 1364418"/>
              <a:gd name="connsiteY30" fmla="*/ 5173621 h 6889521"/>
              <a:gd name="connsiteX31" fmla="*/ 460279 w 1364418"/>
              <a:gd name="connsiteY31" fmla="*/ 5159961 h 6889521"/>
              <a:gd name="connsiteX32" fmla="*/ 466956 w 1364418"/>
              <a:gd name="connsiteY32" fmla="*/ 5144295 h 6889521"/>
              <a:gd name="connsiteX33" fmla="*/ 463889 w 1364418"/>
              <a:gd name="connsiteY33" fmla="*/ 5125185 h 6889521"/>
              <a:gd name="connsiteX34" fmla="*/ 470719 w 1364418"/>
              <a:gd name="connsiteY34" fmla="*/ 5121884 h 6889521"/>
              <a:gd name="connsiteX35" fmla="*/ 477755 w 1364418"/>
              <a:gd name="connsiteY35" fmla="*/ 5067850 h 6889521"/>
              <a:gd name="connsiteX36" fmla="*/ 480486 w 1364418"/>
              <a:gd name="connsiteY36" fmla="*/ 5060861 h 6889521"/>
              <a:gd name="connsiteX37" fmla="*/ 477190 w 1364418"/>
              <a:gd name="connsiteY37" fmla="*/ 5034192 h 6889521"/>
              <a:gd name="connsiteX38" fmla="*/ 478744 w 1364418"/>
              <a:gd name="connsiteY38" fmla="*/ 4993030 h 6889521"/>
              <a:gd name="connsiteX39" fmla="*/ 485653 w 1364418"/>
              <a:gd name="connsiteY39" fmla="*/ 4946844 h 6889521"/>
              <a:gd name="connsiteX40" fmla="*/ 481509 w 1364418"/>
              <a:gd name="connsiteY40" fmla="*/ 4932692 h 6889521"/>
              <a:gd name="connsiteX41" fmla="*/ 496912 w 1364418"/>
              <a:gd name="connsiteY41" fmla="*/ 4858827 h 6889521"/>
              <a:gd name="connsiteX42" fmla="*/ 502815 w 1364418"/>
              <a:gd name="connsiteY42" fmla="*/ 4821170 h 6889521"/>
              <a:gd name="connsiteX43" fmla="*/ 507548 w 1364418"/>
              <a:gd name="connsiteY43" fmla="*/ 4780965 h 6889521"/>
              <a:gd name="connsiteX44" fmla="*/ 508841 w 1364418"/>
              <a:gd name="connsiteY44" fmla="*/ 4750867 h 6889521"/>
              <a:gd name="connsiteX45" fmla="*/ 506648 w 1364418"/>
              <a:gd name="connsiteY45" fmla="*/ 4690749 h 6889521"/>
              <a:gd name="connsiteX46" fmla="*/ 502128 w 1364418"/>
              <a:gd name="connsiteY46" fmla="*/ 4584173 h 6889521"/>
              <a:gd name="connsiteX47" fmla="*/ 497211 w 1364418"/>
              <a:gd name="connsiteY47" fmla="*/ 4444346 h 6889521"/>
              <a:gd name="connsiteX48" fmla="*/ 493776 w 1364418"/>
              <a:gd name="connsiteY48" fmla="*/ 4375228 h 6889521"/>
              <a:gd name="connsiteX49" fmla="*/ 474429 w 1364418"/>
              <a:gd name="connsiteY49" fmla="*/ 4214165 h 6889521"/>
              <a:gd name="connsiteX50" fmla="*/ 478502 w 1364418"/>
              <a:gd name="connsiteY50" fmla="*/ 4090296 h 6889521"/>
              <a:gd name="connsiteX51" fmla="*/ 463758 w 1364418"/>
              <a:gd name="connsiteY51" fmla="*/ 4033999 h 6889521"/>
              <a:gd name="connsiteX52" fmla="*/ 464907 w 1364418"/>
              <a:gd name="connsiteY52" fmla="*/ 4031933 h 6889521"/>
              <a:gd name="connsiteX53" fmla="*/ 463483 w 1364418"/>
              <a:gd name="connsiteY53" fmla="*/ 4013953 h 6889521"/>
              <a:gd name="connsiteX54" fmla="*/ 449778 w 1364418"/>
              <a:gd name="connsiteY54" fmla="*/ 3974753 h 6889521"/>
              <a:gd name="connsiteX55" fmla="*/ 451376 w 1364418"/>
              <a:gd name="connsiteY55" fmla="*/ 3969950 h 6889521"/>
              <a:gd name="connsiteX56" fmla="*/ 444798 w 1364418"/>
              <a:gd name="connsiteY56" fmla="*/ 3933779 h 6889521"/>
              <a:gd name="connsiteX57" fmla="*/ 446129 w 1364418"/>
              <a:gd name="connsiteY57" fmla="*/ 3933093 h 6889521"/>
              <a:gd name="connsiteX58" fmla="*/ 450483 w 1364418"/>
              <a:gd name="connsiteY58" fmla="*/ 3922082 h 6889521"/>
              <a:gd name="connsiteX59" fmla="*/ 455561 w 1364418"/>
              <a:gd name="connsiteY59" fmla="*/ 3901461 h 6889521"/>
              <a:gd name="connsiteX60" fmla="*/ 478155 w 1364418"/>
              <a:gd name="connsiteY60" fmla="*/ 3813873 h 6889521"/>
              <a:gd name="connsiteX61" fmla="*/ 477580 w 1364418"/>
              <a:gd name="connsiteY61" fmla="*/ 3806161 h 6889521"/>
              <a:gd name="connsiteX62" fmla="*/ 477887 w 1364418"/>
              <a:gd name="connsiteY62" fmla="*/ 3805957 h 6889521"/>
              <a:gd name="connsiteX63" fmla="*/ 477914 w 1364418"/>
              <a:gd name="connsiteY63" fmla="*/ 3797724 h 6889521"/>
              <a:gd name="connsiteX64" fmla="*/ 476529 w 1364418"/>
              <a:gd name="connsiteY64" fmla="*/ 3792098 h 6889521"/>
              <a:gd name="connsiteX65" fmla="*/ 475413 w 1364418"/>
              <a:gd name="connsiteY65" fmla="*/ 3777135 h 6889521"/>
              <a:gd name="connsiteX66" fmla="*/ 477146 w 1364418"/>
              <a:gd name="connsiteY66" fmla="*/ 3771656 h 6889521"/>
              <a:gd name="connsiteX67" fmla="*/ 480889 w 1364418"/>
              <a:gd name="connsiteY67" fmla="*/ 3769007 h 6889521"/>
              <a:gd name="connsiteX68" fmla="*/ 480355 w 1364418"/>
              <a:gd name="connsiteY68" fmla="*/ 3767709 h 6889521"/>
              <a:gd name="connsiteX69" fmla="*/ 489051 w 1364418"/>
              <a:gd name="connsiteY69" fmla="*/ 3738082 h 6889521"/>
              <a:gd name="connsiteX70" fmla="*/ 496397 w 1364418"/>
              <a:gd name="connsiteY70" fmla="*/ 3673397 h 6889521"/>
              <a:gd name="connsiteX71" fmla="*/ 495693 w 1364418"/>
              <a:gd name="connsiteY71" fmla="*/ 3637109 h 6889521"/>
              <a:gd name="connsiteX72" fmla="*/ 499136 w 1364418"/>
              <a:gd name="connsiteY72" fmla="*/ 3536883 h 6889521"/>
              <a:gd name="connsiteX73" fmla="*/ 506674 w 1364418"/>
              <a:gd name="connsiteY73" fmla="*/ 3435652 h 6889521"/>
              <a:gd name="connsiteX74" fmla="*/ 508345 w 1364418"/>
              <a:gd name="connsiteY74" fmla="*/ 3307769 h 6889521"/>
              <a:gd name="connsiteX75" fmla="*/ 525908 w 1364418"/>
              <a:gd name="connsiteY75" fmla="*/ 3250522 h 6889521"/>
              <a:gd name="connsiteX76" fmla="*/ 526333 w 1364418"/>
              <a:gd name="connsiteY76" fmla="*/ 3229163 h 6889521"/>
              <a:gd name="connsiteX77" fmla="*/ 528156 w 1364418"/>
              <a:gd name="connsiteY77" fmla="*/ 3217217 h 6889521"/>
              <a:gd name="connsiteX78" fmla="*/ 514991 w 1364418"/>
              <a:gd name="connsiteY78" fmla="*/ 3183755 h 6889521"/>
              <a:gd name="connsiteX79" fmla="*/ 515492 w 1364418"/>
              <a:gd name="connsiteY79" fmla="*/ 3178642 h 6889521"/>
              <a:gd name="connsiteX80" fmla="*/ 503092 w 1364418"/>
              <a:gd name="connsiteY80" fmla="*/ 3158586 h 6889521"/>
              <a:gd name="connsiteX81" fmla="*/ 488277 w 1364418"/>
              <a:gd name="connsiteY81" fmla="*/ 3129034 h 6889521"/>
              <a:gd name="connsiteX82" fmla="*/ 488942 w 1364418"/>
              <a:gd name="connsiteY82" fmla="*/ 3126682 h 6889521"/>
              <a:gd name="connsiteX83" fmla="*/ 479810 w 1364418"/>
              <a:gd name="connsiteY83" fmla="*/ 3114519 h 6889521"/>
              <a:gd name="connsiteX84" fmla="*/ 466419 w 1364418"/>
              <a:gd name="connsiteY84" fmla="*/ 3106272 h 6889521"/>
              <a:gd name="connsiteX85" fmla="*/ 439149 w 1364418"/>
              <a:gd name="connsiteY85" fmla="*/ 2958185 h 6889521"/>
              <a:gd name="connsiteX86" fmla="*/ 381763 w 1364418"/>
              <a:gd name="connsiteY86" fmla="*/ 2762989 h 6889521"/>
              <a:gd name="connsiteX87" fmla="*/ 330681 w 1364418"/>
              <a:gd name="connsiteY87" fmla="*/ 2554718 h 6889521"/>
              <a:gd name="connsiteX88" fmla="*/ 310775 w 1364418"/>
              <a:gd name="connsiteY88" fmla="*/ 2485734 h 6889521"/>
              <a:gd name="connsiteX89" fmla="*/ 301498 w 1364418"/>
              <a:gd name="connsiteY89" fmla="*/ 2447068 h 6889521"/>
              <a:gd name="connsiteX90" fmla="*/ 288459 w 1364418"/>
              <a:gd name="connsiteY90" fmla="*/ 2425819 h 6889521"/>
              <a:gd name="connsiteX91" fmla="*/ 294458 w 1364418"/>
              <a:gd name="connsiteY91" fmla="*/ 2402874 h 6889521"/>
              <a:gd name="connsiteX92" fmla="*/ 297070 w 1364418"/>
              <a:gd name="connsiteY92" fmla="*/ 2381443 h 6889521"/>
              <a:gd name="connsiteX93" fmla="*/ 273399 w 1364418"/>
              <a:gd name="connsiteY93" fmla="*/ 2261920 h 6889521"/>
              <a:gd name="connsiteX94" fmla="*/ 263286 w 1364418"/>
              <a:gd name="connsiteY94" fmla="*/ 2195378 h 6889521"/>
              <a:gd name="connsiteX95" fmla="*/ 247503 w 1364418"/>
              <a:gd name="connsiteY95" fmla="*/ 2155135 h 6889521"/>
              <a:gd name="connsiteX96" fmla="*/ 244961 w 1364418"/>
              <a:gd name="connsiteY96" fmla="*/ 2118008 h 6889521"/>
              <a:gd name="connsiteX97" fmla="*/ 245954 w 1364418"/>
              <a:gd name="connsiteY97" fmla="*/ 2050531 h 6889521"/>
              <a:gd name="connsiteX98" fmla="*/ 237760 w 1364418"/>
              <a:gd name="connsiteY98" fmla="*/ 1963269 h 6889521"/>
              <a:gd name="connsiteX99" fmla="*/ 218938 w 1364418"/>
              <a:gd name="connsiteY99" fmla="*/ 1906352 h 6889521"/>
              <a:gd name="connsiteX100" fmla="*/ 195495 w 1364418"/>
              <a:gd name="connsiteY100" fmla="*/ 1861531 h 6889521"/>
              <a:gd name="connsiteX101" fmla="*/ 149294 w 1364418"/>
              <a:gd name="connsiteY101" fmla="*/ 1732919 h 6889521"/>
              <a:gd name="connsiteX102" fmla="*/ 121605 w 1364418"/>
              <a:gd name="connsiteY102" fmla="*/ 1663540 h 6889521"/>
              <a:gd name="connsiteX103" fmla="*/ 120731 w 1364418"/>
              <a:gd name="connsiteY103" fmla="*/ 1615777 h 6889521"/>
              <a:gd name="connsiteX104" fmla="*/ 101526 w 1364418"/>
              <a:gd name="connsiteY104" fmla="*/ 1563678 h 6889521"/>
              <a:gd name="connsiteX105" fmla="*/ 114606 w 1364418"/>
              <a:gd name="connsiteY105" fmla="*/ 1519474 h 6889521"/>
              <a:gd name="connsiteX106" fmla="*/ 107348 w 1364418"/>
              <a:gd name="connsiteY106" fmla="*/ 1477995 h 6889521"/>
              <a:gd name="connsiteX107" fmla="*/ 93433 w 1364418"/>
              <a:gd name="connsiteY107" fmla="*/ 1373769 h 6889521"/>
              <a:gd name="connsiteX108" fmla="*/ 101740 w 1364418"/>
              <a:gd name="connsiteY108" fmla="*/ 1307086 h 6889521"/>
              <a:gd name="connsiteX109" fmla="*/ 102928 w 1364418"/>
              <a:gd name="connsiteY109" fmla="*/ 1189033 h 6889521"/>
              <a:gd name="connsiteX110" fmla="*/ 107613 w 1364418"/>
              <a:gd name="connsiteY110" fmla="*/ 1168288 h 6889521"/>
              <a:gd name="connsiteX111" fmla="*/ 99895 w 1364418"/>
              <a:gd name="connsiteY111" fmla="*/ 1142577 h 6889521"/>
              <a:gd name="connsiteX112" fmla="*/ 89201 w 1364418"/>
              <a:gd name="connsiteY112" fmla="*/ 1088484 h 6889521"/>
              <a:gd name="connsiteX113" fmla="*/ 77937 w 1364418"/>
              <a:gd name="connsiteY113" fmla="*/ 1016103 h 6889521"/>
              <a:gd name="connsiteX114" fmla="*/ 79393 w 1364418"/>
              <a:gd name="connsiteY114" fmla="*/ 954054 h 6889521"/>
              <a:gd name="connsiteX115" fmla="*/ 90309 w 1364418"/>
              <a:gd name="connsiteY115" fmla="*/ 921368 h 6889521"/>
              <a:gd name="connsiteX116" fmla="*/ 74258 w 1364418"/>
              <a:gd name="connsiteY116" fmla="*/ 896999 h 6889521"/>
              <a:gd name="connsiteX117" fmla="*/ 43666 w 1364418"/>
              <a:gd name="connsiteY117" fmla="*/ 821517 h 6889521"/>
              <a:gd name="connsiteX118" fmla="*/ 22616 w 1364418"/>
              <a:gd name="connsiteY118" fmla="*/ 751353 h 6889521"/>
              <a:gd name="connsiteX119" fmla="*/ 22174 w 1364418"/>
              <a:gd name="connsiteY119" fmla="*/ 721230 h 6889521"/>
              <a:gd name="connsiteX120" fmla="*/ 7845 w 1364418"/>
              <a:gd name="connsiteY120" fmla="*/ 681659 h 6889521"/>
              <a:gd name="connsiteX121" fmla="*/ 31306 w 1364418"/>
              <a:gd name="connsiteY121" fmla="*/ 619315 h 6889521"/>
              <a:gd name="connsiteX122" fmla="*/ 15184 w 1364418"/>
              <a:gd name="connsiteY122" fmla="*/ 585934 h 6889521"/>
              <a:gd name="connsiteX123" fmla="*/ 22258 w 1364418"/>
              <a:gd name="connsiteY123" fmla="*/ 538948 h 6889521"/>
              <a:gd name="connsiteX124" fmla="*/ 26166 w 1364418"/>
              <a:gd name="connsiteY124" fmla="*/ 525163 h 6889521"/>
              <a:gd name="connsiteX125" fmla="*/ 52290 w 1364418"/>
              <a:gd name="connsiteY125" fmla="*/ 446567 h 6889521"/>
              <a:gd name="connsiteX126" fmla="*/ 51538 w 1364418"/>
              <a:gd name="connsiteY126" fmla="*/ 393828 h 6889521"/>
              <a:gd name="connsiteX127" fmla="*/ 51368 w 1364418"/>
              <a:gd name="connsiteY127" fmla="*/ 353137 h 6889521"/>
              <a:gd name="connsiteX128" fmla="*/ 55970 w 1364418"/>
              <a:gd name="connsiteY128" fmla="*/ 321428 h 6889521"/>
              <a:gd name="connsiteX129" fmla="*/ 57061 w 1364418"/>
              <a:gd name="connsiteY129" fmla="*/ 275771 h 6889521"/>
              <a:gd name="connsiteX130" fmla="*/ 74088 w 1364418"/>
              <a:gd name="connsiteY130" fmla="*/ 212860 h 6889521"/>
              <a:gd name="connsiteX131" fmla="*/ 65798 w 1364418"/>
              <a:gd name="connsiteY131" fmla="*/ 144983 h 6889521"/>
              <a:gd name="connsiteX132" fmla="*/ 78082 w 1364418"/>
              <a:gd name="connsiteY132" fmla="*/ 55288 h 6889521"/>
              <a:gd name="connsiteX133" fmla="*/ 37636 w 1364418"/>
              <a:gd name="connsiteY133" fmla="*/ 0 h 6889521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81996 w 1364418"/>
              <a:gd name="connsiteY4" fmla="*/ 6792972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245974" y="6857735"/>
                </a:lnTo>
                <a:cubicBezTo>
                  <a:pt x="246649" y="6829312"/>
                  <a:pt x="258792" y="6817314"/>
                  <a:pt x="281996" y="6792972"/>
                </a:cubicBezTo>
                <a:cubicBezTo>
                  <a:pt x="288036" y="6763449"/>
                  <a:pt x="261498" y="6738121"/>
                  <a:pt x="264484" y="6716710"/>
                </a:cubicBezTo>
                <a:cubicBezTo>
                  <a:pt x="264597" y="6714739"/>
                  <a:pt x="280538" y="6641844"/>
                  <a:pt x="280651" y="6639873"/>
                </a:cubicBezTo>
                <a:cubicBezTo>
                  <a:pt x="296114" y="6596543"/>
                  <a:pt x="335196" y="6519339"/>
                  <a:pt x="339152" y="6471804"/>
                </a:cubicBezTo>
                <a:lnTo>
                  <a:pt x="334570" y="6389835"/>
                </a:lnTo>
                <a:cubicBezTo>
                  <a:pt x="334613" y="6357588"/>
                  <a:pt x="338883" y="6333072"/>
                  <a:pt x="317792" y="6324679"/>
                </a:cubicBezTo>
                <a:cubicBezTo>
                  <a:pt x="308402" y="6306381"/>
                  <a:pt x="279168" y="6293695"/>
                  <a:pt x="278227" y="6280046"/>
                </a:cubicBezTo>
                <a:cubicBezTo>
                  <a:pt x="281050" y="6269969"/>
                  <a:pt x="290039" y="6265765"/>
                  <a:pt x="288000" y="6252834"/>
                </a:cubicBez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4850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A5CF486-D9E5-4A66-898A-F3D62B81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47" y="-5"/>
            <a:ext cx="12193149" cy="2200064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  <a:gd name="connsiteX0" fmla="*/ 1148 w 12193149"/>
              <a:gd name="connsiteY0" fmla="*/ 818782 h 3163521"/>
              <a:gd name="connsiteX1" fmla="*/ 12181789 w 12193149"/>
              <a:gd name="connsiteY1" fmla="*/ 0 h 3163521"/>
              <a:gd name="connsiteX2" fmla="*/ 12193149 w 12193149"/>
              <a:gd name="connsiteY2" fmla="*/ 1398521 h 3163521"/>
              <a:gd name="connsiteX3" fmla="*/ 12185986 w 12193149"/>
              <a:gd name="connsiteY3" fmla="*/ 1402971 h 3163521"/>
              <a:gd name="connsiteX4" fmla="*/ 12156363 w 12193149"/>
              <a:gd name="connsiteY4" fmla="*/ 1416148 h 3163521"/>
              <a:gd name="connsiteX5" fmla="*/ 12139215 w 12193149"/>
              <a:gd name="connsiteY5" fmla="*/ 1441961 h 3163521"/>
              <a:gd name="connsiteX6" fmla="*/ 12126327 w 12193149"/>
              <a:gd name="connsiteY6" fmla="*/ 1443472 h 3163521"/>
              <a:gd name="connsiteX7" fmla="*/ 12124007 w 12193149"/>
              <a:gd name="connsiteY7" fmla="*/ 1443576 h 3163521"/>
              <a:gd name="connsiteX8" fmla="*/ 12116854 w 12193149"/>
              <a:gd name="connsiteY8" fmla="*/ 1447390 h 3163521"/>
              <a:gd name="connsiteX9" fmla="*/ 12099497 w 12193149"/>
              <a:gd name="connsiteY9" fmla="*/ 1446921 h 3163521"/>
              <a:gd name="connsiteX10" fmla="*/ 12087073 w 12193149"/>
              <a:gd name="connsiteY10" fmla="*/ 1455123 h 3163521"/>
              <a:gd name="connsiteX11" fmla="*/ 12031073 w 12193149"/>
              <a:gd name="connsiteY11" fmla="*/ 1498791 h 3163521"/>
              <a:gd name="connsiteX12" fmla="*/ 11995833 w 12193149"/>
              <a:gd name="connsiteY12" fmla="*/ 1522240 h 3163521"/>
              <a:gd name="connsiteX13" fmla="*/ 11979717 w 12193149"/>
              <a:gd name="connsiteY13" fmla="*/ 1526943 h 3163521"/>
              <a:gd name="connsiteX14" fmla="*/ 11959046 w 12193149"/>
              <a:gd name="connsiteY14" fmla="*/ 1536340 h 3163521"/>
              <a:gd name="connsiteX15" fmla="*/ 11920454 w 12193149"/>
              <a:gd name="connsiteY15" fmla="*/ 1549665 h 3163521"/>
              <a:gd name="connsiteX16" fmla="*/ 11903656 w 12193149"/>
              <a:gd name="connsiteY16" fmla="*/ 1561208 h 3163521"/>
              <a:gd name="connsiteX17" fmla="*/ 11895048 w 12193149"/>
              <a:gd name="connsiteY17" fmla="*/ 1563573 h 3163521"/>
              <a:gd name="connsiteX18" fmla="*/ 11891968 w 12193149"/>
              <a:gd name="connsiteY18" fmla="*/ 1574511 h 3163521"/>
              <a:gd name="connsiteX19" fmla="*/ 11870776 w 12193149"/>
              <a:gd name="connsiteY19" fmla="*/ 1596598 h 3163521"/>
              <a:gd name="connsiteX20" fmla="*/ 11813376 w 12193149"/>
              <a:gd name="connsiteY20" fmla="*/ 1616441 h 3163521"/>
              <a:gd name="connsiteX21" fmla="*/ 11590693 w 12193149"/>
              <a:gd name="connsiteY21" fmla="*/ 1782559 h 3163521"/>
              <a:gd name="connsiteX22" fmla="*/ 11506817 w 12193149"/>
              <a:gd name="connsiteY22" fmla="*/ 1852405 h 3163521"/>
              <a:gd name="connsiteX23" fmla="*/ 11280332 w 12193149"/>
              <a:gd name="connsiteY23" fmla="*/ 2042353 h 3163521"/>
              <a:gd name="connsiteX24" fmla="*/ 11228309 w 12193149"/>
              <a:gd name="connsiteY24" fmla="*/ 2095018 h 3163521"/>
              <a:gd name="connsiteX25" fmla="*/ 11218087 w 12193149"/>
              <a:gd name="connsiteY25" fmla="*/ 2094743 h 3163521"/>
              <a:gd name="connsiteX26" fmla="*/ 11217184 w 12193149"/>
              <a:gd name="connsiteY26" fmla="*/ 2093800 h 3163521"/>
              <a:gd name="connsiteX27" fmla="*/ 11188885 w 12193149"/>
              <a:gd name="connsiteY27" fmla="*/ 2111165 h 3163521"/>
              <a:gd name="connsiteX28" fmla="*/ 11184501 w 12193149"/>
              <a:gd name="connsiteY28" fmla="*/ 2111307 h 3163521"/>
              <a:gd name="connsiteX29" fmla="*/ 11166854 w 12193149"/>
              <a:gd name="connsiteY29" fmla="*/ 2125394 h 3163521"/>
              <a:gd name="connsiteX30" fmla="*/ 11157311 w 12193149"/>
              <a:gd name="connsiteY30" fmla="*/ 2131196 h 3163521"/>
              <a:gd name="connsiteX31" fmla="*/ 11155496 w 12193149"/>
              <a:gd name="connsiteY31" fmla="*/ 2135879 h 3163521"/>
              <a:gd name="connsiteX32" fmla="*/ 11140961 w 12193149"/>
              <a:gd name="connsiteY32" fmla="*/ 2142897 h 3163521"/>
              <a:gd name="connsiteX33" fmla="*/ 11138961 w 12193149"/>
              <a:gd name="connsiteY33" fmla="*/ 2142554 h 3163521"/>
              <a:gd name="connsiteX34" fmla="*/ 11128208 w 12193149"/>
              <a:gd name="connsiteY34" fmla="*/ 2152614 h 3163521"/>
              <a:gd name="connsiteX35" fmla="*/ 11120691 w 12193149"/>
              <a:gd name="connsiteY35" fmla="*/ 2166206 h 3163521"/>
              <a:gd name="connsiteX36" fmla="*/ 10894683 w 12193149"/>
              <a:gd name="connsiteY36" fmla="*/ 2292181 h 3163521"/>
              <a:gd name="connsiteX37" fmla="*/ 10773300 w 12193149"/>
              <a:gd name="connsiteY37" fmla="*/ 2341973 h 3163521"/>
              <a:gd name="connsiteX38" fmla="*/ 10627668 w 12193149"/>
              <a:gd name="connsiteY38" fmla="*/ 2378011 h 3163521"/>
              <a:gd name="connsiteX39" fmla="*/ 10581895 w 12193149"/>
              <a:gd name="connsiteY39" fmla="*/ 2387471 h 3163521"/>
              <a:gd name="connsiteX40" fmla="*/ 10547790 w 12193149"/>
              <a:gd name="connsiteY40" fmla="*/ 2417205 h 3163521"/>
              <a:gd name="connsiteX41" fmla="*/ 10529643 w 12193149"/>
              <a:gd name="connsiteY41" fmla="*/ 2415689 h 3163521"/>
              <a:gd name="connsiteX42" fmla="*/ 10526446 w 12193149"/>
              <a:gd name="connsiteY42" fmla="*/ 2415193 h 3163521"/>
              <a:gd name="connsiteX43" fmla="*/ 10515129 w 12193149"/>
              <a:gd name="connsiteY43" fmla="*/ 2418319 h 3163521"/>
              <a:gd name="connsiteX44" fmla="*/ 10491735 w 12193149"/>
              <a:gd name="connsiteY44" fmla="*/ 2412938 h 3163521"/>
              <a:gd name="connsiteX45" fmla="*/ 10471418 w 12193149"/>
              <a:gd name="connsiteY45" fmla="*/ 2420475 h 3163521"/>
              <a:gd name="connsiteX46" fmla="*/ 10377042 w 12193149"/>
              <a:gd name="connsiteY46" fmla="*/ 2463380 h 3163521"/>
              <a:gd name="connsiteX47" fmla="*/ 10319338 w 12193149"/>
              <a:gd name="connsiteY47" fmla="*/ 2485003 h 3163521"/>
              <a:gd name="connsiteX48" fmla="*/ 10295467 w 12193149"/>
              <a:gd name="connsiteY48" fmla="*/ 2486861 h 3163521"/>
              <a:gd name="connsiteX49" fmla="*/ 10263443 w 12193149"/>
              <a:gd name="connsiteY49" fmla="*/ 2493730 h 3163521"/>
              <a:gd name="connsiteX50" fmla="*/ 10205418 w 12193149"/>
              <a:gd name="connsiteY50" fmla="*/ 2500931 h 3163521"/>
              <a:gd name="connsiteX51" fmla="*/ 10177759 w 12193149"/>
              <a:gd name="connsiteY51" fmla="*/ 2511725 h 3163521"/>
              <a:gd name="connsiteX52" fmla="*/ 10165070 w 12193149"/>
              <a:gd name="connsiteY52" fmla="*/ 2512521 h 3163521"/>
              <a:gd name="connsiteX53" fmla="*/ 10156308 w 12193149"/>
              <a:gd name="connsiteY53" fmla="*/ 2526269 h 3163521"/>
              <a:gd name="connsiteX54" fmla="*/ 10118267 w 12193149"/>
              <a:gd name="connsiteY54" fmla="*/ 2549924 h 3163521"/>
              <a:gd name="connsiteX55" fmla="*/ 10083317 w 12193149"/>
              <a:gd name="connsiteY55" fmla="*/ 2562078 h 3163521"/>
              <a:gd name="connsiteX56" fmla="*/ 10040388 w 12193149"/>
              <a:gd name="connsiteY56" fmla="*/ 2560414 h 3163521"/>
              <a:gd name="connsiteX57" fmla="*/ 9961167 w 12193149"/>
              <a:gd name="connsiteY57" fmla="*/ 2575929 h 3163521"/>
              <a:gd name="connsiteX58" fmla="*/ 9848940 w 12193149"/>
              <a:gd name="connsiteY58" fmla="*/ 2582697 h 3163521"/>
              <a:gd name="connsiteX59" fmla="*/ 9729457 w 12193149"/>
              <a:gd name="connsiteY59" fmla="*/ 2602904 h 3163521"/>
              <a:gd name="connsiteX60" fmla="*/ 9613704 w 12193149"/>
              <a:gd name="connsiteY60" fmla="*/ 2631153 h 3163521"/>
              <a:gd name="connsiteX61" fmla="*/ 9338590 w 12193149"/>
              <a:gd name="connsiteY61" fmla="*/ 2688075 h 3163521"/>
              <a:gd name="connsiteX62" fmla="*/ 9232518 w 12193149"/>
              <a:gd name="connsiteY62" fmla="*/ 2711931 h 3163521"/>
              <a:gd name="connsiteX63" fmla="*/ 9156690 w 12193149"/>
              <a:gd name="connsiteY63" fmla="*/ 2722010 h 3163521"/>
              <a:gd name="connsiteX64" fmla="*/ 9054601 w 12193149"/>
              <a:gd name="connsiteY64" fmla="*/ 2729537 h 3163521"/>
              <a:gd name="connsiteX65" fmla="*/ 9006634 w 12193149"/>
              <a:gd name="connsiteY65" fmla="*/ 2732822 h 3163521"/>
              <a:gd name="connsiteX66" fmla="*/ 9006349 w 12193149"/>
              <a:gd name="connsiteY66" fmla="*/ 2732582 h 3163521"/>
              <a:gd name="connsiteX67" fmla="*/ 8997380 w 12193149"/>
              <a:gd name="connsiteY67" fmla="*/ 2733793 h 3163521"/>
              <a:gd name="connsiteX68" fmla="*/ 8991542 w 12193149"/>
              <a:gd name="connsiteY68" fmla="*/ 2735854 h 3163521"/>
              <a:gd name="connsiteX69" fmla="*/ 8975485 w 12193149"/>
              <a:gd name="connsiteY69" fmla="*/ 2739080 h 3163521"/>
              <a:gd name="connsiteX70" fmla="*/ 8969159 w 12193149"/>
              <a:gd name="connsiteY70" fmla="*/ 2738380 h 3163521"/>
              <a:gd name="connsiteX71" fmla="*/ 8964196 w 12193149"/>
              <a:gd name="connsiteY71" fmla="*/ 2736155 h 3163521"/>
              <a:gd name="connsiteX72" fmla="*/ 8930136 w 12193149"/>
              <a:gd name="connsiteY72" fmla="*/ 2732967 h 3163521"/>
              <a:gd name="connsiteX73" fmla="*/ 8753592 w 12193149"/>
              <a:gd name="connsiteY73" fmla="*/ 2752199 h 3163521"/>
              <a:gd name="connsiteX74" fmla="*/ 8708995 w 12193149"/>
              <a:gd name="connsiteY74" fmla="*/ 2754300 h 3163521"/>
              <a:gd name="connsiteX75" fmla="*/ 8597219 w 12193149"/>
              <a:gd name="connsiteY75" fmla="*/ 2762872 h 3163521"/>
              <a:gd name="connsiteX76" fmla="*/ 8526378 w 12193149"/>
              <a:gd name="connsiteY76" fmla="*/ 2748030 h 3163521"/>
              <a:gd name="connsiteX77" fmla="*/ 8512131 w 12193149"/>
              <a:gd name="connsiteY77" fmla="*/ 2753945 h 3163521"/>
              <a:gd name="connsiteX78" fmla="*/ 8507315 w 12193149"/>
              <a:gd name="connsiteY78" fmla="*/ 2756946 h 3163521"/>
              <a:gd name="connsiteX79" fmla="*/ 8499116 w 12193149"/>
              <a:gd name="connsiteY79" fmla="*/ 2759684 h 3163521"/>
              <a:gd name="connsiteX80" fmla="*/ 8498742 w 12193149"/>
              <a:gd name="connsiteY80" fmla="*/ 2759505 h 3163521"/>
              <a:gd name="connsiteX81" fmla="*/ 8491397 w 12193149"/>
              <a:gd name="connsiteY81" fmla="*/ 2762555 h 3163521"/>
              <a:gd name="connsiteX82" fmla="*/ 8368330 w 12193149"/>
              <a:gd name="connsiteY82" fmla="*/ 2776597 h 3163521"/>
              <a:gd name="connsiteX83" fmla="*/ 8354947 w 12193149"/>
              <a:gd name="connsiteY83" fmla="*/ 2776791 h 3163521"/>
              <a:gd name="connsiteX84" fmla="*/ 8321252 w 12193149"/>
              <a:gd name="connsiteY84" fmla="*/ 2793369 h 3163521"/>
              <a:gd name="connsiteX85" fmla="*/ 8315581 w 12193149"/>
              <a:gd name="connsiteY85" fmla="*/ 2793695 h 3163521"/>
              <a:gd name="connsiteX86" fmla="*/ 8296322 w 12193149"/>
              <a:gd name="connsiteY86" fmla="*/ 2807590 h 3163521"/>
              <a:gd name="connsiteX87" fmla="*/ 8285424 w 12193149"/>
              <a:gd name="connsiteY87" fmla="*/ 2813413 h 3163521"/>
              <a:gd name="connsiteX88" fmla="*/ 8284298 w 12193149"/>
              <a:gd name="connsiteY88" fmla="*/ 2817856 h 3163521"/>
              <a:gd name="connsiteX89" fmla="*/ 8267224 w 12193149"/>
              <a:gd name="connsiteY89" fmla="*/ 2825031 h 3163521"/>
              <a:gd name="connsiteX90" fmla="*/ 8264525 w 12193149"/>
              <a:gd name="connsiteY90" fmla="*/ 2824801 h 3163521"/>
              <a:gd name="connsiteX91" fmla="*/ 8253181 w 12193149"/>
              <a:gd name="connsiteY91" fmla="*/ 2834644 h 3163521"/>
              <a:gd name="connsiteX92" fmla="*/ 8246982 w 12193149"/>
              <a:gd name="connsiteY92" fmla="*/ 2847636 h 3163521"/>
              <a:gd name="connsiteX93" fmla="*/ 8091420 w 12193149"/>
              <a:gd name="connsiteY93" fmla="*/ 2893797 h 3163521"/>
              <a:gd name="connsiteX94" fmla="*/ 7906555 w 12193149"/>
              <a:gd name="connsiteY94" fmla="*/ 2935770 h 3163521"/>
              <a:gd name="connsiteX95" fmla="*/ 7719893 w 12193149"/>
              <a:gd name="connsiteY95" fmla="*/ 2961485 h 3163521"/>
              <a:gd name="connsiteX96" fmla="*/ 7615495 w 12193149"/>
              <a:gd name="connsiteY96" fmla="*/ 2958014 h 3163521"/>
              <a:gd name="connsiteX97" fmla="*/ 7528691 w 12193149"/>
              <a:gd name="connsiteY97" fmla="*/ 2963842 h 3163521"/>
              <a:gd name="connsiteX98" fmla="*/ 7520719 w 12193149"/>
              <a:gd name="connsiteY98" fmla="*/ 2966395 h 3163521"/>
              <a:gd name="connsiteX99" fmla="*/ 7508559 w 12193149"/>
              <a:gd name="connsiteY99" fmla="*/ 2967730 h 3163521"/>
              <a:gd name="connsiteX100" fmla="*/ 7508188 w 12193149"/>
              <a:gd name="connsiteY100" fmla="*/ 2967403 h 3163521"/>
              <a:gd name="connsiteX101" fmla="*/ 7496943 w 12193149"/>
              <a:gd name="connsiteY101" fmla="*/ 2969355 h 3163521"/>
              <a:gd name="connsiteX102" fmla="*/ 7219707 w 12193149"/>
              <a:gd name="connsiteY102" fmla="*/ 2975462 h 3163521"/>
              <a:gd name="connsiteX103" fmla="*/ 7202249 w 12193149"/>
              <a:gd name="connsiteY103" fmla="*/ 2980012 h 3163521"/>
              <a:gd name="connsiteX104" fmla="*/ 7198152 w 12193149"/>
              <a:gd name="connsiteY104" fmla="*/ 2985370 h 3163521"/>
              <a:gd name="connsiteX105" fmla="*/ 7171956 w 12193149"/>
              <a:gd name="connsiteY105" fmla="*/ 2990018 h 3163521"/>
              <a:gd name="connsiteX106" fmla="*/ 7098136 w 12193149"/>
              <a:gd name="connsiteY106" fmla="*/ 3002246 h 3163521"/>
              <a:gd name="connsiteX107" fmla="*/ 7019644 w 12193149"/>
              <a:gd name="connsiteY107" fmla="*/ 3001872 h 3163521"/>
              <a:gd name="connsiteX108" fmla="*/ 6905294 w 12193149"/>
              <a:gd name="connsiteY108" fmla="*/ 3031378 h 3163521"/>
              <a:gd name="connsiteX109" fmla="*/ 6709370 w 12193149"/>
              <a:gd name="connsiteY109" fmla="*/ 3059333 h 3163521"/>
              <a:gd name="connsiteX110" fmla="*/ 6550602 w 12193149"/>
              <a:gd name="connsiteY110" fmla="*/ 3088109 h 3163521"/>
              <a:gd name="connsiteX111" fmla="*/ 6318708 w 12193149"/>
              <a:gd name="connsiteY111" fmla="*/ 3134909 h 3163521"/>
              <a:gd name="connsiteX112" fmla="*/ 6169822 w 12193149"/>
              <a:gd name="connsiteY112" fmla="*/ 3136996 h 3163521"/>
              <a:gd name="connsiteX113" fmla="*/ 6074996 w 12193149"/>
              <a:gd name="connsiteY113" fmla="*/ 3157458 h 3163521"/>
              <a:gd name="connsiteX114" fmla="*/ 6069677 w 12193149"/>
              <a:gd name="connsiteY114" fmla="*/ 3155921 h 3163521"/>
              <a:gd name="connsiteX115" fmla="*/ 6049786 w 12193149"/>
              <a:gd name="connsiteY115" fmla="*/ 3156604 h 3163521"/>
              <a:gd name="connsiteX116" fmla="*/ 6042433 w 12193149"/>
              <a:gd name="connsiteY116" fmla="*/ 3148255 h 3163521"/>
              <a:gd name="connsiteX117" fmla="*/ 6011238 w 12193149"/>
              <a:gd name="connsiteY117" fmla="*/ 3143162 h 3163521"/>
              <a:gd name="connsiteX118" fmla="*/ 5958523 w 12193149"/>
              <a:gd name="connsiteY118" fmla="*/ 3146806 h 3163521"/>
              <a:gd name="connsiteX119" fmla="*/ 5760067 w 12193149"/>
              <a:gd name="connsiteY119" fmla="*/ 3162498 h 3163521"/>
              <a:gd name="connsiteX120" fmla="*/ 5628108 w 12193149"/>
              <a:gd name="connsiteY120" fmla="*/ 3163521 h 3163521"/>
              <a:gd name="connsiteX121" fmla="*/ 5472054 w 12193149"/>
              <a:gd name="connsiteY121" fmla="*/ 3149501 h 3163521"/>
              <a:gd name="connsiteX122" fmla="*/ 5433909 w 12193149"/>
              <a:gd name="connsiteY122" fmla="*/ 3138248 h 3163521"/>
              <a:gd name="connsiteX123" fmla="*/ 5382817 w 12193149"/>
              <a:gd name="connsiteY123" fmla="*/ 3120546 h 3163521"/>
              <a:gd name="connsiteX124" fmla="*/ 5262912 w 12193149"/>
              <a:gd name="connsiteY124" fmla="*/ 3100129 h 3163521"/>
              <a:gd name="connsiteX125" fmla="*/ 5224109 w 12193149"/>
              <a:gd name="connsiteY125" fmla="*/ 3089005 h 3163521"/>
              <a:gd name="connsiteX126" fmla="*/ 5175808 w 12193149"/>
              <a:gd name="connsiteY126" fmla="*/ 3086015 h 3163521"/>
              <a:gd name="connsiteX127" fmla="*/ 5157702 w 12193149"/>
              <a:gd name="connsiteY127" fmla="*/ 3078792 h 3163521"/>
              <a:gd name="connsiteX128" fmla="*/ 5143747 w 12193149"/>
              <a:gd name="connsiteY128" fmla="*/ 3075392 h 3163521"/>
              <a:gd name="connsiteX129" fmla="*/ 5140744 w 12193149"/>
              <a:gd name="connsiteY129" fmla="*/ 3073291 h 3163521"/>
              <a:gd name="connsiteX130" fmla="*/ 5122807 w 12193149"/>
              <a:gd name="connsiteY130" fmla="*/ 3062438 h 3163521"/>
              <a:gd name="connsiteX131" fmla="*/ 5066938 w 12193149"/>
              <a:gd name="connsiteY131" fmla="*/ 3069009 h 3163521"/>
              <a:gd name="connsiteX132" fmla="*/ 5012662 w 12193149"/>
              <a:gd name="connsiteY132" fmla="*/ 3052628 h 3163521"/>
              <a:gd name="connsiteX133" fmla="*/ 4841589 w 12193149"/>
              <a:gd name="connsiteY133" fmla="*/ 3028611 h 3163521"/>
              <a:gd name="connsiteX134" fmla="*/ 4763595 w 12193149"/>
              <a:gd name="connsiteY134" fmla="*/ 3000843 h 3163521"/>
              <a:gd name="connsiteX135" fmla="*/ 4724334 w 12193149"/>
              <a:gd name="connsiteY135" fmla="*/ 2991829 h 3163521"/>
              <a:gd name="connsiteX136" fmla="*/ 4722324 w 12193149"/>
              <a:gd name="connsiteY136" fmla="*/ 2991080 h 3163521"/>
              <a:gd name="connsiteX137" fmla="*/ 4723259 w 12193149"/>
              <a:gd name="connsiteY137" fmla="*/ 2990869 h 3163521"/>
              <a:gd name="connsiteX138" fmla="*/ 4718350 w 12193149"/>
              <a:gd name="connsiteY138" fmla="*/ 2989599 h 3163521"/>
              <a:gd name="connsiteX139" fmla="*/ 4722324 w 12193149"/>
              <a:gd name="connsiteY139" fmla="*/ 2991080 h 3163521"/>
              <a:gd name="connsiteX140" fmla="*/ 4716674 w 12193149"/>
              <a:gd name="connsiteY140" fmla="*/ 2992355 h 3163521"/>
              <a:gd name="connsiteX141" fmla="*/ 4516962 w 12193149"/>
              <a:gd name="connsiteY141" fmla="*/ 2982453 h 3163521"/>
              <a:gd name="connsiteX142" fmla="*/ 4429691 w 12193149"/>
              <a:gd name="connsiteY142" fmla="*/ 2971802 h 3163521"/>
              <a:gd name="connsiteX143" fmla="*/ 4364023 w 12193149"/>
              <a:gd name="connsiteY143" fmla="*/ 2970456 h 3163521"/>
              <a:gd name="connsiteX144" fmla="*/ 4318114 w 12193149"/>
              <a:gd name="connsiteY144" fmla="*/ 2977071 h 3163521"/>
              <a:gd name="connsiteX145" fmla="*/ 4316258 w 12193149"/>
              <a:gd name="connsiteY145" fmla="*/ 2975730 h 3163521"/>
              <a:gd name="connsiteX146" fmla="*/ 4296292 w 12193149"/>
              <a:gd name="connsiteY146" fmla="*/ 2973851 h 3163521"/>
              <a:gd name="connsiteX147" fmla="*/ 4291212 w 12193149"/>
              <a:gd name="connsiteY147" fmla="*/ 2976768 h 3163521"/>
              <a:gd name="connsiteX148" fmla="*/ 4277290 w 12193149"/>
              <a:gd name="connsiteY148" fmla="*/ 2976522 h 3163521"/>
              <a:gd name="connsiteX149" fmla="*/ 4249265 w 12193149"/>
              <a:gd name="connsiteY149" fmla="*/ 2978846 h 3163521"/>
              <a:gd name="connsiteX150" fmla="*/ 4203199 w 12193149"/>
              <a:gd name="connsiteY150" fmla="*/ 2976051 h 3163521"/>
              <a:gd name="connsiteX151" fmla="*/ 4202893 w 12193149"/>
              <a:gd name="connsiteY151" fmla="*/ 2974792 h 3163521"/>
              <a:gd name="connsiteX152" fmla="*/ 4192396 w 12193149"/>
              <a:gd name="connsiteY152" fmla="*/ 2969158 h 3163521"/>
              <a:gd name="connsiteX153" fmla="*/ 4143893 w 12193149"/>
              <a:gd name="connsiteY153" fmla="*/ 2953293 h 3163521"/>
              <a:gd name="connsiteX154" fmla="*/ 4084245 w 12193149"/>
              <a:gd name="connsiteY154" fmla="*/ 2926760 h 3163521"/>
              <a:gd name="connsiteX155" fmla="*/ 4075694 w 12193149"/>
              <a:gd name="connsiteY155" fmla="*/ 2925925 h 3163521"/>
              <a:gd name="connsiteX156" fmla="*/ 4075575 w 12193149"/>
              <a:gd name="connsiteY156" fmla="*/ 2925626 h 3163521"/>
              <a:gd name="connsiteX157" fmla="*/ 4066658 w 12193149"/>
              <a:gd name="connsiteY157" fmla="*/ 2924182 h 3163521"/>
              <a:gd name="connsiteX158" fmla="*/ 4060102 w 12193149"/>
              <a:gd name="connsiteY158" fmla="*/ 2924400 h 3163521"/>
              <a:gd name="connsiteX159" fmla="*/ 4043512 w 12193149"/>
              <a:gd name="connsiteY159" fmla="*/ 2922779 h 3163521"/>
              <a:gd name="connsiteX160" fmla="*/ 4038145 w 12193149"/>
              <a:gd name="connsiteY160" fmla="*/ 2920345 h 3163521"/>
              <a:gd name="connsiteX161" fmla="*/ 4036511 w 12193149"/>
              <a:gd name="connsiteY161" fmla="*/ 2916678 h 3163521"/>
              <a:gd name="connsiteX162" fmla="*/ 4034926 w 12193149"/>
              <a:gd name="connsiteY162" fmla="*/ 2916913 h 3163521"/>
              <a:gd name="connsiteX163" fmla="*/ 4005686 w 12193149"/>
              <a:gd name="connsiteY163" fmla="*/ 2904345 h 3163521"/>
              <a:gd name="connsiteX164" fmla="*/ 3937994 w 12193149"/>
              <a:gd name="connsiteY164" fmla="*/ 2886888 h 3163521"/>
              <a:gd name="connsiteX165" fmla="*/ 3898423 w 12193149"/>
              <a:gd name="connsiteY165" fmla="*/ 2881233 h 3163521"/>
              <a:gd name="connsiteX166" fmla="*/ 3790908 w 12193149"/>
              <a:gd name="connsiteY166" fmla="*/ 2860995 h 3163521"/>
              <a:gd name="connsiteX167" fmla="*/ 3683661 w 12193149"/>
              <a:gd name="connsiteY167" fmla="*/ 2837072 h 3163521"/>
              <a:gd name="connsiteX168" fmla="*/ 3611183 w 12193149"/>
              <a:gd name="connsiteY168" fmla="*/ 2804801 h 3163521"/>
              <a:gd name="connsiteX169" fmla="*/ 3605003 w 12193149"/>
              <a:gd name="connsiteY169" fmla="*/ 2806163 h 3163521"/>
              <a:gd name="connsiteX170" fmla="*/ 3595884 w 12193149"/>
              <a:gd name="connsiteY170" fmla="*/ 2806327 h 3163521"/>
              <a:gd name="connsiteX171" fmla="*/ 3595649 w 12193149"/>
              <a:gd name="connsiteY171" fmla="*/ 2806058 h 3163521"/>
              <a:gd name="connsiteX172" fmla="*/ 3587126 w 12193149"/>
              <a:gd name="connsiteY172" fmla="*/ 2806748 h 3163521"/>
              <a:gd name="connsiteX173" fmla="*/ 3537283 w 12193149"/>
              <a:gd name="connsiteY173" fmla="*/ 2797049 h 3163521"/>
              <a:gd name="connsiteX174" fmla="*/ 3474371 w 12193149"/>
              <a:gd name="connsiteY174" fmla="*/ 2793388 h 3163521"/>
              <a:gd name="connsiteX175" fmla="*/ 3401876 w 12193149"/>
              <a:gd name="connsiteY175" fmla="*/ 2781340 h 3163521"/>
              <a:gd name="connsiteX176" fmla="*/ 3365036 w 12193149"/>
              <a:gd name="connsiteY176" fmla="*/ 2798292 h 3163521"/>
              <a:gd name="connsiteX177" fmla="*/ 3345174 w 12193149"/>
              <a:gd name="connsiteY177" fmla="*/ 2799974 h 3163521"/>
              <a:gd name="connsiteX178" fmla="*/ 3342846 w 12193149"/>
              <a:gd name="connsiteY178" fmla="*/ 2798999 h 3163521"/>
              <a:gd name="connsiteX179" fmla="*/ 3263504 w 12193149"/>
              <a:gd name="connsiteY179" fmla="*/ 2804876 h 3163521"/>
              <a:gd name="connsiteX180" fmla="*/ 3143704 w 12193149"/>
              <a:gd name="connsiteY180" fmla="*/ 2812651 h 3163521"/>
              <a:gd name="connsiteX181" fmla="*/ 3031439 w 12193149"/>
              <a:gd name="connsiteY181" fmla="*/ 2815294 h 3163521"/>
              <a:gd name="connsiteX182" fmla="*/ 2782717 w 12193149"/>
              <a:gd name="connsiteY182" fmla="*/ 2837115 h 3163521"/>
              <a:gd name="connsiteX183" fmla="*/ 2647675 w 12193149"/>
              <a:gd name="connsiteY183" fmla="*/ 2847651 h 3163521"/>
              <a:gd name="connsiteX184" fmla="*/ 2569176 w 12193149"/>
              <a:gd name="connsiteY184" fmla="*/ 2821410 h 3163521"/>
              <a:gd name="connsiteX185" fmla="*/ 2444403 w 12193149"/>
              <a:gd name="connsiteY185" fmla="*/ 2835311 h 3163521"/>
              <a:gd name="connsiteX186" fmla="*/ 2316260 w 12193149"/>
              <a:gd name="connsiteY186" fmla="*/ 2843778 h 3163521"/>
              <a:gd name="connsiteX187" fmla="*/ 2209726 w 12193149"/>
              <a:gd name="connsiteY187" fmla="*/ 2838545 h 3163521"/>
              <a:gd name="connsiteX188" fmla="*/ 2095813 w 12193149"/>
              <a:gd name="connsiteY188" fmla="*/ 2821834 h 3163521"/>
              <a:gd name="connsiteX189" fmla="*/ 1998504 w 12193149"/>
              <a:gd name="connsiteY189" fmla="*/ 2813814 h 3163521"/>
              <a:gd name="connsiteX190" fmla="*/ 1929320 w 12193149"/>
              <a:gd name="connsiteY190" fmla="*/ 2835759 h 3163521"/>
              <a:gd name="connsiteX191" fmla="*/ 1922798 w 12193149"/>
              <a:gd name="connsiteY191" fmla="*/ 2830928 h 3163521"/>
              <a:gd name="connsiteX192" fmla="*/ 1874228 w 12193149"/>
              <a:gd name="connsiteY192" fmla="*/ 2832523 h 3163521"/>
              <a:gd name="connsiteX193" fmla="*/ 1787803 w 12193149"/>
              <a:gd name="connsiteY193" fmla="*/ 2860145 h 3163521"/>
              <a:gd name="connsiteX194" fmla="*/ 1739352 w 12193149"/>
              <a:gd name="connsiteY194" fmla="*/ 2855094 h 3163521"/>
              <a:gd name="connsiteX195" fmla="*/ 1676219 w 12193149"/>
              <a:gd name="connsiteY195" fmla="*/ 2838745 h 3163521"/>
              <a:gd name="connsiteX196" fmla="*/ 1609817 w 12193149"/>
              <a:gd name="connsiteY196" fmla="*/ 2831848 h 3163521"/>
              <a:gd name="connsiteX197" fmla="*/ 1497258 w 12193149"/>
              <a:gd name="connsiteY197" fmla="*/ 2806258 h 3163521"/>
              <a:gd name="connsiteX198" fmla="*/ 1151127 w 12193149"/>
              <a:gd name="connsiteY198" fmla="*/ 2756823 h 3163521"/>
              <a:gd name="connsiteX199" fmla="*/ 859417 w 12193149"/>
              <a:gd name="connsiteY199" fmla="*/ 2747390 h 3163521"/>
              <a:gd name="connsiteX200" fmla="*/ 838688 w 12193149"/>
              <a:gd name="connsiteY200" fmla="*/ 2748603 h 3163521"/>
              <a:gd name="connsiteX201" fmla="*/ 817957 w 12193149"/>
              <a:gd name="connsiteY201" fmla="*/ 2746639 h 3163521"/>
              <a:gd name="connsiteX202" fmla="*/ 812654 w 12193149"/>
              <a:gd name="connsiteY202" fmla="*/ 2749533 h 3163521"/>
              <a:gd name="connsiteX203" fmla="*/ 721195 w 12193149"/>
              <a:gd name="connsiteY203" fmla="*/ 2748443 h 3163521"/>
              <a:gd name="connsiteX204" fmla="*/ 720890 w 12193149"/>
              <a:gd name="connsiteY204" fmla="*/ 2747181 h 3163521"/>
              <a:gd name="connsiteX205" fmla="*/ 710023 w 12193149"/>
              <a:gd name="connsiteY205" fmla="*/ 2741504 h 3163521"/>
              <a:gd name="connsiteX206" fmla="*/ 597940 w 12193149"/>
              <a:gd name="connsiteY206" fmla="*/ 2698646 h 3163521"/>
              <a:gd name="connsiteX207" fmla="*/ 579683 w 12193149"/>
              <a:gd name="connsiteY207" fmla="*/ 2695994 h 3163521"/>
              <a:gd name="connsiteX208" fmla="*/ 572865 w 12193149"/>
              <a:gd name="connsiteY208" fmla="*/ 2696183 h 3163521"/>
              <a:gd name="connsiteX209" fmla="*/ 446247 w 12193149"/>
              <a:gd name="connsiteY209" fmla="*/ 2658153 h 3163521"/>
              <a:gd name="connsiteX210" fmla="*/ 405163 w 12193149"/>
              <a:gd name="connsiteY210" fmla="*/ 2652330 h 3163521"/>
              <a:gd name="connsiteX211" fmla="*/ 293583 w 12193149"/>
              <a:gd name="connsiteY211" fmla="*/ 2631634 h 3163521"/>
              <a:gd name="connsiteX212" fmla="*/ 119529 w 12193149"/>
              <a:gd name="connsiteY212" fmla="*/ 2579829 h 3163521"/>
              <a:gd name="connsiteX213" fmla="*/ 16674 w 12193149"/>
              <a:gd name="connsiteY213" fmla="*/ 2576973 h 3163521"/>
              <a:gd name="connsiteX214" fmla="*/ 1150 w 12193149"/>
              <a:gd name="connsiteY214" fmla="*/ 2571504 h 3163521"/>
              <a:gd name="connsiteX215" fmla="*/ 1148 w 12193149"/>
              <a:gd name="connsiteY215" fmla="*/ 1040995 h 3163521"/>
              <a:gd name="connsiteX216" fmla="*/ 1148 w 12193149"/>
              <a:gd name="connsiteY216" fmla="*/ 818782 h 3163521"/>
              <a:gd name="connsiteX0" fmla="*/ 1148 w 12193149"/>
              <a:gd name="connsiteY0" fmla="*/ 0 h 3171710"/>
              <a:gd name="connsiteX1" fmla="*/ 12181789 w 12193149"/>
              <a:gd name="connsiteY1" fmla="*/ 8189 h 3171710"/>
              <a:gd name="connsiteX2" fmla="*/ 12193149 w 12193149"/>
              <a:gd name="connsiteY2" fmla="*/ 1406710 h 3171710"/>
              <a:gd name="connsiteX3" fmla="*/ 12185986 w 12193149"/>
              <a:gd name="connsiteY3" fmla="*/ 1411160 h 3171710"/>
              <a:gd name="connsiteX4" fmla="*/ 12156363 w 12193149"/>
              <a:gd name="connsiteY4" fmla="*/ 1424337 h 3171710"/>
              <a:gd name="connsiteX5" fmla="*/ 12139215 w 12193149"/>
              <a:gd name="connsiteY5" fmla="*/ 1450150 h 3171710"/>
              <a:gd name="connsiteX6" fmla="*/ 12126327 w 12193149"/>
              <a:gd name="connsiteY6" fmla="*/ 1451661 h 3171710"/>
              <a:gd name="connsiteX7" fmla="*/ 12124007 w 12193149"/>
              <a:gd name="connsiteY7" fmla="*/ 1451765 h 3171710"/>
              <a:gd name="connsiteX8" fmla="*/ 12116854 w 12193149"/>
              <a:gd name="connsiteY8" fmla="*/ 1455579 h 3171710"/>
              <a:gd name="connsiteX9" fmla="*/ 12099497 w 12193149"/>
              <a:gd name="connsiteY9" fmla="*/ 1455110 h 3171710"/>
              <a:gd name="connsiteX10" fmla="*/ 12087073 w 12193149"/>
              <a:gd name="connsiteY10" fmla="*/ 1463312 h 3171710"/>
              <a:gd name="connsiteX11" fmla="*/ 12031073 w 12193149"/>
              <a:gd name="connsiteY11" fmla="*/ 1506980 h 3171710"/>
              <a:gd name="connsiteX12" fmla="*/ 11995833 w 12193149"/>
              <a:gd name="connsiteY12" fmla="*/ 1530429 h 3171710"/>
              <a:gd name="connsiteX13" fmla="*/ 11979717 w 12193149"/>
              <a:gd name="connsiteY13" fmla="*/ 1535132 h 3171710"/>
              <a:gd name="connsiteX14" fmla="*/ 11959046 w 12193149"/>
              <a:gd name="connsiteY14" fmla="*/ 1544529 h 3171710"/>
              <a:gd name="connsiteX15" fmla="*/ 11920454 w 12193149"/>
              <a:gd name="connsiteY15" fmla="*/ 1557854 h 3171710"/>
              <a:gd name="connsiteX16" fmla="*/ 11903656 w 12193149"/>
              <a:gd name="connsiteY16" fmla="*/ 1569397 h 3171710"/>
              <a:gd name="connsiteX17" fmla="*/ 11895048 w 12193149"/>
              <a:gd name="connsiteY17" fmla="*/ 1571762 h 3171710"/>
              <a:gd name="connsiteX18" fmla="*/ 11891968 w 12193149"/>
              <a:gd name="connsiteY18" fmla="*/ 1582700 h 3171710"/>
              <a:gd name="connsiteX19" fmla="*/ 11870776 w 12193149"/>
              <a:gd name="connsiteY19" fmla="*/ 1604787 h 3171710"/>
              <a:gd name="connsiteX20" fmla="*/ 11813376 w 12193149"/>
              <a:gd name="connsiteY20" fmla="*/ 1624630 h 3171710"/>
              <a:gd name="connsiteX21" fmla="*/ 11590693 w 12193149"/>
              <a:gd name="connsiteY21" fmla="*/ 1790748 h 3171710"/>
              <a:gd name="connsiteX22" fmla="*/ 11506817 w 12193149"/>
              <a:gd name="connsiteY22" fmla="*/ 1860594 h 3171710"/>
              <a:gd name="connsiteX23" fmla="*/ 11280332 w 12193149"/>
              <a:gd name="connsiteY23" fmla="*/ 2050542 h 3171710"/>
              <a:gd name="connsiteX24" fmla="*/ 11228309 w 12193149"/>
              <a:gd name="connsiteY24" fmla="*/ 2103207 h 3171710"/>
              <a:gd name="connsiteX25" fmla="*/ 11218087 w 12193149"/>
              <a:gd name="connsiteY25" fmla="*/ 2102932 h 3171710"/>
              <a:gd name="connsiteX26" fmla="*/ 11217184 w 12193149"/>
              <a:gd name="connsiteY26" fmla="*/ 2101989 h 3171710"/>
              <a:gd name="connsiteX27" fmla="*/ 11188885 w 12193149"/>
              <a:gd name="connsiteY27" fmla="*/ 2119354 h 3171710"/>
              <a:gd name="connsiteX28" fmla="*/ 11184501 w 12193149"/>
              <a:gd name="connsiteY28" fmla="*/ 2119496 h 3171710"/>
              <a:gd name="connsiteX29" fmla="*/ 11166854 w 12193149"/>
              <a:gd name="connsiteY29" fmla="*/ 2133583 h 3171710"/>
              <a:gd name="connsiteX30" fmla="*/ 11157311 w 12193149"/>
              <a:gd name="connsiteY30" fmla="*/ 2139385 h 3171710"/>
              <a:gd name="connsiteX31" fmla="*/ 11155496 w 12193149"/>
              <a:gd name="connsiteY31" fmla="*/ 2144068 h 3171710"/>
              <a:gd name="connsiteX32" fmla="*/ 11140961 w 12193149"/>
              <a:gd name="connsiteY32" fmla="*/ 2151086 h 3171710"/>
              <a:gd name="connsiteX33" fmla="*/ 11138961 w 12193149"/>
              <a:gd name="connsiteY33" fmla="*/ 2150743 h 3171710"/>
              <a:gd name="connsiteX34" fmla="*/ 11128208 w 12193149"/>
              <a:gd name="connsiteY34" fmla="*/ 2160803 h 3171710"/>
              <a:gd name="connsiteX35" fmla="*/ 11120691 w 12193149"/>
              <a:gd name="connsiteY35" fmla="*/ 2174395 h 3171710"/>
              <a:gd name="connsiteX36" fmla="*/ 10894683 w 12193149"/>
              <a:gd name="connsiteY36" fmla="*/ 2300370 h 3171710"/>
              <a:gd name="connsiteX37" fmla="*/ 10773300 w 12193149"/>
              <a:gd name="connsiteY37" fmla="*/ 2350162 h 3171710"/>
              <a:gd name="connsiteX38" fmla="*/ 10627668 w 12193149"/>
              <a:gd name="connsiteY38" fmla="*/ 2386200 h 3171710"/>
              <a:gd name="connsiteX39" fmla="*/ 10581895 w 12193149"/>
              <a:gd name="connsiteY39" fmla="*/ 2395660 h 3171710"/>
              <a:gd name="connsiteX40" fmla="*/ 10547790 w 12193149"/>
              <a:gd name="connsiteY40" fmla="*/ 2425394 h 3171710"/>
              <a:gd name="connsiteX41" fmla="*/ 10529643 w 12193149"/>
              <a:gd name="connsiteY41" fmla="*/ 2423878 h 3171710"/>
              <a:gd name="connsiteX42" fmla="*/ 10526446 w 12193149"/>
              <a:gd name="connsiteY42" fmla="*/ 2423382 h 3171710"/>
              <a:gd name="connsiteX43" fmla="*/ 10515129 w 12193149"/>
              <a:gd name="connsiteY43" fmla="*/ 2426508 h 3171710"/>
              <a:gd name="connsiteX44" fmla="*/ 10491735 w 12193149"/>
              <a:gd name="connsiteY44" fmla="*/ 2421127 h 3171710"/>
              <a:gd name="connsiteX45" fmla="*/ 10471418 w 12193149"/>
              <a:gd name="connsiteY45" fmla="*/ 2428664 h 3171710"/>
              <a:gd name="connsiteX46" fmla="*/ 10377042 w 12193149"/>
              <a:gd name="connsiteY46" fmla="*/ 2471569 h 3171710"/>
              <a:gd name="connsiteX47" fmla="*/ 10319338 w 12193149"/>
              <a:gd name="connsiteY47" fmla="*/ 2493192 h 3171710"/>
              <a:gd name="connsiteX48" fmla="*/ 10295467 w 12193149"/>
              <a:gd name="connsiteY48" fmla="*/ 2495050 h 3171710"/>
              <a:gd name="connsiteX49" fmla="*/ 10263443 w 12193149"/>
              <a:gd name="connsiteY49" fmla="*/ 2501919 h 3171710"/>
              <a:gd name="connsiteX50" fmla="*/ 10205418 w 12193149"/>
              <a:gd name="connsiteY50" fmla="*/ 2509120 h 3171710"/>
              <a:gd name="connsiteX51" fmla="*/ 10177759 w 12193149"/>
              <a:gd name="connsiteY51" fmla="*/ 2519914 h 3171710"/>
              <a:gd name="connsiteX52" fmla="*/ 10165070 w 12193149"/>
              <a:gd name="connsiteY52" fmla="*/ 2520710 h 3171710"/>
              <a:gd name="connsiteX53" fmla="*/ 10156308 w 12193149"/>
              <a:gd name="connsiteY53" fmla="*/ 2534458 h 3171710"/>
              <a:gd name="connsiteX54" fmla="*/ 10118267 w 12193149"/>
              <a:gd name="connsiteY54" fmla="*/ 2558113 h 3171710"/>
              <a:gd name="connsiteX55" fmla="*/ 10083317 w 12193149"/>
              <a:gd name="connsiteY55" fmla="*/ 2570267 h 3171710"/>
              <a:gd name="connsiteX56" fmla="*/ 10040388 w 12193149"/>
              <a:gd name="connsiteY56" fmla="*/ 2568603 h 3171710"/>
              <a:gd name="connsiteX57" fmla="*/ 9961167 w 12193149"/>
              <a:gd name="connsiteY57" fmla="*/ 2584118 h 3171710"/>
              <a:gd name="connsiteX58" fmla="*/ 9848940 w 12193149"/>
              <a:gd name="connsiteY58" fmla="*/ 2590886 h 3171710"/>
              <a:gd name="connsiteX59" fmla="*/ 9729457 w 12193149"/>
              <a:gd name="connsiteY59" fmla="*/ 2611093 h 3171710"/>
              <a:gd name="connsiteX60" fmla="*/ 9613704 w 12193149"/>
              <a:gd name="connsiteY60" fmla="*/ 2639342 h 3171710"/>
              <a:gd name="connsiteX61" fmla="*/ 9338590 w 12193149"/>
              <a:gd name="connsiteY61" fmla="*/ 2696264 h 3171710"/>
              <a:gd name="connsiteX62" fmla="*/ 9232518 w 12193149"/>
              <a:gd name="connsiteY62" fmla="*/ 2720120 h 3171710"/>
              <a:gd name="connsiteX63" fmla="*/ 9156690 w 12193149"/>
              <a:gd name="connsiteY63" fmla="*/ 2730199 h 3171710"/>
              <a:gd name="connsiteX64" fmla="*/ 9054601 w 12193149"/>
              <a:gd name="connsiteY64" fmla="*/ 2737726 h 3171710"/>
              <a:gd name="connsiteX65" fmla="*/ 9006634 w 12193149"/>
              <a:gd name="connsiteY65" fmla="*/ 2741011 h 3171710"/>
              <a:gd name="connsiteX66" fmla="*/ 9006349 w 12193149"/>
              <a:gd name="connsiteY66" fmla="*/ 2740771 h 3171710"/>
              <a:gd name="connsiteX67" fmla="*/ 8997380 w 12193149"/>
              <a:gd name="connsiteY67" fmla="*/ 2741982 h 3171710"/>
              <a:gd name="connsiteX68" fmla="*/ 8991542 w 12193149"/>
              <a:gd name="connsiteY68" fmla="*/ 2744043 h 3171710"/>
              <a:gd name="connsiteX69" fmla="*/ 8975485 w 12193149"/>
              <a:gd name="connsiteY69" fmla="*/ 2747269 h 3171710"/>
              <a:gd name="connsiteX70" fmla="*/ 8969159 w 12193149"/>
              <a:gd name="connsiteY70" fmla="*/ 2746569 h 3171710"/>
              <a:gd name="connsiteX71" fmla="*/ 8964196 w 12193149"/>
              <a:gd name="connsiteY71" fmla="*/ 2744344 h 3171710"/>
              <a:gd name="connsiteX72" fmla="*/ 8930136 w 12193149"/>
              <a:gd name="connsiteY72" fmla="*/ 2741156 h 3171710"/>
              <a:gd name="connsiteX73" fmla="*/ 8753592 w 12193149"/>
              <a:gd name="connsiteY73" fmla="*/ 2760388 h 3171710"/>
              <a:gd name="connsiteX74" fmla="*/ 8708995 w 12193149"/>
              <a:gd name="connsiteY74" fmla="*/ 2762489 h 3171710"/>
              <a:gd name="connsiteX75" fmla="*/ 8597219 w 12193149"/>
              <a:gd name="connsiteY75" fmla="*/ 2771061 h 3171710"/>
              <a:gd name="connsiteX76" fmla="*/ 8526378 w 12193149"/>
              <a:gd name="connsiteY76" fmla="*/ 2756219 h 3171710"/>
              <a:gd name="connsiteX77" fmla="*/ 8512131 w 12193149"/>
              <a:gd name="connsiteY77" fmla="*/ 2762134 h 3171710"/>
              <a:gd name="connsiteX78" fmla="*/ 8507315 w 12193149"/>
              <a:gd name="connsiteY78" fmla="*/ 2765135 h 3171710"/>
              <a:gd name="connsiteX79" fmla="*/ 8499116 w 12193149"/>
              <a:gd name="connsiteY79" fmla="*/ 2767873 h 3171710"/>
              <a:gd name="connsiteX80" fmla="*/ 8498742 w 12193149"/>
              <a:gd name="connsiteY80" fmla="*/ 2767694 h 3171710"/>
              <a:gd name="connsiteX81" fmla="*/ 8491397 w 12193149"/>
              <a:gd name="connsiteY81" fmla="*/ 2770744 h 3171710"/>
              <a:gd name="connsiteX82" fmla="*/ 8368330 w 12193149"/>
              <a:gd name="connsiteY82" fmla="*/ 2784786 h 3171710"/>
              <a:gd name="connsiteX83" fmla="*/ 8354947 w 12193149"/>
              <a:gd name="connsiteY83" fmla="*/ 2784980 h 3171710"/>
              <a:gd name="connsiteX84" fmla="*/ 8321252 w 12193149"/>
              <a:gd name="connsiteY84" fmla="*/ 2801558 h 3171710"/>
              <a:gd name="connsiteX85" fmla="*/ 8315581 w 12193149"/>
              <a:gd name="connsiteY85" fmla="*/ 2801884 h 3171710"/>
              <a:gd name="connsiteX86" fmla="*/ 8296322 w 12193149"/>
              <a:gd name="connsiteY86" fmla="*/ 2815779 h 3171710"/>
              <a:gd name="connsiteX87" fmla="*/ 8285424 w 12193149"/>
              <a:gd name="connsiteY87" fmla="*/ 2821602 h 3171710"/>
              <a:gd name="connsiteX88" fmla="*/ 8284298 w 12193149"/>
              <a:gd name="connsiteY88" fmla="*/ 2826045 h 3171710"/>
              <a:gd name="connsiteX89" fmla="*/ 8267224 w 12193149"/>
              <a:gd name="connsiteY89" fmla="*/ 2833220 h 3171710"/>
              <a:gd name="connsiteX90" fmla="*/ 8264525 w 12193149"/>
              <a:gd name="connsiteY90" fmla="*/ 2832990 h 3171710"/>
              <a:gd name="connsiteX91" fmla="*/ 8253181 w 12193149"/>
              <a:gd name="connsiteY91" fmla="*/ 2842833 h 3171710"/>
              <a:gd name="connsiteX92" fmla="*/ 8246982 w 12193149"/>
              <a:gd name="connsiteY92" fmla="*/ 2855825 h 3171710"/>
              <a:gd name="connsiteX93" fmla="*/ 8091420 w 12193149"/>
              <a:gd name="connsiteY93" fmla="*/ 2901986 h 3171710"/>
              <a:gd name="connsiteX94" fmla="*/ 7906555 w 12193149"/>
              <a:gd name="connsiteY94" fmla="*/ 2943959 h 3171710"/>
              <a:gd name="connsiteX95" fmla="*/ 7719893 w 12193149"/>
              <a:gd name="connsiteY95" fmla="*/ 2969674 h 3171710"/>
              <a:gd name="connsiteX96" fmla="*/ 7615495 w 12193149"/>
              <a:gd name="connsiteY96" fmla="*/ 2966203 h 3171710"/>
              <a:gd name="connsiteX97" fmla="*/ 7528691 w 12193149"/>
              <a:gd name="connsiteY97" fmla="*/ 2972031 h 3171710"/>
              <a:gd name="connsiteX98" fmla="*/ 7520719 w 12193149"/>
              <a:gd name="connsiteY98" fmla="*/ 2974584 h 3171710"/>
              <a:gd name="connsiteX99" fmla="*/ 7508559 w 12193149"/>
              <a:gd name="connsiteY99" fmla="*/ 2975919 h 3171710"/>
              <a:gd name="connsiteX100" fmla="*/ 7508188 w 12193149"/>
              <a:gd name="connsiteY100" fmla="*/ 2975592 h 3171710"/>
              <a:gd name="connsiteX101" fmla="*/ 7496943 w 12193149"/>
              <a:gd name="connsiteY101" fmla="*/ 2977544 h 3171710"/>
              <a:gd name="connsiteX102" fmla="*/ 7219707 w 12193149"/>
              <a:gd name="connsiteY102" fmla="*/ 2983651 h 3171710"/>
              <a:gd name="connsiteX103" fmla="*/ 7202249 w 12193149"/>
              <a:gd name="connsiteY103" fmla="*/ 2988201 h 3171710"/>
              <a:gd name="connsiteX104" fmla="*/ 7198152 w 12193149"/>
              <a:gd name="connsiteY104" fmla="*/ 2993559 h 3171710"/>
              <a:gd name="connsiteX105" fmla="*/ 7171956 w 12193149"/>
              <a:gd name="connsiteY105" fmla="*/ 2998207 h 3171710"/>
              <a:gd name="connsiteX106" fmla="*/ 7098136 w 12193149"/>
              <a:gd name="connsiteY106" fmla="*/ 3010435 h 3171710"/>
              <a:gd name="connsiteX107" fmla="*/ 7019644 w 12193149"/>
              <a:gd name="connsiteY107" fmla="*/ 3010061 h 3171710"/>
              <a:gd name="connsiteX108" fmla="*/ 6905294 w 12193149"/>
              <a:gd name="connsiteY108" fmla="*/ 3039567 h 3171710"/>
              <a:gd name="connsiteX109" fmla="*/ 6709370 w 12193149"/>
              <a:gd name="connsiteY109" fmla="*/ 3067522 h 3171710"/>
              <a:gd name="connsiteX110" fmla="*/ 6550602 w 12193149"/>
              <a:gd name="connsiteY110" fmla="*/ 3096298 h 3171710"/>
              <a:gd name="connsiteX111" fmla="*/ 6318708 w 12193149"/>
              <a:gd name="connsiteY111" fmla="*/ 3143098 h 3171710"/>
              <a:gd name="connsiteX112" fmla="*/ 6169822 w 12193149"/>
              <a:gd name="connsiteY112" fmla="*/ 3145185 h 3171710"/>
              <a:gd name="connsiteX113" fmla="*/ 6074996 w 12193149"/>
              <a:gd name="connsiteY113" fmla="*/ 3165647 h 3171710"/>
              <a:gd name="connsiteX114" fmla="*/ 6069677 w 12193149"/>
              <a:gd name="connsiteY114" fmla="*/ 3164110 h 3171710"/>
              <a:gd name="connsiteX115" fmla="*/ 6049786 w 12193149"/>
              <a:gd name="connsiteY115" fmla="*/ 3164793 h 3171710"/>
              <a:gd name="connsiteX116" fmla="*/ 6042433 w 12193149"/>
              <a:gd name="connsiteY116" fmla="*/ 3156444 h 3171710"/>
              <a:gd name="connsiteX117" fmla="*/ 6011238 w 12193149"/>
              <a:gd name="connsiteY117" fmla="*/ 3151351 h 3171710"/>
              <a:gd name="connsiteX118" fmla="*/ 5958523 w 12193149"/>
              <a:gd name="connsiteY118" fmla="*/ 3154995 h 3171710"/>
              <a:gd name="connsiteX119" fmla="*/ 5760067 w 12193149"/>
              <a:gd name="connsiteY119" fmla="*/ 3170687 h 3171710"/>
              <a:gd name="connsiteX120" fmla="*/ 5628108 w 12193149"/>
              <a:gd name="connsiteY120" fmla="*/ 3171710 h 3171710"/>
              <a:gd name="connsiteX121" fmla="*/ 5472054 w 12193149"/>
              <a:gd name="connsiteY121" fmla="*/ 3157690 h 3171710"/>
              <a:gd name="connsiteX122" fmla="*/ 5433909 w 12193149"/>
              <a:gd name="connsiteY122" fmla="*/ 3146437 h 3171710"/>
              <a:gd name="connsiteX123" fmla="*/ 5382817 w 12193149"/>
              <a:gd name="connsiteY123" fmla="*/ 3128735 h 3171710"/>
              <a:gd name="connsiteX124" fmla="*/ 5262912 w 12193149"/>
              <a:gd name="connsiteY124" fmla="*/ 3108318 h 3171710"/>
              <a:gd name="connsiteX125" fmla="*/ 5224109 w 12193149"/>
              <a:gd name="connsiteY125" fmla="*/ 3097194 h 3171710"/>
              <a:gd name="connsiteX126" fmla="*/ 5175808 w 12193149"/>
              <a:gd name="connsiteY126" fmla="*/ 3094204 h 3171710"/>
              <a:gd name="connsiteX127" fmla="*/ 5157702 w 12193149"/>
              <a:gd name="connsiteY127" fmla="*/ 3086981 h 3171710"/>
              <a:gd name="connsiteX128" fmla="*/ 5143747 w 12193149"/>
              <a:gd name="connsiteY128" fmla="*/ 3083581 h 3171710"/>
              <a:gd name="connsiteX129" fmla="*/ 5140744 w 12193149"/>
              <a:gd name="connsiteY129" fmla="*/ 3081480 h 3171710"/>
              <a:gd name="connsiteX130" fmla="*/ 5122807 w 12193149"/>
              <a:gd name="connsiteY130" fmla="*/ 3070627 h 3171710"/>
              <a:gd name="connsiteX131" fmla="*/ 5066938 w 12193149"/>
              <a:gd name="connsiteY131" fmla="*/ 3077198 h 3171710"/>
              <a:gd name="connsiteX132" fmla="*/ 5012662 w 12193149"/>
              <a:gd name="connsiteY132" fmla="*/ 3060817 h 3171710"/>
              <a:gd name="connsiteX133" fmla="*/ 4841589 w 12193149"/>
              <a:gd name="connsiteY133" fmla="*/ 3036800 h 3171710"/>
              <a:gd name="connsiteX134" fmla="*/ 4763595 w 12193149"/>
              <a:gd name="connsiteY134" fmla="*/ 3009032 h 3171710"/>
              <a:gd name="connsiteX135" fmla="*/ 4724334 w 12193149"/>
              <a:gd name="connsiteY135" fmla="*/ 3000018 h 3171710"/>
              <a:gd name="connsiteX136" fmla="*/ 4722324 w 12193149"/>
              <a:gd name="connsiteY136" fmla="*/ 2999269 h 3171710"/>
              <a:gd name="connsiteX137" fmla="*/ 4723259 w 12193149"/>
              <a:gd name="connsiteY137" fmla="*/ 2999058 h 3171710"/>
              <a:gd name="connsiteX138" fmla="*/ 4718350 w 12193149"/>
              <a:gd name="connsiteY138" fmla="*/ 2997788 h 3171710"/>
              <a:gd name="connsiteX139" fmla="*/ 4722324 w 12193149"/>
              <a:gd name="connsiteY139" fmla="*/ 2999269 h 3171710"/>
              <a:gd name="connsiteX140" fmla="*/ 4716674 w 12193149"/>
              <a:gd name="connsiteY140" fmla="*/ 3000544 h 3171710"/>
              <a:gd name="connsiteX141" fmla="*/ 4516962 w 12193149"/>
              <a:gd name="connsiteY141" fmla="*/ 2990642 h 3171710"/>
              <a:gd name="connsiteX142" fmla="*/ 4429691 w 12193149"/>
              <a:gd name="connsiteY142" fmla="*/ 2979991 h 3171710"/>
              <a:gd name="connsiteX143" fmla="*/ 4364023 w 12193149"/>
              <a:gd name="connsiteY143" fmla="*/ 2978645 h 3171710"/>
              <a:gd name="connsiteX144" fmla="*/ 4318114 w 12193149"/>
              <a:gd name="connsiteY144" fmla="*/ 2985260 h 3171710"/>
              <a:gd name="connsiteX145" fmla="*/ 4316258 w 12193149"/>
              <a:gd name="connsiteY145" fmla="*/ 2983919 h 3171710"/>
              <a:gd name="connsiteX146" fmla="*/ 4296292 w 12193149"/>
              <a:gd name="connsiteY146" fmla="*/ 2982040 h 3171710"/>
              <a:gd name="connsiteX147" fmla="*/ 4291212 w 12193149"/>
              <a:gd name="connsiteY147" fmla="*/ 2984957 h 3171710"/>
              <a:gd name="connsiteX148" fmla="*/ 4277290 w 12193149"/>
              <a:gd name="connsiteY148" fmla="*/ 2984711 h 3171710"/>
              <a:gd name="connsiteX149" fmla="*/ 4249265 w 12193149"/>
              <a:gd name="connsiteY149" fmla="*/ 2987035 h 3171710"/>
              <a:gd name="connsiteX150" fmla="*/ 4203199 w 12193149"/>
              <a:gd name="connsiteY150" fmla="*/ 2984240 h 3171710"/>
              <a:gd name="connsiteX151" fmla="*/ 4202893 w 12193149"/>
              <a:gd name="connsiteY151" fmla="*/ 2982981 h 3171710"/>
              <a:gd name="connsiteX152" fmla="*/ 4192396 w 12193149"/>
              <a:gd name="connsiteY152" fmla="*/ 2977347 h 3171710"/>
              <a:gd name="connsiteX153" fmla="*/ 4143893 w 12193149"/>
              <a:gd name="connsiteY153" fmla="*/ 2961482 h 3171710"/>
              <a:gd name="connsiteX154" fmla="*/ 4084245 w 12193149"/>
              <a:gd name="connsiteY154" fmla="*/ 2934949 h 3171710"/>
              <a:gd name="connsiteX155" fmla="*/ 4075694 w 12193149"/>
              <a:gd name="connsiteY155" fmla="*/ 2934114 h 3171710"/>
              <a:gd name="connsiteX156" fmla="*/ 4075575 w 12193149"/>
              <a:gd name="connsiteY156" fmla="*/ 2933815 h 3171710"/>
              <a:gd name="connsiteX157" fmla="*/ 4066658 w 12193149"/>
              <a:gd name="connsiteY157" fmla="*/ 2932371 h 3171710"/>
              <a:gd name="connsiteX158" fmla="*/ 4060102 w 12193149"/>
              <a:gd name="connsiteY158" fmla="*/ 2932589 h 3171710"/>
              <a:gd name="connsiteX159" fmla="*/ 4043512 w 12193149"/>
              <a:gd name="connsiteY159" fmla="*/ 2930968 h 3171710"/>
              <a:gd name="connsiteX160" fmla="*/ 4038145 w 12193149"/>
              <a:gd name="connsiteY160" fmla="*/ 2928534 h 3171710"/>
              <a:gd name="connsiteX161" fmla="*/ 4036511 w 12193149"/>
              <a:gd name="connsiteY161" fmla="*/ 2924867 h 3171710"/>
              <a:gd name="connsiteX162" fmla="*/ 4034926 w 12193149"/>
              <a:gd name="connsiteY162" fmla="*/ 2925102 h 3171710"/>
              <a:gd name="connsiteX163" fmla="*/ 4005686 w 12193149"/>
              <a:gd name="connsiteY163" fmla="*/ 2912534 h 3171710"/>
              <a:gd name="connsiteX164" fmla="*/ 3937994 w 12193149"/>
              <a:gd name="connsiteY164" fmla="*/ 2895077 h 3171710"/>
              <a:gd name="connsiteX165" fmla="*/ 3898423 w 12193149"/>
              <a:gd name="connsiteY165" fmla="*/ 2889422 h 3171710"/>
              <a:gd name="connsiteX166" fmla="*/ 3790908 w 12193149"/>
              <a:gd name="connsiteY166" fmla="*/ 2869184 h 3171710"/>
              <a:gd name="connsiteX167" fmla="*/ 3683661 w 12193149"/>
              <a:gd name="connsiteY167" fmla="*/ 2845261 h 3171710"/>
              <a:gd name="connsiteX168" fmla="*/ 3611183 w 12193149"/>
              <a:gd name="connsiteY168" fmla="*/ 2812990 h 3171710"/>
              <a:gd name="connsiteX169" fmla="*/ 3605003 w 12193149"/>
              <a:gd name="connsiteY169" fmla="*/ 2814352 h 3171710"/>
              <a:gd name="connsiteX170" fmla="*/ 3595884 w 12193149"/>
              <a:gd name="connsiteY170" fmla="*/ 2814516 h 3171710"/>
              <a:gd name="connsiteX171" fmla="*/ 3595649 w 12193149"/>
              <a:gd name="connsiteY171" fmla="*/ 2814247 h 3171710"/>
              <a:gd name="connsiteX172" fmla="*/ 3587126 w 12193149"/>
              <a:gd name="connsiteY172" fmla="*/ 2814937 h 3171710"/>
              <a:gd name="connsiteX173" fmla="*/ 3537283 w 12193149"/>
              <a:gd name="connsiteY173" fmla="*/ 2805238 h 3171710"/>
              <a:gd name="connsiteX174" fmla="*/ 3474371 w 12193149"/>
              <a:gd name="connsiteY174" fmla="*/ 2801577 h 3171710"/>
              <a:gd name="connsiteX175" fmla="*/ 3401876 w 12193149"/>
              <a:gd name="connsiteY175" fmla="*/ 2789529 h 3171710"/>
              <a:gd name="connsiteX176" fmla="*/ 3365036 w 12193149"/>
              <a:gd name="connsiteY176" fmla="*/ 2806481 h 3171710"/>
              <a:gd name="connsiteX177" fmla="*/ 3345174 w 12193149"/>
              <a:gd name="connsiteY177" fmla="*/ 2808163 h 3171710"/>
              <a:gd name="connsiteX178" fmla="*/ 3342846 w 12193149"/>
              <a:gd name="connsiteY178" fmla="*/ 2807188 h 3171710"/>
              <a:gd name="connsiteX179" fmla="*/ 3263504 w 12193149"/>
              <a:gd name="connsiteY179" fmla="*/ 2813065 h 3171710"/>
              <a:gd name="connsiteX180" fmla="*/ 3143704 w 12193149"/>
              <a:gd name="connsiteY180" fmla="*/ 2820840 h 3171710"/>
              <a:gd name="connsiteX181" fmla="*/ 3031439 w 12193149"/>
              <a:gd name="connsiteY181" fmla="*/ 2823483 h 3171710"/>
              <a:gd name="connsiteX182" fmla="*/ 2782717 w 12193149"/>
              <a:gd name="connsiteY182" fmla="*/ 2845304 h 3171710"/>
              <a:gd name="connsiteX183" fmla="*/ 2647675 w 12193149"/>
              <a:gd name="connsiteY183" fmla="*/ 2855840 h 3171710"/>
              <a:gd name="connsiteX184" fmla="*/ 2569176 w 12193149"/>
              <a:gd name="connsiteY184" fmla="*/ 2829599 h 3171710"/>
              <a:gd name="connsiteX185" fmla="*/ 2444403 w 12193149"/>
              <a:gd name="connsiteY185" fmla="*/ 2843500 h 3171710"/>
              <a:gd name="connsiteX186" fmla="*/ 2316260 w 12193149"/>
              <a:gd name="connsiteY186" fmla="*/ 2851967 h 3171710"/>
              <a:gd name="connsiteX187" fmla="*/ 2209726 w 12193149"/>
              <a:gd name="connsiteY187" fmla="*/ 2846734 h 3171710"/>
              <a:gd name="connsiteX188" fmla="*/ 2095813 w 12193149"/>
              <a:gd name="connsiteY188" fmla="*/ 2830023 h 3171710"/>
              <a:gd name="connsiteX189" fmla="*/ 1998504 w 12193149"/>
              <a:gd name="connsiteY189" fmla="*/ 2822003 h 3171710"/>
              <a:gd name="connsiteX190" fmla="*/ 1929320 w 12193149"/>
              <a:gd name="connsiteY190" fmla="*/ 2843948 h 3171710"/>
              <a:gd name="connsiteX191" fmla="*/ 1922798 w 12193149"/>
              <a:gd name="connsiteY191" fmla="*/ 2839117 h 3171710"/>
              <a:gd name="connsiteX192" fmla="*/ 1874228 w 12193149"/>
              <a:gd name="connsiteY192" fmla="*/ 2840712 h 3171710"/>
              <a:gd name="connsiteX193" fmla="*/ 1787803 w 12193149"/>
              <a:gd name="connsiteY193" fmla="*/ 2868334 h 3171710"/>
              <a:gd name="connsiteX194" fmla="*/ 1739352 w 12193149"/>
              <a:gd name="connsiteY194" fmla="*/ 2863283 h 3171710"/>
              <a:gd name="connsiteX195" fmla="*/ 1676219 w 12193149"/>
              <a:gd name="connsiteY195" fmla="*/ 2846934 h 3171710"/>
              <a:gd name="connsiteX196" fmla="*/ 1609817 w 12193149"/>
              <a:gd name="connsiteY196" fmla="*/ 2840037 h 3171710"/>
              <a:gd name="connsiteX197" fmla="*/ 1497258 w 12193149"/>
              <a:gd name="connsiteY197" fmla="*/ 2814447 h 3171710"/>
              <a:gd name="connsiteX198" fmla="*/ 1151127 w 12193149"/>
              <a:gd name="connsiteY198" fmla="*/ 2765012 h 3171710"/>
              <a:gd name="connsiteX199" fmla="*/ 859417 w 12193149"/>
              <a:gd name="connsiteY199" fmla="*/ 2755579 h 3171710"/>
              <a:gd name="connsiteX200" fmla="*/ 838688 w 12193149"/>
              <a:gd name="connsiteY200" fmla="*/ 2756792 h 3171710"/>
              <a:gd name="connsiteX201" fmla="*/ 817957 w 12193149"/>
              <a:gd name="connsiteY201" fmla="*/ 2754828 h 3171710"/>
              <a:gd name="connsiteX202" fmla="*/ 812654 w 12193149"/>
              <a:gd name="connsiteY202" fmla="*/ 2757722 h 3171710"/>
              <a:gd name="connsiteX203" fmla="*/ 721195 w 12193149"/>
              <a:gd name="connsiteY203" fmla="*/ 2756632 h 3171710"/>
              <a:gd name="connsiteX204" fmla="*/ 720890 w 12193149"/>
              <a:gd name="connsiteY204" fmla="*/ 2755370 h 3171710"/>
              <a:gd name="connsiteX205" fmla="*/ 710023 w 12193149"/>
              <a:gd name="connsiteY205" fmla="*/ 2749693 h 3171710"/>
              <a:gd name="connsiteX206" fmla="*/ 597940 w 12193149"/>
              <a:gd name="connsiteY206" fmla="*/ 2706835 h 3171710"/>
              <a:gd name="connsiteX207" fmla="*/ 579683 w 12193149"/>
              <a:gd name="connsiteY207" fmla="*/ 2704183 h 3171710"/>
              <a:gd name="connsiteX208" fmla="*/ 572865 w 12193149"/>
              <a:gd name="connsiteY208" fmla="*/ 2704372 h 3171710"/>
              <a:gd name="connsiteX209" fmla="*/ 446247 w 12193149"/>
              <a:gd name="connsiteY209" fmla="*/ 2666342 h 3171710"/>
              <a:gd name="connsiteX210" fmla="*/ 405163 w 12193149"/>
              <a:gd name="connsiteY210" fmla="*/ 2660519 h 3171710"/>
              <a:gd name="connsiteX211" fmla="*/ 293583 w 12193149"/>
              <a:gd name="connsiteY211" fmla="*/ 2639823 h 3171710"/>
              <a:gd name="connsiteX212" fmla="*/ 119529 w 12193149"/>
              <a:gd name="connsiteY212" fmla="*/ 2588018 h 3171710"/>
              <a:gd name="connsiteX213" fmla="*/ 16674 w 12193149"/>
              <a:gd name="connsiteY213" fmla="*/ 2585162 h 3171710"/>
              <a:gd name="connsiteX214" fmla="*/ 1150 w 12193149"/>
              <a:gd name="connsiteY214" fmla="*/ 2579693 h 3171710"/>
              <a:gd name="connsiteX215" fmla="*/ 1148 w 12193149"/>
              <a:gd name="connsiteY215" fmla="*/ 1049184 h 3171710"/>
              <a:gd name="connsiteX216" fmla="*/ 1148 w 12193149"/>
              <a:gd name="connsiteY216" fmla="*/ 0 h 317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3171710">
                <a:moveTo>
                  <a:pt x="1148" y="0"/>
                </a:moveTo>
                <a:lnTo>
                  <a:pt x="12181789" y="8189"/>
                </a:lnTo>
                <a:cubicBezTo>
                  <a:pt x="12181789" y="201435"/>
                  <a:pt x="12193149" y="1213464"/>
                  <a:pt x="12193149" y="1406710"/>
                </a:cubicBezTo>
                <a:lnTo>
                  <a:pt x="12185986" y="1411160"/>
                </a:lnTo>
                <a:cubicBezTo>
                  <a:pt x="12156393" y="1404401"/>
                  <a:pt x="12176978" y="1415299"/>
                  <a:pt x="12156363" y="1424337"/>
                </a:cubicBezTo>
                <a:cubicBezTo>
                  <a:pt x="12172308" y="1438279"/>
                  <a:pt x="12127905" y="1429847"/>
                  <a:pt x="12139215" y="1450150"/>
                </a:cubicBezTo>
                <a:cubicBezTo>
                  <a:pt x="12135103" y="1451151"/>
                  <a:pt x="12130766" y="1451483"/>
                  <a:pt x="12126327" y="1451661"/>
                </a:cubicBezTo>
                <a:lnTo>
                  <a:pt x="12124007" y="1451765"/>
                </a:lnTo>
                <a:lnTo>
                  <a:pt x="12116854" y="1455579"/>
                </a:lnTo>
                <a:lnTo>
                  <a:pt x="12099497" y="1455110"/>
                </a:lnTo>
                <a:cubicBezTo>
                  <a:pt x="12095162" y="1456775"/>
                  <a:pt x="12090978" y="1459336"/>
                  <a:pt x="12087073" y="1463312"/>
                </a:cubicBezTo>
                <a:cubicBezTo>
                  <a:pt x="12078890" y="1483714"/>
                  <a:pt x="12040481" y="1480817"/>
                  <a:pt x="12031073" y="1506980"/>
                </a:cubicBezTo>
                <a:cubicBezTo>
                  <a:pt x="12026399" y="1515225"/>
                  <a:pt x="12004497" y="1532326"/>
                  <a:pt x="11995833" y="1530429"/>
                </a:cubicBezTo>
                <a:cubicBezTo>
                  <a:pt x="11990333" y="1532938"/>
                  <a:pt x="11986699" y="1539016"/>
                  <a:pt x="11979717" y="1535132"/>
                </a:cubicBezTo>
                <a:cubicBezTo>
                  <a:pt x="11970382" y="1531211"/>
                  <a:pt x="11963763" y="1554233"/>
                  <a:pt x="11959046" y="1544529"/>
                </a:cubicBezTo>
                <a:lnTo>
                  <a:pt x="11920454" y="1557854"/>
                </a:lnTo>
                <a:cubicBezTo>
                  <a:pt x="11919152" y="1564914"/>
                  <a:pt x="11912619" y="1567116"/>
                  <a:pt x="11903656" y="1569397"/>
                </a:cubicBezTo>
                <a:lnTo>
                  <a:pt x="11895048" y="1571762"/>
                </a:lnTo>
                <a:lnTo>
                  <a:pt x="11891968" y="1582700"/>
                </a:lnTo>
                <a:cubicBezTo>
                  <a:pt x="11881074" y="1573372"/>
                  <a:pt x="11884523" y="1604713"/>
                  <a:pt x="11870776" y="1604787"/>
                </a:cubicBezTo>
                <a:lnTo>
                  <a:pt x="11813376" y="1624630"/>
                </a:lnTo>
                <a:lnTo>
                  <a:pt x="11590693" y="1790748"/>
                </a:lnTo>
                <a:cubicBezTo>
                  <a:pt x="11550201" y="1817685"/>
                  <a:pt x="11542649" y="1767741"/>
                  <a:pt x="11506817" y="1860594"/>
                </a:cubicBezTo>
                <a:cubicBezTo>
                  <a:pt x="11450023" y="1916431"/>
                  <a:pt x="11337127" y="2017145"/>
                  <a:pt x="11280332" y="2050542"/>
                </a:cubicBezTo>
                <a:cubicBezTo>
                  <a:pt x="11267547" y="2058142"/>
                  <a:pt x="11229147" y="2123560"/>
                  <a:pt x="11228309" y="2103207"/>
                </a:cubicBezTo>
                <a:cubicBezTo>
                  <a:pt x="11223950" y="2105174"/>
                  <a:pt x="11220761" y="2104651"/>
                  <a:pt x="11218087" y="2102932"/>
                </a:cubicBezTo>
                <a:lnTo>
                  <a:pt x="11217184" y="2101989"/>
                </a:lnTo>
                <a:lnTo>
                  <a:pt x="11188885" y="2119354"/>
                </a:lnTo>
                <a:lnTo>
                  <a:pt x="11184501" y="2119496"/>
                </a:lnTo>
                <a:lnTo>
                  <a:pt x="11166854" y="2133583"/>
                </a:lnTo>
                <a:lnTo>
                  <a:pt x="11157311" y="2139385"/>
                </a:lnTo>
                <a:lnTo>
                  <a:pt x="11155496" y="2144068"/>
                </a:lnTo>
                <a:cubicBezTo>
                  <a:pt x="11153045" y="2147436"/>
                  <a:pt x="11148902" y="2150083"/>
                  <a:pt x="11140961" y="2151086"/>
                </a:cubicBezTo>
                <a:lnTo>
                  <a:pt x="11138961" y="2150743"/>
                </a:lnTo>
                <a:lnTo>
                  <a:pt x="11128208" y="2160803"/>
                </a:lnTo>
                <a:cubicBezTo>
                  <a:pt x="11124962" y="2164785"/>
                  <a:pt x="11122359" y="2169258"/>
                  <a:pt x="11120691" y="2174395"/>
                </a:cubicBezTo>
                <a:cubicBezTo>
                  <a:pt x="11081770" y="2197656"/>
                  <a:pt x="10952581" y="2271077"/>
                  <a:pt x="10894683" y="2300370"/>
                </a:cubicBezTo>
                <a:cubicBezTo>
                  <a:pt x="10861781" y="2315405"/>
                  <a:pt x="10817803" y="2335857"/>
                  <a:pt x="10773300" y="2350162"/>
                </a:cubicBezTo>
                <a:cubicBezTo>
                  <a:pt x="10733414" y="2394390"/>
                  <a:pt x="10677791" y="2353706"/>
                  <a:pt x="10627668" y="2386200"/>
                </a:cubicBezTo>
                <a:cubicBezTo>
                  <a:pt x="10590276" y="2369074"/>
                  <a:pt x="10613693" y="2389253"/>
                  <a:pt x="10581895" y="2395660"/>
                </a:cubicBezTo>
                <a:cubicBezTo>
                  <a:pt x="10597733" y="2418627"/>
                  <a:pt x="10540912" y="2395212"/>
                  <a:pt x="10547790" y="2425394"/>
                </a:cubicBezTo>
                <a:cubicBezTo>
                  <a:pt x="10541784" y="2425603"/>
                  <a:pt x="10535750" y="2424857"/>
                  <a:pt x="10529643" y="2423878"/>
                </a:cubicBezTo>
                <a:lnTo>
                  <a:pt x="10526446" y="2423382"/>
                </a:lnTo>
                <a:lnTo>
                  <a:pt x="10515129" y="2426508"/>
                </a:lnTo>
                <a:lnTo>
                  <a:pt x="10491735" y="2421127"/>
                </a:lnTo>
                <a:cubicBezTo>
                  <a:pt x="10485147" y="2422161"/>
                  <a:pt x="10478389" y="2424430"/>
                  <a:pt x="10471418" y="2428664"/>
                </a:cubicBezTo>
                <a:cubicBezTo>
                  <a:pt x="10451763" y="2453636"/>
                  <a:pt x="10400774" y="2439247"/>
                  <a:pt x="10377042" y="2471569"/>
                </a:cubicBezTo>
                <a:cubicBezTo>
                  <a:pt x="10367240" y="2481286"/>
                  <a:pt x="10330319" y="2498097"/>
                  <a:pt x="10319338" y="2493192"/>
                </a:cubicBezTo>
                <a:cubicBezTo>
                  <a:pt x="10310813" y="2495031"/>
                  <a:pt x="10303331" y="2502144"/>
                  <a:pt x="10295467" y="2495050"/>
                </a:cubicBezTo>
                <a:cubicBezTo>
                  <a:pt x="10284420" y="2487261"/>
                  <a:pt x="10265794" y="2516157"/>
                  <a:pt x="10263443" y="2501919"/>
                </a:cubicBezTo>
                <a:lnTo>
                  <a:pt x="10205418" y="2509120"/>
                </a:lnTo>
                <a:cubicBezTo>
                  <a:pt x="10200696" y="2518180"/>
                  <a:pt x="10190895" y="2519327"/>
                  <a:pt x="10177759" y="2519914"/>
                </a:cubicBezTo>
                <a:lnTo>
                  <a:pt x="10165070" y="2520710"/>
                </a:lnTo>
                <a:lnTo>
                  <a:pt x="10156308" y="2534458"/>
                </a:lnTo>
                <a:cubicBezTo>
                  <a:pt x="10145406" y="2519028"/>
                  <a:pt x="10136981" y="2561781"/>
                  <a:pt x="10118267" y="2558113"/>
                </a:cubicBezTo>
                <a:lnTo>
                  <a:pt x="10083317" y="2570267"/>
                </a:lnTo>
                <a:cubicBezTo>
                  <a:pt x="10075718" y="2568198"/>
                  <a:pt x="10048011" y="2569526"/>
                  <a:pt x="10040388" y="2568603"/>
                </a:cubicBezTo>
                <a:cubicBezTo>
                  <a:pt x="9999609" y="2578704"/>
                  <a:pt x="9985545" y="2579194"/>
                  <a:pt x="9961167" y="2584118"/>
                </a:cubicBezTo>
                <a:cubicBezTo>
                  <a:pt x="9920131" y="2584260"/>
                  <a:pt x="9889892" y="2581061"/>
                  <a:pt x="9848940" y="2590886"/>
                </a:cubicBezTo>
                <a:lnTo>
                  <a:pt x="9729457" y="2611093"/>
                </a:lnTo>
                <a:cubicBezTo>
                  <a:pt x="9676207" y="2601507"/>
                  <a:pt x="9631235" y="2626730"/>
                  <a:pt x="9613704" y="2639342"/>
                </a:cubicBezTo>
                <a:cubicBezTo>
                  <a:pt x="9548152" y="2653618"/>
                  <a:pt x="9410970" y="2690964"/>
                  <a:pt x="9338590" y="2696264"/>
                </a:cubicBezTo>
                <a:lnTo>
                  <a:pt x="9232518" y="2720120"/>
                </a:lnTo>
                <a:lnTo>
                  <a:pt x="9156690" y="2730199"/>
                </a:lnTo>
                <a:lnTo>
                  <a:pt x="9054601" y="2737726"/>
                </a:lnTo>
                <a:lnTo>
                  <a:pt x="9006634" y="2741011"/>
                </a:lnTo>
                <a:lnTo>
                  <a:pt x="9006349" y="2740771"/>
                </a:lnTo>
                <a:cubicBezTo>
                  <a:pt x="9004294" y="2740551"/>
                  <a:pt x="9001475" y="2740879"/>
                  <a:pt x="8997380" y="2741982"/>
                </a:cubicBezTo>
                <a:lnTo>
                  <a:pt x="8991542" y="2744043"/>
                </a:lnTo>
                <a:lnTo>
                  <a:pt x="8975485" y="2747269"/>
                </a:lnTo>
                <a:lnTo>
                  <a:pt x="8969159" y="2746569"/>
                </a:lnTo>
                <a:lnTo>
                  <a:pt x="8964196" y="2744344"/>
                </a:lnTo>
                <a:cubicBezTo>
                  <a:pt x="8955841" y="2752295"/>
                  <a:pt x="8956668" y="2761243"/>
                  <a:pt x="8930136" y="2741156"/>
                </a:cubicBezTo>
                <a:cubicBezTo>
                  <a:pt x="8899182" y="2742176"/>
                  <a:pt x="8790451" y="2756831"/>
                  <a:pt x="8753592" y="2760388"/>
                </a:cubicBezTo>
                <a:cubicBezTo>
                  <a:pt x="8720970" y="2771108"/>
                  <a:pt x="8749345" y="2757447"/>
                  <a:pt x="8708995" y="2762489"/>
                </a:cubicBezTo>
                <a:cubicBezTo>
                  <a:pt x="8672757" y="2782024"/>
                  <a:pt x="8640293" y="2765584"/>
                  <a:pt x="8597219" y="2771061"/>
                </a:cubicBezTo>
                <a:lnTo>
                  <a:pt x="8526378" y="2756219"/>
                </a:lnTo>
                <a:lnTo>
                  <a:pt x="8512131" y="2762134"/>
                </a:lnTo>
                <a:lnTo>
                  <a:pt x="8507315" y="2765135"/>
                </a:lnTo>
                <a:cubicBezTo>
                  <a:pt x="8503797" y="2766912"/>
                  <a:pt x="8501196" y="2767723"/>
                  <a:pt x="8499116" y="2767873"/>
                </a:cubicBezTo>
                <a:lnTo>
                  <a:pt x="8498742" y="2767694"/>
                </a:lnTo>
                <a:lnTo>
                  <a:pt x="8491397" y="2770744"/>
                </a:lnTo>
                <a:lnTo>
                  <a:pt x="8368330" y="2784786"/>
                </a:lnTo>
                <a:cubicBezTo>
                  <a:pt x="8363173" y="2786811"/>
                  <a:pt x="8358881" y="2786463"/>
                  <a:pt x="8354947" y="2784980"/>
                </a:cubicBezTo>
                <a:lnTo>
                  <a:pt x="8321252" y="2801558"/>
                </a:lnTo>
                <a:lnTo>
                  <a:pt x="8315581" y="2801884"/>
                </a:lnTo>
                <a:lnTo>
                  <a:pt x="8296322" y="2815779"/>
                </a:lnTo>
                <a:lnTo>
                  <a:pt x="8285424" y="2821602"/>
                </a:lnTo>
                <a:lnTo>
                  <a:pt x="8284298" y="2826045"/>
                </a:lnTo>
                <a:cubicBezTo>
                  <a:pt x="8281994" y="2829290"/>
                  <a:pt x="8277300" y="2831938"/>
                  <a:pt x="8267224" y="2833220"/>
                </a:cubicBezTo>
                <a:lnTo>
                  <a:pt x="8264525" y="2832990"/>
                </a:lnTo>
                <a:lnTo>
                  <a:pt x="8253181" y="2842833"/>
                </a:lnTo>
                <a:cubicBezTo>
                  <a:pt x="8250007" y="2846683"/>
                  <a:pt x="8247795" y="2850965"/>
                  <a:pt x="8246982" y="2855825"/>
                </a:cubicBezTo>
                <a:cubicBezTo>
                  <a:pt x="8182975" y="2852918"/>
                  <a:pt x="8148279" y="2887040"/>
                  <a:pt x="8091420" y="2901986"/>
                </a:cubicBezTo>
                <a:cubicBezTo>
                  <a:pt x="8026616" y="2925128"/>
                  <a:pt x="7968218" y="2946364"/>
                  <a:pt x="7906555" y="2943959"/>
                </a:cubicBezTo>
                <a:cubicBezTo>
                  <a:pt x="7836267" y="2958871"/>
                  <a:pt x="7782114" y="2961102"/>
                  <a:pt x="7719893" y="2969674"/>
                </a:cubicBezTo>
                <a:lnTo>
                  <a:pt x="7615495" y="2966203"/>
                </a:lnTo>
                <a:lnTo>
                  <a:pt x="7528691" y="2972031"/>
                </a:lnTo>
                <a:lnTo>
                  <a:pt x="7520719" y="2974584"/>
                </a:lnTo>
                <a:cubicBezTo>
                  <a:pt x="7515141" y="2975923"/>
                  <a:pt x="7511320" y="2976273"/>
                  <a:pt x="7508559" y="2975919"/>
                </a:cubicBezTo>
                <a:lnTo>
                  <a:pt x="7508188" y="2975592"/>
                </a:lnTo>
                <a:lnTo>
                  <a:pt x="7496943" y="2977544"/>
                </a:lnTo>
                <a:lnTo>
                  <a:pt x="7219707" y="2983651"/>
                </a:lnTo>
                <a:lnTo>
                  <a:pt x="7202249" y="2988201"/>
                </a:lnTo>
                <a:lnTo>
                  <a:pt x="7198152" y="2993559"/>
                </a:lnTo>
                <a:cubicBezTo>
                  <a:pt x="7193259" y="2997082"/>
                  <a:pt x="7185654" y="2999221"/>
                  <a:pt x="7171956" y="2998207"/>
                </a:cubicBezTo>
                <a:lnTo>
                  <a:pt x="7098136" y="3010435"/>
                </a:lnTo>
                <a:cubicBezTo>
                  <a:pt x="7062296" y="3011413"/>
                  <a:pt x="7051336" y="3012390"/>
                  <a:pt x="7019644" y="3010061"/>
                </a:cubicBezTo>
                <a:cubicBezTo>
                  <a:pt x="6938675" y="3020999"/>
                  <a:pt x="6944793" y="3045165"/>
                  <a:pt x="6905294" y="3039567"/>
                </a:cubicBezTo>
                <a:cubicBezTo>
                  <a:pt x="6873070" y="3034359"/>
                  <a:pt x="6789137" y="3053433"/>
                  <a:pt x="6709370" y="3067522"/>
                </a:cubicBezTo>
                <a:cubicBezTo>
                  <a:pt x="6650254" y="3076977"/>
                  <a:pt x="6629253" y="3091078"/>
                  <a:pt x="6550602" y="3096298"/>
                </a:cubicBezTo>
                <a:cubicBezTo>
                  <a:pt x="6473302" y="3140388"/>
                  <a:pt x="6410843" y="3116665"/>
                  <a:pt x="6318708" y="3143098"/>
                </a:cubicBezTo>
                <a:cubicBezTo>
                  <a:pt x="6298698" y="3158620"/>
                  <a:pt x="6210439" y="3141427"/>
                  <a:pt x="6169822" y="3145185"/>
                </a:cubicBezTo>
                <a:cubicBezTo>
                  <a:pt x="6129203" y="3148943"/>
                  <a:pt x="6091688" y="3162491"/>
                  <a:pt x="6074996" y="3165647"/>
                </a:cubicBezTo>
                <a:lnTo>
                  <a:pt x="6069677" y="3164110"/>
                </a:lnTo>
                <a:lnTo>
                  <a:pt x="6049786" y="3164793"/>
                </a:lnTo>
                <a:lnTo>
                  <a:pt x="6042433" y="3156444"/>
                </a:lnTo>
                <a:lnTo>
                  <a:pt x="6011238" y="3151351"/>
                </a:lnTo>
                <a:cubicBezTo>
                  <a:pt x="5999830" y="3150764"/>
                  <a:pt x="5971276" y="3151677"/>
                  <a:pt x="5958523" y="3154995"/>
                </a:cubicBezTo>
                <a:lnTo>
                  <a:pt x="5760067" y="3170687"/>
                </a:lnTo>
                <a:lnTo>
                  <a:pt x="5628108" y="3171710"/>
                </a:lnTo>
                <a:lnTo>
                  <a:pt x="5472054" y="3157690"/>
                </a:lnTo>
                <a:cubicBezTo>
                  <a:pt x="5479284" y="3144662"/>
                  <a:pt x="5440157" y="3158728"/>
                  <a:pt x="5433909" y="3146437"/>
                </a:cubicBezTo>
                <a:cubicBezTo>
                  <a:pt x="5430517" y="3136405"/>
                  <a:pt x="5392976" y="3131721"/>
                  <a:pt x="5382817" y="3128735"/>
                </a:cubicBezTo>
                <a:lnTo>
                  <a:pt x="5262912" y="3108318"/>
                </a:lnTo>
                <a:cubicBezTo>
                  <a:pt x="5252746" y="3108134"/>
                  <a:pt x="5231699" y="3099824"/>
                  <a:pt x="5224109" y="3097194"/>
                </a:cubicBezTo>
                <a:lnTo>
                  <a:pt x="5175808" y="3094204"/>
                </a:lnTo>
                <a:lnTo>
                  <a:pt x="5157702" y="3086981"/>
                </a:lnTo>
                <a:lnTo>
                  <a:pt x="5143747" y="3083581"/>
                </a:lnTo>
                <a:lnTo>
                  <a:pt x="5140744" y="3081480"/>
                </a:lnTo>
                <a:cubicBezTo>
                  <a:pt x="5135026" y="3077440"/>
                  <a:pt x="5129229" y="3073629"/>
                  <a:pt x="5122807" y="3070627"/>
                </a:cubicBezTo>
                <a:cubicBezTo>
                  <a:pt x="5109467" y="3099246"/>
                  <a:pt x="5066004" y="3049810"/>
                  <a:pt x="5066938" y="3077198"/>
                </a:cubicBezTo>
                <a:cubicBezTo>
                  <a:pt x="5029345" y="3065682"/>
                  <a:pt x="5040096" y="3094771"/>
                  <a:pt x="5012662" y="3060817"/>
                </a:cubicBezTo>
                <a:cubicBezTo>
                  <a:pt x="4938174" y="3061200"/>
                  <a:pt x="4917504" y="3074207"/>
                  <a:pt x="4841589" y="3036800"/>
                </a:cubicBezTo>
                <a:cubicBezTo>
                  <a:pt x="4807890" y="3020158"/>
                  <a:pt x="4785258" y="3009012"/>
                  <a:pt x="4763595" y="3009032"/>
                </a:cubicBezTo>
                <a:cubicBezTo>
                  <a:pt x="4742475" y="3004532"/>
                  <a:pt x="4730631" y="3001709"/>
                  <a:pt x="4724334" y="3000018"/>
                </a:cubicBezTo>
                <a:lnTo>
                  <a:pt x="4722324" y="2999269"/>
                </a:lnTo>
                <a:lnTo>
                  <a:pt x="4723259" y="2999058"/>
                </a:lnTo>
                <a:cubicBezTo>
                  <a:pt x="4722296" y="2998416"/>
                  <a:pt x="4719415" y="2997810"/>
                  <a:pt x="4718350" y="2997788"/>
                </a:cubicBezTo>
                <a:lnTo>
                  <a:pt x="4722324" y="2999269"/>
                </a:lnTo>
                <a:lnTo>
                  <a:pt x="4716674" y="3000544"/>
                </a:lnTo>
                <a:cubicBezTo>
                  <a:pt x="4681300" y="2993588"/>
                  <a:pt x="4525895" y="2992780"/>
                  <a:pt x="4516962" y="2990642"/>
                </a:cubicBezTo>
                <a:cubicBezTo>
                  <a:pt x="4458971" y="2977530"/>
                  <a:pt x="4463810" y="2976789"/>
                  <a:pt x="4429691" y="2979991"/>
                </a:cubicBezTo>
                <a:cubicBezTo>
                  <a:pt x="4424455" y="2983362"/>
                  <a:pt x="4370126" y="2977068"/>
                  <a:pt x="4364023" y="2978645"/>
                </a:cubicBezTo>
                <a:lnTo>
                  <a:pt x="4318114" y="2985260"/>
                </a:lnTo>
                <a:lnTo>
                  <a:pt x="4316258" y="2983919"/>
                </a:lnTo>
                <a:cubicBezTo>
                  <a:pt x="4307275" y="2980548"/>
                  <a:pt x="4301145" y="2980549"/>
                  <a:pt x="4296292" y="2982040"/>
                </a:cubicBezTo>
                <a:lnTo>
                  <a:pt x="4291212" y="2984957"/>
                </a:lnTo>
                <a:lnTo>
                  <a:pt x="4277290" y="2984711"/>
                </a:lnTo>
                <a:lnTo>
                  <a:pt x="4249265" y="2987035"/>
                </a:lnTo>
                <a:lnTo>
                  <a:pt x="4203199" y="2984240"/>
                </a:lnTo>
                <a:cubicBezTo>
                  <a:pt x="4203096" y="2983820"/>
                  <a:pt x="4202995" y="2983401"/>
                  <a:pt x="4202893" y="2982981"/>
                </a:cubicBezTo>
                <a:cubicBezTo>
                  <a:pt x="4201267" y="2980144"/>
                  <a:pt x="4198292" y="2978025"/>
                  <a:pt x="4192396" y="2977347"/>
                </a:cubicBezTo>
                <a:cubicBezTo>
                  <a:pt x="4205365" y="2960058"/>
                  <a:pt x="4162425" y="2961953"/>
                  <a:pt x="4143893" y="2961482"/>
                </a:cubicBezTo>
                <a:cubicBezTo>
                  <a:pt x="4125868" y="2954416"/>
                  <a:pt x="4100250" y="2940836"/>
                  <a:pt x="4084245" y="2934949"/>
                </a:cubicBezTo>
                <a:lnTo>
                  <a:pt x="4075694" y="2934114"/>
                </a:lnTo>
                <a:cubicBezTo>
                  <a:pt x="4075655" y="2934013"/>
                  <a:pt x="4075614" y="2933914"/>
                  <a:pt x="4075575" y="2933815"/>
                </a:cubicBezTo>
                <a:cubicBezTo>
                  <a:pt x="4073829" y="2933031"/>
                  <a:pt x="4071057" y="2932530"/>
                  <a:pt x="4066658" y="2932371"/>
                </a:cubicBezTo>
                <a:lnTo>
                  <a:pt x="4060102" y="2932589"/>
                </a:lnTo>
                <a:lnTo>
                  <a:pt x="4043512" y="2930968"/>
                </a:lnTo>
                <a:lnTo>
                  <a:pt x="4038145" y="2928534"/>
                </a:lnTo>
                <a:lnTo>
                  <a:pt x="4036511" y="2924867"/>
                </a:lnTo>
                <a:lnTo>
                  <a:pt x="4034926" y="2925102"/>
                </a:lnTo>
                <a:cubicBezTo>
                  <a:pt x="4022576" y="2929966"/>
                  <a:pt x="4018025" y="2938342"/>
                  <a:pt x="4005686" y="2912534"/>
                </a:cubicBezTo>
                <a:lnTo>
                  <a:pt x="3937994" y="2895077"/>
                </a:lnTo>
                <a:cubicBezTo>
                  <a:pt x="3921658" y="2902801"/>
                  <a:pt x="3909686" y="2898112"/>
                  <a:pt x="3898423" y="2889422"/>
                </a:cubicBezTo>
                <a:cubicBezTo>
                  <a:pt x="3862243" y="2889918"/>
                  <a:pt x="3830779" y="2876048"/>
                  <a:pt x="3790908" y="2869184"/>
                </a:cubicBezTo>
                <a:cubicBezTo>
                  <a:pt x="3742158" y="2854478"/>
                  <a:pt x="3726280" y="2852501"/>
                  <a:pt x="3683661" y="2845261"/>
                </a:cubicBezTo>
                <a:lnTo>
                  <a:pt x="3611183" y="2812990"/>
                </a:lnTo>
                <a:lnTo>
                  <a:pt x="3605003" y="2814352"/>
                </a:lnTo>
                <a:cubicBezTo>
                  <a:pt x="3600731" y="2814971"/>
                  <a:pt x="3597877" y="2814971"/>
                  <a:pt x="3595884" y="2814516"/>
                </a:cubicBezTo>
                <a:lnTo>
                  <a:pt x="3595649" y="2814247"/>
                </a:lnTo>
                <a:lnTo>
                  <a:pt x="3587126" y="2814937"/>
                </a:lnTo>
                <a:cubicBezTo>
                  <a:pt x="3572774" y="2816728"/>
                  <a:pt x="3550540" y="2802529"/>
                  <a:pt x="3537283" y="2805238"/>
                </a:cubicBezTo>
                <a:cubicBezTo>
                  <a:pt x="3515092" y="2800942"/>
                  <a:pt x="3489773" y="2807207"/>
                  <a:pt x="3474371" y="2801577"/>
                </a:cubicBezTo>
                <a:lnTo>
                  <a:pt x="3401876" y="2789529"/>
                </a:lnTo>
                <a:lnTo>
                  <a:pt x="3365036" y="2806481"/>
                </a:lnTo>
                <a:cubicBezTo>
                  <a:pt x="3361007" y="2808779"/>
                  <a:pt x="3355145" y="2809857"/>
                  <a:pt x="3345174" y="2808163"/>
                </a:cubicBezTo>
                <a:lnTo>
                  <a:pt x="3342846" y="2807188"/>
                </a:lnTo>
                <a:cubicBezTo>
                  <a:pt x="3337528" y="2809659"/>
                  <a:pt x="3296694" y="2810789"/>
                  <a:pt x="3263504" y="2813065"/>
                </a:cubicBezTo>
                <a:cubicBezTo>
                  <a:pt x="3210873" y="2815406"/>
                  <a:pt x="3204538" y="2823378"/>
                  <a:pt x="3143704" y="2820840"/>
                </a:cubicBezTo>
                <a:cubicBezTo>
                  <a:pt x="3083839" y="2822069"/>
                  <a:pt x="3073438" y="2828075"/>
                  <a:pt x="3031439" y="2823483"/>
                </a:cubicBezTo>
                <a:lnTo>
                  <a:pt x="2782717" y="2845304"/>
                </a:lnTo>
                <a:cubicBezTo>
                  <a:pt x="2720447" y="2872959"/>
                  <a:pt x="2718750" y="2842390"/>
                  <a:pt x="2647675" y="2855840"/>
                </a:cubicBezTo>
                <a:cubicBezTo>
                  <a:pt x="2583664" y="2795905"/>
                  <a:pt x="2609849" y="2834173"/>
                  <a:pt x="2569176" y="2829599"/>
                </a:cubicBezTo>
                <a:lnTo>
                  <a:pt x="2444403" y="2843500"/>
                </a:lnTo>
                <a:cubicBezTo>
                  <a:pt x="2412730" y="2860060"/>
                  <a:pt x="2355175" y="2829971"/>
                  <a:pt x="2316260" y="2851967"/>
                </a:cubicBezTo>
                <a:cubicBezTo>
                  <a:pt x="2277148" y="2852505"/>
                  <a:pt x="2234330" y="2848310"/>
                  <a:pt x="2209726" y="2846734"/>
                </a:cubicBezTo>
                <a:cubicBezTo>
                  <a:pt x="2172984" y="2843077"/>
                  <a:pt x="2131016" y="2834145"/>
                  <a:pt x="2095813" y="2830023"/>
                </a:cubicBezTo>
                <a:cubicBezTo>
                  <a:pt x="2078687" y="2843632"/>
                  <a:pt x="2046700" y="2821328"/>
                  <a:pt x="1998504" y="2822003"/>
                </a:cubicBezTo>
                <a:cubicBezTo>
                  <a:pt x="1979851" y="2837650"/>
                  <a:pt x="1965997" y="2822267"/>
                  <a:pt x="1929320" y="2843948"/>
                </a:cubicBezTo>
                <a:cubicBezTo>
                  <a:pt x="1927506" y="2842156"/>
                  <a:pt x="1925308" y="2840529"/>
                  <a:pt x="1922798" y="2839117"/>
                </a:cubicBezTo>
                <a:cubicBezTo>
                  <a:pt x="1908224" y="2830923"/>
                  <a:pt x="1886476" y="2831636"/>
                  <a:pt x="1874228" y="2840712"/>
                </a:cubicBezTo>
                <a:cubicBezTo>
                  <a:pt x="1844711" y="2855471"/>
                  <a:pt x="1815838" y="2863248"/>
                  <a:pt x="1787803" y="2868334"/>
                </a:cubicBezTo>
                <a:lnTo>
                  <a:pt x="1739352" y="2863283"/>
                </a:lnTo>
                <a:cubicBezTo>
                  <a:pt x="1720756" y="2859717"/>
                  <a:pt x="1697809" y="2850808"/>
                  <a:pt x="1676219" y="2846934"/>
                </a:cubicBezTo>
                <a:cubicBezTo>
                  <a:pt x="1653856" y="2845729"/>
                  <a:pt x="1629782" y="2852334"/>
                  <a:pt x="1609817" y="2840037"/>
                </a:cubicBezTo>
                <a:cubicBezTo>
                  <a:pt x="1570834" y="2828361"/>
                  <a:pt x="1525521" y="2848516"/>
                  <a:pt x="1497258" y="2814447"/>
                </a:cubicBezTo>
                <a:cubicBezTo>
                  <a:pt x="1419429" y="2799738"/>
                  <a:pt x="1265224" y="2779725"/>
                  <a:pt x="1151127" y="2765012"/>
                </a:cubicBezTo>
                <a:cubicBezTo>
                  <a:pt x="1044820" y="2755201"/>
                  <a:pt x="911490" y="2756949"/>
                  <a:pt x="859417" y="2755579"/>
                </a:cubicBezTo>
                <a:lnTo>
                  <a:pt x="838688" y="2756792"/>
                </a:lnTo>
                <a:cubicBezTo>
                  <a:pt x="829380" y="2753383"/>
                  <a:pt x="823010" y="2753358"/>
                  <a:pt x="817957" y="2754828"/>
                </a:cubicBezTo>
                <a:lnTo>
                  <a:pt x="812654" y="2757722"/>
                </a:lnTo>
                <a:lnTo>
                  <a:pt x="721195" y="2756632"/>
                </a:lnTo>
                <a:cubicBezTo>
                  <a:pt x="721095" y="2756212"/>
                  <a:pt x="720991" y="2755791"/>
                  <a:pt x="720890" y="2755370"/>
                </a:cubicBezTo>
                <a:cubicBezTo>
                  <a:pt x="719222" y="2752527"/>
                  <a:pt x="716144" y="2750395"/>
                  <a:pt x="710023" y="2749693"/>
                </a:cubicBezTo>
                <a:cubicBezTo>
                  <a:pt x="689532" y="2741604"/>
                  <a:pt x="619665" y="2714421"/>
                  <a:pt x="597940" y="2706835"/>
                </a:cubicBezTo>
                <a:cubicBezTo>
                  <a:pt x="587430" y="2706236"/>
                  <a:pt x="583862" y="2704593"/>
                  <a:pt x="579683" y="2704183"/>
                </a:cubicBezTo>
                <a:lnTo>
                  <a:pt x="572865" y="2704372"/>
                </a:lnTo>
                <a:cubicBezTo>
                  <a:pt x="550627" y="2698066"/>
                  <a:pt x="474197" y="2673651"/>
                  <a:pt x="446247" y="2666342"/>
                </a:cubicBezTo>
                <a:cubicBezTo>
                  <a:pt x="429213" y="2673994"/>
                  <a:pt x="416808" y="2669256"/>
                  <a:pt x="405163" y="2660519"/>
                </a:cubicBezTo>
                <a:cubicBezTo>
                  <a:pt x="367566" y="2660861"/>
                  <a:pt x="334968" y="2646856"/>
                  <a:pt x="293583" y="2639823"/>
                </a:cubicBezTo>
                <a:lnTo>
                  <a:pt x="119529" y="2588018"/>
                </a:lnTo>
                <a:cubicBezTo>
                  <a:pt x="73377" y="2578908"/>
                  <a:pt x="36403" y="2586550"/>
                  <a:pt x="16674" y="2585162"/>
                </a:cubicBezTo>
                <a:lnTo>
                  <a:pt x="1150" y="2579693"/>
                </a:lnTo>
                <a:cubicBezTo>
                  <a:pt x="-1438" y="2323697"/>
                  <a:pt x="1148" y="1341304"/>
                  <a:pt x="1148" y="1049184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7EBB74B7-8719-4FD9-A0A6-0D33968B0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557" y="833746"/>
            <a:ext cx="9916632" cy="1188720"/>
          </a:xfrm>
        </p:spPr>
        <p:txBody>
          <a:bodyPr>
            <a:normAutofit/>
          </a:bodyPr>
          <a:lstStyle/>
          <a:p>
            <a:r>
              <a:rPr lang="en-US" altLang="zh-CN" sz="37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WORKS CITED </a:t>
            </a:r>
            <a:br>
              <a:rPr lang="en-US" altLang="zh-CN" sz="37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zh-CN" altLang="en-US" sz="37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78796F7-ADBD-42DB-A130-6EAFA657A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854" y="1428108"/>
            <a:ext cx="11414589" cy="4688815"/>
          </a:xfrm>
        </p:spPr>
        <p:txBody>
          <a:bodyPr anchor="ctr">
            <a:normAutofit/>
          </a:bodyPr>
          <a:lstStyle/>
          <a:p>
            <a:r>
              <a:rPr lang="en-US" altLang="zh-CN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Bhattacharya, </a:t>
            </a:r>
            <a:r>
              <a:rPr lang="en-US" altLang="zh-CN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Kakali</a:t>
            </a:r>
            <a:r>
              <a:rPr lang="en-US" altLang="zh-CN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Fundamentals of Qualitative Research: a practical guide. London: Routledge, 2017. </a:t>
            </a:r>
          </a:p>
          <a:p>
            <a:r>
              <a:rPr lang="en-US" altLang="zh-CN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Flick, Uwe. An Introduction to Qualitative Research. London: Sage Publications, 2009. </a:t>
            </a:r>
          </a:p>
          <a:p>
            <a:r>
              <a:rPr lang="en-US" altLang="zh-CN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Saldaña</a:t>
            </a:r>
            <a:r>
              <a:rPr lang="en-US" altLang="zh-CN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Johnny. Fundamentals of Qualitative Research. New York: Oxford, 2011. </a:t>
            </a:r>
          </a:p>
        </p:txBody>
      </p:sp>
    </p:spTree>
    <p:extLst>
      <p:ext uri="{BB962C8B-B14F-4D97-AF65-F5344CB8AC3E}">
        <p14:creationId xmlns:p14="http://schemas.microsoft.com/office/powerpoint/2010/main" val="4087482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8695" y="88900"/>
            <a:ext cx="8543290" cy="653986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0915" y="334010"/>
            <a:ext cx="11074400" cy="618934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-2829675" y="479514"/>
            <a:ext cx="10515600" cy="1325563"/>
          </a:xfrm>
        </p:spPr>
        <p:txBody>
          <a:bodyPr/>
          <a:lstStyle/>
          <a:p>
            <a:pPr algn="ctr"/>
            <a:r>
              <a:rPr lang="zh-CN" altLang="en-US" b="1" i="1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Class observation</a:t>
            </a:r>
            <a:endParaRPr lang="zh-CN" altLang="en-US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32197" y="1805077"/>
            <a:ext cx="11527605" cy="4351338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Charles Aderson and Liz Hamp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Lyons used class observation in an essay entitled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en-US" sz="3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TOEFL Preparation Courses:A study of washback</a:t>
            </a:r>
            <a:r>
              <a:rPr lang="zh-CN" alt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32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teachers who teach TOEFL classes are observed and both TOEFL and non-TOEFL teachers are observed. </a:t>
            </a: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finding of the observation is that the differences between the two TOEFL teachers are at least as great as the differences between TOEFL and non-TOEFL classes.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1005" y="694856"/>
            <a:ext cx="9543405" cy="1188720"/>
          </a:xfrm>
        </p:spPr>
        <p:txBody>
          <a:bodyPr>
            <a:normAutofit/>
          </a:bodyPr>
          <a:lstStyle/>
          <a:p>
            <a:r>
              <a:rPr lang="zh-CN" altLang="en-US" b="1" dirty="0">
                <a:solidFill>
                  <a:schemeClr val="tx1">
                    <a:lumMod val="85000"/>
                    <a:lumOff val="15000"/>
                  </a:schemeClr>
                </a:solidFill>
                <a:sym typeface="+mn-ea"/>
              </a:rPr>
              <a:t> </a:t>
            </a:r>
            <a:r>
              <a:rPr lang="en-US" altLang="zh-CN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R</a:t>
            </a:r>
            <a:r>
              <a:rPr lang="zh-CN" altLang="en-US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eflections</a:t>
            </a:r>
            <a:r>
              <a:rPr lang="en-US" altLang="zh-CN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/ introspection</a:t>
            </a:r>
            <a:endParaRPr lang="zh-CN" altLang="en-US" b="1" i="1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137036" y="1769210"/>
            <a:ext cx="9543405" cy="40144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zh-CN" altLang="en-US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book </a:t>
            </a:r>
            <a:r>
              <a:rPr lang="zh-CN" altLang="en-US" sz="32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life time of language testing</a:t>
            </a:r>
            <a:r>
              <a:rPr lang="zh-CN" altLang="en-US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Charles Anderson adopted the method of reflections to make a summary of his whole life devoting to the development of language testing.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28F3BD-7564-4310-B528-888E64F87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1137036" y="609600"/>
            <a:ext cx="8548386" cy="1282459"/>
          </a:xfrm>
        </p:spPr>
        <p:txBody>
          <a:bodyPr>
            <a:normAutofit/>
          </a:bodyPr>
          <a:lstStyle/>
          <a:p>
            <a:r>
              <a:rPr lang="en-US" altLang="zh-CN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Interviews</a:t>
            </a:r>
          </a:p>
        </p:txBody>
      </p:sp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1137035" y="2147358"/>
            <a:ext cx="9517266" cy="40763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zh-CN" alt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Does washback exist</a:t>
            </a: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 Charles Anderson quoted the example of Smith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 research, which uses interviews to reveal feelings of fear, guilt, shame, embarrassment and anger in teachers, and the determination to do what was necessary to avoid such feelings in the future.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2AA3C4E-019E-440F-87AB-67EFA9BE6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822456" y="-2"/>
            <a:ext cx="1368219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251033 w 1364418"/>
              <a:gd name="connsiteY10" fmla="*/ 6492130 h 6858000"/>
              <a:gd name="connsiteX11" fmla="*/ 266720 w 1364418"/>
              <a:gd name="connsiteY11" fmla="*/ 6431610 h 6858000"/>
              <a:gd name="connsiteX12" fmla="*/ 310425 w 1364418"/>
              <a:gd name="connsiteY12" fmla="*/ 6379786 h 6858000"/>
              <a:gd name="connsiteX13" fmla="*/ 293648 w 1364418"/>
              <a:gd name="connsiteY13" fmla="*/ 6334727 h 6858000"/>
              <a:gd name="connsiteX14" fmla="*/ 271063 w 1364418"/>
              <a:gd name="connsiteY14" fmla="*/ 6313295 h 6858000"/>
              <a:gd name="connsiteX15" fmla="*/ 278227 w 1364418"/>
              <a:gd name="connsiteY15" fmla="*/ 6280046 h 6858000"/>
              <a:gd name="connsiteX16" fmla="*/ 281226 w 1364418"/>
              <a:gd name="connsiteY16" fmla="*/ 6272987 h 6858000"/>
              <a:gd name="connsiteX17" fmla="*/ 288000 w 1364418"/>
              <a:gd name="connsiteY17" fmla="*/ 6252834 h 6858000"/>
              <a:gd name="connsiteX18" fmla="*/ 265992 w 1364418"/>
              <a:gd name="connsiteY18" fmla="*/ 6202459 h 6858000"/>
              <a:gd name="connsiteX19" fmla="*/ 264790 w 1364418"/>
              <a:gd name="connsiteY19" fmla="*/ 6153037 h 6858000"/>
              <a:gd name="connsiteX20" fmla="*/ 280205 w 1364418"/>
              <a:gd name="connsiteY20" fmla="*/ 6078132 h 6858000"/>
              <a:gd name="connsiteX21" fmla="*/ 267592 w 1364418"/>
              <a:gd name="connsiteY21" fmla="*/ 6028119 h 6858000"/>
              <a:gd name="connsiteX22" fmla="*/ 252821 w 1364418"/>
              <a:gd name="connsiteY22" fmla="*/ 5926735 h 6858000"/>
              <a:gd name="connsiteX23" fmla="*/ 302333 w 1364418"/>
              <a:gd name="connsiteY23" fmla="*/ 5712857 h 6858000"/>
              <a:gd name="connsiteX24" fmla="*/ 332131 w 1364418"/>
              <a:gd name="connsiteY24" fmla="*/ 5660491 h 6858000"/>
              <a:gd name="connsiteX25" fmla="*/ 341254 w 1364418"/>
              <a:gd name="connsiteY25" fmla="*/ 5563435 h 6858000"/>
              <a:gd name="connsiteX26" fmla="*/ 368130 w 1364418"/>
              <a:gd name="connsiteY26" fmla="*/ 5437125 h 6858000"/>
              <a:gd name="connsiteX27" fmla="*/ 381698 w 1364418"/>
              <a:gd name="connsiteY27" fmla="*/ 5396260 h 6858000"/>
              <a:gd name="connsiteX28" fmla="*/ 397679 w 1364418"/>
              <a:gd name="connsiteY28" fmla="*/ 5330009 h 6858000"/>
              <a:gd name="connsiteX29" fmla="*/ 431172 w 1364418"/>
              <a:gd name="connsiteY29" fmla="*/ 5273739 h 6858000"/>
              <a:gd name="connsiteX30" fmla="*/ 440771 w 1364418"/>
              <a:gd name="connsiteY30" fmla="*/ 5241779 h 6858000"/>
              <a:gd name="connsiteX31" fmla="*/ 451997 w 1364418"/>
              <a:gd name="connsiteY31" fmla="*/ 5225268 h 6858000"/>
              <a:gd name="connsiteX32" fmla="*/ 453017 w 1364418"/>
              <a:gd name="connsiteY32" fmla="*/ 5217684 h 6858000"/>
              <a:gd name="connsiteX33" fmla="*/ 460358 w 1364418"/>
              <a:gd name="connsiteY33" fmla="*/ 5193377 h 6858000"/>
              <a:gd name="connsiteX34" fmla="*/ 463661 w 1364418"/>
              <a:gd name="connsiteY34" fmla="*/ 5179288 h 6858000"/>
              <a:gd name="connsiteX35" fmla="*/ 464645 w 1364418"/>
              <a:gd name="connsiteY35" fmla="*/ 5173621 h 6858000"/>
              <a:gd name="connsiteX36" fmla="*/ 460279 w 1364418"/>
              <a:gd name="connsiteY36" fmla="*/ 5159961 h 6858000"/>
              <a:gd name="connsiteX37" fmla="*/ 466956 w 1364418"/>
              <a:gd name="connsiteY37" fmla="*/ 5144295 h 6858000"/>
              <a:gd name="connsiteX38" fmla="*/ 463889 w 1364418"/>
              <a:gd name="connsiteY38" fmla="*/ 5125185 h 6858000"/>
              <a:gd name="connsiteX39" fmla="*/ 470719 w 1364418"/>
              <a:gd name="connsiteY39" fmla="*/ 5121884 h 6858000"/>
              <a:gd name="connsiteX40" fmla="*/ 477755 w 1364418"/>
              <a:gd name="connsiteY40" fmla="*/ 5067850 h 6858000"/>
              <a:gd name="connsiteX41" fmla="*/ 480486 w 1364418"/>
              <a:gd name="connsiteY41" fmla="*/ 5060861 h 6858000"/>
              <a:gd name="connsiteX42" fmla="*/ 477190 w 1364418"/>
              <a:gd name="connsiteY42" fmla="*/ 5034192 h 6858000"/>
              <a:gd name="connsiteX43" fmla="*/ 478744 w 1364418"/>
              <a:gd name="connsiteY43" fmla="*/ 4993030 h 6858000"/>
              <a:gd name="connsiteX44" fmla="*/ 485653 w 1364418"/>
              <a:gd name="connsiteY44" fmla="*/ 4946844 h 6858000"/>
              <a:gd name="connsiteX45" fmla="*/ 481509 w 1364418"/>
              <a:gd name="connsiteY45" fmla="*/ 4932692 h 6858000"/>
              <a:gd name="connsiteX46" fmla="*/ 496912 w 1364418"/>
              <a:gd name="connsiteY46" fmla="*/ 4858827 h 6858000"/>
              <a:gd name="connsiteX47" fmla="*/ 502815 w 1364418"/>
              <a:gd name="connsiteY47" fmla="*/ 4821170 h 6858000"/>
              <a:gd name="connsiteX48" fmla="*/ 507548 w 1364418"/>
              <a:gd name="connsiteY48" fmla="*/ 4780965 h 6858000"/>
              <a:gd name="connsiteX49" fmla="*/ 508841 w 1364418"/>
              <a:gd name="connsiteY49" fmla="*/ 4750867 h 6858000"/>
              <a:gd name="connsiteX50" fmla="*/ 506648 w 1364418"/>
              <a:gd name="connsiteY50" fmla="*/ 4690749 h 6858000"/>
              <a:gd name="connsiteX51" fmla="*/ 502128 w 1364418"/>
              <a:gd name="connsiteY51" fmla="*/ 4584173 h 6858000"/>
              <a:gd name="connsiteX52" fmla="*/ 497211 w 1364418"/>
              <a:gd name="connsiteY52" fmla="*/ 4444346 h 6858000"/>
              <a:gd name="connsiteX53" fmla="*/ 493776 w 1364418"/>
              <a:gd name="connsiteY53" fmla="*/ 4375228 h 6858000"/>
              <a:gd name="connsiteX54" fmla="*/ 474429 w 1364418"/>
              <a:gd name="connsiteY54" fmla="*/ 4214165 h 6858000"/>
              <a:gd name="connsiteX55" fmla="*/ 478502 w 1364418"/>
              <a:gd name="connsiteY55" fmla="*/ 4090296 h 6858000"/>
              <a:gd name="connsiteX56" fmla="*/ 463758 w 1364418"/>
              <a:gd name="connsiteY56" fmla="*/ 4033999 h 6858000"/>
              <a:gd name="connsiteX57" fmla="*/ 464907 w 1364418"/>
              <a:gd name="connsiteY57" fmla="*/ 4031933 h 6858000"/>
              <a:gd name="connsiteX58" fmla="*/ 463483 w 1364418"/>
              <a:gd name="connsiteY58" fmla="*/ 4013953 h 6858000"/>
              <a:gd name="connsiteX59" fmla="*/ 449778 w 1364418"/>
              <a:gd name="connsiteY59" fmla="*/ 3974753 h 6858000"/>
              <a:gd name="connsiteX60" fmla="*/ 451376 w 1364418"/>
              <a:gd name="connsiteY60" fmla="*/ 3969950 h 6858000"/>
              <a:gd name="connsiteX61" fmla="*/ 444798 w 1364418"/>
              <a:gd name="connsiteY61" fmla="*/ 3933779 h 6858000"/>
              <a:gd name="connsiteX62" fmla="*/ 446129 w 1364418"/>
              <a:gd name="connsiteY62" fmla="*/ 3933093 h 6858000"/>
              <a:gd name="connsiteX63" fmla="*/ 450483 w 1364418"/>
              <a:gd name="connsiteY63" fmla="*/ 3922082 h 6858000"/>
              <a:gd name="connsiteX64" fmla="*/ 455561 w 1364418"/>
              <a:gd name="connsiteY64" fmla="*/ 3901461 h 6858000"/>
              <a:gd name="connsiteX65" fmla="*/ 478155 w 1364418"/>
              <a:gd name="connsiteY65" fmla="*/ 3813873 h 6858000"/>
              <a:gd name="connsiteX66" fmla="*/ 477580 w 1364418"/>
              <a:gd name="connsiteY66" fmla="*/ 3806161 h 6858000"/>
              <a:gd name="connsiteX67" fmla="*/ 477887 w 1364418"/>
              <a:gd name="connsiteY67" fmla="*/ 3805957 h 6858000"/>
              <a:gd name="connsiteX68" fmla="*/ 477914 w 1364418"/>
              <a:gd name="connsiteY68" fmla="*/ 3797724 h 6858000"/>
              <a:gd name="connsiteX69" fmla="*/ 476529 w 1364418"/>
              <a:gd name="connsiteY69" fmla="*/ 3792098 h 6858000"/>
              <a:gd name="connsiteX70" fmla="*/ 475413 w 1364418"/>
              <a:gd name="connsiteY70" fmla="*/ 3777135 h 6858000"/>
              <a:gd name="connsiteX71" fmla="*/ 477146 w 1364418"/>
              <a:gd name="connsiteY71" fmla="*/ 3771656 h 6858000"/>
              <a:gd name="connsiteX72" fmla="*/ 480889 w 1364418"/>
              <a:gd name="connsiteY72" fmla="*/ 3769007 h 6858000"/>
              <a:gd name="connsiteX73" fmla="*/ 480355 w 1364418"/>
              <a:gd name="connsiteY73" fmla="*/ 3767709 h 6858000"/>
              <a:gd name="connsiteX74" fmla="*/ 489051 w 1364418"/>
              <a:gd name="connsiteY74" fmla="*/ 3738082 h 6858000"/>
              <a:gd name="connsiteX75" fmla="*/ 496397 w 1364418"/>
              <a:gd name="connsiteY75" fmla="*/ 3673397 h 6858000"/>
              <a:gd name="connsiteX76" fmla="*/ 495693 w 1364418"/>
              <a:gd name="connsiteY76" fmla="*/ 3637109 h 6858000"/>
              <a:gd name="connsiteX77" fmla="*/ 499136 w 1364418"/>
              <a:gd name="connsiteY77" fmla="*/ 3536883 h 6858000"/>
              <a:gd name="connsiteX78" fmla="*/ 506674 w 1364418"/>
              <a:gd name="connsiteY78" fmla="*/ 3435652 h 6858000"/>
              <a:gd name="connsiteX79" fmla="*/ 508345 w 1364418"/>
              <a:gd name="connsiteY79" fmla="*/ 3307769 h 6858000"/>
              <a:gd name="connsiteX80" fmla="*/ 525908 w 1364418"/>
              <a:gd name="connsiteY80" fmla="*/ 3250522 h 6858000"/>
              <a:gd name="connsiteX81" fmla="*/ 526333 w 1364418"/>
              <a:gd name="connsiteY81" fmla="*/ 3229163 h 6858000"/>
              <a:gd name="connsiteX82" fmla="*/ 528156 w 1364418"/>
              <a:gd name="connsiteY82" fmla="*/ 3217217 h 6858000"/>
              <a:gd name="connsiteX83" fmla="*/ 514991 w 1364418"/>
              <a:gd name="connsiteY83" fmla="*/ 3183755 h 6858000"/>
              <a:gd name="connsiteX84" fmla="*/ 515492 w 1364418"/>
              <a:gd name="connsiteY84" fmla="*/ 3178642 h 6858000"/>
              <a:gd name="connsiteX85" fmla="*/ 503092 w 1364418"/>
              <a:gd name="connsiteY85" fmla="*/ 3158586 h 6858000"/>
              <a:gd name="connsiteX86" fmla="*/ 488277 w 1364418"/>
              <a:gd name="connsiteY86" fmla="*/ 3129034 h 6858000"/>
              <a:gd name="connsiteX87" fmla="*/ 488942 w 1364418"/>
              <a:gd name="connsiteY87" fmla="*/ 3126682 h 6858000"/>
              <a:gd name="connsiteX88" fmla="*/ 479810 w 1364418"/>
              <a:gd name="connsiteY88" fmla="*/ 3114519 h 6858000"/>
              <a:gd name="connsiteX89" fmla="*/ 466419 w 1364418"/>
              <a:gd name="connsiteY89" fmla="*/ 3106272 h 6858000"/>
              <a:gd name="connsiteX90" fmla="*/ 439149 w 1364418"/>
              <a:gd name="connsiteY90" fmla="*/ 2958185 h 6858000"/>
              <a:gd name="connsiteX91" fmla="*/ 381763 w 1364418"/>
              <a:gd name="connsiteY91" fmla="*/ 2762989 h 6858000"/>
              <a:gd name="connsiteX92" fmla="*/ 330681 w 1364418"/>
              <a:gd name="connsiteY92" fmla="*/ 2554718 h 6858000"/>
              <a:gd name="connsiteX93" fmla="*/ 310775 w 1364418"/>
              <a:gd name="connsiteY93" fmla="*/ 2485734 h 6858000"/>
              <a:gd name="connsiteX94" fmla="*/ 301498 w 1364418"/>
              <a:gd name="connsiteY94" fmla="*/ 2447068 h 6858000"/>
              <a:gd name="connsiteX95" fmla="*/ 288459 w 1364418"/>
              <a:gd name="connsiteY95" fmla="*/ 2425819 h 6858000"/>
              <a:gd name="connsiteX96" fmla="*/ 294458 w 1364418"/>
              <a:gd name="connsiteY96" fmla="*/ 2402874 h 6858000"/>
              <a:gd name="connsiteX97" fmla="*/ 297070 w 1364418"/>
              <a:gd name="connsiteY97" fmla="*/ 2381443 h 6858000"/>
              <a:gd name="connsiteX98" fmla="*/ 273399 w 1364418"/>
              <a:gd name="connsiteY98" fmla="*/ 2261920 h 6858000"/>
              <a:gd name="connsiteX99" fmla="*/ 263286 w 1364418"/>
              <a:gd name="connsiteY99" fmla="*/ 2195378 h 6858000"/>
              <a:gd name="connsiteX100" fmla="*/ 247503 w 1364418"/>
              <a:gd name="connsiteY100" fmla="*/ 2155135 h 6858000"/>
              <a:gd name="connsiteX101" fmla="*/ 244961 w 1364418"/>
              <a:gd name="connsiteY101" fmla="*/ 2118008 h 6858000"/>
              <a:gd name="connsiteX102" fmla="*/ 245954 w 1364418"/>
              <a:gd name="connsiteY102" fmla="*/ 2050531 h 6858000"/>
              <a:gd name="connsiteX103" fmla="*/ 237760 w 1364418"/>
              <a:gd name="connsiteY103" fmla="*/ 1963269 h 6858000"/>
              <a:gd name="connsiteX104" fmla="*/ 218938 w 1364418"/>
              <a:gd name="connsiteY104" fmla="*/ 1906352 h 6858000"/>
              <a:gd name="connsiteX105" fmla="*/ 195495 w 1364418"/>
              <a:gd name="connsiteY105" fmla="*/ 1861531 h 6858000"/>
              <a:gd name="connsiteX106" fmla="*/ 149294 w 1364418"/>
              <a:gd name="connsiteY106" fmla="*/ 1732919 h 6858000"/>
              <a:gd name="connsiteX107" fmla="*/ 121605 w 1364418"/>
              <a:gd name="connsiteY107" fmla="*/ 1663540 h 6858000"/>
              <a:gd name="connsiteX108" fmla="*/ 120731 w 1364418"/>
              <a:gd name="connsiteY108" fmla="*/ 1615777 h 6858000"/>
              <a:gd name="connsiteX109" fmla="*/ 101526 w 1364418"/>
              <a:gd name="connsiteY109" fmla="*/ 1563678 h 6858000"/>
              <a:gd name="connsiteX110" fmla="*/ 114606 w 1364418"/>
              <a:gd name="connsiteY110" fmla="*/ 1519474 h 6858000"/>
              <a:gd name="connsiteX111" fmla="*/ 107348 w 1364418"/>
              <a:gd name="connsiteY111" fmla="*/ 1477995 h 6858000"/>
              <a:gd name="connsiteX112" fmla="*/ 93433 w 1364418"/>
              <a:gd name="connsiteY112" fmla="*/ 1373769 h 6858000"/>
              <a:gd name="connsiteX113" fmla="*/ 101740 w 1364418"/>
              <a:gd name="connsiteY113" fmla="*/ 1307086 h 6858000"/>
              <a:gd name="connsiteX114" fmla="*/ 102928 w 1364418"/>
              <a:gd name="connsiteY114" fmla="*/ 1189033 h 6858000"/>
              <a:gd name="connsiteX115" fmla="*/ 107613 w 1364418"/>
              <a:gd name="connsiteY115" fmla="*/ 1168288 h 6858000"/>
              <a:gd name="connsiteX116" fmla="*/ 99895 w 1364418"/>
              <a:gd name="connsiteY116" fmla="*/ 1142577 h 6858000"/>
              <a:gd name="connsiteX117" fmla="*/ 89201 w 1364418"/>
              <a:gd name="connsiteY117" fmla="*/ 1088484 h 6858000"/>
              <a:gd name="connsiteX118" fmla="*/ 77937 w 1364418"/>
              <a:gd name="connsiteY118" fmla="*/ 1016103 h 6858000"/>
              <a:gd name="connsiteX119" fmla="*/ 79393 w 1364418"/>
              <a:gd name="connsiteY119" fmla="*/ 954054 h 6858000"/>
              <a:gd name="connsiteX120" fmla="*/ 90309 w 1364418"/>
              <a:gd name="connsiteY120" fmla="*/ 921368 h 6858000"/>
              <a:gd name="connsiteX121" fmla="*/ 74258 w 1364418"/>
              <a:gd name="connsiteY121" fmla="*/ 896999 h 6858000"/>
              <a:gd name="connsiteX122" fmla="*/ 43666 w 1364418"/>
              <a:gd name="connsiteY122" fmla="*/ 821517 h 6858000"/>
              <a:gd name="connsiteX123" fmla="*/ 22616 w 1364418"/>
              <a:gd name="connsiteY123" fmla="*/ 751353 h 6858000"/>
              <a:gd name="connsiteX124" fmla="*/ 22174 w 1364418"/>
              <a:gd name="connsiteY124" fmla="*/ 721230 h 6858000"/>
              <a:gd name="connsiteX125" fmla="*/ 7845 w 1364418"/>
              <a:gd name="connsiteY125" fmla="*/ 681659 h 6858000"/>
              <a:gd name="connsiteX126" fmla="*/ 31306 w 1364418"/>
              <a:gd name="connsiteY126" fmla="*/ 619315 h 6858000"/>
              <a:gd name="connsiteX127" fmla="*/ 15184 w 1364418"/>
              <a:gd name="connsiteY127" fmla="*/ 585934 h 6858000"/>
              <a:gd name="connsiteX128" fmla="*/ 22258 w 1364418"/>
              <a:gd name="connsiteY128" fmla="*/ 538948 h 6858000"/>
              <a:gd name="connsiteX129" fmla="*/ 26166 w 1364418"/>
              <a:gd name="connsiteY129" fmla="*/ 525163 h 6858000"/>
              <a:gd name="connsiteX130" fmla="*/ 52290 w 1364418"/>
              <a:gd name="connsiteY130" fmla="*/ 446567 h 6858000"/>
              <a:gd name="connsiteX131" fmla="*/ 51538 w 1364418"/>
              <a:gd name="connsiteY131" fmla="*/ 393828 h 6858000"/>
              <a:gd name="connsiteX132" fmla="*/ 51368 w 1364418"/>
              <a:gd name="connsiteY132" fmla="*/ 353137 h 6858000"/>
              <a:gd name="connsiteX133" fmla="*/ 55970 w 1364418"/>
              <a:gd name="connsiteY133" fmla="*/ 321428 h 6858000"/>
              <a:gd name="connsiteX134" fmla="*/ 57061 w 1364418"/>
              <a:gd name="connsiteY134" fmla="*/ 275771 h 6858000"/>
              <a:gd name="connsiteX135" fmla="*/ 74088 w 1364418"/>
              <a:gd name="connsiteY135" fmla="*/ 212860 h 6858000"/>
              <a:gd name="connsiteX136" fmla="*/ 65798 w 1364418"/>
              <a:gd name="connsiteY136" fmla="*/ 144983 h 6858000"/>
              <a:gd name="connsiteX137" fmla="*/ 78082 w 1364418"/>
              <a:gd name="connsiteY137" fmla="*/ 55288 h 6858000"/>
              <a:gd name="connsiteX138" fmla="*/ 37636 w 1364418"/>
              <a:gd name="connsiteY138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251033 w 1364418"/>
              <a:gd name="connsiteY9" fmla="*/ 6492130 h 6858000"/>
              <a:gd name="connsiteX10" fmla="*/ 266720 w 1364418"/>
              <a:gd name="connsiteY10" fmla="*/ 6431610 h 6858000"/>
              <a:gd name="connsiteX11" fmla="*/ 310425 w 1364418"/>
              <a:gd name="connsiteY11" fmla="*/ 6379786 h 6858000"/>
              <a:gd name="connsiteX12" fmla="*/ 293648 w 1364418"/>
              <a:gd name="connsiteY12" fmla="*/ 6334727 h 6858000"/>
              <a:gd name="connsiteX13" fmla="*/ 271063 w 1364418"/>
              <a:gd name="connsiteY13" fmla="*/ 6313295 h 6858000"/>
              <a:gd name="connsiteX14" fmla="*/ 278227 w 1364418"/>
              <a:gd name="connsiteY14" fmla="*/ 6280046 h 6858000"/>
              <a:gd name="connsiteX15" fmla="*/ 281226 w 1364418"/>
              <a:gd name="connsiteY15" fmla="*/ 6272987 h 6858000"/>
              <a:gd name="connsiteX16" fmla="*/ 288000 w 1364418"/>
              <a:gd name="connsiteY16" fmla="*/ 6252834 h 6858000"/>
              <a:gd name="connsiteX17" fmla="*/ 265992 w 1364418"/>
              <a:gd name="connsiteY17" fmla="*/ 6202459 h 6858000"/>
              <a:gd name="connsiteX18" fmla="*/ 264790 w 1364418"/>
              <a:gd name="connsiteY18" fmla="*/ 6153037 h 6858000"/>
              <a:gd name="connsiteX19" fmla="*/ 280205 w 1364418"/>
              <a:gd name="connsiteY19" fmla="*/ 6078132 h 6858000"/>
              <a:gd name="connsiteX20" fmla="*/ 267592 w 1364418"/>
              <a:gd name="connsiteY20" fmla="*/ 6028119 h 6858000"/>
              <a:gd name="connsiteX21" fmla="*/ 252821 w 1364418"/>
              <a:gd name="connsiteY21" fmla="*/ 5926735 h 6858000"/>
              <a:gd name="connsiteX22" fmla="*/ 302333 w 1364418"/>
              <a:gd name="connsiteY22" fmla="*/ 5712857 h 6858000"/>
              <a:gd name="connsiteX23" fmla="*/ 332131 w 1364418"/>
              <a:gd name="connsiteY23" fmla="*/ 5660491 h 6858000"/>
              <a:gd name="connsiteX24" fmla="*/ 341254 w 1364418"/>
              <a:gd name="connsiteY24" fmla="*/ 5563435 h 6858000"/>
              <a:gd name="connsiteX25" fmla="*/ 368130 w 1364418"/>
              <a:gd name="connsiteY25" fmla="*/ 5437125 h 6858000"/>
              <a:gd name="connsiteX26" fmla="*/ 381698 w 1364418"/>
              <a:gd name="connsiteY26" fmla="*/ 5396260 h 6858000"/>
              <a:gd name="connsiteX27" fmla="*/ 397679 w 1364418"/>
              <a:gd name="connsiteY27" fmla="*/ 5330009 h 6858000"/>
              <a:gd name="connsiteX28" fmla="*/ 431172 w 1364418"/>
              <a:gd name="connsiteY28" fmla="*/ 5273739 h 6858000"/>
              <a:gd name="connsiteX29" fmla="*/ 440771 w 1364418"/>
              <a:gd name="connsiteY29" fmla="*/ 5241779 h 6858000"/>
              <a:gd name="connsiteX30" fmla="*/ 451997 w 1364418"/>
              <a:gd name="connsiteY30" fmla="*/ 5225268 h 6858000"/>
              <a:gd name="connsiteX31" fmla="*/ 453017 w 1364418"/>
              <a:gd name="connsiteY31" fmla="*/ 5217684 h 6858000"/>
              <a:gd name="connsiteX32" fmla="*/ 460358 w 1364418"/>
              <a:gd name="connsiteY32" fmla="*/ 5193377 h 6858000"/>
              <a:gd name="connsiteX33" fmla="*/ 463661 w 1364418"/>
              <a:gd name="connsiteY33" fmla="*/ 5179288 h 6858000"/>
              <a:gd name="connsiteX34" fmla="*/ 464645 w 1364418"/>
              <a:gd name="connsiteY34" fmla="*/ 5173621 h 6858000"/>
              <a:gd name="connsiteX35" fmla="*/ 460279 w 1364418"/>
              <a:gd name="connsiteY35" fmla="*/ 5159961 h 6858000"/>
              <a:gd name="connsiteX36" fmla="*/ 466956 w 1364418"/>
              <a:gd name="connsiteY36" fmla="*/ 5144295 h 6858000"/>
              <a:gd name="connsiteX37" fmla="*/ 463889 w 1364418"/>
              <a:gd name="connsiteY37" fmla="*/ 5125185 h 6858000"/>
              <a:gd name="connsiteX38" fmla="*/ 470719 w 1364418"/>
              <a:gd name="connsiteY38" fmla="*/ 5121884 h 6858000"/>
              <a:gd name="connsiteX39" fmla="*/ 477755 w 1364418"/>
              <a:gd name="connsiteY39" fmla="*/ 5067850 h 6858000"/>
              <a:gd name="connsiteX40" fmla="*/ 480486 w 1364418"/>
              <a:gd name="connsiteY40" fmla="*/ 5060861 h 6858000"/>
              <a:gd name="connsiteX41" fmla="*/ 477190 w 1364418"/>
              <a:gd name="connsiteY41" fmla="*/ 5034192 h 6858000"/>
              <a:gd name="connsiteX42" fmla="*/ 478744 w 1364418"/>
              <a:gd name="connsiteY42" fmla="*/ 4993030 h 6858000"/>
              <a:gd name="connsiteX43" fmla="*/ 485653 w 1364418"/>
              <a:gd name="connsiteY43" fmla="*/ 4946844 h 6858000"/>
              <a:gd name="connsiteX44" fmla="*/ 481509 w 1364418"/>
              <a:gd name="connsiteY44" fmla="*/ 4932692 h 6858000"/>
              <a:gd name="connsiteX45" fmla="*/ 496912 w 1364418"/>
              <a:gd name="connsiteY45" fmla="*/ 4858827 h 6858000"/>
              <a:gd name="connsiteX46" fmla="*/ 502815 w 1364418"/>
              <a:gd name="connsiteY46" fmla="*/ 4821170 h 6858000"/>
              <a:gd name="connsiteX47" fmla="*/ 507548 w 1364418"/>
              <a:gd name="connsiteY47" fmla="*/ 4780965 h 6858000"/>
              <a:gd name="connsiteX48" fmla="*/ 508841 w 1364418"/>
              <a:gd name="connsiteY48" fmla="*/ 4750867 h 6858000"/>
              <a:gd name="connsiteX49" fmla="*/ 506648 w 1364418"/>
              <a:gd name="connsiteY49" fmla="*/ 4690749 h 6858000"/>
              <a:gd name="connsiteX50" fmla="*/ 502128 w 1364418"/>
              <a:gd name="connsiteY50" fmla="*/ 4584173 h 6858000"/>
              <a:gd name="connsiteX51" fmla="*/ 497211 w 1364418"/>
              <a:gd name="connsiteY51" fmla="*/ 4444346 h 6858000"/>
              <a:gd name="connsiteX52" fmla="*/ 493776 w 1364418"/>
              <a:gd name="connsiteY52" fmla="*/ 4375228 h 6858000"/>
              <a:gd name="connsiteX53" fmla="*/ 474429 w 1364418"/>
              <a:gd name="connsiteY53" fmla="*/ 4214165 h 6858000"/>
              <a:gd name="connsiteX54" fmla="*/ 478502 w 1364418"/>
              <a:gd name="connsiteY54" fmla="*/ 4090296 h 6858000"/>
              <a:gd name="connsiteX55" fmla="*/ 463758 w 1364418"/>
              <a:gd name="connsiteY55" fmla="*/ 4033999 h 6858000"/>
              <a:gd name="connsiteX56" fmla="*/ 464907 w 1364418"/>
              <a:gd name="connsiteY56" fmla="*/ 4031933 h 6858000"/>
              <a:gd name="connsiteX57" fmla="*/ 463483 w 1364418"/>
              <a:gd name="connsiteY57" fmla="*/ 4013953 h 6858000"/>
              <a:gd name="connsiteX58" fmla="*/ 449778 w 1364418"/>
              <a:gd name="connsiteY58" fmla="*/ 3974753 h 6858000"/>
              <a:gd name="connsiteX59" fmla="*/ 451376 w 1364418"/>
              <a:gd name="connsiteY59" fmla="*/ 3969950 h 6858000"/>
              <a:gd name="connsiteX60" fmla="*/ 444798 w 1364418"/>
              <a:gd name="connsiteY60" fmla="*/ 3933779 h 6858000"/>
              <a:gd name="connsiteX61" fmla="*/ 446129 w 1364418"/>
              <a:gd name="connsiteY61" fmla="*/ 3933093 h 6858000"/>
              <a:gd name="connsiteX62" fmla="*/ 450483 w 1364418"/>
              <a:gd name="connsiteY62" fmla="*/ 3922082 h 6858000"/>
              <a:gd name="connsiteX63" fmla="*/ 455561 w 1364418"/>
              <a:gd name="connsiteY63" fmla="*/ 3901461 h 6858000"/>
              <a:gd name="connsiteX64" fmla="*/ 478155 w 1364418"/>
              <a:gd name="connsiteY64" fmla="*/ 3813873 h 6858000"/>
              <a:gd name="connsiteX65" fmla="*/ 477580 w 1364418"/>
              <a:gd name="connsiteY65" fmla="*/ 3806161 h 6858000"/>
              <a:gd name="connsiteX66" fmla="*/ 477887 w 1364418"/>
              <a:gd name="connsiteY66" fmla="*/ 3805957 h 6858000"/>
              <a:gd name="connsiteX67" fmla="*/ 477914 w 1364418"/>
              <a:gd name="connsiteY67" fmla="*/ 3797724 h 6858000"/>
              <a:gd name="connsiteX68" fmla="*/ 476529 w 1364418"/>
              <a:gd name="connsiteY68" fmla="*/ 3792098 h 6858000"/>
              <a:gd name="connsiteX69" fmla="*/ 475413 w 1364418"/>
              <a:gd name="connsiteY69" fmla="*/ 3777135 h 6858000"/>
              <a:gd name="connsiteX70" fmla="*/ 477146 w 1364418"/>
              <a:gd name="connsiteY70" fmla="*/ 3771656 h 6858000"/>
              <a:gd name="connsiteX71" fmla="*/ 480889 w 1364418"/>
              <a:gd name="connsiteY71" fmla="*/ 3769007 h 6858000"/>
              <a:gd name="connsiteX72" fmla="*/ 480355 w 1364418"/>
              <a:gd name="connsiteY72" fmla="*/ 3767709 h 6858000"/>
              <a:gd name="connsiteX73" fmla="*/ 489051 w 1364418"/>
              <a:gd name="connsiteY73" fmla="*/ 3738082 h 6858000"/>
              <a:gd name="connsiteX74" fmla="*/ 496397 w 1364418"/>
              <a:gd name="connsiteY74" fmla="*/ 3673397 h 6858000"/>
              <a:gd name="connsiteX75" fmla="*/ 495693 w 1364418"/>
              <a:gd name="connsiteY75" fmla="*/ 3637109 h 6858000"/>
              <a:gd name="connsiteX76" fmla="*/ 499136 w 1364418"/>
              <a:gd name="connsiteY76" fmla="*/ 3536883 h 6858000"/>
              <a:gd name="connsiteX77" fmla="*/ 506674 w 1364418"/>
              <a:gd name="connsiteY77" fmla="*/ 3435652 h 6858000"/>
              <a:gd name="connsiteX78" fmla="*/ 508345 w 1364418"/>
              <a:gd name="connsiteY78" fmla="*/ 3307769 h 6858000"/>
              <a:gd name="connsiteX79" fmla="*/ 525908 w 1364418"/>
              <a:gd name="connsiteY79" fmla="*/ 3250522 h 6858000"/>
              <a:gd name="connsiteX80" fmla="*/ 526333 w 1364418"/>
              <a:gd name="connsiteY80" fmla="*/ 3229163 h 6858000"/>
              <a:gd name="connsiteX81" fmla="*/ 528156 w 1364418"/>
              <a:gd name="connsiteY81" fmla="*/ 3217217 h 6858000"/>
              <a:gd name="connsiteX82" fmla="*/ 514991 w 1364418"/>
              <a:gd name="connsiteY82" fmla="*/ 3183755 h 6858000"/>
              <a:gd name="connsiteX83" fmla="*/ 515492 w 1364418"/>
              <a:gd name="connsiteY83" fmla="*/ 3178642 h 6858000"/>
              <a:gd name="connsiteX84" fmla="*/ 503092 w 1364418"/>
              <a:gd name="connsiteY84" fmla="*/ 3158586 h 6858000"/>
              <a:gd name="connsiteX85" fmla="*/ 488277 w 1364418"/>
              <a:gd name="connsiteY85" fmla="*/ 3129034 h 6858000"/>
              <a:gd name="connsiteX86" fmla="*/ 488942 w 1364418"/>
              <a:gd name="connsiteY86" fmla="*/ 3126682 h 6858000"/>
              <a:gd name="connsiteX87" fmla="*/ 479810 w 1364418"/>
              <a:gd name="connsiteY87" fmla="*/ 3114519 h 6858000"/>
              <a:gd name="connsiteX88" fmla="*/ 466419 w 1364418"/>
              <a:gd name="connsiteY88" fmla="*/ 3106272 h 6858000"/>
              <a:gd name="connsiteX89" fmla="*/ 439149 w 1364418"/>
              <a:gd name="connsiteY89" fmla="*/ 2958185 h 6858000"/>
              <a:gd name="connsiteX90" fmla="*/ 381763 w 1364418"/>
              <a:gd name="connsiteY90" fmla="*/ 2762989 h 6858000"/>
              <a:gd name="connsiteX91" fmla="*/ 330681 w 1364418"/>
              <a:gd name="connsiteY91" fmla="*/ 2554718 h 6858000"/>
              <a:gd name="connsiteX92" fmla="*/ 310775 w 1364418"/>
              <a:gd name="connsiteY92" fmla="*/ 2485734 h 6858000"/>
              <a:gd name="connsiteX93" fmla="*/ 301498 w 1364418"/>
              <a:gd name="connsiteY93" fmla="*/ 2447068 h 6858000"/>
              <a:gd name="connsiteX94" fmla="*/ 288459 w 1364418"/>
              <a:gd name="connsiteY94" fmla="*/ 2425819 h 6858000"/>
              <a:gd name="connsiteX95" fmla="*/ 294458 w 1364418"/>
              <a:gd name="connsiteY95" fmla="*/ 2402874 h 6858000"/>
              <a:gd name="connsiteX96" fmla="*/ 297070 w 1364418"/>
              <a:gd name="connsiteY96" fmla="*/ 2381443 h 6858000"/>
              <a:gd name="connsiteX97" fmla="*/ 273399 w 1364418"/>
              <a:gd name="connsiteY97" fmla="*/ 2261920 h 6858000"/>
              <a:gd name="connsiteX98" fmla="*/ 263286 w 1364418"/>
              <a:gd name="connsiteY98" fmla="*/ 2195378 h 6858000"/>
              <a:gd name="connsiteX99" fmla="*/ 247503 w 1364418"/>
              <a:gd name="connsiteY99" fmla="*/ 2155135 h 6858000"/>
              <a:gd name="connsiteX100" fmla="*/ 244961 w 1364418"/>
              <a:gd name="connsiteY100" fmla="*/ 2118008 h 6858000"/>
              <a:gd name="connsiteX101" fmla="*/ 245954 w 1364418"/>
              <a:gd name="connsiteY101" fmla="*/ 2050531 h 6858000"/>
              <a:gd name="connsiteX102" fmla="*/ 237760 w 1364418"/>
              <a:gd name="connsiteY102" fmla="*/ 1963269 h 6858000"/>
              <a:gd name="connsiteX103" fmla="*/ 218938 w 1364418"/>
              <a:gd name="connsiteY103" fmla="*/ 1906352 h 6858000"/>
              <a:gd name="connsiteX104" fmla="*/ 195495 w 1364418"/>
              <a:gd name="connsiteY104" fmla="*/ 1861531 h 6858000"/>
              <a:gd name="connsiteX105" fmla="*/ 149294 w 1364418"/>
              <a:gd name="connsiteY105" fmla="*/ 1732919 h 6858000"/>
              <a:gd name="connsiteX106" fmla="*/ 121605 w 1364418"/>
              <a:gd name="connsiteY106" fmla="*/ 1663540 h 6858000"/>
              <a:gd name="connsiteX107" fmla="*/ 120731 w 1364418"/>
              <a:gd name="connsiteY107" fmla="*/ 1615777 h 6858000"/>
              <a:gd name="connsiteX108" fmla="*/ 101526 w 1364418"/>
              <a:gd name="connsiteY108" fmla="*/ 1563678 h 6858000"/>
              <a:gd name="connsiteX109" fmla="*/ 114606 w 1364418"/>
              <a:gd name="connsiteY109" fmla="*/ 1519474 h 6858000"/>
              <a:gd name="connsiteX110" fmla="*/ 107348 w 1364418"/>
              <a:gd name="connsiteY110" fmla="*/ 1477995 h 6858000"/>
              <a:gd name="connsiteX111" fmla="*/ 93433 w 1364418"/>
              <a:gd name="connsiteY111" fmla="*/ 1373769 h 6858000"/>
              <a:gd name="connsiteX112" fmla="*/ 101740 w 1364418"/>
              <a:gd name="connsiteY112" fmla="*/ 1307086 h 6858000"/>
              <a:gd name="connsiteX113" fmla="*/ 102928 w 1364418"/>
              <a:gd name="connsiteY113" fmla="*/ 1189033 h 6858000"/>
              <a:gd name="connsiteX114" fmla="*/ 107613 w 1364418"/>
              <a:gd name="connsiteY114" fmla="*/ 1168288 h 6858000"/>
              <a:gd name="connsiteX115" fmla="*/ 99895 w 1364418"/>
              <a:gd name="connsiteY115" fmla="*/ 1142577 h 6858000"/>
              <a:gd name="connsiteX116" fmla="*/ 89201 w 1364418"/>
              <a:gd name="connsiteY116" fmla="*/ 1088484 h 6858000"/>
              <a:gd name="connsiteX117" fmla="*/ 77937 w 1364418"/>
              <a:gd name="connsiteY117" fmla="*/ 1016103 h 6858000"/>
              <a:gd name="connsiteX118" fmla="*/ 79393 w 1364418"/>
              <a:gd name="connsiteY118" fmla="*/ 954054 h 6858000"/>
              <a:gd name="connsiteX119" fmla="*/ 90309 w 1364418"/>
              <a:gd name="connsiteY119" fmla="*/ 921368 h 6858000"/>
              <a:gd name="connsiteX120" fmla="*/ 74258 w 1364418"/>
              <a:gd name="connsiteY120" fmla="*/ 896999 h 6858000"/>
              <a:gd name="connsiteX121" fmla="*/ 43666 w 1364418"/>
              <a:gd name="connsiteY121" fmla="*/ 821517 h 6858000"/>
              <a:gd name="connsiteX122" fmla="*/ 22616 w 1364418"/>
              <a:gd name="connsiteY122" fmla="*/ 751353 h 6858000"/>
              <a:gd name="connsiteX123" fmla="*/ 22174 w 1364418"/>
              <a:gd name="connsiteY123" fmla="*/ 721230 h 6858000"/>
              <a:gd name="connsiteX124" fmla="*/ 7845 w 1364418"/>
              <a:gd name="connsiteY124" fmla="*/ 681659 h 6858000"/>
              <a:gd name="connsiteX125" fmla="*/ 31306 w 1364418"/>
              <a:gd name="connsiteY125" fmla="*/ 619315 h 6858000"/>
              <a:gd name="connsiteX126" fmla="*/ 15184 w 1364418"/>
              <a:gd name="connsiteY126" fmla="*/ 585934 h 6858000"/>
              <a:gd name="connsiteX127" fmla="*/ 22258 w 1364418"/>
              <a:gd name="connsiteY127" fmla="*/ 538948 h 6858000"/>
              <a:gd name="connsiteX128" fmla="*/ 26166 w 1364418"/>
              <a:gd name="connsiteY128" fmla="*/ 525163 h 6858000"/>
              <a:gd name="connsiteX129" fmla="*/ 52290 w 1364418"/>
              <a:gd name="connsiteY129" fmla="*/ 446567 h 6858000"/>
              <a:gd name="connsiteX130" fmla="*/ 51538 w 1364418"/>
              <a:gd name="connsiteY130" fmla="*/ 393828 h 6858000"/>
              <a:gd name="connsiteX131" fmla="*/ 51368 w 1364418"/>
              <a:gd name="connsiteY131" fmla="*/ 353137 h 6858000"/>
              <a:gd name="connsiteX132" fmla="*/ 55970 w 1364418"/>
              <a:gd name="connsiteY132" fmla="*/ 321428 h 6858000"/>
              <a:gd name="connsiteX133" fmla="*/ 57061 w 1364418"/>
              <a:gd name="connsiteY133" fmla="*/ 275771 h 6858000"/>
              <a:gd name="connsiteX134" fmla="*/ 74088 w 1364418"/>
              <a:gd name="connsiteY134" fmla="*/ 212860 h 6858000"/>
              <a:gd name="connsiteX135" fmla="*/ 65798 w 1364418"/>
              <a:gd name="connsiteY135" fmla="*/ 144983 h 6858000"/>
              <a:gd name="connsiteX136" fmla="*/ 78082 w 1364418"/>
              <a:gd name="connsiteY136" fmla="*/ 55288 h 6858000"/>
              <a:gd name="connsiteX137" fmla="*/ 37636 w 1364418"/>
              <a:gd name="connsiteY137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66720 w 1364418"/>
              <a:gd name="connsiteY8" fmla="*/ 6431610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8000 w 1364418"/>
              <a:gd name="connsiteY13" fmla="*/ 6252834 h 6858000"/>
              <a:gd name="connsiteX14" fmla="*/ 265992 w 1364418"/>
              <a:gd name="connsiteY14" fmla="*/ 6202459 h 6858000"/>
              <a:gd name="connsiteX15" fmla="*/ 264790 w 1364418"/>
              <a:gd name="connsiteY15" fmla="*/ 6153037 h 6858000"/>
              <a:gd name="connsiteX16" fmla="*/ 280205 w 1364418"/>
              <a:gd name="connsiteY16" fmla="*/ 6078132 h 6858000"/>
              <a:gd name="connsiteX17" fmla="*/ 267592 w 1364418"/>
              <a:gd name="connsiteY17" fmla="*/ 6028119 h 6858000"/>
              <a:gd name="connsiteX18" fmla="*/ 252821 w 1364418"/>
              <a:gd name="connsiteY18" fmla="*/ 5926735 h 6858000"/>
              <a:gd name="connsiteX19" fmla="*/ 302333 w 1364418"/>
              <a:gd name="connsiteY19" fmla="*/ 5712857 h 6858000"/>
              <a:gd name="connsiteX20" fmla="*/ 332131 w 1364418"/>
              <a:gd name="connsiteY20" fmla="*/ 5660491 h 6858000"/>
              <a:gd name="connsiteX21" fmla="*/ 341254 w 1364418"/>
              <a:gd name="connsiteY21" fmla="*/ 5563435 h 6858000"/>
              <a:gd name="connsiteX22" fmla="*/ 368130 w 1364418"/>
              <a:gd name="connsiteY22" fmla="*/ 5437125 h 6858000"/>
              <a:gd name="connsiteX23" fmla="*/ 381698 w 1364418"/>
              <a:gd name="connsiteY23" fmla="*/ 5396260 h 6858000"/>
              <a:gd name="connsiteX24" fmla="*/ 397679 w 1364418"/>
              <a:gd name="connsiteY24" fmla="*/ 5330009 h 6858000"/>
              <a:gd name="connsiteX25" fmla="*/ 431172 w 1364418"/>
              <a:gd name="connsiteY25" fmla="*/ 5273739 h 6858000"/>
              <a:gd name="connsiteX26" fmla="*/ 440771 w 1364418"/>
              <a:gd name="connsiteY26" fmla="*/ 5241779 h 6858000"/>
              <a:gd name="connsiteX27" fmla="*/ 451997 w 1364418"/>
              <a:gd name="connsiteY27" fmla="*/ 5225268 h 6858000"/>
              <a:gd name="connsiteX28" fmla="*/ 453017 w 1364418"/>
              <a:gd name="connsiteY28" fmla="*/ 5217684 h 6858000"/>
              <a:gd name="connsiteX29" fmla="*/ 460358 w 1364418"/>
              <a:gd name="connsiteY29" fmla="*/ 5193377 h 6858000"/>
              <a:gd name="connsiteX30" fmla="*/ 463661 w 1364418"/>
              <a:gd name="connsiteY30" fmla="*/ 5179288 h 6858000"/>
              <a:gd name="connsiteX31" fmla="*/ 464645 w 1364418"/>
              <a:gd name="connsiteY31" fmla="*/ 5173621 h 6858000"/>
              <a:gd name="connsiteX32" fmla="*/ 460279 w 1364418"/>
              <a:gd name="connsiteY32" fmla="*/ 5159961 h 6858000"/>
              <a:gd name="connsiteX33" fmla="*/ 466956 w 1364418"/>
              <a:gd name="connsiteY33" fmla="*/ 5144295 h 6858000"/>
              <a:gd name="connsiteX34" fmla="*/ 463889 w 1364418"/>
              <a:gd name="connsiteY34" fmla="*/ 5125185 h 6858000"/>
              <a:gd name="connsiteX35" fmla="*/ 470719 w 1364418"/>
              <a:gd name="connsiteY35" fmla="*/ 5121884 h 6858000"/>
              <a:gd name="connsiteX36" fmla="*/ 477755 w 1364418"/>
              <a:gd name="connsiteY36" fmla="*/ 5067850 h 6858000"/>
              <a:gd name="connsiteX37" fmla="*/ 480486 w 1364418"/>
              <a:gd name="connsiteY37" fmla="*/ 5060861 h 6858000"/>
              <a:gd name="connsiteX38" fmla="*/ 477190 w 1364418"/>
              <a:gd name="connsiteY38" fmla="*/ 5034192 h 6858000"/>
              <a:gd name="connsiteX39" fmla="*/ 478744 w 1364418"/>
              <a:gd name="connsiteY39" fmla="*/ 4993030 h 6858000"/>
              <a:gd name="connsiteX40" fmla="*/ 485653 w 1364418"/>
              <a:gd name="connsiteY40" fmla="*/ 4946844 h 6858000"/>
              <a:gd name="connsiteX41" fmla="*/ 481509 w 1364418"/>
              <a:gd name="connsiteY41" fmla="*/ 4932692 h 6858000"/>
              <a:gd name="connsiteX42" fmla="*/ 496912 w 1364418"/>
              <a:gd name="connsiteY42" fmla="*/ 4858827 h 6858000"/>
              <a:gd name="connsiteX43" fmla="*/ 502815 w 1364418"/>
              <a:gd name="connsiteY43" fmla="*/ 4821170 h 6858000"/>
              <a:gd name="connsiteX44" fmla="*/ 507548 w 1364418"/>
              <a:gd name="connsiteY44" fmla="*/ 4780965 h 6858000"/>
              <a:gd name="connsiteX45" fmla="*/ 508841 w 1364418"/>
              <a:gd name="connsiteY45" fmla="*/ 4750867 h 6858000"/>
              <a:gd name="connsiteX46" fmla="*/ 506648 w 1364418"/>
              <a:gd name="connsiteY46" fmla="*/ 4690749 h 6858000"/>
              <a:gd name="connsiteX47" fmla="*/ 502128 w 1364418"/>
              <a:gd name="connsiteY47" fmla="*/ 4584173 h 6858000"/>
              <a:gd name="connsiteX48" fmla="*/ 497211 w 1364418"/>
              <a:gd name="connsiteY48" fmla="*/ 4444346 h 6858000"/>
              <a:gd name="connsiteX49" fmla="*/ 493776 w 1364418"/>
              <a:gd name="connsiteY49" fmla="*/ 4375228 h 6858000"/>
              <a:gd name="connsiteX50" fmla="*/ 474429 w 1364418"/>
              <a:gd name="connsiteY50" fmla="*/ 4214165 h 6858000"/>
              <a:gd name="connsiteX51" fmla="*/ 478502 w 1364418"/>
              <a:gd name="connsiteY51" fmla="*/ 4090296 h 6858000"/>
              <a:gd name="connsiteX52" fmla="*/ 463758 w 1364418"/>
              <a:gd name="connsiteY52" fmla="*/ 4033999 h 6858000"/>
              <a:gd name="connsiteX53" fmla="*/ 464907 w 1364418"/>
              <a:gd name="connsiteY53" fmla="*/ 4031933 h 6858000"/>
              <a:gd name="connsiteX54" fmla="*/ 463483 w 1364418"/>
              <a:gd name="connsiteY54" fmla="*/ 4013953 h 6858000"/>
              <a:gd name="connsiteX55" fmla="*/ 449778 w 1364418"/>
              <a:gd name="connsiteY55" fmla="*/ 3974753 h 6858000"/>
              <a:gd name="connsiteX56" fmla="*/ 451376 w 1364418"/>
              <a:gd name="connsiteY56" fmla="*/ 3969950 h 6858000"/>
              <a:gd name="connsiteX57" fmla="*/ 444798 w 1364418"/>
              <a:gd name="connsiteY57" fmla="*/ 3933779 h 6858000"/>
              <a:gd name="connsiteX58" fmla="*/ 446129 w 1364418"/>
              <a:gd name="connsiteY58" fmla="*/ 3933093 h 6858000"/>
              <a:gd name="connsiteX59" fmla="*/ 450483 w 1364418"/>
              <a:gd name="connsiteY59" fmla="*/ 3922082 h 6858000"/>
              <a:gd name="connsiteX60" fmla="*/ 455561 w 1364418"/>
              <a:gd name="connsiteY60" fmla="*/ 3901461 h 6858000"/>
              <a:gd name="connsiteX61" fmla="*/ 478155 w 1364418"/>
              <a:gd name="connsiteY61" fmla="*/ 3813873 h 6858000"/>
              <a:gd name="connsiteX62" fmla="*/ 477580 w 1364418"/>
              <a:gd name="connsiteY62" fmla="*/ 3806161 h 6858000"/>
              <a:gd name="connsiteX63" fmla="*/ 477887 w 1364418"/>
              <a:gd name="connsiteY63" fmla="*/ 3805957 h 6858000"/>
              <a:gd name="connsiteX64" fmla="*/ 477914 w 1364418"/>
              <a:gd name="connsiteY64" fmla="*/ 3797724 h 6858000"/>
              <a:gd name="connsiteX65" fmla="*/ 476529 w 1364418"/>
              <a:gd name="connsiteY65" fmla="*/ 3792098 h 6858000"/>
              <a:gd name="connsiteX66" fmla="*/ 475413 w 1364418"/>
              <a:gd name="connsiteY66" fmla="*/ 3777135 h 6858000"/>
              <a:gd name="connsiteX67" fmla="*/ 477146 w 1364418"/>
              <a:gd name="connsiteY67" fmla="*/ 3771656 h 6858000"/>
              <a:gd name="connsiteX68" fmla="*/ 480889 w 1364418"/>
              <a:gd name="connsiteY68" fmla="*/ 3769007 h 6858000"/>
              <a:gd name="connsiteX69" fmla="*/ 480355 w 1364418"/>
              <a:gd name="connsiteY69" fmla="*/ 3767709 h 6858000"/>
              <a:gd name="connsiteX70" fmla="*/ 489051 w 1364418"/>
              <a:gd name="connsiteY70" fmla="*/ 3738082 h 6858000"/>
              <a:gd name="connsiteX71" fmla="*/ 496397 w 1364418"/>
              <a:gd name="connsiteY71" fmla="*/ 3673397 h 6858000"/>
              <a:gd name="connsiteX72" fmla="*/ 495693 w 1364418"/>
              <a:gd name="connsiteY72" fmla="*/ 3637109 h 6858000"/>
              <a:gd name="connsiteX73" fmla="*/ 499136 w 1364418"/>
              <a:gd name="connsiteY73" fmla="*/ 3536883 h 6858000"/>
              <a:gd name="connsiteX74" fmla="*/ 506674 w 1364418"/>
              <a:gd name="connsiteY74" fmla="*/ 3435652 h 6858000"/>
              <a:gd name="connsiteX75" fmla="*/ 508345 w 1364418"/>
              <a:gd name="connsiteY75" fmla="*/ 3307769 h 6858000"/>
              <a:gd name="connsiteX76" fmla="*/ 525908 w 1364418"/>
              <a:gd name="connsiteY76" fmla="*/ 3250522 h 6858000"/>
              <a:gd name="connsiteX77" fmla="*/ 526333 w 1364418"/>
              <a:gd name="connsiteY77" fmla="*/ 3229163 h 6858000"/>
              <a:gd name="connsiteX78" fmla="*/ 528156 w 1364418"/>
              <a:gd name="connsiteY78" fmla="*/ 3217217 h 6858000"/>
              <a:gd name="connsiteX79" fmla="*/ 514991 w 1364418"/>
              <a:gd name="connsiteY79" fmla="*/ 3183755 h 6858000"/>
              <a:gd name="connsiteX80" fmla="*/ 515492 w 1364418"/>
              <a:gd name="connsiteY80" fmla="*/ 3178642 h 6858000"/>
              <a:gd name="connsiteX81" fmla="*/ 503092 w 1364418"/>
              <a:gd name="connsiteY81" fmla="*/ 3158586 h 6858000"/>
              <a:gd name="connsiteX82" fmla="*/ 488277 w 1364418"/>
              <a:gd name="connsiteY82" fmla="*/ 3129034 h 6858000"/>
              <a:gd name="connsiteX83" fmla="*/ 488942 w 1364418"/>
              <a:gd name="connsiteY83" fmla="*/ 3126682 h 6858000"/>
              <a:gd name="connsiteX84" fmla="*/ 479810 w 1364418"/>
              <a:gd name="connsiteY84" fmla="*/ 3114519 h 6858000"/>
              <a:gd name="connsiteX85" fmla="*/ 466419 w 1364418"/>
              <a:gd name="connsiteY85" fmla="*/ 3106272 h 6858000"/>
              <a:gd name="connsiteX86" fmla="*/ 439149 w 1364418"/>
              <a:gd name="connsiteY86" fmla="*/ 2958185 h 6858000"/>
              <a:gd name="connsiteX87" fmla="*/ 381763 w 1364418"/>
              <a:gd name="connsiteY87" fmla="*/ 2762989 h 6858000"/>
              <a:gd name="connsiteX88" fmla="*/ 330681 w 1364418"/>
              <a:gd name="connsiteY88" fmla="*/ 2554718 h 6858000"/>
              <a:gd name="connsiteX89" fmla="*/ 310775 w 1364418"/>
              <a:gd name="connsiteY89" fmla="*/ 2485734 h 6858000"/>
              <a:gd name="connsiteX90" fmla="*/ 301498 w 1364418"/>
              <a:gd name="connsiteY90" fmla="*/ 2447068 h 6858000"/>
              <a:gd name="connsiteX91" fmla="*/ 288459 w 1364418"/>
              <a:gd name="connsiteY91" fmla="*/ 2425819 h 6858000"/>
              <a:gd name="connsiteX92" fmla="*/ 294458 w 1364418"/>
              <a:gd name="connsiteY92" fmla="*/ 2402874 h 6858000"/>
              <a:gd name="connsiteX93" fmla="*/ 297070 w 1364418"/>
              <a:gd name="connsiteY93" fmla="*/ 2381443 h 6858000"/>
              <a:gd name="connsiteX94" fmla="*/ 273399 w 1364418"/>
              <a:gd name="connsiteY94" fmla="*/ 2261920 h 6858000"/>
              <a:gd name="connsiteX95" fmla="*/ 263286 w 1364418"/>
              <a:gd name="connsiteY95" fmla="*/ 2195378 h 6858000"/>
              <a:gd name="connsiteX96" fmla="*/ 247503 w 1364418"/>
              <a:gd name="connsiteY96" fmla="*/ 2155135 h 6858000"/>
              <a:gd name="connsiteX97" fmla="*/ 244961 w 1364418"/>
              <a:gd name="connsiteY97" fmla="*/ 2118008 h 6858000"/>
              <a:gd name="connsiteX98" fmla="*/ 245954 w 1364418"/>
              <a:gd name="connsiteY98" fmla="*/ 2050531 h 6858000"/>
              <a:gd name="connsiteX99" fmla="*/ 237760 w 1364418"/>
              <a:gd name="connsiteY99" fmla="*/ 1963269 h 6858000"/>
              <a:gd name="connsiteX100" fmla="*/ 218938 w 1364418"/>
              <a:gd name="connsiteY100" fmla="*/ 1906352 h 6858000"/>
              <a:gd name="connsiteX101" fmla="*/ 195495 w 1364418"/>
              <a:gd name="connsiteY101" fmla="*/ 1861531 h 6858000"/>
              <a:gd name="connsiteX102" fmla="*/ 149294 w 1364418"/>
              <a:gd name="connsiteY102" fmla="*/ 1732919 h 6858000"/>
              <a:gd name="connsiteX103" fmla="*/ 121605 w 1364418"/>
              <a:gd name="connsiteY103" fmla="*/ 1663540 h 6858000"/>
              <a:gd name="connsiteX104" fmla="*/ 120731 w 1364418"/>
              <a:gd name="connsiteY104" fmla="*/ 1615777 h 6858000"/>
              <a:gd name="connsiteX105" fmla="*/ 101526 w 1364418"/>
              <a:gd name="connsiteY105" fmla="*/ 1563678 h 6858000"/>
              <a:gd name="connsiteX106" fmla="*/ 114606 w 1364418"/>
              <a:gd name="connsiteY106" fmla="*/ 1519474 h 6858000"/>
              <a:gd name="connsiteX107" fmla="*/ 107348 w 1364418"/>
              <a:gd name="connsiteY107" fmla="*/ 1477995 h 6858000"/>
              <a:gd name="connsiteX108" fmla="*/ 93433 w 1364418"/>
              <a:gd name="connsiteY108" fmla="*/ 1373769 h 6858000"/>
              <a:gd name="connsiteX109" fmla="*/ 101740 w 1364418"/>
              <a:gd name="connsiteY109" fmla="*/ 1307086 h 6858000"/>
              <a:gd name="connsiteX110" fmla="*/ 102928 w 1364418"/>
              <a:gd name="connsiteY110" fmla="*/ 1189033 h 6858000"/>
              <a:gd name="connsiteX111" fmla="*/ 107613 w 1364418"/>
              <a:gd name="connsiteY111" fmla="*/ 1168288 h 6858000"/>
              <a:gd name="connsiteX112" fmla="*/ 99895 w 1364418"/>
              <a:gd name="connsiteY112" fmla="*/ 1142577 h 6858000"/>
              <a:gd name="connsiteX113" fmla="*/ 89201 w 1364418"/>
              <a:gd name="connsiteY113" fmla="*/ 1088484 h 6858000"/>
              <a:gd name="connsiteX114" fmla="*/ 77937 w 1364418"/>
              <a:gd name="connsiteY114" fmla="*/ 1016103 h 6858000"/>
              <a:gd name="connsiteX115" fmla="*/ 79393 w 1364418"/>
              <a:gd name="connsiteY115" fmla="*/ 954054 h 6858000"/>
              <a:gd name="connsiteX116" fmla="*/ 90309 w 1364418"/>
              <a:gd name="connsiteY116" fmla="*/ 921368 h 6858000"/>
              <a:gd name="connsiteX117" fmla="*/ 74258 w 1364418"/>
              <a:gd name="connsiteY117" fmla="*/ 896999 h 6858000"/>
              <a:gd name="connsiteX118" fmla="*/ 43666 w 1364418"/>
              <a:gd name="connsiteY118" fmla="*/ 821517 h 6858000"/>
              <a:gd name="connsiteX119" fmla="*/ 22616 w 1364418"/>
              <a:gd name="connsiteY119" fmla="*/ 751353 h 6858000"/>
              <a:gd name="connsiteX120" fmla="*/ 22174 w 1364418"/>
              <a:gd name="connsiteY120" fmla="*/ 721230 h 6858000"/>
              <a:gd name="connsiteX121" fmla="*/ 7845 w 1364418"/>
              <a:gd name="connsiteY121" fmla="*/ 681659 h 6858000"/>
              <a:gd name="connsiteX122" fmla="*/ 31306 w 1364418"/>
              <a:gd name="connsiteY122" fmla="*/ 619315 h 6858000"/>
              <a:gd name="connsiteX123" fmla="*/ 15184 w 1364418"/>
              <a:gd name="connsiteY123" fmla="*/ 585934 h 6858000"/>
              <a:gd name="connsiteX124" fmla="*/ 22258 w 1364418"/>
              <a:gd name="connsiteY124" fmla="*/ 538948 h 6858000"/>
              <a:gd name="connsiteX125" fmla="*/ 26166 w 1364418"/>
              <a:gd name="connsiteY125" fmla="*/ 525163 h 6858000"/>
              <a:gd name="connsiteX126" fmla="*/ 52290 w 1364418"/>
              <a:gd name="connsiteY126" fmla="*/ 446567 h 6858000"/>
              <a:gd name="connsiteX127" fmla="*/ 51538 w 1364418"/>
              <a:gd name="connsiteY127" fmla="*/ 393828 h 6858000"/>
              <a:gd name="connsiteX128" fmla="*/ 51368 w 1364418"/>
              <a:gd name="connsiteY128" fmla="*/ 353137 h 6858000"/>
              <a:gd name="connsiteX129" fmla="*/ 55970 w 1364418"/>
              <a:gd name="connsiteY129" fmla="*/ 321428 h 6858000"/>
              <a:gd name="connsiteX130" fmla="*/ 57061 w 1364418"/>
              <a:gd name="connsiteY130" fmla="*/ 275771 h 6858000"/>
              <a:gd name="connsiteX131" fmla="*/ 74088 w 1364418"/>
              <a:gd name="connsiteY131" fmla="*/ 212860 h 6858000"/>
              <a:gd name="connsiteX132" fmla="*/ 65798 w 1364418"/>
              <a:gd name="connsiteY132" fmla="*/ 144983 h 6858000"/>
              <a:gd name="connsiteX133" fmla="*/ 78082 w 1364418"/>
              <a:gd name="connsiteY133" fmla="*/ 55288 h 6858000"/>
              <a:gd name="connsiteX134" fmla="*/ 37636 w 1364418"/>
              <a:gd name="connsiteY134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317792 w 1364418"/>
              <a:gd name="connsiteY10" fmla="*/ 6324679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89521"/>
              <a:gd name="connsiteX1" fmla="*/ 1364418 w 1364418"/>
              <a:gd name="connsiteY1" fmla="*/ 0 h 6889521"/>
              <a:gd name="connsiteX2" fmla="*/ 1364418 w 1364418"/>
              <a:gd name="connsiteY2" fmla="*/ 6858000 h 6889521"/>
              <a:gd name="connsiteX3" fmla="*/ 101112 w 1364418"/>
              <a:gd name="connsiteY3" fmla="*/ 6857735 h 6889521"/>
              <a:gd name="connsiteX4" fmla="*/ 222208 w 1364418"/>
              <a:gd name="connsiteY4" fmla="*/ 6882355 h 6889521"/>
              <a:gd name="connsiteX5" fmla="*/ 209564 w 1364418"/>
              <a:gd name="connsiteY5" fmla="*/ 6777899 h 6889521"/>
              <a:gd name="connsiteX6" fmla="*/ 240339 w 1364418"/>
              <a:gd name="connsiteY6" fmla="*/ 6711686 h 6889521"/>
              <a:gd name="connsiteX7" fmla="*/ 286686 w 1364418"/>
              <a:gd name="connsiteY7" fmla="*/ 6664994 h 6889521"/>
              <a:gd name="connsiteX8" fmla="*/ 339152 w 1364418"/>
              <a:gd name="connsiteY8" fmla="*/ 6471804 h 6889521"/>
              <a:gd name="connsiteX9" fmla="*/ 334570 w 1364418"/>
              <a:gd name="connsiteY9" fmla="*/ 6389835 h 6889521"/>
              <a:gd name="connsiteX10" fmla="*/ 317792 w 1364418"/>
              <a:gd name="connsiteY10" fmla="*/ 6324679 h 6889521"/>
              <a:gd name="connsiteX11" fmla="*/ 278227 w 1364418"/>
              <a:gd name="connsiteY11" fmla="*/ 6280046 h 6889521"/>
              <a:gd name="connsiteX12" fmla="*/ 288000 w 1364418"/>
              <a:gd name="connsiteY12" fmla="*/ 6252834 h 6889521"/>
              <a:gd name="connsiteX13" fmla="*/ 265992 w 1364418"/>
              <a:gd name="connsiteY13" fmla="*/ 6202459 h 6889521"/>
              <a:gd name="connsiteX14" fmla="*/ 264790 w 1364418"/>
              <a:gd name="connsiteY14" fmla="*/ 6153037 h 6889521"/>
              <a:gd name="connsiteX15" fmla="*/ 280205 w 1364418"/>
              <a:gd name="connsiteY15" fmla="*/ 6078132 h 6889521"/>
              <a:gd name="connsiteX16" fmla="*/ 267592 w 1364418"/>
              <a:gd name="connsiteY16" fmla="*/ 6028119 h 6889521"/>
              <a:gd name="connsiteX17" fmla="*/ 252821 w 1364418"/>
              <a:gd name="connsiteY17" fmla="*/ 5926735 h 6889521"/>
              <a:gd name="connsiteX18" fmla="*/ 302333 w 1364418"/>
              <a:gd name="connsiteY18" fmla="*/ 5712857 h 6889521"/>
              <a:gd name="connsiteX19" fmla="*/ 332131 w 1364418"/>
              <a:gd name="connsiteY19" fmla="*/ 5660491 h 6889521"/>
              <a:gd name="connsiteX20" fmla="*/ 341254 w 1364418"/>
              <a:gd name="connsiteY20" fmla="*/ 5563435 h 6889521"/>
              <a:gd name="connsiteX21" fmla="*/ 368130 w 1364418"/>
              <a:gd name="connsiteY21" fmla="*/ 5437125 h 6889521"/>
              <a:gd name="connsiteX22" fmla="*/ 381698 w 1364418"/>
              <a:gd name="connsiteY22" fmla="*/ 5396260 h 6889521"/>
              <a:gd name="connsiteX23" fmla="*/ 397679 w 1364418"/>
              <a:gd name="connsiteY23" fmla="*/ 5330009 h 6889521"/>
              <a:gd name="connsiteX24" fmla="*/ 431172 w 1364418"/>
              <a:gd name="connsiteY24" fmla="*/ 5273739 h 6889521"/>
              <a:gd name="connsiteX25" fmla="*/ 440771 w 1364418"/>
              <a:gd name="connsiteY25" fmla="*/ 5241779 h 6889521"/>
              <a:gd name="connsiteX26" fmla="*/ 451997 w 1364418"/>
              <a:gd name="connsiteY26" fmla="*/ 5225268 h 6889521"/>
              <a:gd name="connsiteX27" fmla="*/ 453017 w 1364418"/>
              <a:gd name="connsiteY27" fmla="*/ 5217684 h 6889521"/>
              <a:gd name="connsiteX28" fmla="*/ 460358 w 1364418"/>
              <a:gd name="connsiteY28" fmla="*/ 5193377 h 6889521"/>
              <a:gd name="connsiteX29" fmla="*/ 463661 w 1364418"/>
              <a:gd name="connsiteY29" fmla="*/ 5179288 h 6889521"/>
              <a:gd name="connsiteX30" fmla="*/ 464645 w 1364418"/>
              <a:gd name="connsiteY30" fmla="*/ 5173621 h 6889521"/>
              <a:gd name="connsiteX31" fmla="*/ 460279 w 1364418"/>
              <a:gd name="connsiteY31" fmla="*/ 5159961 h 6889521"/>
              <a:gd name="connsiteX32" fmla="*/ 466956 w 1364418"/>
              <a:gd name="connsiteY32" fmla="*/ 5144295 h 6889521"/>
              <a:gd name="connsiteX33" fmla="*/ 463889 w 1364418"/>
              <a:gd name="connsiteY33" fmla="*/ 5125185 h 6889521"/>
              <a:gd name="connsiteX34" fmla="*/ 470719 w 1364418"/>
              <a:gd name="connsiteY34" fmla="*/ 5121884 h 6889521"/>
              <a:gd name="connsiteX35" fmla="*/ 477755 w 1364418"/>
              <a:gd name="connsiteY35" fmla="*/ 5067850 h 6889521"/>
              <a:gd name="connsiteX36" fmla="*/ 480486 w 1364418"/>
              <a:gd name="connsiteY36" fmla="*/ 5060861 h 6889521"/>
              <a:gd name="connsiteX37" fmla="*/ 477190 w 1364418"/>
              <a:gd name="connsiteY37" fmla="*/ 5034192 h 6889521"/>
              <a:gd name="connsiteX38" fmla="*/ 478744 w 1364418"/>
              <a:gd name="connsiteY38" fmla="*/ 4993030 h 6889521"/>
              <a:gd name="connsiteX39" fmla="*/ 485653 w 1364418"/>
              <a:gd name="connsiteY39" fmla="*/ 4946844 h 6889521"/>
              <a:gd name="connsiteX40" fmla="*/ 481509 w 1364418"/>
              <a:gd name="connsiteY40" fmla="*/ 4932692 h 6889521"/>
              <a:gd name="connsiteX41" fmla="*/ 496912 w 1364418"/>
              <a:gd name="connsiteY41" fmla="*/ 4858827 h 6889521"/>
              <a:gd name="connsiteX42" fmla="*/ 502815 w 1364418"/>
              <a:gd name="connsiteY42" fmla="*/ 4821170 h 6889521"/>
              <a:gd name="connsiteX43" fmla="*/ 507548 w 1364418"/>
              <a:gd name="connsiteY43" fmla="*/ 4780965 h 6889521"/>
              <a:gd name="connsiteX44" fmla="*/ 508841 w 1364418"/>
              <a:gd name="connsiteY44" fmla="*/ 4750867 h 6889521"/>
              <a:gd name="connsiteX45" fmla="*/ 506648 w 1364418"/>
              <a:gd name="connsiteY45" fmla="*/ 4690749 h 6889521"/>
              <a:gd name="connsiteX46" fmla="*/ 502128 w 1364418"/>
              <a:gd name="connsiteY46" fmla="*/ 4584173 h 6889521"/>
              <a:gd name="connsiteX47" fmla="*/ 497211 w 1364418"/>
              <a:gd name="connsiteY47" fmla="*/ 4444346 h 6889521"/>
              <a:gd name="connsiteX48" fmla="*/ 493776 w 1364418"/>
              <a:gd name="connsiteY48" fmla="*/ 4375228 h 6889521"/>
              <a:gd name="connsiteX49" fmla="*/ 474429 w 1364418"/>
              <a:gd name="connsiteY49" fmla="*/ 4214165 h 6889521"/>
              <a:gd name="connsiteX50" fmla="*/ 478502 w 1364418"/>
              <a:gd name="connsiteY50" fmla="*/ 4090296 h 6889521"/>
              <a:gd name="connsiteX51" fmla="*/ 463758 w 1364418"/>
              <a:gd name="connsiteY51" fmla="*/ 4033999 h 6889521"/>
              <a:gd name="connsiteX52" fmla="*/ 464907 w 1364418"/>
              <a:gd name="connsiteY52" fmla="*/ 4031933 h 6889521"/>
              <a:gd name="connsiteX53" fmla="*/ 463483 w 1364418"/>
              <a:gd name="connsiteY53" fmla="*/ 4013953 h 6889521"/>
              <a:gd name="connsiteX54" fmla="*/ 449778 w 1364418"/>
              <a:gd name="connsiteY54" fmla="*/ 3974753 h 6889521"/>
              <a:gd name="connsiteX55" fmla="*/ 451376 w 1364418"/>
              <a:gd name="connsiteY55" fmla="*/ 3969950 h 6889521"/>
              <a:gd name="connsiteX56" fmla="*/ 444798 w 1364418"/>
              <a:gd name="connsiteY56" fmla="*/ 3933779 h 6889521"/>
              <a:gd name="connsiteX57" fmla="*/ 446129 w 1364418"/>
              <a:gd name="connsiteY57" fmla="*/ 3933093 h 6889521"/>
              <a:gd name="connsiteX58" fmla="*/ 450483 w 1364418"/>
              <a:gd name="connsiteY58" fmla="*/ 3922082 h 6889521"/>
              <a:gd name="connsiteX59" fmla="*/ 455561 w 1364418"/>
              <a:gd name="connsiteY59" fmla="*/ 3901461 h 6889521"/>
              <a:gd name="connsiteX60" fmla="*/ 478155 w 1364418"/>
              <a:gd name="connsiteY60" fmla="*/ 3813873 h 6889521"/>
              <a:gd name="connsiteX61" fmla="*/ 477580 w 1364418"/>
              <a:gd name="connsiteY61" fmla="*/ 3806161 h 6889521"/>
              <a:gd name="connsiteX62" fmla="*/ 477887 w 1364418"/>
              <a:gd name="connsiteY62" fmla="*/ 3805957 h 6889521"/>
              <a:gd name="connsiteX63" fmla="*/ 477914 w 1364418"/>
              <a:gd name="connsiteY63" fmla="*/ 3797724 h 6889521"/>
              <a:gd name="connsiteX64" fmla="*/ 476529 w 1364418"/>
              <a:gd name="connsiteY64" fmla="*/ 3792098 h 6889521"/>
              <a:gd name="connsiteX65" fmla="*/ 475413 w 1364418"/>
              <a:gd name="connsiteY65" fmla="*/ 3777135 h 6889521"/>
              <a:gd name="connsiteX66" fmla="*/ 477146 w 1364418"/>
              <a:gd name="connsiteY66" fmla="*/ 3771656 h 6889521"/>
              <a:gd name="connsiteX67" fmla="*/ 480889 w 1364418"/>
              <a:gd name="connsiteY67" fmla="*/ 3769007 h 6889521"/>
              <a:gd name="connsiteX68" fmla="*/ 480355 w 1364418"/>
              <a:gd name="connsiteY68" fmla="*/ 3767709 h 6889521"/>
              <a:gd name="connsiteX69" fmla="*/ 489051 w 1364418"/>
              <a:gd name="connsiteY69" fmla="*/ 3738082 h 6889521"/>
              <a:gd name="connsiteX70" fmla="*/ 496397 w 1364418"/>
              <a:gd name="connsiteY70" fmla="*/ 3673397 h 6889521"/>
              <a:gd name="connsiteX71" fmla="*/ 495693 w 1364418"/>
              <a:gd name="connsiteY71" fmla="*/ 3637109 h 6889521"/>
              <a:gd name="connsiteX72" fmla="*/ 499136 w 1364418"/>
              <a:gd name="connsiteY72" fmla="*/ 3536883 h 6889521"/>
              <a:gd name="connsiteX73" fmla="*/ 506674 w 1364418"/>
              <a:gd name="connsiteY73" fmla="*/ 3435652 h 6889521"/>
              <a:gd name="connsiteX74" fmla="*/ 508345 w 1364418"/>
              <a:gd name="connsiteY74" fmla="*/ 3307769 h 6889521"/>
              <a:gd name="connsiteX75" fmla="*/ 525908 w 1364418"/>
              <a:gd name="connsiteY75" fmla="*/ 3250522 h 6889521"/>
              <a:gd name="connsiteX76" fmla="*/ 526333 w 1364418"/>
              <a:gd name="connsiteY76" fmla="*/ 3229163 h 6889521"/>
              <a:gd name="connsiteX77" fmla="*/ 528156 w 1364418"/>
              <a:gd name="connsiteY77" fmla="*/ 3217217 h 6889521"/>
              <a:gd name="connsiteX78" fmla="*/ 514991 w 1364418"/>
              <a:gd name="connsiteY78" fmla="*/ 3183755 h 6889521"/>
              <a:gd name="connsiteX79" fmla="*/ 515492 w 1364418"/>
              <a:gd name="connsiteY79" fmla="*/ 3178642 h 6889521"/>
              <a:gd name="connsiteX80" fmla="*/ 503092 w 1364418"/>
              <a:gd name="connsiteY80" fmla="*/ 3158586 h 6889521"/>
              <a:gd name="connsiteX81" fmla="*/ 488277 w 1364418"/>
              <a:gd name="connsiteY81" fmla="*/ 3129034 h 6889521"/>
              <a:gd name="connsiteX82" fmla="*/ 488942 w 1364418"/>
              <a:gd name="connsiteY82" fmla="*/ 3126682 h 6889521"/>
              <a:gd name="connsiteX83" fmla="*/ 479810 w 1364418"/>
              <a:gd name="connsiteY83" fmla="*/ 3114519 h 6889521"/>
              <a:gd name="connsiteX84" fmla="*/ 466419 w 1364418"/>
              <a:gd name="connsiteY84" fmla="*/ 3106272 h 6889521"/>
              <a:gd name="connsiteX85" fmla="*/ 439149 w 1364418"/>
              <a:gd name="connsiteY85" fmla="*/ 2958185 h 6889521"/>
              <a:gd name="connsiteX86" fmla="*/ 381763 w 1364418"/>
              <a:gd name="connsiteY86" fmla="*/ 2762989 h 6889521"/>
              <a:gd name="connsiteX87" fmla="*/ 330681 w 1364418"/>
              <a:gd name="connsiteY87" fmla="*/ 2554718 h 6889521"/>
              <a:gd name="connsiteX88" fmla="*/ 310775 w 1364418"/>
              <a:gd name="connsiteY88" fmla="*/ 2485734 h 6889521"/>
              <a:gd name="connsiteX89" fmla="*/ 301498 w 1364418"/>
              <a:gd name="connsiteY89" fmla="*/ 2447068 h 6889521"/>
              <a:gd name="connsiteX90" fmla="*/ 288459 w 1364418"/>
              <a:gd name="connsiteY90" fmla="*/ 2425819 h 6889521"/>
              <a:gd name="connsiteX91" fmla="*/ 294458 w 1364418"/>
              <a:gd name="connsiteY91" fmla="*/ 2402874 h 6889521"/>
              <a:gd name="connsiteX92" fmla="*/ 297070 w 1364418"/>
              <a:gd name="connsiteY92" fmla="*/ 2381443 h 6889521"/>
              <a:gd name="connsiteX93" fmla="*/ 273399 w 1364418"/>
              <a:gd name="connsiteY93" fmla="*/ 2261920 h 6889521"/>
              <a:gd name="connsiteX94" fmla="*/ 263286 w 1364418"/>
              <a:gd name="connsiteY94" fmla="*/ 2195378 h 6889521"/>
              <a:gd name="connsiteX95" fmla="*/ 247503 w 1364418"/>
              <a:gd name="connsiteY95" fmla="*/ 2155135 h 6889521"/>
              <a:gd name="connsiteX96" fmla="*/ 244961 w 1364418"/>
              <a:gd name="connsiteY96" fmla="*/ 2118008 h 6889521"/>
              <a:gd name="connsiteX97" fmla="*/ 245954 w 1364418"/>
              <a:gd name="connsiteY97" fmla="*/ 2050531 h 6889521"/>
              <a:gd name="connsiteX98" fmla="*/ 237760 w 1364418"/>
              <a:gd name="connsiteY98" fmla="*/ 1963269 h 6889521"/>
              <a:gd name="connsiteX99" fmla="*/ 218938 w 1364418"/>
              <a:gd name="connsiteY99" fmla="*/ 1906352 h 6889521"/>
              <a:gd name="connsiteX100" fmla="*/ 195495 w 1364418"/>
              <a:gd name="connsiteY100" fmla="*/ 1861531 h 6889521"/>
              <a:gd name="connsiteX101" fmla="*/ 149294 w 1364418"/>
              <a:gd name="connsiteY101" fmla="*/ 1732919 h 6889521"/>
              <a:gd name="connsiteX102" fmla="*/ 121605 w 1364418"/>
              <a:gd name="connsiteY102" fmla="*/ 1663540 h 6889521"/>
              <a:gd name="connsiteX103" fmla="*/ 120731 w 1364418"/>
              <a:gd name="connsiteY103" fmla="*/ 1615777 h 6889521"/>
              <a:gd name="connsiteX104" fmla="*/ 101526 w 1364418"/>
              <a:gd name="connsiteY104" fmla="*/ 1563678 h 6889521"/>
              <a:gd name="connsiteX105" fmla="*/ 114606 w 1364418"/>
              <a:gd name="connsiteY105" fmla="*/ 1519474 h 6889521"/>
              <a:gd name="connsiteX106" fmla="*/ 107348 w 1364418"/>
              <a:gd name="connsiteY106" fmla="*/ 1477995 h 6889521"/>
              <a:gd name="connsiteX107" fmla="*/ 93433 w 1364418"/>
              <a:gd name="connsiteY107" fmla="*/ 1373769 h 6889521"/>
              <a:gd name="connsiteX108" fmla="*/ 101740 w 1364418"/>
              <a:gd name="connsiteY108" fmla="*/ 1307086 h 6889521"/>
              <a:gd name="connsiteX109" fmla="*/ 102928 w 1364418"/>
              <a:gd name="connsiteY109" fmla="*/ 1189033 h 6889521"/>
              <a:gd name="connsiteX110" fmla="*/ 107613 w 1364418"/>
              <a:gd name="connsiteY110" fmla="*/ 1168288 h 6889521"/>
              <a:gd name="connsiteX111" fmla="*/ 99895 w 1364418"/>
              <a:gd name="connsiteY111" fmla="*/ 1142577 h 6889521"/>
              <a:gd name="connsiteX112" fmla="*/ 89201 w 1364418"/>
              <a:gd name="connsiteY112" fmla="*/ 1088484 h 6889521"/>
              <a:gd name="connsiteX113" fmla="*/ 77937 w 1364418"/>
              <a:gd name="connsiteY113" fmla="*/ 1016103 h 6889521"/>
              <a:gd name="connsiteX114" fmla="*/ 79393 w 1364418"/>
              <a:gd name="connsiteY114" fmla="*/ 954054 h 6889521"/>
              <a:gd name="connsiteX115" fmla="*/ 90309 w 1364418"/>
              <a:gd name="connsiteY115" fmla="*/ 921368 h 6889521"/>
              <a:gd name="connsiteX116" fmla="*/ 74258 w 1364418"/>
              <a:gd name="connsiteY116" fmla="*/ 896999 h 6889521"/>
              <a:gd name="connsiteX117" fmla="*/ 43666 w 1364418"/>
              <a:gd name="connsiteY117" fmla="*/ 821517 h 6889521"/>
              <a:gd name="connsiteX118" fmla="*/ 22616 w 1364418"/>
              <a:gd name="connsiteY118" fmla="*/ 751353 h 6889521"/>
              <a:gd name="connsiteX119" fmla="*/ 22174 w 1364418"/>
              <a:gd name="connsiteY119" fmla="*/ 721230 h 6889521"/>
              <a:gd name="connsiteX120" fmla="*/ 7845 w 1364418"/>
              <a:gd name="connsiteY120" fmla="*/ 681659 h 6889521"/>
              <a:gd name="connsiteX121" fmla="*/ 31306 w 1364418"/>
              <a:gd name="connsiteY121" fmla="*/ 619315 h 6889521"/>
              <a:gd name="connsiteX122" fmla="*/ 15184 w 1364418"/>
              <a:gd name="connsiteY122" fmla="*/ 585934 h 6889521"/>
              <a:gd name="connsiteX123" fmla="*/ 22258 w 1364418"/>
              <a:gd name="connsiteY123" fmla="*/ 538948 h 6889521"/>
              <a:gd name="connsiteX124" fmla="*/ 26166 w 1364418"/>
              <a:gd name="connsiteY124" fmla="*/ 525163 h 6889521"/>
              <a:gd name="connsiteX125" fmla="*/ 52290 w 1364418"/>
              <a:gd name="connsiteY125" fmla="*/ 446567 h 6889521"/>
              <a:gd name="connsiteX126" fmla="*/ 51538 w 1364418"/>
              <a:gd name="connsiteY126" fmla="*/ 393828 h 6889521"/>
              <a:gd name="connsiteX127" fmla="*/ 51368 w 1364418"/>
              <a:gd name="connsiteY127" fmla="*/ 353137 h 6889521"/>
              <a:gd name="connsiteX128" fmla="*/ 55970 w 1364418"/>
              <a:gd name="connsiteY128" fmla="*/ 321428 h 6889521"/>
              <a:gd name="connsiteX129" fmla="*/ 57061 w 1364418"/>
              <a:gd name="connsiteY129" fmla="*/ 275771 h 6889521"/>
              <a:gd name="connsiteX130" fmla="*/ 74088 w 1364418"/>
              <a:gd name="connsiteY130" fmla="*/ 212860 h 6889521"/>
              <a:gd name="connsiteX131" fmla="*/ 65798 w 1364418"/>
              <a:gd name="connsiteY131" fmla="*/ 144983 h 6889521"/>
              <a:gd name="connsiteX132" fmla="*/ 78082 w 1364418"/>
              <a:gd name="connsiteY132" fmla="*/ 55288 h 6889521"/>
              <a:gd name="connsiteX133" fmla="*/ 37636 w 1364418"/>
              <a:gd name="connsiteY133" fmla="*/ 0 h 6889521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81996 w 1364418"/>
              <a:gd name="connsiteY4" fmla="*/ 6792972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245974" y="6857735"/>
                </a:lnTo>
                <a:cubicBezTo>
                  <a:pt x="246649" y="6829312"/>
                  <a:pt x="258792" y="6817314"/>
                  <a:pt x="281996" y="6792972"/>
                </a:cubicBezTo>
                <a:cubicBezTo>
                  <a:pt x="288036" y="6763449"/>
                  <a:pt x="261498" y="6738121"/>
                  <a:pt x="264484" y="6716710"/>
                </a:cubicBezTo>
                <a:cubicBezTo>
                  <a:pt x="264597" y="6714739"/>
                  <a:pt x="280538" y="6641844"/>
                  <a:pt x="280651" y="6639873"/>
                </a:cubicBezTo>
                <a:cubicBezTo>
                  <a:pt x="296114" y="6596543"/>
                  <a:pt x="335196" y="6519339"/>
                  <a:pt x="339152" y="6471804"/>
                </a:cubicBezTo>
                <a:lnTo>
                  <a:pt x="334570" y="6389835"/>
                </a:lnTo>
                <a:cubicBezTo>
                  <a:pt x="334613" y="6357588"/>
                  <a:pt x="338883" y="6333072"/>
                  <a:pt x="317792" y="6324679"/>
                </a:cubicBezTo>
                <a:cubicBezTo>
                  <a:pt x="308402" y="6306381"/>
                  <a:pt x="279168" y="6293695"/>
                  <a:pt x="278227" y="6280046"/>
                </a:cubicBezTo>
                <a:cubicBezTo>
                  <a:pt x="281050" y="6269969"/>
                  <a:pt x="290039" y="6265765"/>
                  <a:pt x="288000" y="6252834"/>
                </a:cubicBez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表格 1"/>
          <p:cNvGraphicFramePr/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295398657"/>
              </p:ext>
            </p:extLst>
          </p:nvPr>
        </p:nvGraphicFramePr>
        <p:xfrm>
          <a:off x="410966" y="503434"/>
          <a:ext cx="11065269" cy="622269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6884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884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884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600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zh-CN" altLang="en-US" sz="2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Quantitative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800" b="1"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+mn-ea"/>
                        </a:rPr>
                        <a:t>Q</a:t>
                      </a:r>
                      <a:r>
                        <a:rPr lang="zh-CN" altLang="en-US" sz="2800" b="1"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+mn-ea"/>
                        </a:rPr>
                        <a:t>ualitative  </a:t>
                      </a:r>
                      <a:endParaRPr lang="zh-CN" altLang="en-US" sz="2800" b="1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460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test determined variables，</a:t>
                      </a:r>
                      <a:r>
                        <a:rPr lang="en-US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theory testing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to determine variables;   </a:t>
                      </a:r>
                      <a:r>
                        <a:rPr lang="en-US" altLang="zh-CN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theory emergent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6217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clear before collecting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gradually</a:t>
                      </a:r>
                      <a:r>
                        <a:rPr lang="en-US" altLang="zh-CN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zh-CN" altLang="en-US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crystallized during the study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600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8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8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large sample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small sample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600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8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8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structured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unstructured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010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8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Data</a:t>
                      </a:r>
                      <a:r>
                        <a:rPr lang="zh-CN" altLang="en-US" sz="28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statistic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mainly q</a:t>
                      </a:r>
                      <a:r>
                        <a:rPr lang="zh-CN" altLang="en-US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ualitative analysis </a:t>
                      </a:r>
                      <a:endParaRPr lang="en-US" altLang="zh-CN" sz="2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8600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8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Result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 applicability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altLang="zh-CN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+mn-ea"/>
                        </a:rPr>
                        <a:t>low</a:t>
                      </a:r>
                      <a:r>
                        <a:rPr lang="zh-CN" altLang="en-US" sz="28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  <a:sym typeface="+mn-ea"/>
                        </a:rPr>
                        <a:t> applicability</a:t>
                      </a:r>
                      <a:endParaRPr lang="zh-CN" altLang="en-US" sz="2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push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7" name="文本占位符 2116"/>
          <p:cNvSpPr>
            <a:spLocks noGrp="1"/>
          </p:cNvSpPr>
          <p:nvPr>
            <p:ph type="body" idx="1"/>
          </p:nvPr>
        </p:nvSpPr>
        <p:spPr>
          <a:xfrm>
            <a:off x="236306" y="256854"/>
            <a:ext cx="11671442" cy="6154741"/>
          </a:xfrm>
        </p:spPr>
        <p:txBody>
          <a:bodyPr>
            <a:normAutofit fontScale="92500" lnSpcReduction="20000"/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lang="en-US" sz="2800" b="1" i="1" spc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Advantages</a:t>
            </a:r>
            <a:endParaRPr kumimoji="0" lang="en-US" sz="2800" b="1" i="1" u="none" strike="noStrike" kern="1200" cap="none" spc="0" normalizeH="0" baseline="0" noProof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lang="en-US" altLang="zh-CN" sz="2800" spc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   - M</a:t>
            </a:r>
            <a:r>
              <a:rPr lang="zh-CN" altLang="en-US" sz="2800" spc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ore detailed and diverse</a:t>
            </a:r>
            <a:r>
              <a:rPr lang="en-US" altLang="zh-CN" sz="2800" spc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data</a:t>
            </a: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lang="en-US" altLang="zh-CN" sz="2800" spc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   - Include more variables</a:t>
            </a: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lang="zh-CN" altLang="en-US" sz="2800" spc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   </a:t>
            </a:r>
            <a:r>
              <a:rPr lang="en-US" altLang="zh-CN" sz="2800" spc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- Arouse</a:t>
            </a:r>
            <a:r>
              <a:rPr lang="zh-CN" altLang="en-US" sz="2800" spc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the enthusiasm of interviewees and obtain deeper data     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lang="zh-CN" altLang="en-US" sz="2800" spc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 spc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 </a:t>
            </a:r>
            <a:r>
              <a:rPr lang="zh-CN" altLang="en-US" sz="2800" spc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</a:t>
            </a:r>
            <a:r>
              <a:rPr lang="en-US" altLang="zh-CN" sz="2800" spc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- Can be applied in exploratory research</a:t>
            </a: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kumimoji="0" lang="en-US" altLang="zh-CN" sz="2800" b="1" i="1" u="none" strike="noStrike" kern="1200" cap="none" spc="0" normalizeH="0" baseline="0" noProof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Difficult to standardize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Hard to be fully objective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R</a:t>
            </a: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elatively high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labor cost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en-US" altLang="zh-CN" sz="2800" spc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- Conclusion do not have extensive applicability  </a:t>
            </a: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lang="en-US" altLang="zh-CN" sz="2800" b="1" i="1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How to improve</a:t>
            </a:r>
            <a:endParaRPr lang="zh-CN" altLang="en-US" sz="2800" b="1" i="1" dirty="0"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lang="zh-CN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Optimize research design and reduce subjective interference</a:t>
            </a:r>
            <a:endParaRPr lang="zh-CN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r>
              <a:rPr lang="zh-CN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I</a:t>
            </a:r>
            <a:r>
              <a:rPr lang="zh-CN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ntroduce </a:t>
            </a:r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q</a:t>
            </a:r>
            <a:r>
              <a:rPr lang="zh-CN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uantitative design</a:t>
            </a:r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and </a:t>
            </a:r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adopt </a:t>
            </a:r>
            <a:r>
              <a:rPr lang="zh-CN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mixed research method </a:t>
            </a:r>
            <a:endParaRPr lang="zh-CN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</a:pP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</a:pP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02239D2-A05D-4A1C-9F06-FBA7FC730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3290" y="456763"/>
            <a:ext cx="8985250" cy="1118394"/>
          </a:xfrm>
        </p:spPr>
        <p:txBody>
          <a:bodyPr anchor="t">
            <a:normAutofit/>
          </a:bodyPr>
          <a:lstStyle/>
          <a:p>
            <a: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Notes</a:t>
            </a:r>
          </a:p>
        </p:txBody>
      </p:sp>
      <p:graphicFrame>
        <p:nvGraphicFramePr>
          <p:cNvPr id="5" name="内容占位符 2">
            <a:extLst>
              <a:ext uri="{FF2B5EF4-FFF2-40B4-BE49-F238E27FC236}">
                <a16:creationId xmlns:a16="http://schemas.microsoft.com/office/drawing/2014/main" id="{740002A5-551F-4FB8-8D5B-E4477D8000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8255120"/>
              </p:ext>
            </p:extLst>
          </p:nvPr>
        </p:nvGraphicFramePr>
        <p:xfrm>
          <a:off x="277401" y="842480"/>
          <a:ext cx="11092665" cy="6267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EBB74B7-8719-4FD9-A0A6-0D33968B0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557" y="833746"/>
            <a:ext cx="9916632" cy="1188720"/>
          </a:xfrm>
        </p:spPr>
        <p:txBody>
          <a:bodyPr>
            <a:normAutofit/>
          </a:bodyPr>
          <a:lstStyle/>
          <a:p>
            <a:r>
              <a:rPr lang="en-US" altLang="zh-CN" sz="37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WORKS CITED </a:t>
            </a:r>
            <a:br>
              <a:rPr lang="en-US" altLang="zh-CN" sz="37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zh-CN" altLang="en-US" sz="37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78796F7-ADBD-42DB-A130-6EAFA657A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854" y="1428108"/>
            <a:ext cx="11414589" cy="4688815"/>
          </a:xfrm>
        </p:spPr>
        <p:txBody>
          <a:bodyPr anchor="ctr">
            <a:normAutofit/>
          </a:bodyPr>
          <a:lstStyle/>
          <a:p>
            <a:r>
              <a:rPr lang="en-US" altLang="zh-CN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Bhattacharya, </a:t>
            </a:r>
            <a:r>
              <a:rPr lang="en-US" altLang="zh-CN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Kakali</a:t>
            </a:r>
            <a:r>
              <a:rPr lang="en-US" altLang="zh-CN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Fundamentals of Qualitative Research: a practical guide. London: Routledge, 2017. </a:t>
            </a:r>
          </a:p>
          <a:p>
            <a:r>
              <a:rPr lang="en-US" altLang="zh-CN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Flick, Uwe. An Introduction to Qualitative Research. London: Sage Publications, 2009. </a:t>
            </a:r>
          </a:p>
          <a:p>
            <a:r>
              <a:rPr lang="en-US" altLang="zh-CN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Saldaña</a:t>
            </a:r>
            <a:r>
              <a:rPr lang="en-US" altLang="zh-CN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Johnny. Fundamentals of Qualitative Research. New York: Oxford, 2011. </a:t>
            </a:r>
          </a:p>
        </p:txBody>
      </p:sp>
    </p:spTree>
    <p:extLst>
      <p:ext uri="{BB962C8B-B14F-4D97-AF65-F5344CB8AC3E}">
        <p14:creationId xmlns:p14="http://schemas.microsoft.com/office/powerpoint/2010/main" val="274458418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LACING_PICTURE_USER_VIEWPORT" val="{&quot;height&quot;:4956,&quot;width&quot;:8868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ABLE_BEAUTIFY" val="smartTable{81b714af-8b7b-44a0-a25e-3df3525d5a39}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1639</Words>
  <Application>Microsoft Office PowerPoint</Application>
  <PresentationFormat>Widescreen</PresentationFormat>
  <Paragraphs>76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等线</vt:lpstr>
      <vt:lpstr>等线 Light</vt:lpstr>
      <vt:lpstr>Arial</vt:lpstr>
      <vt:lpstr>Times New Roman</vt:lpstr>
      <vt:lpstr>Office 主题​​</vt:lpstr>
      <vt:lpstr>Qualitative Research</vt:lpstr>
      <vt:lpstr>PowerPoint Presentation</vt:lpstr>
      <vt:lpstr>PowerPoint Presentation</vt:lpstr>
      <vt:lpstr>WORKS CITED  </vt:lpstr>
      <vt:lpstr>PowerPoint Presentation</vt:lpstr>
      <vt:lpstr>PowerPoint Presentation</vt:lpstr>
      <vt:lpstr>Class observation</vt:lpstr>
      <vt:lpstr> Reflections/ introspection</vt:lpstr>
      <vt:lpstr>Interviews</vt:lpstr>
      <vt:lpstr>PowerPoint Presentation</vt:lpstr>
      <vt:lpstr>PowerPoint Presentation</vt:lpstr>
      <vt:lpstr> Notes</vt:lpstr>
      <vt:lpstr>WORKS CITED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Research</dc:title>
  <dc:creator>Jessica Clapham</dc:creator>
  <cp:lastModifiedBy>Jessica Clapham</cp:lastModifiedBy>
  <cp:revision>6</cp:revision>
  <dcterms:created xsi:type="dcterms:W3CDTF">2021-11-16T12:38:47Z</dcterms:created>
  <dcterms:modified xsi:type="dcterms:W3CDTF">2021-11-17T13:23:16Z</dcterms:modified>
</cp:coreProperties>
</file>