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EF25D-C499-14D0-9A86-42EBBC4F6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A6B5BB-CF24-F6BF-0D0C-2E4100334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C295E-D38B-4BBC-9F43-8884D4ACEC8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133A5B-D0FC-04FA-3E3C-2DF3305E3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5CB8A1-C636-A5C0-B108-67C1476C19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273C7-EF6A-49D2-9591-32C95AAC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765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7FABC7-DECD-1847-1197-8ED7C5856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5B7FC-F050-A230-EC8C-8A66C3F46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C00BF-6C94-751F-EEE6-879189794F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AC295E-D38B-4BBC-9F43-8884D4ACEC8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31B2A-2C5F-73CE-A3F1-2D2A17568D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F5330-A1F7-4BF1-809A-F34E068ED3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2273C7-EF6A-49D2-9591-32C95AAC3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23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91442E-F3FF-2905-4249-BB8F038C5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>
                <a:solidFill>
                  <a:srgbClr val="FFFFFF"/>
                </a:solidFill>
              </a:rPr>
              <a:t>Reliable Interior Services</a:t>
            </a:r>
            <a:br>
              <a:rPr lang="en-GB" sz="3200" b="1">
                <a:solidFill>
                  <a:srgbClr val="FFFFFF"/>
                </a:solidFill>
              </a:rPr>
            </a:br>
            <a:r>
              <a:rPr lang="en-GB" sz="3200" b="1">
                <a:solidFill>
                  <a:srgbClr val="FFFFFF"/>
                </a:solidFill>
              </a:rPr>
              <a:t>Business Plan Presentation</a:t>
            </a:r>
            <a:br>
              <a:rPr lang="en-GB" sz="3200" b="1">
                <a:solidFill>
                  <a:srgbClr val="FFFFFF"/>
                </a:solidFill>
              </a:rPr>
            </a:br>
            <a:r>
              <a:rPr lang="en-GB" sz="3200" b="1">
                <a:solidFill>
                  <a:srgbClr val="FFFFFF"/>
                </a:solidFill>
              </a:rPr>
              <a:t>Prepared by:</a:t>
            </a:r>
            <a:r>
              <a:rPr lang="en-GB" sz="3200">
                <a:solidFill>
                  <a:srgbClr val="FFFFFF"/>
                </a:solidFill>
              </a:rPr>
              <a:t> Oniga Mihai Marian (2511159)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 b="1">
                <a:solidFill>
                  <a:srgbClr val="FFFFFF"/>
                </a:solidFill>
              </a:rPr>
              <a:t>Module:</a:t>
            </a:r>
            <a:r>
              <a:rPr lang="en-GB" sz="3200">
                <a:solidFill>
                  <a:srgbClr val="FFFFFF"/>
                </a:solidFill>
              </a:rPr>
              <a:t> Enterprise and Entrepreneurship (LCLM4006)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 b="1">
                <a:solidFill>
                  <a:srgbClr val="FFFFFF"/>
                </a:solidFill>
              </a:rPr>
              <a:t>Lecturer:</a:t>
            </a:r>
            <a:r>
              <a:rPr lang="en-GB" sz="3200">
                <a:solidFill>
                  <a:srgbClr val="FFFFFF"/>
                </a:solidFill>
              </a:rPr>
              <a:t> Rebecca Stewart</a:t>
            </a:r>
            <a:br>
              <a:rPr lang="en-GB" sz="2700">
                <a:solidFill>
                  <a:srgbClr val="FFFFFF"/>
                </a:solidFill>
              </a:rPr>
            </a:br>
            <a:endParaRPr lang="en-GB" sz="2700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9DD982-1728-2C6E-2D32-910F4A3BF5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49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0643983-FB65-EBB2-0BF5-A34E72D3F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19B2E-8F36-5D00-0919-25BA57ED63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386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FF4E630-19D3-7823-7D73-0E7E5E0F8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E68192-D823-BAC2-8817-F7E37B2D31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481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845401E-C93B-7CDB-4C3B-E4420BACF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chemeClr val="bg1"/>
                </a:solidFill>
              </a:rPr>
              <a:t>Services Offered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250D3B-AD97-76CB-A982-AA3EE39E815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36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6B02D40-620B-DDA7-8F0B-DFCED1CFE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Target Market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433348-CD23-52D6-1A4B-94DE90C5640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88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D80748-347F-836D-31E4-8DAE93DE6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96B51B-BFB7-59CE-6137-1258E8C442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76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312C73D-950D-EC94-9B47-996F9BE30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>
                <a:solidFill>
                  <a:srgbClr val="FFFFFF"/>
                </a:solidFill>
              </a:rPr>
              <a:t>Marketing Strategy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33B68B-0D45-1684-05C6-DEEAE10DE2A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147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F6DC97-1FE2-8DCA-3B7D-DCE1E09CA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1F2C02-72D2-98B8-33C4-ED5571DEE9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288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107084-FB5A-CE03-29FE-955C521E3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6E8789-1CCC-FB25-DA4E-FFBA268AF8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41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4F0A80-2F37-4C87-311B-BD8E27005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Monthly Expenses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6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AD8C71-7676-9032-1060-80B4E55952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901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F153BB-EFFE-7EC3-71C2-4B4755ADA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49424F-5185-11F6-86A2-827F96F163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7059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e95956afddbfb459c3397d2bae53ee3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6a4e6955011b9aec8b167707d62ae2f0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34C062DF-F236-418C-8255-60A4009AA0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2DFDA43-175C-4609-B73C-7F2E42149BF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35B93F6-DCAD-4A46-B741-FC0907B9E3FF}">
  <ds:schemaRefs>
    <ds:schemaRef ds:uri="b4f9f7ee-5770-4a14-8925-17f3d16e50b7"/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</Words>
  <Application>Microsoft Office PowerPoint</Application>
  <PresentationFormat>Widescreen</PresentationFormat>
  <Paragraphs>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Reliable Interior Services Business Plan Presentation Prepared by: Oniga Mihai Marian (2511159) Module: Enterprise and Entrepreneurship (LCLM4006) Lecturer: Rebecca Stewart </vt:lpstr>
      <vt:lpstr>PowerPoint Presentation</vt:lpstr>
      <vt:lpstr>PowerPoint Presentation</vt:lpstr>
      <vt:lpstr>Services Offered</vt:lpstr>
      <vt:lpstr>Target Market</vt:lpstr>
      <vt:lpstr>PESTEL Analysis</vt:lpstr>
      <vt:lpstr>Marketing Strategy</vt:lpstr>
      <vt:lpstr>PowerPoint Presentation</vt:lpstr>
      <vt:lpstr>PowerPoint Presentation</vt:lpstr>
      <vt:lpstr>Monthly Expenses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 Oniga (2511159)</dc:creator>
  <cp:lastModifiedBy>Mihai Oniga (2511159)</cp:lastModifiedBy>
  <cp:revision>1</cp:revision>
  <dcterms:created xsi:type="dcterms:W3CDTF">2026-07-08T03:04:24Z</dcterms:created>
  <dcterms:modified xsi:type="dcterms:W3CDTF">2026-07-08T03:04:25Z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