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52" r:id="rId1"/>
  </p:sldMasterIdLst>
  <p:sldIdLst>
    <p:sldId id="256" r:id="rId2"/>
    <p:sldId id="258" r:id="rId3"/>
    <p:sldId id="259" r:id="rId4"/>
    <p:sldId id="260" r:id="rId5"/>
    <p:sldId id="261" r:id="rId6"/>
    <p:sldId id="264" r:id="rId7"/>
    <p:sldId id="262" r:id="rId8"/>
    <p:sldId id="263" r:id="rId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20052" autoAdjust="0"/>
    <p:restoredTop sz="94660"/>
  </p:normalViewPr>
  <p:slideViewPr>
    <p:cSldViewPr snapToGrid="0">
      <p:cViewPr varScale="1">
        <p:scale>
          <a:sx n="45" d="100"/>
          <a:sy n="45" d="100"/>
        </p:scale>
        <p:origin x="72" y="90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viewProps" Target="viewProps.xml"/><Relationship Id="rId5" Type="http://schemas.openxmlformats.org/officeDocument/2006/relationships/slide" Target="slides/slide4.xml"/><Relationship Id="rId10"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86847D-1CF6-46BA-B46B-48BED0604A28}"/>
              </a:ext>
            </a:extLst>
          </p:cNvPr>
          <p:cNvSpPr>
            <a:spLocks noGrp="1"/>
          </p:cNvSpPr>
          <p:nvPr>
            <p:ph type="ctrTitle"/>
          </p:nvPr>
        </p:nvSpPr>
        <p:spPr>
          <a:xfrm>
            <a:off x="1524000" y="1122363"/>
            <a:ext cx="9144000" cy="2387600"/>
          </a:xfrm>
        </p:spPr>
        <p:txBody>
          <a:bodyPr anchor="b"/>
          <a:lstStyle>
            <a:lvl1pPr algn="ctr">
              <a:defRPr sz="6000" b="1" cap="all" spc="1500" baseline="0">
                <a:latin typeface="+mj-lt"/>
                <a:ea typeface="Source Sans Pro SemiBold" panose="020B0603030403020204" pitchFamily="34" charset="0"/>
              </a:defRPr>
            </a:lvl1pPr>
          </a:lstStyle>
          <a:p>
            <a:r>
              <a:rPr lang="en-US" dirty="0"/>
              <a:t>Click to edit Master title style</a:t>
            </a:r>
          </a:p>
        </p:txBody>
      </p:sp>
      <p:sp>
        <p:nvSpPr>
          <p:cNvPr id="3" name="Subtitle 2">
            <a:extLst>
              <a:ext uri="{FF2B5EF4-FFF2-40B4-BE49-F238E27FC236}">
                <a16:creationId xmlns:a16="http://schemas.microsoft.com/office/drawing/2014/main" id="{7FB4F5A5-C931-4A4C-B6B1-EF4C95965BFF}"/>
              </a:ext>
            </a:extLst>
          </p:cNvPr>
          <p:cNvSpPr>
            <a:spLocks noGrp="1"/>
          </p:cNvSpPr>
          <p:nvPr>
            <p:ph type="subTitle" idx="1"/>
          </p:nvPr>
        </p:nvSpPr>
        <p:spPr>
          <a:xfrm>
            <a:off x="1524000" y="3602038"/>
            <a:ext cx="9144000" cy="1655762"/>
          </a:xfrm>
        </p:spPr>
        <p:txBody>
          <a:bodyPr/>
          <a:lstStyle>
            <a:lvl1pPr marL="0" indent="0" algn="ctr">
              <a:buNone/>
              <a:defRPr sz="2400" cap="all" spc="400" baseline="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grpSp>
        <p:nvGrpSpPr>
          <p:cNvPr id="7" name="Graphic 185">
            <a:extLst>
              <a:ext uri="{FF2B5EF4-FFF2-40B4-BE49-F238E27FC236}">
                <a16:creationId xmlns:a16="http://schemas.microsoft.com/office/drawing/2014/main" id="{8A351602-3772-4279-B0D3-A523F6F6EAB3}"/>
              </a:ext>
            </a:extLst>
          </p:cNvPr>
          <p:cNvGrpSpPr/>
          <p:nvPr/>
        </p:nvGrpSpPr>
        <p:grpSpPr>
          <a:xfrm>
            <a:off x="10999563" y="5987064"/>
            <a:ext cx="1054467" cy="469689"/>
            <a:chOff x="9841624" y="4115729"/>
            <a:chExt cx="602170" cy="268223"/>
          </a:xfrm>
          <a:solidFill>
            <a:schemeClr val="tx1"/>
          </a:solidFill>
        </p:grpSpPr>
        <p:sp>
          <p:nvSpPr>
            <p:cNvPr id="8" name="Freeform: Shape 7">
              <a:extLst>
                <a:ext uri="{FF2B5EF4-FFF2-40B4-BE49-F238E27FC236}">
                  <a16:creationId xmlns:a16="http://schemas.microsoft.com/office/drawing/2014/main" id="{A5AAAA75-5FFB-4C07-AD4A-3146773E6CDD}"/>
                </a:ext>
              </a:extLst>
            </p:cNvPr>
            <p:cNvSpPr/>
            <p:nvPr/>
          </p:nvSpPr>
          <p:spPr>
            <a:xfrm>
              <a:off x="9841624"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9" name="Freeform: Shape 8">
              <a:extLst>
                <a:ext uri="{FF2B5EF4-FFF2-40B4-BE49-F238E27FC236}">
                  <a16:creationId xmlns:a16="http://schemas.microsoft.com/office/drawing/2014/main" id="{1479895E-3847-44BB-8404-28F14219FB70}"/>
                </a:ext>
              </a:extLst>
            </p:cNvPr>
            <p:cNvSpPr/>
            <p:nvPr/>
          </p:nvSpPr>
          <p:spPr>
            <a:xfrm>
              <a:off x="9941445"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10" name="Freeform: Shape 9">
              <a:extLst>
                <a:ext uri="{FF2B5EF4-FFF2-40B4-BE49-F238E27FC236}">
                  <a16:creationId xmlns:a16="http://schemas.microsoft.com/office/drawing/2014/main" id="{50E02F68-8149-4236-8D9F-6B550F78B932}"/>
                </a:ext>
              </a:extLst>
            </p:cNvPr>
            <p:cNvSpPr/>
            <p:nvPr/>
          </p:nvSpPr>
          <p:spPr>
            <a:xfrm>
              <a:off x="10041267"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11" name="Freeform: Shape 10">
              <a:extLst>
                <a:ext uri="{FF2B5EF4-FFF2-40B4-BE49-F238E27FC236}">
                  <a16:creationId xmlns:a16="http://schemas.microsoft.com/office/drawing/2014/main" id="{956FCAAB-F073-4561-A484-42C7DD10DC26}"/>
                </a:ext>
              </a:extLst>
            </p:cNvPr>
            <p:cNvSpPr/>
            <p:nvPr/>
          </p:nvSpPr>
          <p:spPr>
            <a:xfrm>
              <a:off x="10141090"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12" name="Freeform: Shape 11">
              <a:extLst>
                <a:ext uri="{FF2B5EF4-FFF2-40B4-BE49-F238E27FC236}">
                  <a16:creationId xmlns:a16="http://schemas.microsoft.com/office/drawing/2014/main" id="{6CF8DB94-87A3-43E9-9BBB-301CFF0FB05B}"/>
                </a:ext>
              </a:extLst>
            </p:cNvPr>
            <p:cNvSpPr/>
            <p:nvPr/>
          </p:nvSpPr>
          <p:spPr>
            <a:xfrm>
              <a:off x="10240911"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grpSp>
      <p:sp>
        <p:nvSpPr>
          <p:cNvPr id="4" name="Date Placeholder 3">
            <a:extLst>
              <a:ext uri="{FF2B5EF4-FFF2-40B4-BE49-F238E27FC236}">
                <a16:creationId xmlns:a16="http://schemas.microsoft.com/office/drawing/2014/main" id="{35DE4AEC-B6E4-439C-B716-EBE3D4D1DC76}"/>
              </a:ext>
            </a:extLst>
          </p:cNvPr>
          <p:cNvSpPr>
            <a:spLocks noGrp="1"/>
          </p:cNvSpPr>
          <p:nvPr>
            <p:ph type="dt" sz="half" idx="10"/>
          </p:nvPr>
        </p:nvSpPr>
        <p:spPr/>
        <p:txBody>
          <a:bodyPr/>
          <a:lstStyle/>
          <a:p>
            <a:fld id="{D6D0F569-AC90-44EB-9EF4-4E5C2F5D823C}" type="datetime1">
              <a:rPr lang="en-US" smtClean="0"/>
              <a:t>7/29/2020</a:t>
            </a:fld>
            <a:endParaRPr lang="en-US" dirty="0"/>
          </a:p>
        </p:txBody>
      </p:sp>
      <p:sp>
        <p:nvSpPr>
          <p:cNvPr id="5" name="Footer Placeholder 4">
            <a:extLst>
              <a:ext uri="{FF2B5EF4-FFF2-40B4-BE49-F238E27FC236}">
                <a16:creationId xmlns:a16="http://schemas.microsoft.com/office/drawing/2014/main" id="{F478BC18-102E-45BF-8FEA-801E9C59D143}"/>
              </a:ext>
            </a:extLst>
          </p:cNvPr>
          <p:cNvSpPr>
            <a:spLocks noGrp="1"/>
          </p:cNvSpPr>
          <p:nvPr>
            <p:ph type="ftr" sz="quarter" idx="11"/>
          </p:nvPr>
        </p:nvSpPr>
        <p:spPr/>
        <p:txBody>
          <a:bodyPr/>
          <a:lstStyle/>
          <a:p>
            <a:r>
              <a:rPr lang="en-US" dirty="0"/>
              <a:t>Sample Footer Text</a:t>
            </a:r>
          </a:p>
        </p:txBody>
      </p:sp>
      <p:sp>
        <p:nvSpPr>
          <p:cNvPr id="6" name="Slide Number Placeholder 5">
            <a:extLst>
              <a:ext uri="{FF2B5EF4-FFF2-40B4-BE49-F238E27FC236}">
                <a16:creationId xmlns:a16="http://schemas.microsoft.com/office/drawing/2014/main" id="{FAA8BF5F-B1F8-461F-9B3D-7D50D02423E7}"/>
              </a:ext>
            </a:extLst>
          </p:cNvPr>
          <p:cNvSpPr>
            <a:spLocks noGrp="1"/>
          </p:cNvSpPr>
          <p:nvPr>
            <p:ph type="sldNum" sz="quarter" idx="12"/>
          </p:nvPr>
        </p:nvSpPr>
        <p:spPr/>
        <p:txBody>
          <a:bodyPr/>
          <a:lstStyle/>
          <a:p>
            <a:fld id="{F3450C42-9A0B-4425-92C2-70FCF7C45734}" type="slidenum">
              <a:rPr lang="en-US" smtClean="0"/>
              <a:t>‹#›</a:t>
            </a:fld>
            <a:endParaRPr lang="en-US" dirty="0"/>
          </a:p>
        </p:txBody>
      </p:sp>
      <p:sp>
        <p:nvSpPr>
          <p:cNvPr id="14" name="Oval 13">
            <a:extLst>
              <a:ext uri="{FF2B5EF4-FFF2-40B4-BE49-F238E27FC236}">
                <a16:creationId xmlns:a16="http://schemas.microsoft.com/office/drawing/2014/main" id="{7D6BF779-0B8C-4CC2-9268-9506AD0C5331}"/>
              </a:ext>
            </a:extLst>
          </p:cNvPr>
          <p:cNvSpPr/>
          <p:nvPr/>
        </p:nvSpPr>
        <p:spPr>
          <a:xfrm>
            <a:off x="320736" y="652894"/>
            <a:ext cx="319941" cy="319941"/>
          </a:xfrm>
          <a:prstGeom prst="ellipse">
            <a:avLst/>
          </a:prstGeom>
          <a:solidFill>
            <a:schemeClr val="accent3">
              <a:lumMod val="20000"/>
              <a:lumOff val="80000"/>
            </a:schemeClr>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Tree>
    <p:extLst>
      <p:ext uri="{BB962C8B-B14F-4D97-AF65-F5344CB8AC3E}">
        <p14:creationId xmlns:p14="http://schemas.microsoft.com/office/powerpoint/2010/main" val="332089745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F88500-1605-41EA-A15F-9B79DF7E4050}"/>
              </a:ext>
            </a:extLst>
          </p:cNvPr>
          <p:cNvSpPr>
            <a:spLocks noGrp="1"/>
          </p:cNvSpPr>
          <p:nvPr>
            <p:ph type="title"/>
          </p:nvPr>
        </p:nvSpPr>
        <p:spPr/>
        <p:txBody>
          <a:bodyPr/>
          <a:lstStyle/>
          <a:p>
            <a:r>
              <a:rPr lang="en-US" dirty="0"/>
              <a:t>Click to edit Master title style</a:t>
            </a:r>
          </a:p>
        </p:txBody>
      </p:sp>
      <p:sp>
        <p:nvSpPr>
          <p:cNvPr id="3" name="Content Placeholder 2">
            <a:extLst>
              <a:ext uri="{FF2B5EF4-FFF2-40B4-BE49-F238E27FC236}">
                <a16:creationId xmlns:a16="http://schemas.microsoft.com/office/drawing/2014/main" id="{C9B14AC8-25A5-4D7F-BF23-CB20AA2ECF50}"/>
              </a:ext>
            </a:extLst>
          </p:cNvPr>
          <p:cNvSpPr>
            <a:spLocks noGrp="1"/>
          </p:cNvSpPr>
          <p:nvPr>
            <p:ph idx="1"/>
          </p:nvPr>
        </p:nvSpPr>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grpSp>
        <p:nvGrpSpPr>
          <p:cNvPr id="8" name="Graphic 185">
            <a:extLst>
              <a:ext uri="{FF2B5EF4-FFF2-40B4-BE49-F238E27FC236}">
                <a16:creationId xmlns:a16="http://schemas.microsoft.com/office/drawing/2014/main" id="{8997F1B7-1EE7-4EA5-A5A4-866F9A810C9F}"/>
              </a:ext>
              <a:ext uri="{C183D7F6-B498-43B3-948B-1728B52AA6E4}">
                <adec:decorative xmlns:adec="http://schemas.microsoft.com/office/drawing/2017/decorative" val="1"/>
              </a:ext>
            </a:extLst>
          </p:cNvPr>
          <p:cNvGrpSpPr/>
          <p:nvPr/>
        </p:nvGrpSpPr>
        <p:grpSpPr>
          <a:xfrm>
            <a:off x="10999563" y="5987064"/>
            <a:ext cx="1054467" cy="469689"/>
            <a:chOff x="9841624" y="4115729"/>
            <a:chExt cx="602170" cy="268223"/>
          </a:xfrm>
          <a:solidFill>
            <a:schemeClr val="tx1"/>
          </a:solidFill>
        </p:grpSpPr>
        <p:sp>
          <p:nvSpPr>
            <p:cNvPr id="9" name="Freeform: Shape 8">
              <a:extLst>
                <a:ext uri="{FF2B5EF4-FFF2-40B4-BE49-F238E27FC236}">
                  <a16:creationId xmlns:a16="http://schemas.microsoft.com/office/drawing/2014/main" id="{B5E13483-2FB6-4753-8402-06FDC3498E06}"/>
                </a:ext>
              </a:extLst>
            </p:cNvPr>
            <p:cNvSpPr/>
            <p:nvPr/>
          </p:nvSpPr>
          <p:spPr>
            <a:xfrm>
              <a:off x="9841624"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10" name="Freeform: Shape 9">
              <a:extLst>
                <a:ext uri="{FF2B5EF4-FFF2-40B4-BE49-F238E27FC236}">
                  <a16:creationId xmlns:a16="http://schemas.microsoft.com/office/drawing/2014/main" id="{88F0DF22-F640-4002-B783-DF1C6A9473F6}"/>
                </a:ext>
              </a:extLst>
            </p:cNvPr>
            <p:cNvSpPr/>
            <p:nvPr/>
          </p:nvSpPr>
          <p:spPr>
            <a:xfrm>
              <a:off x="9941445"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11" name="Freeform: Shape 10">
              <a:extLst>
                <a:ext uri="{FF2B5EF4-FFF2-40B4-BE49-F238E27FC236}">
                  <a16:creationId xmlns:a16="http://schemas.microsoft.com/office/drawing/2014/main" id="{9C2787B8-7984-4332-B611-D3D3DE898FE0}"/>
                </a:ext>
              </a:extLst>
            </p:cNvPr>
            <p:cNvSpPr/>
            <p:nvPr/>
          </p:nvSpPr>
          <p:spPr>
            <a:xfrm>
              <a:off x="10041267"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12" name="Freeform: Shape 11">
              <a:extLst>
                <a:ext uri="{FF2B5EF4-FFF2-40B4-BE49-F238E27FC236}">
                  <a16:creationId xmlns:a16="http://schemas.microsoft.com/office/drawing/2014/main" id="{5AF3646C-B3D7-4F57-8FD2-CD93CEB39214}"/>
                </a:ext>
              </a:extLst>
            </p:cNvPr>
            <p:cNvSpPr/>
            <p:nvPr/>
          </p:nvSpPr>
          <p:spPr>
            <a:xfrm>
              <a:off x="10141090"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13" name="Freeform: Shape 12">
              <a:extLst>
                <a:ext uri="{FF2B5EF4-FFF2-40B4-BE49-F238E27FC236}">
                  <a16:creationId xmlns:a16="http://schemas.microsoft.com/office/drawing/2014/main" id="{C65FA7DA-93A0-43A4-834C-0F1BB9806A8C}"/>
                </a:ext>
              </a:extLst>
            </p:cNvPr>
            <p:cNvSpPr/>
            <p:nvPr/>
          </p:nvSpPr>
          <p:spPr>
            <a:xfrm>
              <a:off x="10240911"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grpSp>
      <p:sp>
        <p:nvSpPr>
          <p:cNvPr id="4" name="Date Placeholder 3">
            <a:extLst>
              <a:ext uri="{FF2B5EF4-FFF2-40B4-BE49-F238E27FC236}">
                <a16:creationId xmlns:a16="http://schemas.microsoft.com/office/drawing/2014/main" id="{21995D22-0146-4DE2-9E78-4C00333D499A}"/>
              </a:ext>
            </a:extLst>
          </p:cNvPr>
          <p:cNvSpPr>
            <a:spLocks noGrp="1"/>
          </p:cNvSpPr>
          <p:nvPr>
            <p:ph type="dt" sz="half" idx="10"/>
          </p:nvPr>
        </p:nvSpPr>
        <p:spPr/>
        <p:txBody>
          <a:bodyPr/>
          <a:lstStyle/>
          <a:p>
            <a:fld id="{8C2D79EF-17C8-45D8-9866-DAF5723FC604}" type="datetime1">
              <a:rPr lang="en-US" smtClean="0"/>
              <a:t>7/29/2020</a:t>
            </a:fld>
            <a:endParaRPr lang="en-US" dirty="0"/>
          </a:p>
        </p:txBody>
      </p:sp>
      <p:sp>
        <p:nvSpPr>
          <p:cNvPr id="5" name="Footer Placeholder 4">
            <a:extLst>
              <a:ext uri="{FF2B5EF4-FFF2-40B4-BE49-F238E27FC236}">
                <a16:creationId xmlns:a16="http://schemas.microsoft.com/office/drawing/2014/main" id="{6459717A-A1FE-485D-AFFF-2C7026C710AA}"/>
              </a:ext>
            </a:extLst>
          </p:cNvPr>
          <p:cNvSpPr>
            <a:spLocks noGrp="1"/>
          </p:cNvSpPr>
          <p:nvPr>
            <p:ph type="ftr" sz="quarter" idx="11"/>
          </p:nvPr>
        </p:nvSpPr>
        <p:spPr/>
        <p:txBody>
          <a:bodyPr/>
          <a:lstStyle/>
          <a:p>
            <a:r>
              <a:rPr lang="en-US" dirty="0"/>
              <a:t>Sample Footer Text</a:t>
            </a:r>
          </a:p>
        </p:txBody>
      </p:sp>
      <p:sp>
        <p:nvSpPr>
          <p:cNvPr id="6" name="Slide Number Placeholder 5">
            <a:extLst>
              <a:ext uri="{FF2B5EF4-FFF2-40B4-BE49-F238E27FC236}">
                <a16:creationId xmlns:a16="http://schemas.microsoft.com/office/drawing/2014/main" id="{076DB88B-64CF-4100-8F07-D191DD7939F9}"/>
              </a:ext>
            </a:extLst>
          </p:cNvPr>
          <p:cNvSpPr>
            <a:spLocks noGrp="1"/>
          </p:cNvSpPr>
          <p:nvPr>
            <p:ph type="sldNum" sz="quarter" idx="12"/>
          </p:nvPr>
        </p:nvSpPr>
        <p:spPr/>
        <p:txBody>
          <a:bodyPr/>
          <a:lstStyle/>
          <a:p>
            <a:fld id="{F3450C42-9A0B-4425-92C2-70FCF7C45734}" type="slidenum">
              <a:rPr lang="en-US" smtClean="0"/>
              <a:t>‹#›</a:t>
            </a:fld>
            <a:endParaRPr lang="en-US" dirty="0"/>
          </a:p>
        </p:txBody>
      </p:sp>
      <p:sp>
        <p:nvSpPr>
          <p:cNvPr id="14" name="Oval 13">
            <a:extLst>
              <a:ext uri="{FF2B5EF4-FFF2-40B4-BE49-F238E27FC236}">
                <a16:creationId xmlns:a16="http://schemas.microsoft.com/office/drawing/2014/main" id="{104332FF-8349-42A5-B5C8-5EE3825CE252}"/>
              </a:ext>
            </a:extLst>
          </p:cNvPr>
          <p:cNvSpPr/>
          <p:nvPr/>
        </p:nvSpPr>
        <p:spPr>
          <a:xfrm>
            <a:off x="320736" y="652894"/>
            <a:ext cx="319941" cy="319941"/>
          </a:xfrm>
          <a:prstGeom prst="ellipse">
            <a:avLst/>
          </a:prstGeom>
          <a:solidFill>
            <a:schemeClr val="accent3">
              <a:lumMod val="20000"/>
              <a:lumOff val="80000"/>
            </a:schemeClr>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Tree>
    <p:extLst>
      <p:ext uri="{BB962C8B-B14F-4D97-AF65-F5344CB8AC3E}">
        <p14:creationId xmlns:p14="http://schemas.microsoft.com/office/powerpoint/2010/main" val="59848259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2BFE6C-EBF1-47DE-8468-E7125172B735}"/>
              </a:ext>
            </a:extLst>
          </p:cNvPr>
          <p:cNvSpPr>
            <a:spLocks noGrp="1"/>
          </p:cNvSpPr>
          <p:nvPr>
            <p:ph type="title"/>
          </p:nvPr>
        </p:nvSpPr>
        <p:spPr>
          <a:xfrm>
            <a:off x="831850" y="1709738"/>
            <a:ext cx="10515600" cy="2852737"/>
          </a:xfrm>
        </p:spPr>
        <p:txBody>
          <a:bodyPr anchor="b"/>
          <a:lstStyle>
            <a:lvl1pPr>
              <a:defRPr sz="6000"/>
            </a:lvl1pPr>
          </a:lstStyle>
          <a:p>
            <a:r>
              <a:rPr lang="en-US" dirty="0"/>
              <a:t>Click to edit Master title style</a:t>
            </a:r>
          </a:p>
        </p:txBody>
      </p:sp>
      <p:sp>
        <p:nvSpPr>
          <p:cNvPr id="3" name="Text Placeholder 2">
            <a:extLst>
              <a:ext uri="{FF2B5EF4-FFF2-40B4-BE49-F238E27FC236}">
                <a16:creationId xmlns:a16="http://schemas.microsoft.com/office/drawing/2014/main" id="{24104992-D139-48DC-BCCE-D71EA23CA2ED}"/>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dirty="0"/>
              <a:t>Click to edit Master text styles</a:t>
            </a:r>
          </a:p>
        </p:txBody>
      </p:sp>
      <p:grpSp>
        <p:nvGrpSpPr>
          <p:cNvPr id="7" name="Graphic 185">
            <a:extLst>
              <a:ext uri="{FF2B5EF4-FFF2-40B4-BE49-F238E27FC236}">
                <a16:creationId xmlns:a16="http://schemas.microsoft.com/office/drawing/2014/main" id="{A8C5E768-0E62-4DE7-A0AF-93121DA8439E}"/>
              </a:ext>
            </a:extLst>
          </p:cNvPr>
          <p:cNvGrpSpPr/>
          <p:nvPr/>
        </p:nvGrpSpPr>
        <p:grpSpPr>
          <a:xfrm>
            <a:off x="10999563" y="5987064"/>
            <a:ext cx="1054467" cy="469689"/>
            <a:chOff x="9841624" y="4115729"/>
            <a:chExt cx="602170" cy="268223"/>
          </a:xfrm>
          <a:solidFill>
            <a:schemeClr val="tx1"/>
          </a:solidFill>
        </p:grpSpPr>
        <p:sp>
          <p:nvSpPr>
            <p:cNvPr id="8" name="Freeform: Shape 7">
              <a:extLst>
                <a:ext uri="{FF2B5EF4-FFF2-40B4-BE49-F238E27FC236}">
                  <a16:creationId xmlns:a16="http://schemas.microsoft.com/office/drawing/2014/main" id="{6402845F-9E8A-41E1-B051-1AAA46C997A2}"/>
                </a:ext>
              </a:extLst>
            </p:cNvPr>
            <p:cNvSpPr/>
            <p:nvPr/>
          </p:nvSpPr>
          <p:spPr>
            <a:xfrm>
              <a:off x="9841624"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9" name="Freeform: Shape 8">
              <a:extLst>
                <a:ext uri="{FF2B5EF4-FFF2-40B4-BE49-F238E27FC236}">
                  <a16:creationId xmlns:a16="http://schemas.microsoft.com/office/drawing/2014/main" id="{AA45C410-5FD0-4339-A3BC-A865DE4190AF}"/>
                </a:ext>
              </a:extLst>
            </p:cNvPr>
            <p:cNvSpPr/>
            <p:nvPr/>
          </p:nvSpPr>
          <p:spPr>
            <a:xfrm>
              <a:off x="9941445"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10" name="Freeform: Shape 9">
              <a:extLst>
                <a:ext uri="{FF2B5EF4-FFF2-40B4-BE49-F238E27FC236}">
                  <a16:creationId xmlns:a16="http://schemas.microsoft.com/office/drawing/2014/main" id="{C7B0B703-8BA8-483C-A433-C44C809687DE}"/>
                </a:ext>
              </a:extLst>
            </p:cNvPr>
            <p:cNvSpPr/>
            <p:nvPr/>
          </p:nvSpPr>
          <p:spPr>
            <a:xfrm>
              <a:off x="10041267"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11" name="Freeform: Shape 10">
              <a:extLst>
                <a:ext uri="{FF2B5EF4-FFF2-40B4-BE49-F238E27FC236}">
                  <a16:creationId xmlns:a16="http://schemas.microsoft.com/office/drawing/2014/main" id="{ECCFA03D-B879-419B-88B9-F4F3645C8AF5}"/>
                </a:ext>
              </a:extLst>
            </p:cNvPr>
            <p:cNvSpPr/>
            <p:nvPr/>
          </p:nvSpPr>
          <p:spPr>
            <a:xfrm>
              <a:off x="10141090"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12" name="Freeform: Shape 11">
              <a:extLst>
                <a:ext uri="{FF2B5EF4-FFF2-40B4-BE49-F238E27FC236}">
                  <a16:creationId xmlns:a16="http://schemas.microsoft.com/office/drawing/2014/main" id="{B6B0260A-6B2D-4F54-8614-60BC3103E166}"/>
                </a:ext>
              </a:extLst>
            </p:cNvPr>
            <p:cNvSpPr/>
            <p:nvPr/>
          </p:nvSpPr>
          <p:spPr>
            <a:xfrm>
              <a:off x="10240911"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grpSp>
      <p:sp>
        <p:nvSpPr>
          <p:cNvPr id="4" name="Date Placeholder 3">
            <a:extLst>
              <a:ext uri="{FF2B5EF4-FFF2-40B4-BE49-F238E27FC236}">
                <a16:creationId xmlns:a16="http://schemas.microsoft.com/office/drawing/2014/main" id="{751AB8F6-0796-47E9-B1D4-760B7CCFC75D}"/>
              </a:ext>
            </a:extLst>
          </p:cNvPr>
          <p:cNvSpPr>
            <a:spLocks noGrp="1"/>
          </p:cNvSpPr>
          <p:nvPr>
            <p:ph type="dt" sz="half" idx="10"/>
          </p:nvPr>
        </p:nvSpPr>
        <p:spPr/>
        <p:txBody>
          <a:bodyPr/>
          <a:lstStyle/>
          <a:p>
            <a:fld id="{DFFC2ADC-3680-4013-A757-E4663495DB98}" type="datetime1">
              <a:rPr lang="en-US" smtClean="0"/>
              <a:t>7/29/2020</a:t>
            </a:fld>
            <a:endParaRPr lang="en-US" dirty="0"/>
          </a:p>
        </p:txBody>
      </p:sp>
      <p:sp>
        <p:nvSpPr>
          <p:cNvPr id="5" name="Footer Placeholder 4">
            <a:extLst>
              <a:ext uri="{FF2B5EF4-FFF2-40B4-BE49-F238E27FC236}">
                <a16:creationId xmlns:a16="http://schemas.microsoft.com/office/drawing/2014/main" id="{37886FC0-7327-44D9-B689-0AE73FD25596}"/>
              </a:ext>
            </a:extLst>
          </p:cNvPr>
          <p:cNvSpPr>
            <a:spLocks noGrp="1"/>
          </p:cNvSpPr>
          <p:nvPr>
            <p:ph type="ftr" sz="quarter" idx="11"/>
          </p:nvPr>
        </p:nvSpPr>
        <p:spPr/>
        <p:txBody>
          <a:bodyPr/>
          <a:lstStyle/>
          <a:p>
            <a:r>
              <a:rPr lang="en-US" dirty="0"/>
              <a:t>Sample Footer Text</a:t>
            </a:r>
          </a:p>
        </p:txBody>
      </p:sp>
      <p:sp>
        <p:nvSpPr>
          <p:cNvPr id="6" name="Slide Number Placeholder 5">
            <a:extLst>
              <a:ext uri="{FF2B5EF4-FFF2-40B4-BE49-F238E27FC236}">
                <a16:creationId xmlns:a16="http://schemas.microsoft.com/office/drawing/2014/main" id="{1219D265-BFBA-4C93-9B1A-B9483AE6BF32}"/>
              </a:ext>
            </a:extLst>
          </p:cNvPr>
          <p:cNvSpPr>
            <a:spLocks noGrp="1"/>
          </p:cNvSpPr>
          <p:nvPr>
            <p:ph type="sldNum" sz="quarter" idx="12"/>
          </p:nvPr>
        </p:nvSpPr>
        <p:spPr/>
        <p:txBody>
          <a:bodyPr/>
          <a:lstStyle/>
          <a:p>
            <a:fld id="{F3450C42-9A0B-4425-92C2-70FCF7C45734}" type="slidenum">
              <a:rPr lang="en-US" smtClean="0"/>
              <a:t>‹#›</a:t>
            </a:fld>
            <a:endParaRPr lang="en-US" dirty="0"/>
          </a:p>
        </p:txBody>
      </p:sp>
      <p:sp>
        <p:nvSpPr>
          <p:cNvPr id="14" name="Oval 13">
            <a:extLst>
              <a:ext uri="{FF2B5EF4-FFF2-40B4-BE49-F238E27FC236}">
                <a16:creationId xmlns:a16="http://schemas.microsoft.com/office/drawing/2014/main" id="{464F5FEB-DE92-47DA-8C46-DC088E8960A4}"/>
              </a:ext>
            </a:extLst>
          </p:cNvPr>
          <p:cNvSpPr/>
          <p:nvPr/>
        </p:nvSpPr>
        <p:spPr>
          <a:xfrm>
            <a:off x="320736" y="652894"/>
            <a:ext cx="319941" cy="319941"/>
          </a:xfrm>
          <a:prstGeom prst="ellipse">
            <a:avLst/>
          </a:prstGeom>
          <a:solidFill>
            <a:schemeClr val="accent3">
              <a:lumMod val="20000"/>
              <a:lumOff val="80000"/>
            </a:schemeClr>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Tree>
    <p:extLst>
      <p:ext uri="{BB962C8B-B14F-4D97-AF65-F5344CB8AC3E}">
        <p14:creationId xmlns:p14="http://schemas.microsoft.com/office/powerpoint/2010/main" val="317776547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7637BE-B22F-40EE-94F0-04549BC56238}"/>
              </a:ext>
            </a:extLst>
          </p:cNvPr>
          <p:cNvSpPr>
            <a:spLocks noGrp="1"/>
          </p:cNvSpPr>
          <p:nvPr>
            <p:ph type="title"/>
          </p:nvPr>
        </p:nvSpPr>
        <p:spPr/>
        <p:txBody>
          <a:bodyPr/>
          <a:lstStyle/>
          <a:p>
            <a:r>
              <a:rPr lang="en-US" dirty="0"/>
              <a:t>Click to edit Master title style</a:t>
            </a:r>
          </a:p>
        </p:txBody>
      </p:sp>
      <p:sp>
        <p:nvSpPr>
          <p:cNvPr id="3" name="Content Placeholder 2">
            <a:extLst>
              <a:ext uri="{FF2B5EF4-FFF2-40B4-BE49-F238E27FC236}">
                <a16:creationId xmlns:a16="http://schemas.microsoft.com/office/drawing/2014/main" id="{6AA71582-4BAF-4211-AD4A-476ED6EB1155}"/>
              </a:ext>
            </a:extLst>
          </p:cNvPr>
          <p:cNvSpPr>
            <a:spLocks noGrp="1"/>
          </p:cNvSpPr>
          <p:nvPr>
            <p:ph sz="half" idx="1"/>
          </p:nvPr>
        </p:nvSpPr>
        <p:spPr>
          <a:xfrm>
            <a:off x="838200" y="1825625"/>
            <a:ext cx="5181600" cy="435133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a:extLst>
              <a:ext uri="{FF2B5EF4-FFF2-40B4-BE49-F238E27FC236}">
                <a16:creationId xmlns:a16="http://schemas.microsoft.com/office/drawing/2014/main" id="{099DCF6B-C800-4345-BAE9-EE9FA65903F2}"/>
              </a:ext>
            </a:extLst>
          </p:cNvPr>
          <p:cNvSpPr>
            <a:spLocks noGrp="1"/>
          </p:cNvSpPr>
          <p:nvPr>
            <p:ph sz="half" idx="2"/>
          </p:nvPr>
        </p:nvSpPr>
        <p:spPr>
          <a:xfrm>
            <a:off x="6172200" y="1825625"/>
            <a:ext cx="5181600" cy="435133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grpSp>
        <p:nvGrpSpPr>
          <p:cNvPr id="8" name="Graphic 185">
            <a:extLst>
              <a:ext uri="{FF2B5EF4-FFF2-40B4-BE49-F238E27FC236}">
                <a16:creationId xmlns:a16="http://schemas.microsoft.com/office/drawing/2014/main" id="{E6190A1E-5381-43C4-B058-7758339984D6}"/>
              </a:ext>
            </a:extLst>
          </p:cNvPr>
          <p:cNvGrpSpPr/>
          <p:nvPr/>
        </p:nvGrpSpPr>
        <p:grpSpPr>
          <a:xfrm>
            <a:off x="10999563" y="5987064"/>
            <a:ext cx="1054467" cy="469689"/>
            <a:chOff x="9841624" y="4115729"/>
            <a:chExt cx="602170" cy="268223"/>
          </a:xfrm>
          <a:solidFill>
            <a:schemeClr val="tx1"/>
          </a:solidFill>
        </p:grpSpPr>
        <p:sp>
          <p:nvSpPr>
            <p:cNvPr id="9" name="Freeform: Shape 8">
              <a:extLst>
                <a:ext uri="{FF2B5EF4-FFF2-40B4-BE49-F238E27FC236}">
                  <a16:creationId xmlns:a16="http://schemas.microsoft.com/office/drawing/2014/main" id="{F7E35469-0BEA-4E5E-955F-1AA300A62DE5}"/>
                </a:ext>
              </a:extLst>
            </p:cNvPr>
            <p:cNvSpPr/>
            <p:nvPr/>
          </p:nvSpPr>
          <p:spPr>
            <a:xfrm>
              <a:off x="9841624"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10" name="Freeform: Shape 9">
              <a:extLst>
                <a:ext uri="{FF2B5EF4-FFF2-40B4-BE49-F238E27FC236}">
                  <a16:creationId xmlns:a16="http://schemas.microsoft.com/office/drawing/2014/main" id="{58F650BE-565E-4A52-8143-7A87700FC5F5}"/>
                </a:ext>
              </a:extLst>
            </p:cNvPr>
            <p:cNvSpPr/>
            <p:nvPr/>
          </p:nvSpPr>
          <p:spPr>
            <a:xfrm>
              <a:off x="9941445"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11" name="Freeform: Shape 10">
              <a:extLst>
                <a:ext uri="{FF2B5EF4-FFF2-40B4-BE49-F238E27FC236}">
                  <a16:creationId xmlns:a16="http://schemas.microsoft.com/office/drawing/2014/main" id="{286A3F89-AA2A-44E5-915E-C47A069EB685}"/>
                </a:ext>
              </a:extLst>
            </p:cNvPr>
            <p:cNvSpPr/>
            <p:nvPr/>
          </p:nvSpPr>
          <p:spPr>
            <a:xfrm>
              <a:off x="10041267"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12" name="Freeform: Shape 11">
              <a:extLst>
                <a:ext uri="{FF2B5EF4-FFF2-40B4-BE49-F238E27FC236}">
                  <a16:creationId xmlns:a16="http://schemas.microsoft.com/office/drawing/2014/main" id="{5C57F514-AB27-4489-8D3C-01DD1025DDAD}"/>
                </a:ext>
              </a:extLst>
            </p:cNvPr>
            <p:cNvSpPr/>
            <p:nvPr/>
          </p:nvSpPr>
          <p:spPr>
            <a:xfrm>
              <a:off x="10141090"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13" name="Freeform: Shape 12">
              <a:extLst>
                <a:ext uri="{FF2B5EF4-FFF2-40B4-BE49-F238E27FC236}">
                  <a16:creationId xmlns:a16="http://schemas.microsoft.com/office/drawing/2014/main" id="{0141169F-1C39-4D04-AF32-D0D14D004B05}"/>
                </a:ext>
              </a:extLst>
            </p:cNvPr>
            <p:cNvSpPr/>
            <p:nvPr/>
          </p:nvSpPr>
          <p:spPr>
            <a:xfrm>
              <a:off x="10240911"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grpSp>
      <p:sp>
        <p:nvSpPr>
          <p:cNvPr id="5" name="Date Placeholder 4">
            <a:extLst>
              <a:ext uri="{FF2B5EF4-FFF2-40B4-BE49-F238E27FC236}">
                <a16:creationId xmlns:a16="http://schemas.microsoft.com/office/drawing/2014/main" id="{93087465-759F-4895-8FC6-DD464FB918CA}"/>
              </a:ext>
            </a:extLst>
          </p:cNvPr>
          <p:cNvSpPr>
            <a:spLocks noGrp="1"/>
          </p:cNvSpPr>
          <p:nvPr>
            <p:ph type="dt" sz="half" idx="10"/>
          </p:nvPr>
        </p:nvSpPr>
        <p:spPr/>
        <p:txBody>
          <a:bodyPr/>
          <a:lstStyle/>
          <a:p>
            <a:fld id="{4751BA94-5DCA-4F19-960F-0FB2BD5EE85A}" type="datetime1">
              <a:rPr lang="en-US" smtClean="0"/>
              <a:t>7/29/2020</a:t>
            </a:fld>
            <a:endParaRPr lang="en-US" dirty="0"/>
          </a:p>
        </p:txBody>
      </p:sp>
      <p:sp>
        <p:nvSpPr>
          <p:cNvPr id="6" name="Footer Placeholder 5">
            <a:extLst>
              <a:ext uri="{FF2B5EF4-FFF2-40B4-BE49-F238E27FC236}">
                <a16:creationId xmlns:a16="http://schemas.microsoft.com/office/drawing/2014/main" id="{92F1AA18-D8A5-44D9-881C-522258ED54D7}"/>
              </a:ext>
            </a:extLst>
          </p:cNvPr>
          <p:cNvSpPr>
            <a:spLocks noGrp="1"/>
          </p:cNvSpPr>
          <p:nvPr>
            <p:ph type="ftr" sz="quarter" idx="11"/>
          </p:nvPr>
        </p:nvSpPr>
        <p:spPr/>
        <p:txBody>
          <a:bodyPr/>
          <a:lstStyle/>
          <a:p>
            <a:r>
              <a:rPr lang="en-US" dirty="0"/>
              <a:t>Sample Footer Text</a:t>
            </a:r>
          </a:p>
        </p:txBody>
      </p:sp>
      <p:sp>
        <p:nvSpPr>
          <p:cNvPr id="7" name="Slide Number Placeholder 6">
            <a:extLst>
              <a:ext uri="{FF2B5EF4-FFF2-40B4-BE49-F238E27FC236}">
                <a16:creationId xmlns:a16="http://schemas.microsoft.com/office/drawing/2014/main" id="{1C1BA574-A76A-4F4C-8CBD-768278B66E72}"/>
              </a:ext>
            </a:extLst>
          </p:cNvPr>
          <p:cNvSpPr>
            <a:spLocks noGrp="1"/>
          </p:cNvSpPr>
          <p:nvPr>
            <p:ph type="sldNum" sz="quarter" idx="12"/>
          </p:nvPr>
        </p:nvSpPr>
        <p:spPr/>
        <p:txBody>
          <a:bodyPr/>
          <a:lstStyle/>
          <a:p>
            <a:fld id="{F3450C42-9A0B-4425-92C2-70FCF7C45734}" type="slidenum">
              <a:rPr lang="en-US" smtClean="0"/>
              <a:t>‹#›</a:t>
            </a:fld>
            <a:endParaRPr lang="en-US" dirty="0"/>
          </a:p>
        </p:txBody>
      </p:sp>
      <p:sp>
        <p:nvSpPr>
          <p:cNvPr id="15" name="Oval 14">
            <a:extLst>
              <a:ext uri="{FF2B5EF4-FFF2-40B4-BE49-F238E27FC236}">
                <a16:creationId xmlns:a16="http://schemas.microsoft.com/office/drawing/2014/main" id="{2793E083-ADC4-4391-83DD-781529A66110}"/>
              </a:ext>
            </a:extLst>
          </p:cNvPr>
          <p:cNvSpPr/>
          <p:nvPr/>
        </p:nvSpPr>
        <p:spPr>
          <a:xfrm>
            <a:off x="320736" y="652894"/>
            <a:ext cx="319941" cy="319941"/>
          </a:xfrm>
          <a:prstGeom prst="ellipse">
            <a:avLst/>
          </a:prstGeom>
          <a:solidFill>
            <a:schemeClr val="accent3">
              <a:lumMod val="20000"/>
              <a:lumOff val="80000"/>
            </a:schemeClr>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Tree>
    <p:extLst>
      <p:ext uri="{BB962C8B-B14F-4D97-AF65-F5344CB8AC3E}">
        <p14:creationId xmlns:p14="http://schemas.microsoft.com/office/powerpoint/2010/main" val="410750256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31B666-D6BE-4FA8-9CF1-F15FD58B0CBF}"/>
              </a:ext>
            </a:extLst>
          </p:cNvPr>
          <p:cNvSpPr>
            <a:spLocks noGrp="1"/>
          </p:cNvSpPr>
          <p:nvPr>
            <p:ph type="title"/>
          </p:nvPr>
        </p:nvSpPr>
        <p:spPr>
          <a:xfrm>
            <a:off x="839788" y="365125"/>
            <a:ext cx="10515600" cy="1325563"/>
          </a:xfrm>
        </p:spPr>
        <p:txBody>
          <a:bodyPr/>
          <a:lstStyle/>
          <a:p>
            <a:r>
              <a:rPr lang="en-US" dirty="0"/>
              <a:t>Click to edit Master title style</a:t>
            </a:r>
          </a:p>
        </p:txBody>
      </p:sp>
      <p:sp>
        <p:nvSpPr>
          <p:cNvPr id="3" name="Text Placeholder 2">
            <a:extLst>
              <a:ext uri="{FF2B5EF4-FFF2-40B4-BE49-F238E27FC236}">
                <a16:creationId xmlns:a16="http://schemas.microsoft.com/office/drawing/2014/main" id="{3BCE4B4A-DE64-4563-83CD-C40B1D681D92}"/>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a:extLst>
              <a:ext uri="{FF2B5EF4-FFF2-40B4-BE49-F238E27FC236}">
                <a16:creationId xmlns:a16="http://schemas.microsoft.com/office/drawing/2014/main" id="{A1DA0314-0202-4E6D-8352-C28376A9C086}"/>
              </a:ext>
            </a:extLst>
          </p:cNvPr>
          <p:cNvSpPr>
            <a:spLocks noGrp="1"/>
          </p:cNvSpPr>
          <p:nvPr>
            <p:ph sz="half" idx="2"/>
          </p:nvPr>
        </p:nvSpPr>
        <p:spPr>
          <a:xfrm>
            <a:off x="839788" y="2505075"/>
            <a:ext cx="5157787" cy="368458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a:extLst>
              <a:ext uri="{FF2B5EF4-FFF2-40B4-BE49-F238E27FC236}">
                <a16:creationId xmlns:a16="http://schemas.microsoft.com/office/drawing/2014/main" id="{87B56083-87B4-4603-B6FF-A9EB68E3E69F}"/>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a:extLst>
              <a:ext uri="{FF2B5EF4-FFF2-40B4-BE49-F238E27FC236}">
                <a16:creationId xmlns:a16="http://schemas.microsoft.com/office/drawing/2014/main" id="{133708CF-F028-4917-A9CB-59BF5248A20D}"/>
              </a:ext>
            </a:extLst>
          </p:cNvPr>
          <p:cNvSpPr>
            <a:spLocks noGrp="1"/>
          </p:cNvSpPr>
          <p:nvPr>
            <p:ph sz="quarter" idx="4"/>
          </p:nvPr>
        </p:nvSpPr>
        <p:spPr>
          <a:xfrm>
            <a:off x="6172200" y="2505075"/>
            <a:ext cx="5183188" cy="368458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grpSp>
        <p:nvGrpSpPr>
          <p:cNvPr id="10" name="Graphic 185">
            <a:extLst>
              <a:ext uri="{FF2B5EF4-FFF2-40B4-BE49-F238E27FC236}">
                <a16:creationId xmlns:a16="http://schemas.microsoft.com/office/drawing/2014/main" id="{81B934BF-E239-47E1-93E9-EA3182162D21}"/>
              </a:ext>
            </a:extLst>
          </p:cNvPr>
          <p:cNvGrpSpPr/>
          <p:nvPr/>
        </p:nvGrpSpPr>
        <p:grpSpPr>
          <a:xfrm>
            <a:off x="10999563" y="5987064"/>
            <a:ext cx="1054467" cy="469689"/>
            <a:chOff x="9841624" y="4115729"/>
            <a:chExt cx="602170" cy="268223"/>
          </a:xfrm>
          <a:solidFill>
            <a:schemeClr val="tx1"/>
          </a:solidFill>
        </p:grpSpPr>
        <p:sp>
          <p:nvSpPr>
            <p:cNvPr id="11" name="Freeform: Shape 10">
              <a:extLst>
                <a:ext uri="{FF2B5EF4-FFF2-40B4-BE49-F238E27FC236}">
                  <a16:creationId xmlns:a16="http://schemas.microsoft.com/office/drawing/2014/main" id="{C3BBF177-5044-426A-93ED-64BDC84BF184}"/>
                </a:ext>
              </a:extLst>
            </p:cNvPr>
            <p:cNvSpPr/>
            <p:nvPr/>
          </p:nvSpPr>
          <p:spPr>
            <a:xfrm>
              <a:off x="9841624"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12" name="Freeform: Shape 11">
              <a:extLst>
                <a:ext uri="{FF2B5EF4-FFF2-40B4-BE49-F238E27FC236}">
                  <a16:creationId xmlns:a16="http://schemas.microsoft.com/office/drawing/2014/main" id="{74270648-77F5-4D28-B691-DA57AA28FD73}"/>
                </a:ext>
              </a:extLst>
            </p:cNvPr>
            <p:cNvSpPr/>
            <p:nvPr/>
          </p:nvSpPr>
          <p:spPr>
            <a:xfrm>
              <a:off x="9941445"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13" name="Freeform: Shape 12">
              <a:extLst>
                <a:ext uri="{FF2B5EF4-FFF2-40B4-BE49-F238E27FC236}">
                  <a16:creationId xmlns:a16="http://schemas.microsoft.com/office/drawing/2014/main" id="{6086B770-2F70-4B7B-9525-286BBD63AD72}"/>
                </a:ext>
              </a:extLst>
            </p:cNvPr>
            <p:cNvSpPr/>
            <p:nvPr/>
          </p:nvSpPr>
          <p:spPr>
            <a:xfrm>
              <a:off x="10041267"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14" name="Freeform: Shape 13">
              <a:extLst>
                <a:ext uri="{FF2B5EF4-FFF2-40B4-BE49-F238E27FC236}">
                  <a16:creationId xmlns:a16="http://schemas.microsoft.com/office/drawing/2014/main" id="{57DDC14D-7AE3-41CD-ADFC-A3601D4F9DF3}"/>
                </a:ext>
              </a:extLst>
            </p:cNvPr>
            <p:cNvSpPr/>
            <p:nvPr/>
          </p:nvSpPr>
          <p:spPr>
            <a:xfrm>
              <a:off x="10141090"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15" name="Freeform: Shape 14">
              <a:extLst>
                <a:ext uri="{FF2B5EF4-FFF2-40B4-BE49-F238E27FC236}">
                  <a16:creationId xmlns:a16="http://schemas.microsoft.com/office/drawing/2014/main" id="{42181834-8401-4B66-85EE-1CBF57807DAB}"/>
                </a:ext>
              </a:extLst>
            </p:cNvPr>
            <p:cNvSpPr/>
            <p:nvPr/>
          </p:nvSpPr>
          <p:spPr>
            <a:xfrm>
              <a:off x="10240911"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grpSp>
      <p:sp>
        <p:nvSpPr>
          <p:cNvPr id="7" name="Date Placeholder 6">
            <a:extLst>
              <a:ext uri="{FF2B5EF4-FFF2-40B4-BE49-F238E27FC236}">
                <a16:creationId xmlns:a16="http://schemas.microsoft.com/office/drawing/2014/main" id="{A433C091-3B62-4087-9A97-63BBE28CFF17}"/>
              </a:ext>
            </a:extLst>
          </p:cNvPr>
          <p:cNvSpPr>
            <a:spLocks noGrp="1"/>
          </p:cNvSpPr>
          <p:nvPr>
            <p:ph type="dt" sz="half" idx="10"/>
          </p:nvPr>
        </p:nvSpPr>
        <p:spPr/>
        <p:txBody>
          <a:bodyPr/>
          <a:lstStyle/>
          <a:p>
            <a:fld id="{01BED947-38D9-44AC-8B89-E79758333B77}" type="datetime1">
              <a:rPr lang="en-US" smtClean="0"/>
              <a:t>7/29/2020</a:t>
            </a:fld>
            <a:endParaRPr lang="en-US" dirty="0"/>
          </a:p>
        </p:txBody>
      </p:sp>
      <p:sp>
        <p:nvSpPr>
          <p:cNvPr id="8" name="Footer Placeholder 7">
            <a:extLst>
              <a:ext uri="{FF2B5EF4-FFF2-40B4-BE49-F238E27FC236}">
                <a16:creationId xmlns:a16="http://schemas.microsoft.com/office/drawing/2014/main" id="{870710C3-2723-4847-BCAF-96D9FAE50555}"/>
              </a:ext>
            </a:extLst>
          </p:cNvPr>
          <p:cNvSpPr>
            <a:spLocks noGrp="1"/>
          </p:cNvSpPr>
          <p:nvPr>
            <p:ph type="ftr" sz="quarter" idx="11"/>
          </p:nvPr>
        </p:nvSpPr>
        <p:spPr/>
        <p:txBody>
          <a:bodyPr/>
          <a:lstStyle/>
          <a:p>
            <a:r>
              <a:rPr lang="en-US" dirty="0"/>
              <a:t>Sample Footer Text</a:t>
            </a:r>
          </a:p>
        </p:txBody>
      </p:sp>
      <p:sp>
        <p:nvSpPr>
          <p:cNvPr id="9" name="Slide Number Placeholder 8">
            <a:extLst>
              <a:ext uri="{FF2B5EF4-FFF2-40B4-BE49-F238E27FC236}">
                <a16:creationId xmlns:a16="http://schemas.microsoft.com/office/drawing/2014/main" id="{96618B2C-95AC-4438-97FD-07ACF297B8FE}"/>
              </a:ext>
            </a:extLst>
          </p:cNvPr>
          <p:cNvSpPr>
            <a:spLocks noGrp="1"/>
          </p:cNvSpPr>
          <p:nvPr>
            <p:ph type="sldNum" sz="quarter" idx="12"/>
          </p:nvPr>
        </p:nvSpPr>
        <p:spPr/>
        <p:txBody>
          <a:bodyPr/>
          <a:lstStyle/>
          <a:p>
            <a:fld id="{F3450C42-9A0B-4425-92C2-70FCF7C45734}" type="slidenum">
              <a:rPr lang="en-US" smtClean="0"/>
              <a:t>‹#›</a:t>
            </a:fld>
            <a:endParaRPr lang="en-US" dirty="0"/>
          </a:p>
        </p:txBody>
      </p:sp>
      <p:sp>
        <p:nvSpPr>
          <p:cNvPr id="17" name="Oval 16">
            <a:extLst>
              <a:ext uri="{FF2B5EF4-FFF2-40B4-BE49-F238E27FC236}">
                <a16:creationId xmlns:a16="http://schemas.microsoft.com/office/drawing/2014/main" id="{D6B0F5A7-6E8A-4BCD-8F1F-233ECD21B262}"/>
              </a:ext>
            </a:extLst>
          </p:cNvPr>
          <p:cNvSpPr/>
          <p:nvPr/>
        </p:nvSpPr>
        <p:spPr>
          <a:xfrm>
            <a:off x="320736" y="652894"/>
            <a:ext cx="319941" cy="319941"/>
          </a:xfrm>
          <a:prstGeom prst="ellipse">
            <a:avLst/>
          </a:prstGeom>
          <a:solidFill>
            <a:schemeClr val="accent3">
              <a:lumMod val="20000"/>
              <a:lumOff val="80000"/>
            </a:schemeClr>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Tree>
    <p:extLst>
      <p:ext uri="{BB962C8B-B14F-4D97-AF65-F5344CB8AC3E}">
        <p14:creationId xmlns:p14="http://schemas.microsoft.com/office/powerpoint/2010/main" val="243870962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29CF7F-748D-4598-983E-96A2BE26930A}"/>
              </a:ext>
            </a:extLst>
          </p:cNvPr>
          <p:cNvSpPr>
            <a:spLocks noGrp="1"/>
          </p:cNvSpPr>
          <p:nvPr>
            <p:ph type="title"/>
          </p:nvPr>
        </p:nvSpPr>
        <p:spPr/>
        <p:txBody>
          <a:bodyPr/>
          <a:lstStyle/>
          <a:p>
            <a:r>
              <a:rPr lang="en-US" dirty="0"/>
              <a:t>Click to edit Master title style</a:t>
            </a:r>
          </a:p>
        </p:txBody>
      </p:sp>
      <p:grpSp>
        <p:nvGrpSpPr>
          <p:cNvPr id="6" name="Graphic 185">
            <a:extLst>
              <a:ext uri="{FF2B5EF4-FFF2-40B4-BE49-F238E27FC236}">
                <a16:creationId xmlns:a16="http://schemas.microsoft.com/office/drawing/2014/main" id="{DFD4D3BE-80D4-4E69-9C76-F0D8517DF690}"/>
              </a:ext>
            </a:extLst>
          </p:cNvPr>
          <p:cNvGrpSpPr/>
          <p:nvPr/>
        </p:nvGrpSpPr>
        <p:grpSpPr>
          <a:xfrm>
            <a:off x="10999563" y="5987064"/>
            <a:ext cx="1054467" cy="469689"/>
            <a:chOff x="9841624" y="4115729"/>
            <a:chExt cx="602170" cy="268223"/>
          </a:xfrm>
          <a:solidFill>
            <a:schemeClr val="tx1"/>
          </a:solidFill>
        </p:grpSpPr>
        <p:sp>
          <p:nvSpPr>
            <p:cNvPr id="7" name="Freeform: Shape 6">
              <a:extLst>
                <a:ext uri="{FF2B5EF4-FFF2-40B4-BE49-F238E27FC236}">
                  <a16:creationId xmlns:a16="http://schemas.microsoft.com/office/drawing/2014/main" id="{A0B6E97F-00E1-4372-8978-8BCBDC9026E6}"/>
                </a:ext>
              </a:extLst>
            </p:cNvPr>
            <p:cNvSpPr/>
            <p:nvPr/>
          </p:nvSpPr>
          <p:spPr>
            <a:xfrm>
              <a:off x="9841624"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8" name="Freeform: Shape 7">
              <a:extLst>
                <a:ext uri="{FF2B5EF4-FFF2-40B4-BE49-F238E27FC236}">
                  <a16:creationId xmlns:a16="http://schemas.microsoft.com/office/drawing/2014/main" id="{CC7651B7-7A30-4AFA-A4D7-0B0C5D2DDAAF}"/>
                </a:ext>
              </a:extLst>
            </p:cNvPr>
            <p:cNvSpPr/>
            <p:nvPr/>
          </p:nvSpPr>
          <p:spPr>
            <a:xfrm>
              <a:off x="9941445"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9" name="Freeform: Shape 8">
              <a:extLst>
                <a:ext uri="{FF2B5EF4-FFF2-40B4-BE49-F238E27FC236}">
                  <a16:creationId xmlns:a16="http://schemas.microsoft.com/office/drawing/2014/main" id="{FD2FC5CA-556B-4409-B084-34753A1F04E6}"/>
                </a:ext>
              </a:extLst>
            </p:cNvPr>
            <p:cNvSpPr/>
            <p:nvPr/>
          </p:nvSpPr>
          <p:spPr>
            <a:xfrm>
              <a:off x="10041267"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10" name="Freeform: Shape 9">
              <a:extLst>
                <a:ext uri="{FF2B5EF4-FFF2-40B4-BE49-F238E27FC236}">
                  <a16:creationId xmlns:a16="http://schemas.microsoft.com/office/drawing/2014/main" id="{3E63FB41-EE1F-4889-9096-3A38936330D5}"/>
                </a:ext>
              </a:extLst>
            </p:cNvPr>
            <p:cNvSpPr/>
            <p:nvPr/>
          </p:nvSpPr>
          <p:spPr>
            <a:xfrm>
              <a:off x="10141090"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11" name="Freeform: Shape 10">
              <a:extLst>
                <a:ext uri="{FF2B5EF4-FFF2-40B4-BE49-F238E27FC236}">
                  <a16:creationId xmlns:a16="http://schemas.microsoft.com/office/drawing/2014/main" id="{0DD19F3B-7B3E-4861-8FDA-D0116C96C16E}"/>
                </a:ext>
              </a:extLst>
            </p:cNvPr>
            <p:cNvSpPr/>
            <p:nvPr/>
          </p:nvSpPr>
          <p:spPr>
            <a:xfrm>
              <a:off x="10240911"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grpSp>
      <p:sp>
        <p:nvSpPr>
          <p:cNvPr id="3" name="Date Placeholder 2">
            <a:extLst>
              <a:ext uri="{FF2B5EF4-FFF2-40B4-BE49-F238E27FC236}">
                <a16:creationId xmlns:a16="http://schemas.microsoft.com/office/drawing/2014/main" id="{410A2C46-C908-4010-AAE2-9FA41B145C4D}"/>
              </a:ext>
            </a:extLst>
          </p:cNvPr>
          <p:cNvSpPr>
            <a:spLocks noGrp="1"/>
          </p:cNvSpPr>
          <p:nvPr>
            <p:ph type="dt" sz="half" idx="10"/>
          </p:nvPr>
        </p:nvSpPr>
        <p:spPr/>
        <p:txBody>
          <a:bodyPr/>
          <a:lstStyle/>
          <a:p>
            <a:fld id="{3781E23F-BD3C-4F23-B116-2B758120C8AC}" type="datetime1">
              <a:rPr lang="en-US" smtClean="0"/>
              <a:t>7/29/2020</a:t>
            </a:fld>
            <a:endParaRPr lang="en-US" dirty="0"/>
          </a:p>
        </p:txBody>
      </p:sp>
      <p:sp>
        <p:nvSpPr>
          <p:cNvPr id="4" name="Footer Placeholder 3">
            <a:extLst>
              <a:ext uri="{FF2B5EF4-FFF2-40B4-BE49-F238E27FC236}">
                <a16:creationId xmlns:a16="http://schemas.microsoft.com/office/drawing/2014/main" id="{C7CF5279-7D37-4D98-9A70-987C84F62C2B}"/>
              </a:ext>
            </a:extLst>
          </p:cNvPr>
          <p:cNvSpPr>
            <a:spLocks noGrp="1"/>
          </p:cNvSpPr>
          <p:nvPr>
            <p:ph type="ftr" sz="quarter" idx="11"/>
          </p:nvPr>
        </p:nvSpPr>
        <p:spPr/>
        <p:txBody>
          <a:bodyPr/>
          <a:lstStyle/>
          <a:p>
            <a:r>
              <a:rPr lang="en-US" dirty="0"/>
              <a:t>Sample Footer Text</a:t>
            </a:r>
          </a:p>
        </p:txBody>
      </p:sp>
      <p:sp>
        <p:nvSpPr>
          <p:cNvPr id="5" name="Slide Number Placeholder 4">
            <a:extLst>
              <a:ext uri="{FF2B5EF4-FFF2-40B4-BE49-F238E27FC236}">
                <a16:creationId xmlns:a16="http://schemas.microsoft.com/office/drawing/2014/main" id="{2896FAD0-59EF-49AA-BBC6-A0EC184DD2C9}"/>
              </a:ext>
            </a:extLst>
          </p:cNvPr>
          <p:cNvSpPr>
            <a:spLocks noGrp="1"/>
          </p:cNvSpPr>
          <p:nvPr>
            <p:ph type="sldNum" sz="quarter" idx="12"/>
          </p:nvPr>
        </p:nvSpPr>
        <p:spPr/>
        <p:txBody>
          <a:bodyPr/>
          <a:lstStyle/>
          <a:p>
            <a:fld id="{F3450C42-9A0B-4425-92C2-70FCF7C45734}" type="slidenum">
              <a:rPr lang="en-US" smtClean="0"/>
              <a:t>‹#›</a:t>
            </a:fld>
            <a:endParaRPr lang="en-US" dirty="0"/>
          </a:p>
        </p:txBody>
      </p:sp>
      <p:sp>
        <p:nvSpPr>
          <p:cNvPr id="13" name="Oval 12">
            <a:extLst>
              <a:ext uri="{FF2B5EF4-FFF2-40B4-BE49-F238E27FC236}">
                <a16:creationId xmlns:a16="http://schemas.microsoft.com/office/drawing/2014/main" id="{876EB399-18D2-46D5-8757-35FCFF8EA80D}"/>
              </a:ext>
            </a:extLst>
          </p:cNvPr>
          <p:cNvSpPr/>
          <p:nvPr/>
        </p:nvSpPr>
        <p:spPr>
          <a:xfrm>
            <a:off x="320736" y="652894"/>
            <a:ext cx="319941" cy="319941"/>
          </a:xfrm>
          <a:prstGeom prst="ellipse">
            <a:avLst/>
          </a:prstGeom>
          <a:solidFill>
            <a:schemeClr val="accent3">
              <a:lumMod val="20000"/>
              <a:lumOff val="80000"/>
            </a:schemeClr>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Tree>
    <p:extLst>
      <p:ext uri="{BB962C8B-B14F-4D97-AF65-F5344CB8AC3E}">
        <p14:creationId xmlns:p14="http://schemas.microsoft.com/office/powerpoint/2010/main" val="132788216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grpSp>
        <p:nvGrpSpPr>
          <p:cNvPr id="5" name="Graphic 185">
            <a:extLst>
              <a:ext uri="{FF2B5EF4-FFF2-40B4-BE49-F238E27FC236}">
                <a16:creationId xmlns:a16="http://schemas.microsoft.com/office/drawing/2014/main" id="{773CCE17-EE0F-40E0-B7AE-CF7677B64709}"/>
              </a:ext>
            </a:extLst>
          </p:cNvPr>
          <p:cNvGrpSpPr/>
          <p:nvPr/>
        </p:nvGrpSpPr>
        <p:grpSpPr>
          <a:xfrm>
            <a:off x="10999563" y="5987064"/>
            <a:ext cx="1054467" cy="469689"/>
            <a:chOff x="9841624" y="4115729"/>
            <a:chExt cx="602170" cy="268223"/>
          </a:xfrm>
          <a:solidFill>
            <a:schemeClr val="tx1"/>
          </a:solidFill>
        </p:grpSpPr>
        <p:sp>
          <p:nvSpPr>
            <p:cNvPr id="6" name="Freeform: Shape 5">
              <a:extLst>
                <a:ext uri="{FF2B5EF4-FFF2-40B4-BE49-F238E27FC236}">
                  <a16:creationId xmlns:a16="http://schemas.microsoft.com/office/drawing/2014/main" id="{B0AC6C4E-6EA5-454A-AB84-8B94D8B585EC}"/>
                </a:ext>
              </a:extLst>
            </p:cNvPr>
            <p:cNvSpPr/>
            <p:nvPr/>
          </p:nvSpPr>
          <p:spPr>
            <a:xfrm>
              <a:off x="9841624"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7" name="Freeform: Shape 6">
              <a:extLst>
                <a:ext uri="{FF2B5EF4-FFF2-40B4-BE49-F238E27FC236}">
                  <a16:creationId xmlns:a16="http://schemas.microsoft.com/office/drawing/2014/main" id="{B4329338-925B-4677-BA6E-4357D37DB545}"/>
                </a:ext>
              </a:extLst>
            </p:cNvPr>
            <p:cNvSpPr/>
            <p:nvPr/>
          </p:nvSpPr>
          <p:spPr>
            <a:xfrm>
              <a:off x="9941445"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8" name="Freeform: Shape 7">
              <a:extLst>
                <a:ext uri="{FF2B5EF4-FFF2-40B4-BE49-F238E27FC236}">
                  <a16:creationId xmlns:a16="http://schemas.microsoft.com/office/drawing/2014/main" id="{334C0A08-043F-4818-BA1D-BCC9F811A873}"/>
                </a:ext>
              </a:extLst>
            </p:cNvPr>
            <p:cNvSpPr/>
            <p:nvPr/>
          </p:nvSpPr>
          <p:spPr>
            <a:xfrm>
              <a:off x="10041267"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9" name="Freeform: Shape 8">
              <a:extLst>
                <a:ext uri="{FF2B5EF4-FFF2-40B4-BE49-F238E27FC236}">
                  <a16:creationId xmlns:a16="http://schemas.microsoft.com/office/drawing/2014/main" id="{DCB185DD-ED0D-4633-8098-95C4A6F177CC}"/>
                </a:ext>
              </a:extLst>
            </p:cNvPr>
            <p:cNvSpPr/>
            <p:nvPr/>
          </p:nvSpPr>
          <p:spPr>
            <a:xfrm>
              <a:off x="10141090"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10" name="Freeform: Shape 9">
              <a:extLst>
                <a:ext uri="{FF2B5EF4-FFF2-40B4-BE49-F238E27FC236}">
                  <a16:creationId xmlns:a16="http://schemas.microsoft.com/office/drawing/2014/main" id="{2AD50526-B611-40B6-BB45-AE82F0EF5992}"/>
                </a:ext>
              </a:extLst>
            </p:cNvPr>
            <p:cNvSpPr/>
            <p:nvPr/>
          </p:nvSpPr>
          <p:spPr>
            <a:xfrm>
              <a:off x="10240911"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grpSp>
      <p:sp>
        <p:nvSpPr>
          <p:cNvPr id="2" name="Date Placeholder 1">
            <a:extLst>
              <a:ext uri="{FF2B5EF4-FFF2-40B4-BE49-F238E27FC236}">
                <a16:creationId xmlns:a16="http://schemas.microsoft.com/office/drawing/2014/main" id="{0708C302-4224-4668-8CAC-3267172A0C93}"/>
              </a:ext>
            </a:extLst>
          </p:cNvPr>
          <p:cNvSpPr>
            <a:spLocks noGrp="1"/>
          </p:cNvSpPr>
          <p:nvPr>
            <p:ph type="dt" sz="half" idx="10"/>
          </p:nvPr>
        </p:nvSpPr>
        <p:spPr/>
        <p:txBody>
          <a:bodyPr/>
          <a:lstStyle/>
          <a:p>
            <a:fld id="{473CFAA9-6D59-4D98-869E-ACBDB83B2CA4}" type="datetime1">
              <a:rPr lang="en-US" smtClean="0"/>
              <a:t>7/29/2020</a:t>
            </a:fld>
            <a:endParaRPr lang="en-US"/>
          </a:p>
        </p:txBody>
      </p:sp>
      <p:sp>
        <p:nvSpPr>
          <p:cNvPr id="3" name="Footer Placeholder 2">
            <a:extLst>
              <a:ext uri="{FF2B5EF4-FFF2-40B4-BE49-F238E27FC236}">
                <a16:creationId xmlns:a16="http://schemas.microsoft.com/office/drawing/2014/main" id="{F0C8FC22-AEB6-4BAF-BF93-41A2C757CCC7}"/>
              </a:ext>
            </a:extLst>
          </p:cNvPr>
          <p:cNvSpPr>
            <a:spLocks noGrp="1"/>
          </p:cNvSpPr>
          <p:nvPr>
            <p:ph type="ftr" sz="quarter" idx="11"/>
          </p:nvPr>
        </p:nvSpPr>
        <p:spPr/>
        <p:txBody>
          <a:bodyPr/>
          <a:lstStyle/>
          <a:p>
            <a:r>
              <a:rPr lang="en-US" dirty="0"/>
              <a:t>Sample Footer Text</a:t>
            </a:r>
          </a:p>
        </p:txBody>
      </p:sp>
      <p:sp>
        <p:nvSpPr>
          <p:cNvPr id="4" name="Slide Number Placeholder 3">
            <a:extLst>
              <a:ext uri="{FF2B5EF4-FFF2-40B4-BE49-F238E27FC236}">
                <a16:creationId xmlns:a16="http://schemas.microsoft.com/office/drawing/2014/main" id="{252CA88A-5462-4F17-AFA0-52721ADDBB8F}"/>
              </a:ext>
            </a:extLst>
          </p:cNvPr>
          <p:cNvSpPr>
            <a:spLocks noGrp="1"/>
          </p:cNvSpPr>
          <p:nvPr>
            <p:ph type="sldNum" sz="quarter" idx="12"/>
          </p:nvPr>
        </p:nvSpPr>
        <p:spPr/>
        <p:txBody>
          <a:bodyPr/>
          <a:lstStyle/>
          <a:p>
            <a:fld id="{F3450C42-9A0B-4425-92C2-70FCF7C45734}" type="slidenum">
              <a:rPr lang="en-US" smtClean="0"/>
              <a:t>‹#›</a:t>
            </a:fld>
            <a:endParaRPr lang="en-US" dirty="0"/>
          </a:p>
        </p:txBody>
      </p:sp>
      <p:sp>
        <p:nvSpPr>
          <p:cNvPr id="12" name="Oval 11">
            <a:extLst>
              <a:ext uri="{FF2B5EF4-FFF2-40B4-BE49-F238E27FC236}">
                <a16:creationId xmlns:a16="http://schemas.microsoft.com/office/drawing/2014/main" id="{70CCC791-94D7-4BB8-9EDF-423CEA1F6215}"/>
              </a:ext>
            </a:extLst>
          </p:cNvPr>
          <p:cNvSpPr/>
          <p:nvPr/>
        </p:nvSpPr>
        <p:spPr>
          <a:xfrm>
            <a:off x="320736" y="652894"/>
            <a:ext cx="319941" cy="319941"/>
          </a:xfrm>
          <a:prstGeom prst="ellipse">
            <a:avLst/>
          </a:prstGeom>
          <a:solidFill>
            <a:schemeClr val="accent3">
              <a:lumMod val="20000"/>
              <a:lumOff val="80000"/>
            </a:schemeClr>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Tree>
    <p:extLst>
      <p:ext uri="{BB962C8B-B14F-4D97-AF65-F5344CB8AC3E}">
        <p14:creationId xmlns:p14="http://schemas.microsoft.com/office/powerpoint/2010/main" val="249073069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E6AC37-C5B5-462A-BE4A-E55CEBF2A341}"/>
              </a:ext>
            </a:extLst>
          </p:cNvPr>
          <p:cNvSpPr>
            <a:spLocks noGrp="1"/>
          </p:cNvSpPr>
          <p:nvPr>
            <p:ph type="title"/>
          </p:nvPr>
        </p:nvSpPr>
        <p:spPr>
          <a:xfrm>
            <a:off x="839788" y="457200"/>
            <a:ext cx="3932237" cy="1600200"/>
          </a:xfrm>
        </p:spPr>
        <p:txBody>
          <a:bodyPr anchor="b"/>
          <a:lstStyle>
            <a:lvl1pPr>
              <a:defRPr sz="3200"/>
            </a:lvl1pPr>
          </a:lstStyle>
          <a:p>
            <a:r>
              <a:rPr lang="en-US" dirty="0"/>
              <a:t>Click to edit Master title style</a:t>
            </a:r>
          </a:p>
        </p:txBody>
      </p:sp>
      <p:sp>
        <p:nvSpPr>
          <p:cNvPr id="3" name="Content Placeholder 2">
            <a:extLst>
              <a:ext uri="{FF2B5EF4-FFF2-40B4-BE49-F238E27FC236}">
                <a16:creationId xmlns:a16="http://schemas.microsoft.com/office/drawing/2014/main" id="{6A4B007F-32A8-4688-BBEF-4FCB99DF5EA4}"/>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a:extLst>
              <a:ext uri="{FF2B5EF4-FFF2-40B4-BE49-F238E27FC236}">
                <a16:creationId xmlns:a16="http://schemas.microsoft.com/office/drawing/2014/main" id="{1DF2E2EB-BF8A-44A4-8AE0-BD6C31B1D92B}"/>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grpSp>
        <p:nvGrpSpPr>
          <p:cNvPr id="8" name="Graphic 185">
            <a:extLst>
              <a:ext uri="{FF2B5EF4-FFF2-40B4-BE49-F238E27FC236}">
                <a16:creationId xmlns:a16="http://schemas.microsoft.com/office/drawing/2014/main" id="{FC9E188F-54C8-4547-9F8C-525712AD7DB6}"/>
              </a:ext>
            </a:extLst>
          </p:cNvPr>
          <p:cNvGrpSpPr/>
          <p:nvPr/>
        </p:nvGrpSpPr>
        <p:grpSpPr>
          <a:xfrm>
            <a:off x="10999563" y="5987064"/>
            <a:ext cx="1054467" cy="469689"/>
            <a:chOff x="9841624" y="4115729"/>
            <a:chExt cx="602170" cy="268223"/>
          </a:xfrm>
          <a:solidFill>
            <a:schemeClr val="tx1"/>
          </a:solidFill>
        </p:grpSpPr>
        <p:sp>
          <p:nvSpPr>
            <p:cNvPr id="9" name="Freeform: Shape 8">
              <a:extLst>
                <a:ext uri="{FF2B5EF4-FFF2-40B4-BE49-F238E27FC236}">
                  <a16:creationId xmlns:a16="http://schemas.microsoft.com/office/drawing/2014/main" id="{B99C4538-3939-47A9-A590-09FF21960653}"/>
                </a:ext>
              </a:extLst>
            </p:cNvPr>
            <p:cNvSpPr/>
            <p:nvPr/>
          </p:nvSpPr>
          <p:spPr>
            <a:xfrm>
              <a:off x="9841624"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10" name="Freeform: Shape 9">
              <a:extLst>
                <a:ext uri="{FF2B5EF4-FFF2-40B4-BE49-F238E27FC236}">
                  <a16:creationId xmlns:a16="http://schemas.microsoft.com/office/drawing/2014/main" id="{7541CA75-5D05-4996-A26D-CE0C909CD5F7}"/>
                </a:ext>
              </a:extLst>
            </p:cNvPr>
            <p:cNvSpPr/>
            <p:nvPr/>
          </p:nvSpPr>
          <p:spPr>
            <a:xfrm>
              <a:off x="9941445"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11" name="Freeform: Shape 10">
              <a:extLst>
                <a:ext uri="{FF2B5EF4-FFF2-40B4-BE49-F238E27FC236}">
                  <a16:creationId xmlns:a16="http://schemas.microsoft.com/office/drawing/2014/main" id="{86305856-26BC-4BCC-BEF3-5E9CED941775}"/>
                </a:ext>
              </a:extLst>
            </p:cNvPr>
            <p:cNvSpPr/>
            <p:nvPr/>
          </p:nvSpPr>
          <p:spPr>
            <a:xfrm>
              <a:off x="10041267"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12" name="Freeform: Shape 11">
              <a:extLst>
                <a:ext uri="{FF2B5EF4-FFF2-40B4-BE49-F238E27FC236}">
                  <a16:creationId xmlns:a16="http://schemas.microsoft.com/office/drawing/2014/main" id="{BC69651C-AC37-4CD2-8367-19297D7E2389}"/>
                </a:ext>
              </a:extLst>
            </p:cNvPr>
            <p:cNvSpPr/>
            <p:nvPr/>
          </p:nvSpPr>
          <p:spPr>
            <a:xfrm>
              <a:off x="10141090"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13" name="Freeform: Shape 12">
              <a:extLst>
                <a:ext uri="{FF2B5EF4-FFF2-40B4-BE49-F238E27FC236}">
                  <a16:creationId xmlns:a16="http://schemas.microsoft.com/office/drawing/2014/main" id="{C3E9031B-BA8D-4D9D-9BB3-A16F7A80F854}"/>
                </a:ext>
              </a:extLst>
            </p:cNvPr>
            <p:cNvSpPr/>
            <p:nvPr/>
          </p:nvSpPr>
          <p:spPr>
            <a:xfrm>
              <a:off x="10240911"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grpSp>
      <p:sp>
        <p:nvSpPr>
          <p:cNvPr id="5" name="Date Placeholder 4">
            <a:extLst>
              <a:ext uri="{FF2B5EF4-FFF2-40B4-BE49-F238E27FC236}">
                <a16:creationId xmlns:a16="http://schemas.microsoft.com/office/drawing/2014/main" id="{269840A2-CF60-4C47-B955-E65BC451FE73}"/>
              </a:ext>
            </a:extLst>
          </p:cNvPr>
          <p:cNvSpPr>
            <a:spLocks noGrp="1"/>
          </p:cNvSpPr>
          <p:nvPr>
            <p:ph type="dt" sz="half" idx="10"/>
          </p:nvPr>
        </p:nvSpPr>
        <p:spPr/>
        <p:txBody>
          <a:bodyPr/>
          <a:lstStyle/>
          <a:p>
            <a:fld id="{DC410804-27E3-430A-BB42-B831260DE39A}" type="datetime1">
              <a:rPr lang="en-US" smtClean="0"/>
              <a:t>7/29/2020</a:t>
            </a:fld>
            <a:endParaRPr lang="en-US" dirty="0"/>
          </a:p>
        </p:txBody>
      </p:sp>
      <p:sp>
        <p:nvSpPr>
          <p:cNvPr id="6" name="Footer Placeholder 5">
            <a:extLst>
              <a:ext uri="{FF2B5EF4-FFF2-40B4-BE49-F238E27FC236}">
                <a16:creationId xmlns:a16="http://schemas.microsoft.com/office/drawing/2014/main" id="{3179DC6E-CC55-47AB-A405-5FB7EE2D191D}"/>
              </a:ext>
            </a:extLst>
          </p:cNvPr>
          <p:cNvSpPr>
            <a:spLocks noGrp="1"/>
          </p:cNvSpPr>
          <p:nvPr>
            <p:ph type="ftr" sz="quarter" idx="11"/>
          </p:nvPr>
        </p:nvSpPr>
        <p:spPr/>
        <p:txBody>
          <a:bodyPr/>
          <a:lstStyle/>
          <a:p>
            <a:r>
              <a:rPr lang="en-US" dirty="0"/>
              <a:t>Sample Footer Text</a:t>
            </a:r>
          </a:p>
        </p:txBody>
      </p:sp>
      <p:sp>
        <p:nvSpPr>
          <p:cNvPr id="7" name="Slide Number Placeholder 6">
            <a:extLst>
              <a:ext uri="{FF2B5EF4-FFF2-40B4-BE49-F238E27FC236}">
                <a16:creationId xmlns:a16="http://schemas.microsoft.com/office/drawing/2014/main" id="{6D5D5E7D-EBA7-4DB0-8C78-7EB8A85FA4FF}"/>
              </a:ext>
            </a:extLst>
          </p:cNvPr>
          <p:cNvSpPr>
            <a:spLocks noGrp="1"/>
          </p:cNvSpPr>
          <p:nvPr>
            <p:ph type="sldNum" sz="quarter" idx="12"/>
          </p:nvPr>
        </p:nvSpPr>
        <p:spPr/>
        <p:txBody>
          <a:bodyPr/>
          <a:lstStyle/>
          <a:p>
            <a:fld id="{F3450C42-9A0B-4425-92C2-70FCF7C45734}" type="slidenum">
              <a:rPr lang="en-US" smtClean="0"/>
              <a:t>‹#›</a:t>
            </a:fld>
            <a:endParaRPr lang="en-US" dirty="0"/>
          </a:p>
        </p:txBody>
      </p:sp>
      <p:sp>
        <p:nvSpPr>
          <p:cNvPr id="15" name="Oval 14">
            <a:extLst>
              <a:ext uri="{FF2B5EF4-FFF2-40B4-BE49-F238E27FC236}">
                <a16:creationId xmlns:a16="http://schemas.microsoft.com/office/drawing/2014/main" id="{C5B051DE-636E-4B3C-9886-2055CE23E49A}"/>
              </a:ext>
            </a:extLst>
          </p:cNvPr>
          <p:cNvSpPr/>
          <p:nvPr/>
        </p:nvSpPr>
        <p:spPr>
          <a:xfrm>
            <a:off x="320736" y="652894"/>
            <a:ext cx="319941" cy="319941"/>
          </a:xfrm>
          <a:prstGeom prst="ellipse">
            <a:avLst/>
          </a:prstGeom>
          <a:solidFill>
            <a:schemeClr val="accent3">
              <a:lumMod val="20000"/>
              <a:lumOff val="80000"/>
            </a:schemeClr>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Tree>
    <p:extLst>
      <p:ext uri="{BB962C8B-B14F-4D97-AF65-F5344CB8AC3E}">
        <p14:creationId xmlns:p14="http://schemas.microsoft.com/office/powerpoint/2010/main" val="199045504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F1D355-3146-41D1-B7DC-20B8ACE390AC}"/>
              </a:ext>
            </a:extLst>
          </p:cNvPr>
          <p:cNvSpPr>
            <a:spLocks noGrp="1"/>
          </p:cNvSpPr>
          <p:nvPr>
            <p:ph type="title"/>
          </p:nvPr>
        </p:nvSpPr>
        <p:spPr>
          <a:xfrm>
            <a:off x="839788" y="457200"/>
            <a:ext cx="3932237" cy="1600200"/>
          </a:xfrm>
        </p:spPr>
        <p:txBody>
          <a:bodyPr anchor="b"/>
          <a:lstStyle>
            <a:lvl1pPr>
              <a:defRPr sz="3200"/>
            </a:lvl1pPr>
          </a:lstStyle>
          <a:p>
            <a:r>
              <a:rPr lang="en-US" dirty="0"/>
              <a:t>Click to edit Master title style</a:t>
            </a:r>
          </a:p>
        </p:txBody>
      </p:sp>
      <p:sp>
        <p:nvSpPr>
          <p:cNvPr id="3" name="Picture Placeholder 2">
            <a:extLst>
              <a:ext uri="{FF2B5EF4-FFF2-40B4-BE49-F238E27FC236}">
                <a16:creationId xmlns:a16="http://schemas.microsoft.com/office/drawing/2014/main" id="{FAD4AAFB-E8F8-4FD1-8C6A-ED2C3FAD5036}"/>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2E051AF1-B16F-43B9-95CC-C17B570DEC8B}"/>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grpSp>
        <p:nvGrpSpPr>
          <p:cNvPr id="8" name="Graphic 185">
            <a:extLst>
              <a:ext uri="{FF2B5EF4-FFF2-40B4-BE49-F238E27FC236}">
                <a16:creationId xmlns:a16="http://schemas.microsoft.com/office/drawing/2014/main" id="{C8B77273-9FF7-4B93-8385-AD09A5F86AE5}"/>
              </a:ext>
            </a:extLst>
          </p:cNvPr>
          <p:cNvGrpSpPr/>
          <p:nvPr/>
        </p:nvGrpSpPr>
        <p:grpSpPr>
          <a:xfrm>
            <a:off x="10999563" y="5987064"/>
            <a:ext cx="1054467" cy="469689"/>
            <a:chOff x="9841624" y="4115729"/>
            <a:chExt cx="602170" cy="268223"/>
          </a:xfrm>
          <a:solidFill>
            <a:schemeClr val="tx1"/>
          </a:solidFill>
        </p:grpSpPr>
        <p:sp>
          <p:nvSpPr>
            <p:cNvPr id="9" name="Freeform: Shape 8">
              <a:extLst>
                <a:ext uri="{FF2B5EF4-FFF2-40B4-BE49-F238E27FC236}">
                  <a16:creationId xmlns:a16="http://schemas.microsoft.com/office/drawing/2014/main" id="{3117A673-3729-4EAD-9E8C-52BEBF74B857}"/>
                </a:ext>
              </a:extLst>
            </p:cNvPr>
            <p:cNvSpPr/>
            <p:nvPr/>
          </p:nvSpPr>
          <p:spPr>
            <a:xfrm>
              <a:off x="9841624"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10" name="Freeform: Shape 9">
              <a:extLst>
                <a:ext uri="{FF2B5EF4-FFF2-40B4-BE49-F238E27FC236}">
                  <a16:creationId xmlns:a16="http://schemas.microsoft.com/office/drawing/2014/main" id="{EE8DB752-94CD-4A94-BDE3-DD285EB89F3F}"/>
                </a:ext>
              </a:extLst>
            </p:cNvPr>
            <p:cNvSpPr/>
            <p:nvPr/>
          </p:nvSpPr>
          <p:spPr>
            <a:xfrm>
              <a:off x="9941445"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11" name="Freeform: Shape 10">
              <a:extLst>
                <a:ext uri="{FF2B5EF4-FFF2-40B4-BE49-F238E27FC236}">
                  <a16:creationId xmlns:a16="http://schemas.microsoft.com/office/drawing/2014/main" id="{32F8DDFC-E5CA-4F36-B2BE-BCE49D4F6C95}"/>
                </a:ext>
              </a:extLst>
            </p:cNvPr>
            <p:cNvSpPr/>
            <p:nvPr/>
          </p:nvSpPr>
          <p:spPr>
            <a:xfrm>
              <a:off x="10041267"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12" name="Freeform: Shape 11">
              <a:extLst>
                <a:ext uri="{FF2B5EF4-FFF2-40B4-BE49-F238E27FC236}">
                  <a16:creationId xmlns:a16="http://schemas.microsoft.com/office/drawing/2014/main" id="{0BB589AE-2F9C-4C83-8DC7-1205CB037525}"/>
                </a:ext>
              </a:extLst>
            </p:cNvPr>
            <p:cNvSpPr/>
            <p:nvPr/>
          </p:nvSpPr>
          <p:spPr>
            <a:xfrm>
              <a:off x="10141090"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13" name="Freeform: Shape 12">
              <a:extLst>
                <a:ext uri="{FF2B5EF4-FFF2-40B4-BE49-F238E27FC236}">
                  <a16:creationId xmlns:a16="http://schemas.microsoft.com/office/drawing/2014/main" id="{7AC9A2DE-3C9E-4CD0-8C7A-CC5F9F9942E4}"/>
                </a:ext>
              </a:extLst>
            </p:cNvPr>
            <p:cNvSpPr/>
            <p:nvPr/>
          </p:nvSpPr>
          <p:spPr>
            <a:xfrm>
              <a:off x="10240911"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grpSp>
      <p:sp>
        <p:nvSpPr>
          <p:cNvPr id="5" name="Date Placeholder 4">
            <a:extLst>
              <a:ext uri="{FF2B5EF4-FFF2-40B4-BE49-F238E27FC236}">
                <a16:creationId xmlns:a16="http://schemas.microsoft.com/office/drawing/2014/main" id="{D68C8714-2467-4715-934E-6787C84F7929}"/>
              </a:ext>
            </a:extLst>
          </p:cNvPr>
          <p:cNvSpPr>
            <a:spLocks noGrp="1"/>
          </p:cNvSpPr>
          <p:nvPr>
            <p:ph type="dt" sz="half" idx="10"/>
          </p:nvPr>
        </p:nvSpPr>
        <p:spPr/>
        <p:txBody>
          <a:bodyPr/>
          <a:lstStyle/>
          <a:p>
            <a:fld id="{60E22DE3-3D1A-4D53-B9A6-6C7463B8C992}" type="datetime1">
              <a:rPr lang="en-US" smtClean="0"/>
              <a:t>7/29/2020</a:t>
            </a:fld>
            <a:endParaRPr lang="en-US" dirty="0"/>
          </a:p>
        </p:txBody>
      </p:sp>
      <p:sp>
        <p:nvSpPr>
          <p:cNvPr id="6" name="Footer Placeholder 5">
            <a:extLst>
              <a:ext uri="{FF2B5EF4-FFF2-40B4-BE49-F238E27FC236}">
                <a16:creationId xmlns:a16="http://schemas.microsoft.com/office/drawing/2014/main" id="{A46F13D6-03EC-4D31-8BB1-9FFDE3633C21}"/>
              </a:ext>
            </a:extLst>
          </p:cNvPr>
          <p:cNvSpPr>
            <a:spLocks noGrp="1"/>
          </p:cNvSpPr>
          <p:nvPr>
            <p:ph type="ftr" sz="quarter" idx="11"/>
          </p:nvPr>
        </p:nvSpPr>
        <p:spPr/>
        <p:txBody>
          <a:bodyPr/>
          <a:lstStyle/>
          <a:p>
            <a:r>
              <a:rPr lang="en-US" dirty="0"/>
              <a:t>Sample Footer Text</a:t>
            </a:r>
          </a:p>
        </p:txBody>
      </p:sp>
      <p:sp>
        <p:nvSpPr>
          <p:cNvPr id="7" name="Slide Number Placeholder 6">
            <a:extLst>
              <a:ext uri="{FF2B5EF4-FFF2-40B4-BE49-F238E27FC236}">
                <a16:creationId xmlns:a16="http://schemas.microsoft.com/office/drawing/2014/main" id="{7C65D4DD-A2A4-4DF6-9527-E5F12FEB936C}"/>
              </a:ext>
            </a:extLst>
          </p:cNvPr>
          <p:cNvSpPr>
            <a:spLocks noGrp="1"/>
          </p:cNvSpPr>
          <p:nvPr>
            <p:ph type="sldNum" sz="quarter" idx="12"/>
          </p:nvPr>
        </p:nvSpPr>
        <p:spPr/>
        <p:txBody>
          <a:bodyPr/>
          <a:lstStyle/>
          <a:p>
            <a:fld id="{F3450C42-9A0B-4425-92C2-70FCF7C45734}" type="slidenum">
              <a:rPr lang="en-US" smtClean="0"/>
              <a:t>‹#›</a:t>
            </a:fld>
            <a:endParaRPr lang="en-US" dirty="0"/>
          </a:p>
        </p:txBody>
      </p:sp>
      <p:sp>
        <p:nvSpPr>
          <p:cNvPr id="15" name="Oval 14">
            <a:extLst>
              <a:ext uri="{FF2B5EF4-FFF2-40B4-BE49-F238E27FC236}">
                <a16:creationId xmlns:a16="http://schemas.microsoft.com/office/drawing/2014/main" id="{FD202F3A-9FDE-4E11-B865-FBAEC415F880}"/>
              </a:ext>
            </a:extLst>
          </p:cNvPr>
          <p:cNvSpPr/>
          <p:nvPr/>
        </p:nvSpPr>
        <p:spPr>
          <a:xfrm>
            <a:off x="320736" y="652894"/>
            <a:ext cx="319941" cy="319941"/>
          </a:xfrm>
          <a:prstGeom prst="ellipse">
            <a:avLst/>
          </a:prstGeom>
          <a:solidFill>
            <a:schemeClr val="accent3">
              <a:lumMod val="20000"/>
              <a:lumOff val="80000"/>
            </a:schemeClr>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Tree>
    <p:extLst>
      <p:ext uri="{BB962C8B-B14F-4D97-AF65-F5344CB8AC3E}">
        <p14:creationId xmlns:p14="http://schemas.microsoft.com/office/powerpoint/2010/main" val="362160213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F3A871-D377-4EC0-9ACF-86842F01E1D0}"/>
              </a:ext>
            </a:extLst>
          </p:cNvPr>
          <p:cNvSpPr>
            <a:spLocks noGrp="1"/>
          </p:cNvSpPr>
          <p:nvPr>
            <p:ph type="title"/>
          </p:nvPr>
        </p:nvSpPr>
        <p:spPr/>
        <p:txBody>
          <a:bodyPr/>
          <a:lstStyle/>
          <a:p>
            <a:r>
              <a:rPr lang="en-US" dirty="0"/>
              <a:t>Click to edit Master title style</a:t>
            </a:r>
          </a:p>
        </p:txBody>
      </p:sp>
      <p:sp>
        <p:nvSpPr>
          <p:cNvPr id="3" name="Vertical Text Placeholder 2">
            <a:extLst>
              <a:ext uri="{FF2B5EF4-FFF2-40B4-BE49-F238E27FC236}">
                <a16:creationId xmlns:a16="http://schemas.microsoft.com/office/drawing/2014/main" id="{F3D53202-92A9-45A3-B812-777DB9578B44}"/>
              </a:ext>
            </a:extLst>
          </p:cNvPr>
          <p:cNvSpPr>
            <a:spLocks noGrp="1"/>
          </p:cNvSpPr>
          <p:nvPr>
            <p:ph type="body" orient="vert" idx="1"/>
          </p:nvPr>
        </p:nvSpPr>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grpSp>
        <p:nvGrpSpPr>
          <p:cNvPr id="7" name="Graphic 185">
            <a:extLst>
              <a:ext uri="{FF2B5EF4-FFF2-40B4-BE49-F238E27FC236}">
                <a16:creationId xmlns:a16="http://schemas.microsoft.com/office/drawing/2014/main" id="{7196FB0C-3A9D-4892-90C9-21F3459AAD9E}"/>
              </a:ext>
            </a:extLst>
          </p:cNvPr>
          <p:cNvGrpSpPr/>
          <p:nvPr/>
        </p:nvGrpSpPr>
        <p:grpSpPr>
          <a:xfrm>
            <a:off x="10999563" y="5987064"/>
            <a:ext cx="1054467" cy="469689"/>
            <a:chOff x="9841624" y="4115729"/>
            <a:chExt cx="602170" cy="268223"/>
          </a:xfrm>
          <a:solidFill>
            <a:schemeClr val="tx1"/>
          </a:solidFill>
        </p:grpSpPr>
        <p:sp>
          <p:nvSpPr>
            <p:cNvPr id="8" name="Freeform: Shape 7">
              <a:extLst>
                <a:ext uri="{FF2B5EF4-FFF2-40B4-BE49-F238E27FC236}">
                  <a16:creationId xmlns:a16="http://schemas.microsoft.com/office/drawing/2014/main" id="{16938C96-CF0F-4B69-A695-913F11BFC6F0}"/>
                </a:ext>
              </a:extLst>
            </p:cNvPr>
            <p:cNvSpPr/>
            <p:nvPr/>
          </p:nvSpPr>
          <p:spPr>
            <a:xfrm>
              <a:off x="9841624"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9" name="Freeform: Shape 8">
              <a:extLst>
                <a:ext uri="{FF2B5EF4-FFF2-40B4-BE49-F238E27FC236}">
                  <a16:creationId xmlns:a16="http://schemas.microsoft.com/office/drawing/2014/main" id="{3CA7E6BB-6B60-4BF5-9D3E-A3FE782EF5B0}"/>
                </a:ext>
              </a:extLst>
            </p:cNvPr>
            <p:cNvSpPr/>
            <p:nvPr/>
          </p:nvSpPr>
          <p:spPr>
            <a:xfrm>
              <a:off x="9941445"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10" name="Freeform: Shape 9">
              <a:extLst>
                <a:ext uri="{FF2B5EF4-FFF2-40B4-BE49-F238E27FC236}">
                  <a16:creationId xmlns:a16="http://schemas.microsoft.com/office/drawing/2014/main" id="{3F693EDA-57B3-4AEB-863B-B198C2A5A8E3}"/>
                </a:ext>
              </a:extLst>
            </p:cNvPr>
            <p:cNvSpPr/>
            <p:nvPr/>
          </p:nvSpPr>
          <p:spPr>
            <a:xfrm>
              <a:off x="10041267"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11" name="Freeform: Shape 10">
              <a:extLst>
                <a:ext uri="{FF2B5EF4-FFF2-40B4-BE49-F238E27FC236}">
                  <a16:creationId xmlns:a16="http://schemas.microsoft.com/office/drawing/2014/main" id="{B3A04A96-045F-4B6E-AEEE-11A2FA01B4FC}"/>
                </a:ext>
              </a:extLst>
            </p:cNvPr>
            <p:cNvSpPr/>
            <p:nvPr/>
          </p:nvSpPr>
          <p:spPr>
            <a:xfrm>
              <a:off x="10141090"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12" name="Freeform: Shape 11">
              <a:extLst>
                <a:ext uri="{FF2B5EF4-FFF2-40B4-BE49-F238E27FC236}">
                  <a16:creationId xmlns:a16="http://schemas.microsoft.com/office/drawing/2014/main" id="{7FB357DC-5AD3-44F4-879B-5AD6B18AC36F}"/>
                </a:ext>
              </a:extLst>
            </p:cNvPr>
            <p:cNvSpPr/>
            <p:nvPr/>
          </p:nvSpPr>
          <p:spPr>
            <a:xfrm>
              <a:off x="10240911"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grpSp>
      <p:sp>
        <p:nvSpPr>
          <p:cNvPr id="4" name="Date Placeholder 3">
            <a:extLst>
              <a:ext uri="{FF2B5EF4-FFF2-40B4-BE49-F238E27FC236}">
                <a16:creationId xmlns:a16="http://schemas.microsoft.com/office/drawing/2014/main" id="{FA2CA47F-83AD-4BE3-AC2F-6C17883F78C7}"/>
              </a:ext>
            </a:extLst>
          </p:cNvPr>
          <p:cNvSpPr>
            <a:spLocks noGrp="1"/>
          </p:cNvSpPr>
          <p:nvPr>
            <p:ph type="dt" sz="half" idx="10"/>
          </p:nvPr>
        </p:nvSpPr>
        <p:spPr/>
        <p:txBody>
          <a:bodyPr/>
          <a:lstStyle/>
          <a:p>
            <a:fld id="{46BA7D41-E8B7-4A0B-B861-3EC4AE88917D}" type="datetime1">
              <a:rPr lang="en-US" smtClean="0"/>
              <a:t>7/29/2020</a:t>
            </a:fld>
            <a:endParaRPr lang="en-US" dirty="0"/>
          </a:p>
        </p:txBody>
      </p:sp>
      <p:sp>
        <p:nvSpPr>
          <p:cNvPr id="5" name="Footer Placeholder 4">
            <a:extLst>
              <a:ext uri="{FF2B5EF4-FFF2-40B4-BE49-F238E27FC236}">
                <a16:creationId xmlns:a16="http://schemas.microsoft.com/office/drawing/2014/main" id="{21118A72-3200-4597-A9C5-0D9ECFF3E8CD}"/>
              </a:ext>
            </a:extLst>
          </p:cNvPr>
          <p:cNvSpPr>
            <a:spLocks noGrp="1"/>
          </p:cNvSpPr>
          <p:nvPr>
            <p:ph type="ftr" sz="quarter" idx="11"/>
          </p:nvPr>
        </p:nvSpPr>
        <p:spPr/>
        <p:txBody>
          <a:bodyPr/>
          <a:lstStyle/>
          <a:p>
            <a:r>
              <a:rPr lang="en-US" dirty="0"/>
              <a:t>Sample Footer Text</a:t>
            </a:r>
          </a:p>
        </p:txBody>
      </p:sp>
      <p:sp>
        <p:nvSpPr>
          <p:cNvPr id="6" name="Slide Number Placeholder 5">
            <a:extLst>
              <a:ext uri="{FF2B5EF4-FFF2-40B4-BE49-F238E27FC236}">
                <a16:creationId xmlns:a16="http://schemas.microsoft.com/office/drawing/2014/main" id="{0D70055A-71D4-49B4-8A8F-19AFDB84E958}"/>
              </a:ext>
            </a:extLst>
          </p:cNvPr>
          <p:cNvSpPr>
            <a:spLocks noGrp="1"/>
          </p:cNvSpPr>
          <p:nvPr>
            <p:ph type="sldNum" sz="quarter" idx="12"/>
          </p:nvPr>
        </p:nvSpPr>
        <p:spPr/>
        <p:txBody>
          <a:bodyPr/>
          <a:lstStyle/>
          <a:p>
            <a:fld id="{F3450C42-9A0B-4425-92C2-70FCF7C45734}" type="slidenum">
              <a:rPr lang="en-US" smtClean="0"/>
              <a:t>‹#›</a:t>
            </a:fld>
            <a:endParaRPr lang="en-US" dirty="0"/>
          </a:p>
        </p:txBody>
      </p:sp>
      <p:sp>
        <p:nvSpPr>
          <p:cNvPr id="15" name="Oval 14">
            <a:extLst>
              <a:ext uri="{FF2B5EF4-FFF2-40B4-BE49-F238E27FC236}">
                <a16:creationId xmlns:a16="http://schemas.microsoft.com/office/drawing/2014/main" id="{0B0E5D27-C447-432F-982D-B60FDD6F34AD}"/>
              </a:ext>
            </a:extLst>
          </p:cNvPr>
          <p:cNvSpPr/>
          <p:nvPr/>
        </p:nvSpPr>
        <p:spPr>
          <a:xfrm>
            <a:off x="320736" y="652894"/>
            <a:ext cx="319941" cy="319941"/>
          </a:xfrm>
          <a:prstGeom prst="ellipse">
            <a:avLst/>
          </a:prstGeom>
          <a:solidFill>
            <a:schemeClr val="accent3">
              <a:lumMod val="20000"/>
              <a:lumOff val="80000"/>
            </a:schemeClr>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Tree>
    <p:extLst>
      <p:ext uri="{BB962C8B-B14F-4D97-AF65-F5344CB8AC3E}">
        <p14:creationId xmlns:p14="http://schemas.microsoft.com/office/powerpoint/2010/main" val="201829832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F8C59DBB-9256-464D-8A6A-8BDA71541D6A}"/>
              </a:ext>
            </a:extLst>
          </p:cNvPr>
          <p:cNvSpPr>
            <a:spLocks noGrp="1"/>
          </p:cNvSpPr>
          <p:nvPr>
            <p:ph type="title" orient="vert"/>
          </p:nvPr>
        </p:nvSpPr>
        <p:spPr>
          <a:xfrm>
            <a:off x="8724900" y="365125"/>
            <a:ext cx="2628900" cy="5811838"/>
          </a:xfrm>
        </p:spPr>
        <p:txBody>
          <a:bodyPr vert="eaVert"/>
          <a:lstStyle/>
          <a:p>
            <a:r>
              <a:rPr lang="en-US" dirty="0"/>
              <a:t>Click to edit Master title style</a:t>
            </a:r>
          </a:p>
        </p:txBody>
      </p:sp>
      <p:sp>
        <p:nvSpPr>
          <p:cNvPr id="3" name="Vertical Text Placeholder 2">
            <a:extLst>
              <a:ext uri="{FF2B5EF4-FFF2-40B4-BE49-F238E27FC236}">
                <a16:creationId xmlns:a16="http://schemas.microsoft.com/office/drawing/2014/main" id="{6A25E310-E6CB-4838-8E9B-B288DA552776}"/>
              </a:ext>
            </a:extLst>
          </p:cNvPr>
          <p:cNvSpPr>
            <a:spLocks noGrp="1"/>
          </p:cNvSpPr>
          <p:nvPr>
            <p:ph type="body" orient="vert" idx="1"/>
          </p:nvPr>
        </p:nvSpPr>
        <p:spPr>
          <a:xfrm>
            <a:off x="838200" y="365125"/>
            <a:ext cx="7734300" cy="5811838"/>
          </a:xfrm>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grpSp>
        <p:nvGrpSpPr>
          <p:cNvPr id="7" name="Graphic 185">
            <a:extLst>
              <a:ext uri="{FF2B5EF4-FFF2-40B4-BE49-F238E27FC236}">
                <a16:creationId xmlns:a16="http://schemas.microsoft.com/office/drawing/2014/main" id="{BCF412A8-E798-47AD-ABD9-98D76A55D30B}"/>
              </a:ext>
            </a:extLst>
          </p:cNvPr>
          <p:cNvGrpSpPr/>
          <p:nvPr/>
        </p:nvGrpSpPr>
        <p:grpSpPr>
          <a:xfrm>
            <a:off x="10999563" y="5987064"/>
            <a:ext cx="1054467" cy="469689"/>
            <a:chOff x="9841624" y="4115729"/>
            <a:chExt cx="602170" cy="268223"/>
          </a:xfrm>
          <a:solidFill>
            <a:schemeClr val="tx1"/>
          </a:solidFill>
        </p:grpSpPr>
        <p:sp>
          <p:nvSpPr>
            <p:cNvPr id="8" name="Freeform: Shape 7">
              <a:extLst>
                <a:ext uri="{FF2B5EF4-FFF2-40B4-BE49-F238E27FC236}">
                  <a16:creationId xmlns:a16="http://schemas.microsoft.com/office/drawing/2014/main" id="{E70160C5-475D-401A-AEE2-2C04E99A1518}"/>
                </a:ext>
              </a:extLst>
            </p:cNvPr>
            <p:cNvSpPr/>
            <p:nvPr/>
          </p:nvSpPr>
          <p:spPr>
            <a:xfrm>
              <a:off x="9841624"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9" name="Freeform: Shape 8">
              <a:extLst>
                <a:ext uri="{FF2B5EF4-FFF2-40B4-BE49-F238E27FC236}">
                  <a16:creationId xmlns:a16="http://schemas.microsoft.com/office/drawing/2014/main" id="{07CC7CE9-9C7F-49C2-8609-47BF523390F5}"/>
                </a:ext>
              </a:extLst>
            </p:cNvPr>
            <p:cNvSpPr/>
            <p:nvPr/>
          </p:nvSpPr>
          <p:spPr>
            <a:xfrm>
              <a:off x="9941445"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10" name="Freeform: Shape 9">
              <a:extLst>
                <a:ext uri="{FF2B5EF4-FFF2-40B4-BE49-F238E27FC236}">
                  <a16:creationId xmlns:a16="http://schemas.microsoft.com/office/drawing/2014/main" id="{726FD5F1-978C-45AF-9086-D5DBE1F01681}"/>
                </a:ext>
              </a:extLst>
            </p:cNvPr>
            <p:cNvSpPr/>
            <p:nvPr/>
          </p:nvSpPr>
          <p:spPr>
            <a:xfrm>
              <a:off x="10041267"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11" name="Freeform: Shape 10">
              <a:extLst>
                <a:ext uri="{FF2B5EF4-FFF2-40B4-BE49-F238E27FC236}">
                  <a16:creationId xmlns:a16="http://schemas.microsoft.com/office/drawing/2014/main" id="{3873AB1C-723A-4FB4-9B23-65BAF5074833}"/>
                </a:ext>
              </a:extLst>
            </p:cNvPr>
            <p:cNvSpPr/>
            <p:nvPr/>
          </p:nvSpPr>
          <p:spPr>
            <a:xfrm>
              <a:off x="10141090"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12" name="Freeform: Shape 11">
              <a:extLst>
                <a:ext uri="{FF2B5EF4-FFF2-40B4-BE49-F238E27FC236}">
                  <a16:creationId xmlns:a16="http://schemas.microsoft.com/office/drawing/2014/main" id="{61DE5510-5094-4FA4-96E5-AD4841D1C38A}"/>
                </a:ext>
              </a:extLst>
            </p:cNvPr>
            <p:cNvSpPr/>
            <p:nvPr/>
          </p:nvSpPr>
          <p:spPr>
            <a:xfrm>
              <a:off x="10240911"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grpSp>
      <p:sp>
        <p:nvSpPr>
          <p:cNvPr id="4" name="Date Placeholder 3">
            <a:extLst>
              <a:ext uri="{FF2B5EF4-FFF2-40B4-BE49-F238E27FC236}">
                <a16:creationId xmlns:a16="http://schemas.microsoft.com/office/drawing/2014/main" id="{F7CE2202-679F-48B0-B2DD-F6F54711224B}"/>
              </a:ext>
            </a:extLst>
          </p:cNvPr>
          <p:cNvSpPr>
            <a:spLocks noGrp="1"/>
          </p:cNvSpPr>
          <p:nvPr>
            <p:ph type="dt" sz="half" idx="10"/>
          </p:nvPr>
        </p:nvSpPr>
        <p:spPr/>
        <p:txBody>
          <a:bodyPr/>
          <a:lstStyle/>
          <a:p>
            <a:fld id="{A7C34823-0B19-4B4E-A643-7A3B0A3D24D6}" type="datetime1">
              <a:rPr lang="en-US" smtClean="0"/>
              <a:t>7/29/2020</a:t>
            </a:fld>
            <a:endParaRPr lang="en-US" dirty="0"/>
          </a:p>
        </p:txBody>
      </p:sp>
      <p:sp>
        <p:nvSpPr>
          <p:cNvPr id="5" name="Footer Placeholder 4">
            <a:extLst>
              <a:ext uri="{FF2B5EF4-FFF2-40B4-BE49-F238E27FC236}">
                <a16:creationId xmlns:a16="http://schemas.microsoft.com/office/drawing/2014/main" id="{D07BC83D-E4C0-49E1-ADA1-1AF403984BDA}"/>
              </a:ext>
            </a:extLst>
          </p:cNvPr>
          <p:cNvSpPr>
            <a:spLocks noGrp="1"/>
          </p:cNvSpPr>
          <p:nvPr>
            <p:ph type="ftr" sz="quarter" idx="11"/>
          </p:nvPr>
        </p:nvSpPr>
        <p:spPr/>
        <p:txBody>
          <a:bodyPr/>
          <a:lstStyle/>
          <a:p>
            <a:r>
              <a:rPr lang="en-US" dirty="0"/>
              <a:t>Sample Footer Text</a:t>
            </a:r>
          </a:p>
        </p:txBody>
      </p:sp>
      <p:sp>
        <p:nvSpPr>
          <p:cNvPr id="6" name="Slide Number Placeholder 5">
            <a:extLst>
              <a:ext uri="{FF2B5EF4-FFF2-40B4-BE49-F238E27FC236}">
                <a16:creationId xmlns:a16="http://schemas.microsoft.com/office/drawing/2014/main" id="{31BF211E-B2EA-4CDC-9E84-B6898394921B}"/>
              </a:ext>
            </a:extLst>
          </p:cNvPr>
          <p:cNvSpPr>
            <a:spLocks noGrp="1"/>
          </p:cNvSpPr>
          <p:nvPr>
            <p:ph type="sldNum" sz="quarter" idx="12"/>
          </p:nvPr>
        </p:nvSpPr>
        <p:spPr/>
        <p:txBody>
          <a:bodyPr/>
          <a:lstStyle/>
          <a:p>
            <a:fld id="{F3450C42-9A0B-4425-92C2-70FCF7C45734}" type="slidenum">
              <a:rPr lang="en-US" smtClean="0"/>
              <a:t>‹#›</a:t>
            </a:fld>
            <a:endParaRPr lang="en-US" dirty="0"/>
          </a:p>
        </p:txBody>
      </p:sp>
      <p:sp>
        <p:nvSpPr>
          <p:cNvPr id="14" name="Oval 13">
            <a:extLst>
              <a:ext uri="{FF2B5EF4-FFF2-40B4-BE49-F238E27FC236}">
                <a16:creationId xmlns:a16="http://schemas.microsoft.com/office/drawing/2014/main" id="{1FE2F5FD-5D31-4C1D-82F8-93624C7B0A3C}"/>
              </a:ext>
            </a:extLst>
          </p:cNvPr>
          <p:cNvSpPr/>
          <p:nvPr/>
        </p:nvSpPr>
        <p:spPr>
          <a:xfrm>
            <a:off x="320736" y="652894"/>
            <a:ext cx="319941" cy="319941"/>
          </a:xfrm>
          <a:prstGeom prst="ellipse">
            <a:avLst/>
          </a:prstGeom>
          <a:solidFill>
            <a:schemeClr val="accent3">
              <a:lumMod val="20000"/>
              <a:lumOff val="80000"/>
            </a:schemeClr>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Tree>
    <p:extLst>
      <p:ext uri="{BB962C8B-B14F-4D97-AF65-F5344CB8AC3E}">
        <p14:creationId xmlns:p14="http://schemas.microsoft.com/office/powerpoint/2010/main" val="306438518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1633F5C3-CD4B-4472-B59A-49D460CB1CD4}"/>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dirty="0"/>
              <a:t>Click to edit Master title style</a:t>
            </a:r>
          </a:p>
        </p:txBody>
      </p:sp>
      <p:sp>
        <p:nvSpPr>
          <p:cNvPr id="3" name="Text Placeholder 2">
            <a:extLst>
              <a:ext uri="{FF2B5EF4-FFF2-40B4-BE49-F238E27FC236}">
                <a16:creationId xmlns:a16="http://schemas.microsoft.com/office/drawing/2014/main" id="{7772236B-AB2C-4D6F-AE15-700992DA917B}"/>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8090F509-07BE-4446-8772-F44E09936B7D}"/>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b="1" cap="all" spc="100" baseline="0">
                <a:solidFill>
                  <a:schemeClr val="tx1">
                    <a:tint val="75000"/>
                  </a:schemeClr>
                </a:solidFill>
                <a:latin typeface="+mn-lt"/>
                <a:ea typeface="Source Sans Pro SemiBold" panose="020B0603030403020204" pitchFamily="34" charset="0"/>
              </a:defRPr>
            </a:lvl1pPr>
          </a:lstStyle>
          <a:p>
            <a:fld id="{5ECD8B30-1B71-45A1-8314-D59C86F581E1}" type="datetime1">
              <a:rPr lang="en-US" smtClean="0"/>
              <a:pPr/>
              <a:t>7/29/2020</a:t>
            </a:fld>
            <a:endParaRPr lang="en-US" b="1" dirty="0"/>
          </a:p>
        </p:txBody>
      </p:sp>
      <p:sp>
        <p:nvSpPr>
          <p:cNvPr id="5" name="Footer Placeholder 4">
            <a:extLst>
              <a:ext uri="{FF2B5EF4-FFF2-40B4-BE49-F238E27FC236}">
                <a16:creationId xmlns:a16="http://schemas.microsoft.com/office/drawing/2014/main" id="{501B927E-3833-4F85-99B5-56B5F1E540DD}"/>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b="1" cap="all" spc="100" baseline="0">
                <a:solidFill>
                  <a:schemeClr val="tx1">
                    <a:tint val="75000"/>
                  </a:schemeClr>
                </a:solidFill>
                <a:latin typeface="+mn-lt"/>
                <a:ea typeface="Source Sans Pro SemiBold" panose="020B0603030403020204" pitchFamily="34" charset="0"/>
              </a:defRPr>
            </a:lvl1pPr>
          </a:lstStyle>
          <a:p>
            <a:r>
              <a:rPr lang="en-US" dirty="0"/>
              <a:t>Sample Footer Text</a:t>
            </a:r>
            <a:endParaRPr lang="en-US" b="1" dirty="0"/>
          </a:p>
        </p:txBody>
      </p:sp>
      <p:sp>
        <p:nvSpPr>
          <p:cNvPr id="6" name="Slide Number Placeholder 5">
            <a:extLst>
              <a:ext uri="{FF2B5EF4-FFF2-40B4-BE49-F238E27FC236}">
                <a16:creationId xmlns:a16="http://schemas.microsoft.com/office/drawing/2014/main" id="{E628CB64-4E98-43DE-B543-7BE5B329DBA3}"/>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b="1" cap="all" spc="100" baseline="0">
                <a:solidFill>
                  <a:schemeClr val="tx1">
                    <a:tint val="75000"/>
                  </a:schemeClr>
                </a:solidFill>
                <a:latin typeface="+mn-lt"/>
                <a:ea typeface="Source Sans Pro SemiBold" panose="020B0603030403020204" pitchFamily="34" charset="0"/>
              </a:defRPr>
            </a:lvl1pPr>
          </a:lstStyle>
          <a:p>
            <a:fld id="{F3450C42-9A0B-4425-92C2-70FCF7C45734}" type="slidenum">
              <a:rPr lang="en-US" smtClean="0"/>
              <a:pPr/>
              <a:t>‹#›</a:t>
            </a:fld>
            <a:endParaRPr lang="en-US" b="1" dirty="0"/>
          </a:p>
        </p:txBody>
      </p:sp>
    </p:spTree>
    <p:extLst>
      <p:ext uri="{BB962C8B-B14F-4D97-AF65-F5344CB8AC3E}">
        <p14:creationId xmlns:p14="http://schemas.microsoft.com/office/powerpoint/2010/main" val="1813043816"/>
      </p:ext>
    </p:extLst>
  </p:cSld>
  <p:clrMap bg1="lt1" tx1="dk1" bg2="lt2" tx2="dk2" accent1="accent1" accent2="accent2" accent3="accent3" accent4="accent4" accent5="accent5" accent6="accent6" hlink="hlink" folHlink="folHlink"/>
  <p:sldLayoutIdLst>
    <p:sldLayoutId id="2147483747" r:id="rId1"/>
    <p:sldLayoutId id="2147483748" r:id="rId2"/>
    <p:sldLayoutId id="2147483749" r:id="rId3"/>
    <p:sldLayoutId id="2147483750" r:id="rId4"/>
    <p:sldLayoutId id="2147483751" r:id="rId5"/>
    <p:sldLayoutId id="2147483745" r:id="rId6"/>
    <p:sldLayoutId id="2147483741" r:id="rId7"/>
    <p:sldLayoutId id="2147483742" r:id="rId8"/>
    <p:sldLayoutId id="2147483743" r:id="rId9"/>
    <p:sldLayoutId id="2147483744" r:id="rId10"/>
    <p:sldLayoutId id="2147483746" r:id="rId11"/>
  </p:sldLayoutIdLst>
  <p:hf sldNum="0"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jpeg"/><Relationship Id="rId1" Type="http://schemas.openxmlformats.org/officeDocument/2006/relationships/slideLayout" Target="../slideLayouts/slideLayout2.xml"/><Relationship Id="rId4" Type="http://schemas.openxmlformats.org/officeDocument/2006/relationships/image" Target="../media/image5.png"/></Relationships>
</file>

<file path=ppt/slides/_rels/slide3.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6" name="Rectangle 25">
            <a:extLst>
              <a:ext uri="{FF2B5EF4-FFF2-40B4-BE49-F238E27FC236}">
                <a16:creationId xmlns:a16="http://schemas.microsoft.com/office/drawing/2014/main" id="{489B7BFD-8F45-4093-AD9C-91B15B0503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741"/>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US" dirty="0"/>
          </a:p>
        </p:txBody>
      </p:sp>
      <p:pic>
        <p:nvPicPr>
          <p:cNvPr id="4" name="Picture 3">
            <a:extLst>
              <a:ext uri="{FF2B5EF4-FFF2-40B4-BE49-F238E27FC236}">
                <a16:creationId xmlns:a16="http://schemas.microsoft.com/office/drawing/2014/main" id="{0F9F7E61-1103-4A63-A01C-21F7777CADE0}"/>
              </a:ext>
            </a:extLst>
          </p:cNvPr>
          <p:cNvPicPr>
            <a:picLocks noChangeAspect="1"/>
          </p:cNvPicPr>
          <p:nvPr/>
        </p:nvPicPr>
        <p:blipFill rotWithShape="1">
          <a:blip r:embed="rId2"/>
          <a:srcRect t="14449"/>
          <a:stretch/>
        </p:blipFill>
        <p:spPr>
          <a:xfrm>
            <a:off x="20" y="10"/>
            <a:ext cx="12191977" cy="6857990"/>
          </a:xfrm>
          <a:prstGeom prst="rect">
            <a:avLst/>
          </a:prstGeom>
        </p:spPr>
      </p:pic>
      <p:sp>
        <p:nvSpPr>
          <p:cNvPr id="28" name="Rectangle 27">
            <a:extLst>
              <a:ext uri="{FF2B5EF4-FFF2-40B4-BE49-F238E27FC236}">
                <a16:creationId xmlns:a16="http://schemas.microsoft.com/office/drawing/2014/main" id="{55E902CB-1D4C-4599-B01D-A1CD4D2D9F8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7603955" cy="6858000"/>
          </a:xfrm>
          <a:prstGeom prst="rect">
            <a:avLst/>
          </a:prstGeom>
          <a:gradFill>
            <a:gsLst>
              <a:gs pos="0">
                <a:schemeClr val="bg1">
                  <a:alpha val="0"/>
                </a:schemeClr>
              </a:gs>
              <a:gs pos="100000">
                <a:schemeClr val="bg1">
                  <a:alpha val="30000"/>
                </a:schemeClr>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30" name="Graphic 190">
            <a:extLst>
              <a:ext uri="{FF2B5EF4-FFF2-40B4-BE49-F238E27FC236}">
                <a16:creationId xmlns:a16="http://schemas.microsoft.com/office/drawing/2014/main" id="{F3F5D407-83EF-4D7F-9DAF-4C3CEB778FD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76982" y="827494"/>
            <a:ext cx="1291642" cy="429215"/>
            <a:chOff x="2504802" y="1755501"/>
            <a:chExt cx="1598829" cy="531293"/>
          </a:xfrm>
          <a:solidFill>
            <a:schemeClr val="tx1"/>
          </a:solidFill>
        </p:grpSpPr>
        <p:sp>
          <p:nvSpPr>
            <p:cNvPr id="31" name="Freeform: Shape 30">
              <a:extLst>
                <a:ext uri="{FF2B5EF4-FFF2-40B4-BE49-F238E27FC236}">
                  <a16:creationId xmlns:a16="http://schemas.microsoft.com/office/drawing/2014/main" id="{CC07906A-A83F-47F2-975A-C1756F4454B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504802" y="2113855"/>
              <a:ext cx="1598614" cy="172939"/>
            </a:xfrm>
            <a:custGeom>
              <a:avLst/>
              <a:gdLst>
                <a:gd name="connsiteX0" fmla="*/ 1248648 w 1598614"/>
                <a:gd name="connsiteY0" fmla="*/ 172939 h 172939"/>
                <a:gd name="connsiteX1" fmla="*/ 1123031 w 1598614"/>
                <a:gd name="connsiteY1" fmla="*/ 92708 h 172939"/>
                <a:gd name="connsiteX2" fmla="*/ 1024085 w 1598614"/>
                <a:gd name="connsiteY2" fmla="*/ 29469 h 172939"/>
                <a:gd name="connsiteX3" fmla="*/ 925140 w 1598614"/>
                <a:gd name="connsiteY3" fmla="*/ 92708 h 172939"/>
                <a:gd name="connsiteX4" fmla="*/ 799522 w 1598614"/>
                <a:gd name="connsiteY4" fmla="*/ 172939 h 172939"/>
                <a:gd name="connsiteX5" fmla="*/ 799522 w 1598614"/>
                <a:gd name="connsiteY5" fmla="*/ 172939 h 172939"/>
                <a:gd name="connsiteX6" fmla="*/ 673905 w 1598614"/>
                <a:gd name="connsiteY6" fmla="*/ 92708 h 172939"/>
                <a:gd name="connsiteX7" fmla="*/ 574959 w 1598614"/>
                <a:gd name="connsiteY7" fmla="*/ 29469 h 172939"/>
                <a:gd name="connsiteX8" fmla="*/ 476014 w 1598614"/>
                <a:gd name="connsiteY8" fmla="*/ 92708 h 172939"/>
                <a:gd name="connsiteX9" fmla="*/ 350396 w 1598614"/>
                <a:gd name="connsiteY9" fmla="*/ 172939 h 172939"/>
                <a:gd name="connsiteX10" fmla="*/ 224778 w 1598614"/>
                <a:gd name="connsiteY10" fmla="*/ 92708 h 172939"/>
                <a:gd name="connsiteX11" fmla="*/ 125833 w 1598614"/>
                <a:gd name="connsiteY11" fmla="*/ 29469 h 172939"/>
                <a:gd name="connsiteX12" fmla="*/ 26887 w 1598614"/>
                <a:gd name="connsiteY12" fmla="*/ 92708 h 172939"/>
                <a:gd name="connsiteX13" fmla="*/ 0 w 1598614"/>
                <a:gd name="connsiteY13" fmla="*/ 80232 h 172939"/>
                <a:gd name="connsiteX14" fmla="*/ 125618 w 1598614"/>
                <a:gd name="connsiteY14" fmla="*/ 0 h 172939"/>
                <a:gd name="connsiteX15" fmla="*/ 251235 w 1598614"/>
                <a:gd name="connsiteY15" fmla="*/ 80232 h 172939"/>
                <a:gd name="connsiteX16" fmla="*/ 350181 w 1598614"/>
                <a:gd name="connsiteY16" fmla="*/ 143471 h 172939"/>
                <a:gd name="connsiteX17" fmla="*/ 449126 w 1598614"/>
                <a:gd name="connsiteY17" fmla="*/ 80232 h 172939"/>
                <a:gd name="connsiteX18" fmla="*/ 574744 w 1598614"/>
                <a:gd name="connsiteY18" fmla="*/ 0 h 172939"/>
                <a:gd name="connsiteX19" fmla="*/ 700362 w 1598614"/>
                <a:gd name="connsiteY19" fmla="*/ 80232 h 172939"/>
                <a:gd name="connsiteX20" fmla="*/ 799307 w 1598614"/>
                <a:gd name="connsiteY20" fmla="*/ 143471 h 172939"/>
                <a:gd name="connsiteX21" fmla="*/ 799307 w 1598614"/>
                <a:gd name="connsiteY21" fmla="*/ 143471 h 172939"/>
                <a:gd name="connsiteX22" fmla="*/ 898253 w 1598614"/>
                <a:gd name="connsiteY22" fmla="*/ 80232 h 172939"/>
                <a:gd name="connsiteX23" fmla="*/ 1023870 w 1598614"/>
                <a:gd name="connsiteY23" fmla="*/ 0 h 172939"/>
                <a:gd name="connsiteX24" fmla="*/ 1149488 w 1598614"/>
                <a:gd name="connsiteY24" fmla="*/ 80232 h 172939"/>
                <a:gd name="connsiteX25" fmla="*/ 1248433 w 1598614"/>
                <a:gd name="connsiteY25" fmla="*/ 143471 h 172939"/>
                <a:gd name="connsiteX26" fmla="*/ 1347379 w 1598614"/>
                <a:gd name="connsiteY26" fmla="*/ 80232 h 172939"/>
                <a:gd name="connsiteX27" fmla="*/ 1472997 w 1598614"/>
                <a:gd name="connsiteY27" fmla="*/ 0 h 172939"/>
                <a:gd name="connsiteX28" fmla="*/ 1598614 w 1598614"/>
                <a:gd name="connsiteY28" fmla="*/ 80232 h 172939"/>
                <a:gd name="connsiteX29" fmla="*/ 1571942 w 1598614"/>
                <a:gd name="connsiteY29" fmla="*/ 92708 h 172939"/>
                <a:gd name="connsiteX30" fmla="*/ 1472997 w 1598614"/>
                <a:gd name="connsiteY30" fmla="*/ 29469 h 172939"/>
                <a:gd name="connsiteX31" fmla="*/ 1374051 w 1598614"/>
                <a:gd name="connsiteY31" fmla="*/ 92708 h 172939"/>
                <a:gd name="connsiteX32" fmla="*/ 1248648 w 1598614"/>
                <a:gd name="connsiteY32" fmla="*/ 172939 h 1729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Lst>
              <a:rect l="l" t="t" r="r" b="b"/>
              <a:pathLst>
                <a:path w="1598614" h="172939">
                  <a:moveTo>
                    <a:pt x="1248648" y="172939"/>
                  </a:moveTo>
                  <a:cubicBezTo>
                    <a:pt x="1194229" y="172939"/>
                    <a:pt x="1146046" y="142180"/>
                    <a:pt x="1123031" y="92708"/>
                  </a:cubicBezTo>
                  <a:cubicBezTo>
                    <a:pt x="1104962" y="53775"/>
                    <a:pt x="1067105" y="29469"/>
                    <a:pt x="1024085" y="29469"/>
                  </a:cubicBezTo>
                  <a:cubicBezTo>
                    <a:pt x="981066" y="29469"/>
                    <a:pt x="943208" y="53775"/>
                    <a:pt x="925140" y="92708"/>
                  </a:cubicBezTo>
                  <a:cubicBezTo>
                    <a:pt x="902124" y="142180"/>
                    <a:pt x="853942" y="172939"/>
                    <a:pt x="799522" y="172939"/>
                  </a:cubicBezTo>
                  <a:cubicBezTo>
                    <a:pt x="799522" y="172939"/>
                    <a:pt x="799522" y="172939"/>
                    <a:pt x="799522" y="172939"/>
                  </a:cubicBezTo>
                  <a:cubicBezTo>
                    <a:pt x="744887" y="172939"/>
                    <a:pt x="696920" y="142180"/>
                    <a:pt x="673905" y="92708"/>
                  </a:cubicBezTo>
                  <a:cubicBezTo>
                    <a:pt x="655836" y="53775"/>
                    <a:pt x="617979" y="29469"/>
                    <a:pt x="574959" y="29469"/>
                  </a:cubicBezTo>
                  <a:cubicBezTo>
                    <a:pt x="531939" y="29469"/>
                    <a:pt x="494082" y="53775"/>
                    <a:pt x="476014" y="92708"/>
                  </a:cubicBezTo>
                  <a:cubicBezTo>
                    <a:pt x="452998" y="142180"/>
                    <a:pt x="405031" y="172939"/>
                    <a:pt x="350396" y="172939"/>
                  </a:cubicBezTo>
                  <a:cubicBezTo>
                    <a:pt x="295976" y="172939"/>
                    <a:pt x="247794" y="142180"/>
                    <a:pt x="224778" y="92708"/>
                  </a:cubicBezTo>
                  <a:cubicBezTo>
                    <a:pt x="206710" y="53775"/>
                    <a:pt x="168853" y="29469"/>
                    <a:pt x="125833" y="29469"/>
                  </a:cubicBezTo>
                  <a:cubicBezTo>
                    <a:pt x="82813" y="29469"/>
                    <a:pt x="44956" y="53775"/>
                    <a:pt x="26887" y="92708"/>
                  </a:cubicBezTo>
                  <a:lnTo>
                    <a:pt x="0" y="80232"/>
                  </a:lnTo>
                  <a:cubicBezTo>
                    <a:pt x="23016" y="30759"/>
                    <a:pt x="70983" y="0"/>
                    <a:pt x="125618" y="0"/>
                  </a:cubicBezTo>
                  <a:cubicBezTo>
                    <a:pt x="180253" y="0"/>
                    <a:pt x="228220" y="30759"/>
                    <a:pt x="251235" y="80232"/>
                  </a:cubicBezTo>
                  <a:cubicBezTo>
                    <a:pt x="269304" y="119165"/>
                    <a:pt x="307376" y="143471"/>
                    <a:pt x="350181" y="143471"/>
                  </a:cubicBezTo>
                  <a:cubicBezTo>
                    <a:pt x="393201" y="143471"/>
                    <a:pt x="431058" y="119165"/>
                    <a:pt x="449126" y="80232"/>
                  </a:cubicBezTo>
                  <a:cubicBezTo>
                    <a:pt x="472142" y="30759"/>
                    <a:pt x="520324" y="0"/>
                    <a:pt x="574744" y="0"/>
                  </a:cubicBezTo>
                  <a:cubicBezTo>
                    <a:pt x="629164" y="0"/>
                    <a:pt x="677346" y="30759"/>
                    <a:pt x="700362" y="80232"/>
                  </a:cubicBezTo>
                  <a:cubicBezTo>
                    <a:pt x="718430" y="119165"/>
                    <a:pt x="756287" y="143471"/>
                    <a:pt x="799307" y="143471"/>
                  </a:cubicBezTo>
                  <a:lnTo>
                    <a:pt x="799307" y="143471"/>
                  </a:lnTo>
                  <a:cubicBezTo>
                    <a:pt x="842327" y="143471"/>
                    <a:pt x="880184" y="119165"/>
                    <a:pt x="898253" y="80232"/>
                  </a:cubicBezTo>
                  <a:cubicBezTo>
                    <a:pt x="921268" y="30759"/>
                    <a:pt x="969235" y="0"/>
                    <a:pt x="1023870" y="0"/>
                  </a:cubicBezTo>
                  <a:cubicBezTo>
                    <a:pt x="1078505" y="0"/>
                    <a:pt x="1126472" y="30759"/>
                    <a:pt x="1149488" y="80232"/>
                  </a:cubicBezTo>
                  <a:cubicBezTo>
                    <a:pt x="1167556" y="119165"/>
                    <a:pt x="1205414" y="143471"/>
                    <a:pt x="1248433" y="143471"/>
                  </a:cubicBezTo>
                  <a:cubicBezTo>
                    <a:pt x="1291453" y="143471"/>
                    <a:pt x="1329311" y="119165"/>
                    <a:pt x="1347379" y="80232"/>
                  </a:cubicBezTo>
                  <a:cubicBezTo>
                    <a:pt x="1370394" y="30759"/>
                    <a:pt x="1418361" y="0"/>
                    <a:pt x="1472997" y="0"/>
                  </a:cubicBezTo>
                  <a:cubicBezTo>
                    <a:pt x="1527632" y="0"/>
                    <a:pt x="1575814" y="30759"/>
                    <a:pt x="1598614" y="80232"/>
                  </a:cubicBezTo>
                  <a:lnTo>
                    <a:pt x="1571942" y="92708"/>
                  </a:lnTo>
                  <a:cubicBezTo>
                    <a:pt x="1553874" y="53775"/>
                    <a:pt x="1515801" y="29469"/>
                    <a:pt x="1472997" y="29469"/>
                  </a:cubicBezTo>
                  <a:cubicBezTo>
                    <a:pt x="1429977" y="29469"/>
                    <a:pt x="1392119" y="53775"/>
                    <a:pt x="1374051" y="92708"/>
                  </a:cubicBezTo>
                  <a:cubicBezTo>
                    <a:pt x="1351251" y="142180"/>
                    <a:pt x="1303069" y="172939"/>
                    <a:pt x="1248648" y="172939"/>
                  </a:cubicBezTo>
                  <a:close/>
                </a:path>
              </a:pathLst>
            </a:custGeom>
            <a:grpFill/>
            <a:ln w="21496" cap="flat">
              <a:noFill/>
              <a:prstDash val="solid"/>
              <a:miter/>
            </a:ln>
          </p:spPr>
          <p:txBody>
            <a:bodyPr rtlCol="0" anchor="ctr"/>
            <a:lstStyle/>
            <a:p>
              <a:endParaRPr lang="en-US"/>
            </a:p>
          </p:txBody>
        </p:sp>
        <p:sp>
          <p:nvSpPr>
            <p:cNvPr id="32" name="Freeform: Shape 31">
              <a:extLst>
                <a:ext uri="{FF2B5EF4-FFF2-40B4-BE49-F238E27FC236}">
                  <a16:creationId xmlns:a16="http://schemas.microsoft.com/office/drawing/2014/main" id="{0C38730D-4164-41D4-81C0-E9A070EA841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504802" y="1755501"/>
              <a:ext cx="1598829" cy="172724"/>
            </a:xfrm>
            <a:custGeom>
              <a:avLst/>
              <a:gdLst>
                <a:gd name="connsiteX0" fmla="*/ 1248648 w 1598829"/>
                <a:gd name="connsiteY0" fmla="*/ 172724 h 172724"/>
                <a:gd name="connsiteX1" fmla="*/ 1123031 w 1598829"/>
                <a:gd name="connsiteY1" fmla="*/ 92492 h 172724"/>
                <a:gd name="connsiteX2" fmla="*/ 1024085 w 1598829"/>
                <a:gd name="connsiteY2" fmla="*/ 29253 h 172724"/>
                <a:gd name="connsiteX3" fmla="*/ 925140 w 1598829"/>
                <a:gd name="connsiteY3" fmla="*/ 92492 h 172724"/>
                <a:gd name="connsiteX4" fmla="*/ 799522 w 1598829"/>
                <a:gd name="connsiteY4" fmla="*/ 172724 h 172724"/>
                <a:gd name="connsiteX5" fmla="*/ 799522 w 1598829"/>
                <a:gd name="connsiteY5" fmla="*/ 172724 h 172724"/>
                <a:gd name="connsiteX6" fmla="*/ 673905 w 1598829"/>
                <a:gd name="connsiteY6" fmla="*/ 92492 h 172724"/>
                <a:gd name="connsiteX7" fmla="*/ 574959 w 1598829"/>
                <a:gd name="connsiteY7" fmla="*/ 29253 h 172724"/>
                <a:gd name="connsiteX8" fmla="*/ 476014 w 1598829"/>
                <a:gd name="connsiteY8" fmla="*/ 92492 h 172724"/>
                <a:gd name="connsiteX9" fmla="*/ 350396 w 1598829"/>
                <a:gd name="connsiteY9" fmla="*/ 172724 h 172724"/>
                <a:gd name="connsiteX10" fmla="*/ 224778 w 1598829"/>
                <a:gd name="connsiteY10" fmla="*/ 92492 h 172724"/>
                <a:gd name="connsiteX11" fmla="*/ 125833 w 1598829"/>
                <a:gd name="connsiteY11" fmla="*/ 29253 h 172724"/>
                <a:gd name="connsiteX12" fmla="*/ 26887 w 1598829"/>
                <a:gd name="connsiteY12" fmla="*/ 92492 h 172724"/>
                <a:gd name="connsiteX13" fmla="*/ 0 w 1598829"/>
                <a:gd name="connsiteY13" fmla="*/ 80232 h 172724"/>
                <a:gd name="connsiteX14" fmla="*/ 125618 w 1598829"/>
                <a:gd name="connsiteY14" fmla="*/ 0 h 172724"/>
                <a:gd name="connsiteX15" fmla="*/ 251235 w 1598829"/>
                <a:gd name="connsiteY15" fmla="*/ 80232 h 172724"/>
                <a:gd name="connsiteX16" fmla="*/ 350181 w 1598829"/>
                <a:gd name="connsiteY16" fmla="*/ 143471 h 172724"/>
                <a:gd name="connsiteX17" fmla="*/ 449126 w 1598829"/>
                <a:gd name="connsiteY17" fmla="*/ 80232 h 172724"/>
                <a:gd name="connsiteX18" fmla="*/ 574744 w 1598829"/>
                <a:gd name="connsiteY18" fmla="*/ 0 h 172724"/>
                <a:gd name="connsiteX19" fmla="*/ 700362 w 1598829"/>
                <a:gd name="connsiteY19" fmla="*/ 80232 h 172724"/>
                <a:gd name="connsiteX20" fmla="*/ 799307 w 1598829"/>
                <a:gd name="connsiteY20" fmla="*/ 143471 h 172724"/>
                <a:gd name="connsiteX21" fmla="*/ 799307 w 1598829"/>
                <a:gd name="connsiteY21" fmla="*/ 143471 h 172724"/>
                <a:gd name="connsiteX22" fmla="*/ 898253 w 1598829"/>
                <a:gd name="connsiteY22" fmla="*/ 80232 h 172724"/>
                <a:gd name="connsiteX23" fmla="*/ 1024085 w 1598829"/>
                <a:gd name="connsiteY23" fmla="*/ 0 h 172724"/>
                <a:gd name="connsiteX24" fmla="*/ 1149703 w 1598829"/>
                <a:gd name="connsiteY24" fmla="*/ 80232 h 172724"/>
                <a:gd name="connsiteX25" fmla="*/ 1248648 w 1598829"/>
                <a:gd name="connsiteY25" fmla="*/ 143471 h 172724"/>
                <a:gd name="connsiteX26" fmla="*/ 1347594 w 1598829"/>
                <a:gd name="connsiteY26" fmla="*/ 80232 h 172724"/>
                <a:gd name="connsiteX27" fmla="*/ 1473212 w 1598829"/>
                <a:gd name="connsiteY27" fmla="*/ 0 h 172724"/>
                <a:gd name="connsiteX28" fmla="*/ 1598829 w 1598829"/>
                <a:gd name="connsiteY28" fmla="*/ 80232 h 172724"/>
                <a:gd name="connsiteX29" fmla="*/ 1572157 w 1598829"/>
                <a:gd name="connsiteY29" fmla="*/ 92492 h 172724"/>
                <a:gd name="connsiteX30" fmla="*/ 1473212 w 1598829"/>
                <a:gd name="connsiteY30" fmla="*/ 29253 h 172724"/>
                <a:gd name="connsiteX31" fmla="*/ 1374266 w 1598829"/>
                <a:gd name="connsiteY31" fmla="*/ 92492 h 172724"/>
                <a:gd name="connsiteX32" fmla="*/ 1248648 w 1598829"/>
                <a:gd name="connsiteY32" fmla="*/ 172724 h 1727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Lst>
              <a:rect l="l" t="t" r="r" b="b"/>
              <a:pathLst>
                <a:path w="1598829" h="172724">
                  <a:moveTo>
                    <a:pt x="1248648" y="172724"/>
                  </a:moveTo>
                  <a:cubicBezTo>
                    <a:pt x="1194229" y="172724"/>
                    <a:pt x="1146046" y="141965"/>
                    <a:pt x="1123031" y="92492"/>
                  </a:cubicBezTo>
                  <a:cubicBezTo>
                    <a:pt x="1104962" y="53560"/>
                    <a:pt x="1067105" y="29253"/>
                    <a:pt x="1024085" y="29253"/>
                  </a:cubicBezTo>
                  <a:cubicBezTo>
                    <a:pt x="981066" y="29253"/>
                    <a:pt x="943208" y="53560"/>
                    <a:pt x="925140" y="92492"/>
                  </a:cubicBezTo>
                  <a:cubicBezTo>
                    <a:pt x="902124" y="141965"/>
                    <a:pt x="853942" y="172724"/>
                    <a:pt x="799522" y="172724"/>
                  </a:cubicBezTo>
                  <a:cubicBezTo>
                    <a:pt x="799522" y="172724"/>
                    <a:pt x="799522" y="172724"/>
                    <a:pt x="799522" y="172724"/>
                  </a:cubicBezTo>
                  <a:cubicBezTo>
                    <a:pt x="744887" y="172724"/>
                    <a:pt x="696920" y="141965"/>
                    <a:pt x="673905" y="92492"/>
                  </a:cubicBezTo>
                  <a:cubicBezTo>
                    <a:pt x="655836" y="53560"/>
                    <a:pt x="617979" y="29253"/>
                    <a:pt x="574959" y="29253"/>
                  </a:cubicBezTo>
                  <a:cubicBezTo>
                    <a:pt x="531939" y="29253"/>
                    <a:pt x="494082" y="53560"/>
                    <a:pt x="476014" y="92492"/>
                  </a:cubicBezTo>
                  <a:cubicBezTo>
                    <a:pt x="452998" y="141965"/>
                    <a:pt x="405031" y="172724"/>
                    <a:pt x="350396" y="172724"/>
                  </a:cubicBezTo>
                  <a:cubicBezTo>
                    <a:pt x="295976" y="172724"/>
                    <a:pt x="247794" y="141965"/>
                    <a:pt x="224778" y="92492"/>
                  </a:cubicBezTo>
                  <a:cubicBezTo>
                    <a:pt x="206710" y="53560"/>
                    <a:pt x="168853" y="29253"/>
                    <a:pt x="125833" y="29253"/>
                  </a:cubicBezTo>
                  <a:cubicBezTo>
                    <a:pt x="82813" y="29253"/>
                    <a:pt x="44956" y="53560"/>
                    <a:pt x="26887" y="92492"/>
                  </a:cubicBezTo>
                  <a:lnTo>
                    <a:pt x="0" y="80232"/>
                  </a:lnTo>
                  <a:cubicBezTo>
                    <a:pt x="23016" y="30759"/>
                    <a:pt x="70983" y="0"/>
                    <a:pt x="125618" y="0"/>
                  </a:cubicBezTo>
                  <a:cubicBezTo>
                    <a:pt x="180253" y="0"/>
                    <a:pt x="228220" y="30759"/>
                    <a:pt x="251235" y="80232"/>
                  </a:cubicBezTo>
                  <a:cubicBezTo>
                    <a:pt x="269304" y="119165"/>
                    <a:pt x="307376" y="143471"/>
                    <a:pt x="350181" y="143471"/>
                  </a:cubicBezTo>
                  <a:cubicBezTo>
                    <a:pt x="393201" y="143471"/>
                    <a:pt x="431058" y="119165"/>
                    <a:pt x="449126" y="80232"/>
                  </a:cubicBezTo>
                  <a:cubicBezTo>
                    <a:pt x="472142" y="30759"/>
                    <a:pt x="520324" y="0"/>
                    <a:pt x="574744" y="0"/>
                  </a:cubicBezTo>
                  <a:cubicBezTo>
                    <a:pt x="629164" y="0"/>
                    <a:pt x="677346" y="30759"/>
                    <a:pt x="700362" y="80232"/>
                  </a:cubicBezTo>
                  <a:cubicBezTo>
                    <a:pt x="718430" y="119165"/>
                    <a:pt x="756287" y="143471"/>
                    <a:pt x="799307" y="143471"/>
                  </a:cubicBezTo>
                  <a:lnTo>
                    <a:pt x="799307" y="143471"/>
                  </a:lnTo>
                  <a:cubicBezTo>
                    <a:pt x="842327" y="143471"/>
                    <a:pt x="880184" y="119165"/>
                    <a:pt x="898253" y="80232"/>
                  </a:cubicBezTo>
                  <a:cubicBezTo>
                    <a:pt x="921483" y="30759"/>
                    <a:pt x="969450" y="0"/>
                    <a:pt x="1024085" y="0"/>
                  </a:cubicBezTo>
                  <a:cubicBezTo>
                    <a:pt x="1078720" y="0"/>
                    <a:pt x="1126688" y="30759"/>
                    <a:pt x="1149703" y="80232"/>
                  </a:cubicBezTo>
                  <a:cubicBezTo>
                    <a:pt x="1167771" y="119165"/>
                    <a:pt x="1205629" y="143471"/>
                    <a:pt x="1248648" y="143471"/>
                  </a:cubicBezTo>
                  <a:cubicBezTo>
                    <a:pt x="1291668" y="143471"/>
                    <a:pt x="1329526" y="119165"/>
                    <a:pt x="1347594" y="80232"/>
                  </a:cubicBezTo>
                  <a:cubicBezTo>
                    <a:pt x="1370610" y="30759"/>
                    <a:pt x="1418792" y="0"/>
                    <a:pt x="1473212" y="0"/>
                  </a:cubicBezTo>
                  <a:cubicBezTo>
                    <a:pt x="1527847" y="0"/>
                    <a:pt x="1576029" y="30759"/>
                    <a:pt x="1598829" y="80232"/>
                  </a:cubicBezTo>
                  <a:lnTo>
                    <a:pt x="1572157" y="92492"/>
                  </a:lnTo>
                  <a:cubicBezTo>
                    <a:pt x="1554089" y="53560"/>
                    <a:pt x="1516016" y="29253"/>
                    <a:pt x="1473212" y="29253"/>
                  </a:cubicBezTo>
                  <a:cubicBezTo>
                    <a:pt x="1430192" y="29253"/>
                    <a:pt x="1392335" y="53560"/>
                    <a:pt x="1374266" y="92492"/>
                  </a:cubicBezTo>
                  <a:cubicBezTo>
                    <a:pt x="1351251" y="141965"/>
                    <a:pt x="1303069" y="172724"/>
                    <a:pt x="1248648" y="172724"/>
                  </a:cubicBezTo>
                  <a:close/>
                </a:path>
              </a:pathLst>
            </a:custGeom>
            <a:grpFill/>
            <a:ln w="21496" cap="flat">
              <a:noFill/>
              <a:prstDash val="solid"/>
              <a:miter/>
            </a:ln>
          </p:spPr>
          <p:txBody>
            <a:bodyPr rtlCol="0" anchor="ctr"/>
            <a:lstStyle/>
            <a:p>
              <a:endParaRPr lang="en-US"/>
            </a:p>
          </p:txBody>
        </p:sp>
      </p:grpSp>
      <p:grpSp>
        <p:nvGrpSpPr>
          <p:cNvPr id="34" name="Group 33">
            <a:extLst>
              <a:ext uri="{FF2B5EF4-FFF2-40B4-BE49-F238E27FC236}">
                <a16:creationId xmlns:a16="http://schemas.microsoft.com/office/drawing/2014/main" id="{D2539C73-C848-4608-957A-D6C01691391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38736" y="533549"/>
            <a:ext cx="5356040" cy="5343028"/>
            <a:chOff x="739960" y="1925092"/>
            <a:chExt cx="4376696" cy="4366063"/>
          </a:xfrm>
        </p:grpSpPr>
        <p:sp>
          <p:nvSpPr>
            <p:cNvPr id="35" name="Oval 34">
              <a:extLst>
                <a:ext uri="{FF2B5EF4-FFF2-40B4-BE49-F238E27FC236}">
                  <a16:creationId xmlns:a16="http://schemas.microsoft.com/office/drawing/2014/main" id="{253EEDFE-1D2D-4938-9DF2-97FB4F709DB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28562" y="2003061"/>
              <a:ext cx="4288094" cy="4288094"/>
            </a:xfrm>
            <a:prstGeom prst="ellipse">
              <a:avLst/>
            </a:prstGeom>
            <a:solidFill>
              <a:srgbClr val="FFFFFF"/>
            </a:solidFill>
            <a:ln w="285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6" name="Oval 35">
              <a:extLst>
                <a:ext uri="{FF2B5EF4-FFF2-40B4-BE49-F238E27FC236}">
                  <a16:creationId xmlns:a16="http://schemas.microsoft.com/office/drawing/2014/main" id="{5EA4CF2D-570F-4529-ADDA-B37CF05B613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17929" y="2003061"/>
              <a:ext cx="4288094" cy="4288094"/>
            </a:xfrm>
            <a:prstGeom prst="ellipse">
              <a:avLst/>
            </a:prstGeom>
            <a:solidFill>
              <a:schemeClr val="accent3">
                <a:alpha val="20000"/>
              </a:schemeClr>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37" name="Oval 36">
              <a:extLst>
                <a:ext uri="{FF2B5EF4-FFF2-40B4-BE49-F238E27FC236}">
                  <a16:creationId xmlns:a16="http://schemas.microsoft.com/office/drawing/2014/main" id="{CBE92B83-AFA7-40B1-9D3C-502840BADC0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39960" y="1925092"/>
              <a:ext cx="4288094" cy="4288094"/>
            </a:xfrm>
            <a:prstGeom prst="ellipse">
              <a:avLst/>
            </a:prstGeom>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 name="Title 1">
            <a:extLst>
              <a:ext uri="{FF2B5EF4-FFF2-40B4-BE49-F238E27FC236}">
                <a16:creationId xmlns:a16="http://schemas.microsoft.com/office/drawing/2014/main" id="{2904E13C-C928-4E00-ACC8-9481976291CF}"/>
              </a:ext>
            </a:extLst>
          </p:cNvPr>
          <p:cNvSpPr>
            <a:spLocks noGrp="1"/>
          </p:cNvSpPr>
          <p:nvPr>
            <p:ph type="ctrTitle"/>
          </p:nvPr>
        </p:nvSpPr>
        <p:spPr>
          <a:xfrm>
            <a:off x="986328" y="1011614"/>
            <a:ext cx="3952428" cy="1222799"/>
          </a:xfrm>
        </p:spPr>
        <p:txBody>
          <a:bodyPr>
            <a:normAutofit/>
          </a:bodyPr>
          <a:lstStyle/>
          <a:p>
            <a:r>
              <a:rPr lang="en-GB" sz="2300" u="sng" dirty="0"/>
              <a:t>Hotel management audit </a:t>
            </a:r>
          </a:p>
        </p:txBody>
      </p:sp>
      <p:sp>
        <p:nvSpPr>
          <p:cNvPr id="3" name="Subtitle 2">
            <a:extLst>
              <a:ext uri="{FF2B5EF4-FFF2-40B4-BE49-F238E27FC236}">
                <a16:creationId xmlns:a16="http://schemas.microsoft.com/office/drawing/2014/main" id="{2104EFC0-6574-4F3D-BDF2-746820727170}"/>
              </a:ext>
            </a:extLst>
          </p:cNvPr>
          <p:cNvSpPr>
            <a:spLocks noGrp="1"/>
          </p:cNvSpPr>
          <p:nvPr>
            <p:ph type="subTitle" idx="1"/>
          </p:nvPr>
        </p:nvSpPr>
        <p:spPr>
          <a:xfrm>
            <a:off x="1297371" y="4278765"/>
            <a:ext cx="3330341" cy="920783"/>
          </a:xfrm>
        </p:spPr>
        <p:txBody>
          <a:bodyPr>
            <a:normAutofit/>
          </a:bodyPr>
          <a:lstStyle/>
          <a:p>
            <a:r>
              <a:rPr lang="en-GB" sz="2200" dirty="0"/>
              <a:t>Andrei-</a:t>
            </a:r>
            <a:r>
              <a:rPr lang="en-GB" sz="2200" dirty="0" err="1"/>
              <a:t>theodor</a:t>
            </a:r>
            <a:r>
              <a:rPr lang="en-GB" sz="2200" dirty="0"/>
              <a:t> Bidoianu-1816338</a:t>
            </a:r>
          </a:p>
        </p:txBody>
      </p:sp>
      <p:sp>
        <p:nvSpPr>
          <p:cNvPr id="39" name="Graphic 212">
            <a:extLst>
              <a:ext uri="{FF2B5EF4-FFF2-40B4-BE49-F238E27FC236}">
                <a16:creationId xmlns:a16="http://schemas.microsoft.com/office/drawing/2014/main" id="{19A55484-B97B-45ED-A47D-EBECAC290DB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60898" y="4861481"/>
            <a:ext cx="891066" cy="891066"/>
          </a:xfrm>
          <a:custGeom>
            <a:avLst/>
            <a:gdLst>
              <a:gd name="connsiteX0" fmla="*/ 403574 w 807148"/>
              <a:gd name="connsiteY0" fmla="*/ 0 h 807148"/>
              <a:gd name="connsiteX1" fmla="*/ 0 w 807148"/>
              <a:gd name="connsiteY1" fmla="*/ 403574 h 807148"/>
              <a:gd name="connsiteX2" fmla="*/ 403574 w 807148"/>
              <a:gd name="connsiteY2" fmla="*/ 807149 h 807148"/>
              <a:gd name="connsiteX3" fmla="*/ 807149 w 807148"/>
              <a:gd name="connsiteY3" fmla="*/ 403574 h 807148"/>
              <a:gd name="connsiteX4" fmla="*/ 403574 w 807148"/>
              <a:gd name="connsiteY4" fmla="*/ 0 h 807148"/>
              <a:gd name="connsiteX5" fmla="*/ 403574 w 807148"/>
              <a:gd name="connsiteY5" fmla="*/ 667988 h 807148"/>
              <a:gd name="connsiteX6" fmla="*/ 139160 w 807148"/>
              <a:gd name="connsiteY6" fmla="*/ 403574 h 807148"/>
              <a:gd name="connsiteX7" fmla="*/ 403574 w 807148"/>
              <a:gd name="connsiteY7" fmla="*/ 139160 h 807148"/>
              <a:gd name="connsiteX8" fmla="*/ 667988 w 807148"/>
              <a:gd name="connsiteY8" fmla="*/ 403574 h 807148"/>
              <a:gd name="connsiteX9" fmla="*/ 403574 w 807148"/>
              <a:gd name="connsiteY9" fmla="*/ 667988 h 8071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07148" h="807148">
                <a:moveTo>
                  <a:pt x="403574" y="0"/>
                </a:moveTo>
                <a:cubicBezTo>
                  <a:pt x="180689" y="0"/>
                  <a:pt x="0" y="180689"/>
                  <a:pt x="0" y="403574"/>
                </a:cubicBezTo>
                <a:cubicBezTo>
                  <a:pt x="0" y="626459"/>
                  <a:pt x="180689" y="807149"/>
                  <a:pt x="403574" y="807149"/>
                </a:cubicBezTo>
                <a:cubicBezTo>
                  <a:pt x="626459" y="807149"/>
                  <a:pt x="807149" y="626459"/>
                  <a:pt x="807149" y="403574"/>
                </a:cubicBezTo>
                <a:cubicBezTo>
                  <a:pt x="807149" y="180689"/>
                  <a:pt x="626459" y="0"/>
                  <a:pt x="403574" y="0"/>
                </a:cubicBezTo>
                <a:close/>
                <a:moveTo>
                  <a:pt x="403574" y="667988"/>
                </a:moveTo>
                <a:cubicBezTo>
                  <a:pt x="257556" y="667988"/>
                  <a:pt x="139160" y="549593"/>
                  <a:pt x="139160" y="403574"/>
                </a:cubicBezTo>
                <a:cubicBezTo>
                  <a:pt x="139160" y="257556"/>
                  <a:pt x="257556" y="139160"/>
                  <a:pt x="403574" y="139160"/>
                </a:cubicBezTo>
                <a:cubicBezTo>
                  <a:pt x="549593" y="139160"/>
                  <a:pt x="667988" y="257556"/>
                  <a:pt x="667988" y="403574"/>
                </a:cubicBezTo>
                <a:cubicBezTo>
                  <a:pt x="667988" y="549593"/>
                  <a:pt x="549593" y="667988"/>
                  <a:pt x="403574" y="667988"/>
                </a:cubicBezTo>
                <a:close/>
              </a:path>
            </a:pathLst>
          </a:custGeom>
          <a:solidFill>
            <a:srgbClr val="FFFFFF"/>
          </a:solidFill>
          <a:ln w="28575">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41" name="Graphic 212">
            <a:extLst>
              <a:ext uri="{FF2B5EF4-FFF2-40B4-BE49-F238E27FC236}">
                <a16:creationId xmlns:a16="http://schemas.microsoft.com/office/drawing/2014/main" id="{B31CB7B9-2B8F-4AD6-9FFE-5DAE8E1322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60898" y="4861481"/>
            <a:ext cx="891066" cy="891066"/>
          </a:xfrm>
          <a:custGeom>
            <a:avLst/>
            <a:gdLst>
              <a:gd name="connsiteX0" fmla="*/ 403574 w 807148"/>
              <a:gd name="connsiteY0" fmla="*/ 0 h 807148"/>
              <a:gd name="connsiteX1" fmla="*/ 0 w 807148"/>
              <a:gd name="connsiteY1" fmla="*/ 403574 h 807148"/>
              <a:gd name="connsiteX2" fmla="*/ 403574 w 807148"/>
              <a:gd name="connsiteY2" fmla="*/ 807149 h 807148"/>
              <a:gd name="connsiteX3" fmla="*/ 807149 w 807148"/>
              <a:gd name="connsiteY3" fmla="*/ 403574 h 807148"/>
              <a:gd name="connsiteX4" fmla="*/ 403574 w 807148"/>
              <a:gd name="connsiteY4" fmla="*/ 0 h 807148"/>
              <a:gd name="connsiteX5" fmla="*/ 403574 w 807148"/>
              <a:gd name="connsiteY5" fmla="*/ 667988 h 807148"/>
              <a:gd name="connsiteX6" fmla="*/ 139160 w 807148"/>
              <a:gd name="connsiteY6" fmla="*/ 403574 h 807148"/>
              <a:gd name="connsiteX7" fmla="*/ 403574 w 807148"/>
              <a:gd name="connsiteY7" fmla="*/ 139160 h 807148"/>
              <a:gd name="connsiteX8" fmla="*/ 667988 w 807148"/>
              <a:gd name="connsiteY8" fmla="*/ 403574 h 807148"/>
              <a:gd name="connsiteX9" fmla="*/ 403574 w 807148"/>
              <a:gd name="connsiteY9" fmla="*/ 667988 h 8071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07148" h="807148">
                <a:moveTo>
                  <a:pt x="403574" y="0"/>
                </a:moveTo>
                <a:cubicBezTo>
                  <a:pt x="180689" y="0"/>
                  <a:pt x="0" y="180689"/>
                  <a:pt x="0" y="403574"/>
                </a:cubicBezTo>
                <a:cubicBezTo>
                  <a:pt x="0" y="626459"/>
                  <a:pt x="180689" y="807149"/>
                  <a:pt x="403574" y="807149"/>
                </a:cubicBezTo>
                <a:cubicBezTo>
                  <a:pt x="626459" y="807149"/>
                  <a:pt x="807149" y="626459"/>
                  <a:pt x="807149" y="403574"/>
                </a:cubicBezTo>
                <a:cubicBezTo>
                  <a:pt x="807149" y="180689"/>
                  <a:pt x="626459" y="0"/>
                  <a:pt x="403574" y="0"/>
                </a:cubicBezTo>
                <a:close/>
                <a:moveTo>
                  <a:pt x="403574" y="667988"/>
                </a:moveTo>
                <a:cubicBezTo>
                  <a:pt x="257556" y="667988"/>
                  <a:pt x="139160" y="549593"/>
                  <a:pt x="139160" y="403574"/>
                </a:cubicBezTo>
                <a:cubicBezTo>
                  <a:pt x="139160" y="257556"/>
                  <a:pt x="257556" y="139160"/>
                  <a:pt x="403574" y="139160"/>
                </a:cubicBezTo>
                <a:cubicBezTo>
                  <a:pt x="549593" y="139160"/>
                  <a:pt x="667988" y="257556"/>
                  <a:pt x="667988" y="403574"/>
                </a:cubicBezTo>
                <a:cubicBezTo>
                  <a:pt x="667988" y="549593"/>
                  <a:pt x="549593" y="667988"/>
                  <a:pt x="403574" y="667988"/>
                </a:cubicBezTo>
                <a:close/>
              </a:path>
            </a:pathLst>
          </a:custGeom>
          <a:solidFill>
            <a:schemeClr val="accent1">
              <a:alpha val="20000"/>
            </a:schemeClr>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pic>
        <p:nvPicPr>
          <p:cNvPr id="1030" name="Picture 6" descr="Hilton Hotel breach — Krebs on Security">
            <a:extLst>
              <a:ext uri="{FF2B5EF4-FFF2-40B4-BE49-F238E27FC236}">
                <a16:creationId xmlns:a16="http://schemas.microsoft.com/office/drawing/2014/main" id="{5F847C62-D2CF-42A2-9DC3-C584AF61BE88}"/>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606022" y="2220383"/>
            <a:ext cx="2857500" cy="206692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93596722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BB77F3D-A60A-406C-8794-C35187D2507F}"/>
              </a:ext>
            </a:extLst>
          </p:cNvPr>
          <p:cNvSpPr>
            <a:spLocks noGrp="1"/>
          </p:cNvSpPr>
          <p:nvPr>
            <p:ph type="title"/>
          </p:nvPr>
        </p:nvSpPr>
        <p:spPr/>
        <p:txBody>
          <a:bodyPr/>
          <a:lstStyle/>
          <a:p>
            <a:r>
              <a:rPr lang="en-GB" b="1" u="sng" dirty="0"/>
              <a:t>About</a:t>
            </a:r>
            <a:r>
              <a:rPr lang="en-GB" dirty="0"/>
              <a:t> </a:t>
            </a:r>
            <a:r>
              <a:rPr lang="en-GB" b="1" u="sng" dirty="0"/>
              <a:t>HILTON</a:t>
            </a:r>
          </a:p>
        </p:txBody>
      </p:sp>
      <p:cxnSp>
        <p:nvCxnSpPr>
          <p:cNvPr id="9" name="Connector: Elbow 8">
            <a:extLst>
              <a:ext uri="{FF2B5EF4-FFF2-40B4-BE49-F238E27FC236}">
                <a16:creationId xmlns:a16="http://schemas.microsoft.com/office/drawing/2014/main" id="{EF766183-0960-4300-A080-6801C077EC45}"/>
              </a:ext>
            </a:extLst>
          </p:cNvPr>
          <p:cNvCxnSpPr/>
          <p:nvPr/>
        </p:nvCxnSpPr>
        <p:spPr>
          <a:xfrm rot="5400000">
            <a:off x="3543298" y="1606045"/>
            <a:ext cx="5390707" cy="4253024"/>
          </a:xfrm>
          <a:prstGeom prst="bentConnector3">
            <a:avLst>
              <a:gd name="adj1" fmla="val 48817"/>
            </a:avLst>
          </a:prstGeom>
          <a:ln w="57150"/>
        </p:spPr>
        <p:style>
          <a:lnRef idx="1">
            <a:schemeClr val="accent1"/>
          </a:lnRef>
          <a:fillRef idx="0">
            <a:schemeClr val="accent1"/>
          </a:fillRef>
          <a:effectRef idx="0">
            <a:schemeClr val="accent1"/>
          </a:effectRef>
          <a:fontRef idx="minor">
            <a:schemeClr val="tx1"/>
          </a:fontRef>
        </p:style>
      </p:cxnSp>
      <p:pic>
        <p:nvPicPr>
          <p:cNvPr id="1026" name="Picture 2" descr="Hilton just became the first major chain to extend elite status ...">
            <a:extLst>
              <a:ext uri="{FF2B5EF4-FFF2-40B4-BE49-F238E27FC236}">
                <a16:creationId xmlns:a16="http://schemas.microsoft.com/office/drawing/2014/main" id="{FAC69C90-401B-4738-81FE-187BD5185895}"/>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84421" y="4054622"/>
            <a:ext cx="3401718" cy="2268512"/>
          </a:xfrm>
          <a:prstGeom prst="rect">
            <a:avLst/>
          </a:prstGeom>
          <a:noFill/>
          <a:extLst>
            <a:ext uri="{909E8E84-426E-40DD-AFC4-6F175D3DCCD1}">
              <a14:hiddenFill xmlns:a14="http://schemas.microsoft.com/office/drawing/2010/main">
                <a:solidFill>
                  <a:srgbClr val="FFFFFF"/>
                </a:solidFill>
              </a14:hiddenFill>
            </a:ext>
          </a:extLst>
        </p:spPr>
      </p:pic>
      <p:pic>
        <p:nvPicPr>
          <p:cNvPr id="11" name="Picture 10">
            <a:extLst>
              <a:ext uri="{FF2B5EF4-FFF2-40B4-BE49-F238E27FC236}">
                <a16:creationId xmlns:a16="http://schemas.microsoft.com/office/drawing/2014/main" id="{EEBD60C1-60E8-49F4-9985-EB441960B10F}"/>
              </a:ext>
            </a:extLst>
          </p:cNvPr>
          <p:cNvPicPr>
            <a:picLocks noChangeAspect="1"/>
          </p:cNvPicPr>
          <p:nvPr/>
        </p:nvPicPr>
        <p:blipFill>
          <a:blip r:embed="rId3"/>
          <a:stretch>
            <a:fillRect/>
          </a:stretch>
        </p:blipFill>
        <p:spPr>
          <a:xfrm>
            <a:off x="5098762" y="4183253"/>
            <a:ext cx="6255038" cy="2139881"/>
          </a:xfrm>
          <a:prstGeom prst="rect">
            <a:avLst/>
          </a:prstGeom>
        </p:spPr>
      </p:pic>
      <p:pic>
        <p:nvPicPr>
          <p:cNvPr id="12" name="Picture 11">
            <a:extLst>
              <a:ext uri="{FF2B5EF4-FFF2-40B4-BE49-F238E27FC236}">
                <a16:creationId xmlns:a16="http://schemas.microsoft.com/office/drawing/2014/main" id="{412050B8-AFA5-4B72-BEB9-CBE92D1E8D72}"/>
              </a:ext>
            </a:extLst>
          </p:cNvPr>
          <p:cNvPicPr>
            <a:picLocks noChangeAspect="1"/>
          </p:cNvPicPr>
          <p:nvPr/>
        </p:nvPicPr>
        <p:blipFill>
          <a:blip r:embed="rId4"/>
          <a:stretch>
            <a:fillRect/>
          </a:stretch>
        </p:blipFill>
        <p:spPr>
          <a:xfrm>
            <a:off x="1123503" y="1432989"/>
            <a:ext cx="6230652" cy="2414225"/>
          </a:xfrm>
          <a:prstGeom prst="rect">
            <a:avLst/>
          </a:prstGeom>
        </p:spPr>
      </p:pic>
      <p:sp>
        <p:nvSpPr>
          <p:cNvPr id="14" name="Arrow: Down 13">
            <a:extLst>
              <a:ext uri="{FF2B5EF4-FFF2-40B4-BE49-F238E27FC236}">
                <a16:creationId xmlns:a16="http://schemas.microsoft.com/office/drawing/2014/main" id="{D7E81FDB-E5C9-414F-896D-88A699C9136D}"/>
              </a:ext>
            </a:extLst>
          </p:cNvPr>
          <p:cNvSpPr/>
          <p:nvPr/>
        </p:nvSpPr>
        <p:spPr>
          <a:xfrm>
            <a:off x="10306460" y="0"/>
            <a:ext cx="1223319" cy="1890584"/>
          </a:xfrm>
          <a:prstGeom prst="down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219157125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A972DE-B7A3-4DBC-8FB4-9843957B1BA6}"/>
              </a:ext>
            </a:extLst>
          </p:cNvPr>
          <p:cNvSpPr>
            <a:spLocks noGrp="1"/>
          </p:cNvSpPr>
          <p:nvPr>
            <p:ph type="title"/>
          </p:nvPr>
        </p:nvSpPr>
        <p:spPr/>
        <p:txBody>
          <a:bodyPr/>
          <a:lstStyle/>
          <a:p>
            <a:r>
              <a:rPr lang="en-GB" b="1" u="sng" dirty="0"/>
              <a:t>Structure</a:t>
            </a:r>
          </a:p>
        </p:txBody>
      </p:sp>
      <p:pic>
        <p:nvPicPr>
          <p:cNvPr id="6" name="Picture 5">
            <a:extLst>
              <a:ext uri="{FF2B5EF4-FFF2-40B4-BE49-F238E27FC236}">
                <a16:creationId xmlns:a16="http://schemas.microsoft.com/office/drawing/2014/main" id="{52F350CB-03B3-4FB6-92B2-09A5006A7210}"/>
              </a:ext>
            </a:extLst>
          </p:cNvPr>
          <p:cNvPicPr>
            <a:picLocks noChangeAspect="1"/>
          </p:cNvPicPr>
          <p:nvPr/>
        </p:nvPicPr>
        <p:blipFill>
          <a:blip r:embed="rId2"/>
          <a:stretch>
            <a:fillRect/>
          </a:stretch>
        </p:blipFill>
        <p:spPr>
          <a:xfrm>
            <a:off x="494837" y="1690688"/>
            <a:ext cx="5913633" cy="4389500"/>
          </a:xfrm>
          <a:prstGeom prst="rect">
            <a:avLst/>
          </a:prstGeom>
        </p:spPr>
      </p:pic>
      <p:pic>
        <p:nvPicPr>
          <p:cNvPr id="2050" name="Picture 2" descr="Accommodation manager in Ratho Mains, Newbridge (EH28 ...">
            <a:extLst>
              <a:ext uri="{FF2B5EF4-FFF2-40B4-BE49-F238E27FC236}">
                <a16:creationId xmlns:a16="http://schemas.microsoft.com/office/drawing/2014/main" id="{137B8F4E-8E13-42A2-A342-E23D1DB3C9F8}"/>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628266" y="1779373"/>
            <a:ext cx="4901513" cy="3676135"/>
          </a:xfrm>
          <a:prstGeom prst="rect">
            <a:avLst/>
          </a:prstGeom>
          <a:noFill/>
          <a:extLst>
            <a:ext uri="{909E8E84-426E-40DD-AFC4-6F175D3DCCD1}">
              <a14:hiddenFill xmlns:a14="http://schemas.microsoft.com/office/drawing/2010/main">
                <a:solidFill>
                  <a:srgbClr val="FFFFFF"/>
                </a:solidFill>
              </a14:hiddenFill>
            </a:ext>
          </a:extLst>
        </p:spPr>
      </p:pic>
      <p:sp>
        <p:nvSpPr>
          <p:cNvPr id="7" name="Arrow: Down 6">
            <a:extLst>
              <a:ext uri="{FF2B5EF4-FFF2-40B4-BE49-F238E27FC236}">
                <a16:creationId xmlns:a16="http://schemas.microsoft.com/office/drawing/2014/main" id="{A828011D-7B14-4729-8D7A-51A3804A3BEC}"/>
              </a:ext>
            </a:extLst>
          </p:cNvPr>
          <p:cNvSpPr/>
          <p:nvPr/>
        </p:nvSpPr>
        <p:spPr>
          <a:xfrm>
            <a:off x="10306460" y="0"/>
            <a:ext cx="1223319" cy="1890584"/>
          </a:xfrm>
          <a:prstGeom prst="down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182786416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3" name="Rectangle 72">
            <a:extLst>
              <a:ext uri="{FF2B5EF4-FFF2-40B4-BE49-F238E27FC236}">
                <a16:creationId xmlns:a16="http://schemas.microsoft.com/office/drawing/2014/main" id="{5A0118C5-4F8D-4CF4-BADD-53FEACC6C4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D201F8B8-D5D2-46BB-B4EF-32CB3C58F9BF}"/>
              </a:ext>
            </a:extLst>
          </p:cNvPr>
          <p:cNvSpPr>
            <a:spLocks noGrp="1"/>
          </p:cNvSpPr>
          <p:nvPr>
            <p:ph type="title"/>
          </p:nvPr>
        </p:nvSpPr>
        <p:spPr>
          <a:xfrm>
            <a:off x="946521" y="396117"/>
            <a:ext cx="5217172" cy="1158857"/>
          </a:xfrm>
        </p:spPr>
        <p:txBody>
          <a:bodyPr anchor="b">
            <a:normAutofit/>
          </a:bodyPr>
          <a:lstStyle/>
          <a:p>
            <a:r>
              <a:rPr lang="en-GB" b="1" u="sng" dirty="0"/>
              <a:t>Culture</a:t>
            </a:r>
            <a:r>
              <a:rPr lang="en-GB" dirty="0"/>
              <a:t> </a:t>
            </a:r>
          </a:p>
        </p:txBody>
      </p:sp>
      <p:grpSp>
        <p:nvGrpSpPr>
          <p:cNvPr id="75" name="Group 74">
            <a:extLst>
              <a:ext uri="{FF2B5EF4-FFF2-40B4-BE49-F238E27FC236}">
                <a16:creationId xmlns:a16="http://schemas.microsoft.com/office/drawing/2014/main" id="{20E21FE7-C859-4C40-AAB9-05C994892CB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791258" y="619275"/>
            <a:ext cx="932200" cy="932200"/>
            <a:chOff x="10791258" y="619275"/>
            <a:chExt cx="932200" cy="932200"/>
          </a:xfrm>
        </p:grpSpPr>
        <p:sp>
          <p:nvSpPr>
            <p:cNvPr id="76" name="Graphic 212">
              <a:extLst>
                <a:ext uri="{FF2B5EF4-FFF2-40B4-BE49-F238E27FC236}">
                  <a16:creationId xmlns:a16="http://schemas.microsoft.com/office/drawing/2014/main" id="{52D7FCC1-2D52-49CE-A986-EE6E0CA6495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791258" y="619275"/>
              <a:ext cx="932200" cy="932200"/>
            </a:xfrm>
            <a:custGeom>
              <a:avLst/>
              <a:gdLst>
                <a:gd name="connsiteX0" fmla="*/ 403574 w 807148"/>
                <a:gd name="connsiteY0" fmla="*/ 0 h 807148"/>
                <a:gd name="connsiteX1" fmla="*/ 0 w 807148"/>
                <a:gd name="connsiteY1" fmla="*/ 403574 h 807148"/>
                <a:gd name="connsiteX2" fmla="*/ 403574 w 807148"/>
                <a:gd name="connsiteY2" fmla="*/ 807149 h 807148"/>
                <a:gd name="connsiteX3" fmla="*/ 807149 w 807148"/>
                <a:gd name="connsiteY3" fmla="*/ 403574 h 807148"/>
                <a:gd name="connsiteX4" fmla="*/ 403574 w 807148"/>
                <a:gd name="connsiteY4" fmla="*/ 0 h 807148"/>
                <a:gd name="connsiteX5" fmla="*/ 403574 w 807148"/>
                <a:gd name="connsiteY5" fmla="*/ 667988 h 807148"/>
                <a:gd name="connsiteX6" fmla="*/ 139160 w 807148"/>
                <a:gd name="connsiteY6" fmla="*/ 403574 h 807148"/>
                <a:gd name="connsiteX7" fmla="*/ 403574 w 807148"/>
                <a:gd name="connsiteY7" fmla="*/ 139160 h 807148"/>
                <a:gd name="connsiteX8" fmla="*/ 667988 w 807148"/>
                <a:gd name="connsiteY8" fmla="*/ 403574 h 807148"/>
                <a:gd name="connsiteX9" fmla="*/ 403574 w 807148"/>
                <a:gd name="connsiteY9" fmla="*/ 667988 h 8071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07148" h="807148">
                  <a:moveTo>
                    <a:pt x="403574" y="0"/>
                  </a:moveTo>
                  <a:cubicBezTo>
                    <a:pt x="180689" y="0"/>
                    <a:pt x="0" y="180689"/>
                    <a:pt x="0" y="403574"/>
                  </a:cubicBezTo>
                  <a:cubicBezTo>
                    <a:pt x="0" y="626459"/>
                    <a:pt x="180689" y="807149"/>
                    <a:pt x="403574" y="807149"/>
                  </a:cubicBezTo>
                  <a:cubicBezTo>
                    <a:pt x="626459" y="807149"/>
                    <a:pt x="807149" y="626459"/>
                    <a:pt x="807149" y="403574"/>
                  </a:cubicBezTo>
                  <a:cubicBezTo>
                    <a:pt x="807149" y="180689"/>
                    <a:pt x="626459" y="0"/>
                    <a:pt x="403574" y="0"/>
                  </a:cubicBezTo>
                  <a:close/>
                  <a:moveTo>
                    <a:pt x="403574" y="667988"/>
                  </a:moveTo>
                  <a:cubicBezTo>
                    <a:pt x="257556" y="667988"/>
                    <a:pt x="139160" y="549593"/>
                    <a:pt x="139160" y="403574"/>
                  </a:cubicBezTo>
                  <a:cubicBezTo>
                    <a:pt x="139160" y="257556"/>
                    <a:pt x="257556" y="139160"/>
                    <a:pt x="403574" y="139160"/>
                  </a:cubicBezTo>
                  <a:cubicBezTo>
                    <a:pt x="549593" y="139160"/>
                    <a:pt x="667988" y="257556"/>
                    <a:pt x="667988" y="403574"/>
                  </a:cubicBezTo>
                  <a:cubicBezTo>
                    <a:pt x="667988" y="549593"/>
                    <a:pt x="549593" y="667988"/>
                    <a:pt x="403574" y="667988"/>
                  </a:cubicBezTo>
                  <a:close/>
                </a:path>
              </a:pathLst>
            </a:custGeom>
            <a:solidFill>
              <a:srgbClr val="FFFFFF"/>
            </a:solidFill>
            <a:ln w="28575">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77" name="Graphic 212">
              <a:extLst>
                <a:ext uri="{FF2B5EF4-FFF2-40B4-BE49-F238E27FC236}">
                  <a16:creationId xmlns:a16="http://schemas.microsoft.com/office/drawing/2014/main" id="{28C3CACD-E5A7-4AAC-AE47-75CF7D30FF7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791258" y="619275"/>
              <a:ext cx="932200" cy="932200"/>
            </a:xfrm>
            <a:custGeom>
              <a:avLst/>
              <a:gdLst>
                <a:gd name="connsiteX0" fmla="*/ 403574 w 807148"/>
                <a:gd name="connsiteY0" fmla="*/ 0 h 807148"/>
                <a:gd name="connsiteX1" fmla="*/ 0 w 807148"/>
                <a:gd name="connsiteY1" fmla="*/ 403574 h 807148"/>
                <a:gd name="connsiteX2" fmla="*/ 403574 w 807148"/>
                <a:gd name="connsiteY2" fmla="*/ 807149 h 807148"/>
                <a:gd name="connsiteX3" fmla="*/ 807149 w 807148"/>
                <a:gd name="connsiteY3" fmla="*/ 403574 h 807148"/>
                <a:gd name="connsiteX4" fmla="*/ 403574 w 807148"/>
                <a:gd name="connsiteY4" fmla="*/ 0 h 807148"/>
                <a:gd name="connsiteX5" fmla="*/ 403574 w 807148"/>
                <a:gd name="connsiteY5" fmla="*/ 667988 h 807148"/>
                <a:gd name="connsiteX6" fmla="*/ 139160 w 807148"/>
                <a:gd name="connsiteY6" fmla="*/ 403574 h 807148"/>
                <a:gd name="connsiteX7" fmla="*/ 403574 w 807148"/>
                <a:gd name="connsiteY7" fmla="*/ 139160 h 807148"/>
                <a:gd name="connsiteX8" fmla="*/ 667988 w 807148"/>
                <a:gd name="connsiteY8" fmla="*/ 403574 h 807148"/>
                <a:gd name="connsiteX9" fmla="*/ 403574 w 807148"/>
                <a:gd name="connsiteY9" fmla="*/ 667988 h 8071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07148" h="807148">
                  <a:moveTo>
                    <a:pt x="403574" y="0"/>
                  </a:moveTo>
                  <a:cubicBezTo>
                    <a:pt x="180689" y="0"/>
                    <a:pt x="0" y="180689"/>
                    <a:pt x="0" y="403574"/>
                  </a:cubicBezTo>
                  <a:cubicBezTo>
                    <a:pt x="0" y="626459"/>
                    <a:pt x="180689" y="807149"/>
                    <a:pt x="403574" y="807149"/>
                  </a:cubicBezTo>
                  <a:cubicBezTo>
                    <a:pt x="626459" y="807149"/>
                    <a:pt x="807149" y="626459"/>
                    <a:pt x="807149" y="403574"/>
                  </a:cubicBezTo>
                  <a:cubicBezTo>
                    <a:pt x="807149" y="180689"/>
                    <a:pt x="626459" y="0"/>
                    <a:pt x="403574" y="0"/>
                  </a:cubicBezTo>
                  <a:close/>
                  <a:moveTo>
                    <a:pt x="403574" y="667988"/>
                  </a:moveTo>
                  <a:cubicBezTo>
                    <a:pt x="257556" y="667988"/>
                    <a:pt x="139160" y="549593"/>
                    <a:pt x="139160" y="403574"/>
                  </a:cubicBezTo>
                  <a:cubicBezTo>
                    <a:pt x="139160" y="257556"/>
                    <a:pt x="257556" y="139160"/>
                    <a:pt x="403574" y="139160"/>
                  </a:cubicBezTo>
                  <a:cubicBezTo>
                    <a:pt x="549593" y="139160"/>
                    <a:pt x="667988" y="257556"/>
                    <a:pt x="667988" y="403574"/>
                  </a:cubicBezTo>
                  <a:cubicBezTo>
                    <a:pt x="667988" y="549593"/>
                    <a:pt x="549593" y="667988"/>
                    <a:pt x="403574" y="667988"/>
                  </a:cubicBezTo>
                  <a:close/>
                </a:path>
              </a:pathLst>
            </a:custGeom>
            <a:solidFill>
              <a:schemeClr val="accent3">
                <a:alpha val="20000"/>
              </a:schemeClr>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grpSp>
      <p:sp>
        <p:nvSpPr>
          <p:cNvPr id="3" name="Content Placeholder 2">
            <a:extLst>
              <a:ext uri="{FF2B5EF4-FFF2-40B4-BE49-F238E27FC236}">
                <a16:creationId xmlns:a16="http://schemas.microsoft.com/office/drawing/2014/main" id="{AFA9B50C-7293-43C8-9785-82B498C3E495}"/>
              </a:ext>
            </a:extLst>
          </p:cNvPr>
          <p:cNvSpPr>
            <a:spLocks noGrp="1"/>
          </p:cNvSpPr>
          <p:nvPr>
            <p:ph idx="1"/>
          </p:nvPr>
        </p:nvSpPr>
        <p:spPr>
          <a:xfrm>
            <a:off x="222422" y="1670934"/>
            <a:ext cx="5693423" cy="4351338"/>
          </a:xfrm>
        </p:spPr>
        <p:txBody>
          <a:bodyPr>
            <a:normAutofit/>
          </a:bodyPr>
          <a:lstStyle/>
          <a:p>
            <a:r>
              <a:rPr lang="en-GB" sz="2200" dirty="0">
                <a:effectLst/>
                <a:latin typeface="Arial" panose="020B0604020202020204" pitchFamily="34" charset="0"/>
                <a:ea typeface="Calibri" panose="020F0502020204030204" pitchFamily="34" charset="0"/>
              </a:rPr>
              <a:t>The culture of Hilton, is really advanced and one reason for this is that currently and even before the employees of Hilton were from everywhere, and they never take account of where the person is coming from, that norms and values are there in their country and they only focused on that specific person and the work it was doing. Because this was how things were in Hilton, people that worked and are still working there have nominalised Hilton as being the best place to work in (Hilton, 2018) </a:t>
            </a:r>
            <a:endParaRPr lang="en-GB" sz="2200" dirty="0"/>
          </a:p>
        </p:txBody>
      </p:sp>
      <p:grpSp>
        <p:nvGrpSpPr>
          <p:cNvPr id="79" name="Group 78">
            <a:extLst>
              <a:ext uri="{FF2B5EF4-FFF2-40B4-BE49-F238E27FC236}">
                <a16:creationId xmlns:a16="http://schemas.microsoft.com/office/drawing/2014/main" id="{3A35C15A-135A-4FD3-BA11-A046CFA3907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491531" y="1226111"/>
            <a:ext cx="1598829" cy="531293"/>
            <a:chOff x="6491531" y="1420258"/>
            <a:chExt cx="1598829" cy="531293"/>
          </a:xfrm>
          <a:solidFill>
            <a:schemeClr val="tx1"/>
          </a:solidFill>
        </p:grpSpPr>
        <p:grpSp>
          <p:nvGrpSpPr>
            <p:cNvPr id="80" name="Graphic 190">
              <a:extLst>
                <a:ext uri="{FF2B5EF4-FFF2-40B4-BE49-F238E27FC236}">
                  <a16:creationId xmlns:a16="http://schemas.microsoft.com/office/drawing/2014/main" id="{61E65A99-85A2-448D-AA1F-7690BD01A720}"/>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6491531" y="1420258"/>
              <a:ext cx="1598829" cy="531293"/>
              <a:chOff x="2504802" y="1755501"/>
              <a:chExt cx="1598829" cy="531293"/>
            </a:xfrm>
            <a:grpFill/>
          </p:grpSpPr>
          <p:sp>
            <p:nvSpPr>
              <p:cNvPr id="84" name="Freeform: Shape 83">
                <a:extLst>
                  <a:ext uri="{FF2B5EF4-FFF2-40B4-BE49-F238E27FC236}">
                    <a16:creationId xmlns:a16="http://schemas.microsoft.com/office/drawing/2014/main" id="{A127EC05-3250-408F-8F9F-A73F8B9B1D7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504802" y="2113855"/>
                <a:ext cx="1598614" cy="172939"/>
              </a:xfrm>
              <a:custGeom>
                <a:avLst/>
                <a:gdLst>
                  <a:gd name="connsiteX0" fmla="*/ 1248648 w 1598614"/>
                  <a:gd name="connsiteY0" fmla="*/ 172939 h 172939"/>
                  <a:gd name="connsiteX1" fmla="*/ 1123031 w 1598614"/>
                  <a:gd name="connsiteY1" fmla="*/ 92708 h 172939"/>
                  <a:gd name="connsiteX2" fmla="*/ 1024085 w 1598614"/>
                  <a:gd name="connsiteY2" fmla="*/ 29469 h 172939"/>
                  <a:gd name="connsiteX3" fmla="*/ 925140 w 1598614"/>
                  <a:gd name="connsiteY3" fmla="*/ 92708 h 172939"/>
                  <a:gd name="connsiteX4" fmla="*/ 799522 w 1598614"/>
                  <a:gd name="connsiteY4" fmla="*/ 172939 h 172939"/>
                  <a:gd name="connsiteX5" fmla="*/ 799522 w 1598614"/>
                  <a:gd name="connsiteY5" fmla="*/ 172939 h 172939"/>
                  <a:gd name="connsiteX6" fmla="*/ 673905 w 1598614"/>
                  <a:gd name="connsiteY6" fmla="*/ 92708 h 172939"/>
                  <a:gd name="connsiteX7" fmla="*/ 574959 w 1598614"/>
                  <a:gd name="connsiteY7" fmla="*/ 29469 h 172939"/>
                  <a:gd name="connsiteX8" fmla="*/ 476014 w 1598614"/>
                  <a:gd name="connsiteY8" fmla="*/ 92708 h 172939"/>
                  <a:gd name="connsiteX9" fmla="*/ 350396 w 1598614"/>
                  <a:gd name="connsiteY9" fmla="*/ 172939 h 172939"/>
                  <a:gd name="connsiteX10" fmla="*/ 224778 w 1598614"/>
                  <a:gd name="connsiteY10" fmla="*/ 92708 h 172939"/>
                  <a:gd name="connsiteX11" fmla="*/ 125833 w 1598614"/>
                  <a:gd name="connsiteY11" fmla="*/ 29469 h 172939"/>
                  <a:gd name="connsiteX12" fmla="*/ 26887 w 1598614"/>
                  <a:gd name="connsiteY12" fmla="*/ 92708 h 172939"/>
                  <a:gd name="connsiteX13" fmla="*/ 0 w 1598614"/>
                  <a:gd name="connsiteY13" fmla="*/ 80232 h 172939"/>
                  <a:gd name="connsiteX14" fmla="*/ 125618 w 1598614"/>
                  <a:gd name="connsiteY14" fmla="*/ 0 h 172939"/>
                  <a:gd name="connsiteX15" fmla="*/ 251235 w 1598614"/>
                  <a:gd name="connsiteY15" fmla="*/ 80232 h 172939"/>
                  <a:gd name="connsiteX16" fmla="*/ 350181 w 1598614"/>
                  <a:gd name="connsiteY16" fmla="*/ 143471 h 172939"/>
                  <a:gd name="connsiteX17" fmla="*/ 449126 w 1598614"/>
                  <a:gd name="connsiteY17" fmla="*/ 80232 h 172939"/>
                  <a:gd name="connsiteX18" fmla="*/ 574744 w 1598614"/>
                  <a:gd name="connsiteY18" fmla="*/ 0 h 172939"/>
                  <a:gd name="connsiteX19" fmla="*/ 700362 w 1598614"/>
                  <a:gd name="connsiteY19" fmla="*/ 80232 h 172939"/>
                  <a:gd name="connsiteX20" fmla="*/ 799307 w 1598614"/>
                  <a:gd name="connsiteY20" fmla="*/ 143471 h 172939"/>
                  <a:gd name="connsiteX21" fmla="*/ 799307 w 1598614"/>
                  <a:gd name="connsiteY21" fmla="*/ 143471 h 172939"/>
                  <a:gd name="connsiteX22" fmla="*/ 898253 w 1598614"/>
                  <a:gd name="connsiteY22" fmla="*/ 80232 h 172939"/>
                  <a:gd name="connsiteX23" fmla="*/ 1023870 w 1598614"/>
                  <a:gd name="connsiteY23" fmla="*/ 0 h 172939"/>
                  <a:gd name="connsiteX24" fmla="*/ 1149488 w 1598614"/>
                  <a:gd name="connsiteY24" fmla="*/ 80232 h 172939"/>
                  <a:gd name="connsiteX25" fmla="*/ 1248433 w 1598614"/>
                  <a:gd name="connsiteY25" fmla="*/ 143471 h 172939"/>
                  <a:gd name="connsiteX26" fmla="*/ 1347379 w 1598614"/>
                  <a:gd name="connsiteY26" fmla="*/ 80232 h 172939"/>
                  <a:gd name="connsiteX27" fmla="*/ 1472997 w 1598614"/>
                  <a:gd name="connsiteY27" fmla="*/ 0 h 172939"/>
                  <a:gd name="connsiteX28" fmla="*/ 1598614 w 1598614"/>
                  <a:gd name="connsiteY28" fmla="*/ 80232 h 172939"/>
                  <a:gd name="connsiteX29" fmla="*/ 1571942 w 1598614"/>
                  <a:gd name="connsiteY29" fmla="*/ 92708 h 172939"/>
                  <a:gd name="connsiteX30" fmla="*/ 1472997 w 1598614"/>
                  <a:gd name="connsiteY30" fmla="*/ 29469 h 172939"/>
                  <a:gd name="connsiteX31" fmla="*/ 1374051 w 1598614"/>
                  <a:gd name="connsiteY31" fmla="*/ 92708 h 172939"/>
                  <a:gd name="connsiteX32" fmla="*/ 1248648 w 1598614"/>
                  <a:gd name="connsiteY32" fmla="*/ 172939 h 1729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Lst>
                <a:rect l="l" t="t" r="r" b="b"/>
                <a:pathLst>
                  <a:path w="1598614" h="172939">
                    <a:moveTo>
                      <a:pt x="1248648" y="172939"/>
                    </a:moveTo>
                    <a:cubicBezTo>
                      <a:pt x="1194229" y="172939"/>
                      <a:pt x="1146046" y="142180"/>
                      <a:pt x="1123031" y="92708"/>
                    </a:cubicBezTo>
                    <a:cubicBezTo>
                      <a:pt x="1104962" y="53775"/>
                      <a:pt x="1067105" y="29469"/>
                      <a:pt x="1024085" y="29469"/>
                    </a:cubicBezTo>
                    <a:cubicBezTo>
                      <a:pt x="981066" y="29469"/>
                      <a:pt x="943208" y="53775"/>
                      <a:pt x="925140" y="92708"/>
                    </a:cubicBezTo>
                    <a:cubicBezTo>
                      <a:pt x="902124" y="142180"/>
                      <a:pt x="853942" y="172939"/>
                      <a:pt x="799522" y="172939"/>
                    </a:cubicBezTo>
                    <a:cubicBezTo>
                      <a:pt x="799522" y="172939"/>
                      <a:pt x="799522" y="172939"/>
                      <a:pt x="799522" y="172939"/>
                    </a:cubicBezTo>
                    <a:cubicBezTo>
                      <a:pt x="744887" y="172939"/>
                      <a:pt x="696920" y="142180"/>
                      <a:pt x="673905" y="92708"/>
                    </a:cubicBezTo>
                    <a:cubicBezTo>
                      <a:pt x="655836" y="53775"/>
                      <a:pt x="617979" y="29469"/>
                      <a:pt x="574959" y="29469"/>
                    </a:cubicBezTo>
                    <a:cubicBezTo>
                      <a:pt x="531939" y="29469"/>
                      <a:pt x="494082" y="53775"/>
                      <a:pt x="476014" y="92708"/>
                    </a:cubicBezTo>
                    <a:cubicBezTo>
                      <a:pt x="452998" y="142180"/>
                      <a:pt x="405031" y="172939"/>
                      <a:pt x="350396" y="172939"/>
                    </a:cubicBezTo>
                    <a:cubicBezTo>
                      <a:pt x="295976" y="172939"/>
                      <a:pt x="247794" y="142180"/>
                      <a:pt x="224778" y="92708"/>
                    </a:cubicBezTo>
                    <a:cubicBezTo>
                      <a:pt x="206710" y="53775"/>
                      <a:pt x="168853" y="29469"/>
                      <a:pt x="125833" y="29469"/>
                    </a:cubicBezTo>
                    <a:cubicBezTo>
                      <a:pt x="82813" y="29469"/>
                      <a:pt x="44956" y="53775"/>
                      <a:pt x="26887" y="92708"/>
                    </a:cubicBezTo>
                    <a:lnTo>
                      <a:pt x="0" y="80232"/>
                    </a:lnTo>
                    <a:cubicBezTo>
                      <a:pt x="23016" y="30759"/>
                      <a:pt x="70983" y="0"/>
                      <a:pt x="125618" y="0"/>
                    </a:cubicBezTo>
                    <a:cubicBezTo>
                      <a:pt x="180253" y="0"/>
                      <a:pt x="228220" y="30759"/>
                      <a:pt x="251235" y="80232"/>
                    </a:cubicBezTo>
                    <a:cubicBezTo>
                      <a:pt x="269304" y="119165"/>
                      <a:pt x="307376" y="143471"/>
                      <a:pt x="350181" y="143471"/>
                    </a:cubicBezTo>
                    <a:cubicBezTo>
                      <a:pt x="393201" y="143471"/>
                      <a:pt x="431058" y="119165"/>
                      <a:pt x="449126" y="80232"/>
                    </a:cubicBezTo>
                    <a:cubicBezTo>
                      <a:pt x="472142" y="30759"/>
                      <a:pt x="520324" y="0"/>
                      <a:pt x="574744" y="0"/>
                    </a:cubicBezTo>
                    <a:cubicBezTo>
                      <a:pt x="629164" y="0"/>
                      <a:pt x="677346" y="30759"/>
                      <a:pt x="700362" y="80232"/>
                    </a:cubicBezTo>
                    <a:cubicBezTo>
                      <a:pt x="718430" y="119165"/>
                      <a:pt x="756287" y="143471"/>
                      <a:pt x="799307" y="143471"/>
                    </a:cubicBezTo>
                    <a:lnTo>
                      <a:pt x="799307" y="143471"/>
                    </a:lnTo>
                    <a:cubicBezTo>
                      <a:pt x="842327" y="143471"/>
                      <a:pt x="880184" y="119165"/>
                      <a:pt x="898253" y="80232"/>
                    </a:cubicBezTo>
                    <a:cubicBezTo>
                      <a:pt x="921268" y="30759"/>
                      <a:pt x="969235" y="0"/>
                      <a:pt x="1023870" y="0"/>
                    </a:cubicBezTo>
                    <a:cubicBezTo>
                      <a:pt x="1078505" y="0"/>
                      <a:pt x="1126472" y="30759"/>
                      <a:pt x="1149488" y="80232"/>
                    </a:cubicBezTo>
                    <a:cubicBezTo>
                      <a:pt x="1167556" y="119165"/>
                      <a:pt x="1205414" y="143471"/>
                      <a:pt x="1248433" y="143471"/>
                    </a:cubicBezTo>
                    <a:cubicBezTo>
                      <a:pt x="1291453" y="143471"/>
                      <a:pt x="1329311" y="119165"/>
                      <a:pt x="1347379" y="80232"/>
                    </a:cubicBezTo>
                    <a:cubicBezTo>
                      <a:pt x="1370394" y="30759"/>
                      <a:pt x="1418361" y="0"/>
                      <a:pt x="1472997" y="0"/>
                    </a:cubicBezTo>
                    <a:cubicBezTo>
                      <a:pt x="1527632" y="0"/>
                      <a:pt x="1575814" y="30759"/>
                      <a:pt x="1598614" y="80232"/>
                    </a:cubicBezTo>
                    <a:lnTo>
                      <a:pt x="1571942" y="92708"/>
                    </a:lnTo>
                    <a:cubicBezTo>
                      <a:pt x="1553874" y="53775"/>
                      <a:pt x="1515801" y="29469"/>
                      <a:pt x="1472997" y="29469"/>
                    </a:cubicBezTo>
                    <a:cubicBezTo>
                      <a:pt x="1429977" y="29469"/>
                      <a:pt x="1392119" y="53775"/>
                      <a:pt x="1374051" y="92708"/>
                    </a:cubicBezTo>
                    <a:cubicBezTo>
                      <a:pt x="1351251" y="142180"/>
                      <a:pt x="1303069" y="172939"/>
                      <a:pt x="1248648" y="172939"/>
                    </a:cubicBezTo>
                    <a:close/>
                  </a:path>
                </a:pathLst>
              </a:custGeom>
              <a:grpFill/>
              <a:ln w="21496" cap="flat">
                <a:noFill/>
                <a:prstDash val="solid"/>
                <a:miter/>
              </a:ln>
            </p:spPr>
            <p:txBody>
              <a:bodyPr rtlCol="0" anchor="ctr"/>
              <a:lstStyle/>
              <a:p>
                <a:endParaRPr lang="en-US"/>
              </a:p>
            </p:txBody>
          </p:sp>
          <p:sp>
            <p:nvSpPr>
              <p:cNvPr id="85" name="Freeform: Shape 84">
                <a:extLst>
                  <a:ext uri="{FF2B5EF4-FFF2-40B4-BE49-F238E27FC236}">
                    <a16:creationId xmlns:a16="http://schemas.microsoft.com/office/drawing/2014/main" id="{E6D9B8D4-23BB-4CD2-A0FF-95423AFEB06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504802" y="1755501"/>
                <a:ext cx="1598829" cy="172724"/>
              </a:xfrm>
              <a:custGeom>
                <a:avLst/>
                <a:gdLst>
                  <a:gd name="connsiteX0" fmla="*/ 1248648 w 1598829"/>
                  <a:gd name="connsiteY0" fmla="*/ 172724 h 172724"/>
                  <a:gd name="connsiteX1" fmla="*/ 1123031 w 1598829"/>
                  <a:gd name="connsiteY1" fmla="*/ 92492 h 172724"/>
                  <a:gd name="connsiteX2" fmla="*/ 1024085 w 1598829"/>
                  <a:gd name="connsiteY2" fmla="*/ 29253 h 172724"/>
                  <a:gd name="connsiteX3" fmla="*/ 925140 w 1598829"/>
                  <a:gd name="connsiteY3" fmla="*/ 92492 h 172724"/>
                  <a:gd name="connsiteX4" fmla="*/ 799522 w 1598829"/>
                  <a:gd name="connsiteY4" fmla="*/ 172724 h 172724"/>
                  <a:gd name="connsiteX5" fmla="*/ 799522 w 1598829"/>
                  <a:gd name="connsiteY5" fmla="*/ 172724 h 172724"/>
                  <a:gd name="connsiteX6" fmla="*/ 673905 w 1598829"/>
                  <a:gd name="connsiteY6" fmla="*/ 92492 h 172724"/>
                  <a:gd name="connsiteX7" fmla="*/ 574959 w 1598829"/>
                  <a:gd name="connsiteY7" fmla="*/ 29253 h 172724"/>
                  <a:gd name="connsiteX8" fmla="*/ 476014 w 1598829"/>
                  <a:gd name="connsiteY8" fmla="*/ 92492 h 172724"/>
                  <a:gd name="connsiteX9" fmla="*/ 350396 w 1598829"/>
                  <a:gd name="connsiteY9" fmla="*/ 172724 h 172724"/>
                  <a:gd name="connsiteX10" fmla="*/ 224778 w 1598829"/>
                  <a:gd name="connsiteY10" fmla="*/ 92492 h 172724"/>
                  <a:gd name="connsiteX11" fmla="*/ 125833 w 1598829"/>
                  <a:gd name="connsiteY11" fmla="*/ 29253 h 172724"/>
                  <a:gd name="connsiteX12" fmla="*/ 26887 w 1598829"/>
                  <a:gd name="connsiteY12" fmla="*/ 92492 h 172724"/>
                  <a:gd name="connsiteX13" fmla="*/ 0 w 1598829"/>
                  <a:gd name="connsiteY13" fmla="*/ 80232 h 172724"/>
                  <a:gd name="connsiteX14" fmla="*/ 125618 w 1598829"/>
                  <a:gd name="connsiteY14" fmla="*/ 0 h 172724"/>
                  <a:gd name="connsiteX15" fmla="*/ 251235 w 1598829"/>
                  <a:gd name="connsiteY15" fmla="*/ 80232 h 172724"/>
                  <a:gd name="connsiteX16" fmla="*/ 350181 w 1598829"/>
                  <a:gd name="connsiteY16" fmla="*/ 143471 h 172724"/>
                  <a:gd name="connsiteX17" fmla="*/ 449126 w 1598829"/>
                  <a:gd name="connsiteY17" fmla="*/ 80232 h 172724"/>
                  <a:gd name="connsiteX18" fmla="*/ 574744 w 1598829"/>
                  <a:gd name="connsiteY18" fmla="*/ 0 h 172724"/>
                  <a:gd name="connsiteX19" fmla="*/ 700362 w 1598829"/>
                  <a:gd name="connsiteY19" fmla="*/ 80232 h 172724"/>
                  <a:gd name="connsiteX20" fmla="*/ 799307 w 1598829"/>
                  <a:gd name="connsiteY20" fmla="*/ 143471 h 172724"/>
                  <a:gd name="connsiteX21" fmla="*/ 799307 w 1598829"/>
                  <a:gd name="connsiteY21" fmla="*/ 143471 h 172724"/>
                  <a:gd name="connsiteX22" fmla="*/ 898253 w 1598829"/>
                  <a:gd name="connsiteY22" fmla="*/ 80232 h 172724"/>
                  <a:gd name="connsiteX23" fmla="*/ 1024085 w 1598829"/>
                  <a:gd name="connsiteY23" fmla="*/ 0 h 172724"/>
                  <a:gd name="connsiteX24" fmla="*/ 1149703 w 1598829"/>
                  <a:gd name="connsiteY24" fmla="*/ 80232 h 172724"/>
                  <a:gd name="connsiteX25" fmla="*/ 1248648 w 1598829"/>
                  <a:gd name="connsiteY25" fmla="*/ 143471 h 172724"/>
                  <a:gd name="connsiteX26" fmla="*/ 1347594 w 1598829"/>
                  <a:gd name="connsiteY26" fmla="*/ 80232 h 172724"/>
                  <a:gd name="connsiteX27" fmla="*/ 1473212 w 1598829"/>
                  <a:gd name="connsiteY27" fmla="*/ 0 h 172724"/>
                  <a:gd name="connsiteX28" fmla="*/ 1598829 w 1598829"/>
                  <a:gd name="connsiteY28" fmla="*/ 80232 h 172724"/>
                  <a:gd name="connsiteX29" fmla="*/ 1572157 w 1598829"/>
                  <a:gd name="connsiteY29" fmla="*/ 92492 h 172724"/>
                  <a:gd name="connsiteX30" fmla="*/ 1473212 w 1598829"/>
                  <a:gd name="connsiteY30" fmla="*/ 29253 h 172724"/>
                  <a:gd name="connsiteX31" fmla="*/ 1374266 w 1598829"/>
                  <a:gd name="connsiteY31" fmla="*/ 92492 h 172724"/>
                  <a:gd name="connsiteX32" fmla="*/ 1248648 w 1598829"/>
                  <a:gd name="connsiteY32" fmla="*/ 172724 h 1727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Lst>
                <a:rect l="l" t="t" r="r" b="b"/>
                <a:pathLst>
                  <a:path w="1598829" h="172724">
                    <a:moveTo>
                      <a:pt x="1248648" y="172724"/>
                    </a:moveTo>
                    <a:cubicBezTo>
                      <a:pt x="1194229" y="172724"/>
                      <a:pt x="1146046" y="141965"/>
                      <a:pt x="1123031" y="92492"/>
                    </a:cubicBezTo>
                    <a:cubicBezTo>
                      <a:pt x="1104962" y="53560"/>
                      <a:pt x="1067105" y="29253"/>
                      <a:pt x="1024085" y="29253"/>
                    </a:cubicBezTo>
                    <a:cubicBezTo>
                      <a:pt x="981066" y="29253"/>
                      <a:pt x="943208" y="53560"/>
                      <a:pt x="925140" y="92492"/>
                    </a:cubicBezTo>
                    <a:cubicBezTo>
                      <a:pt x="902124" y="141965"/>
                      <a:pt x="853942" y="172724"/>
                      <a:pt x="799522" y="172724"/>
                    </a:cubicBezTo>
                    <a:cubicBezTo>
                      <a:pt x="799522" y="172724"/>
                      <a:pt x="799522" y="172724"/>
                      <a:pt x="799522" y="172724"/>
                    </a:cubicBezTo>
                    <a:cubicBezTo>
                      <a:pt x="744887" y="172724"/>
                      <a:pt x="696920" y="141965"/>
                      <a:pt x="673905" y="92492"/>
                    </a:cubicBezTo>
                    <a:cubicBezTo>
                      <a:pt x="655836" y="53560"/>
                      <a:pt x="617979" y="29253"/>
                      <a:pt x="574959" y="29253"/>
                    </a:cubicBezTo>
                    <a:cubicBezTo>
                      <a:pt x="531939" y="29253"/>
                      <a:pt x="494082" y="53560"/>
                      <a:pt x="476014" y="92492"/>
                    </a:cubicBezTo>
                    <a:cubicBezTo>
                      <a:pt x="452998" y="141965"/>
                      <a:pt x="405031" y="172724"/>
                      <a:pt x="350396" y="172724"/>
                    </a:cubicBezTo>
                    <a:cubicBezTo>
                      <a:pt x="295976" y="172724"/>
                      <a:pt x="247794" y="141965"/>
                      <a:pt x="224778" y="92492"/>
                    </a:cubicBezTo>
                    <a:cubicBezTo>
                      <a:pt x="206710" y="53560"/>
                      <a:pt x="168853" y="29253"/>
                      <a:pt x="125833" y="29253"/>
                    </a:cubicBezTo>
                    <a:cubicBezTo>
                      <a:pt x="82813" y="29253"/>
                      <a:pt x="44956" y="53560"/>
                      <a:pt x="26887" y="92492"/>
                    </a:cubicBezTo>
                    <a:lnTo>
                      <a:pt x="0" y="80232"/>
                    </a:lnTo>
                    <a:cubicBezTo>
                      <a:pt x="23016" y="30759"/>
                      <a:pt x="70983" y="0"/>
                      <a:pt x="125618" y="0"/>
                    </a:cubicBezTo>
                    <a:cubicBezTo>
                      <a:pt x="180253" y="0"/>
                      <a:pt x="228220" y="30759"/>
                      <a:pt x="251235" y="80232"/>
                    </a:cubicBezTo>
                    <a:cubicBezTo>
                      <a:pt x="269304" y="119165"/>
                      <a:pt x="307376" y="143471"/>
                      <a:pt x="350181" y="143471"/>
                    </a:cubicBezTo>
                    <a:cubicBezTo>
                      <a:pt x="393201" y="143471"/>
                      <a:pt x="431058" y="119165"/>
                      <a:pt x="449126" y="80232"/>
                    </a:cubicBezTo>
                    <a:cubicBezTo>
                      <a:pt x="472142" y="30759"/>
                      <a:pt x="520324" y="0"/>
                      <a:pt x="574744" y="0"/>
                    </a:cubicBezTo>
                    <a:cubicBezTo>
                      <a:pt x="629164" y="0"/>
                      <a:pt x="677346" y="30759"/>
                      <a:pt x="700362" y="80232"/>
                    </a:cubicBezTo>
                    <a:cubicBezTo>
                      <a:pt x="718430" y="119165"/>
                      <a:pt x="756287" y="143471"/>
                      <a:pt x="799307" y="143471"/>
                    </a:cubicBezTo>
                    <a:lnTo>
                      <a:pt x="799307" y="143471"/>
                    </a:lnTo>
                    <a:cubicBezTo>
                      <a:pt x="842327" y="143471"/>
                      <a:pt x="880184" y="119165"/>
                      <a:pt x="898253" y="80232"/>
                    </a:cubicBezTo>
                    <a:cubicBezTo>
                      <a:pt x="921483" y="30759"/>
                      <a:pt x="969450" y="0"/>
                      <a:pt x="1024085" y="0"/>
                    </a:cubicBezTo>
                    <a:cubicBezTo>
                      <a:pt x="1078720" y="0"/>
                      <a:pt x="1126688" y="30759"/>
                      <a:pt x="1149703" y="80232"/>
                    </a:cubicBezTo>
                    <a:cubicBezTo>
                      <a:pt x="1167771" y="119165"/>
                      <a:pt x="1205629" y="143471"/>
                      <a:pt x="1248648" y="143471"/>
                    </a:cubicBezTo>
                    <a:cubicBezTo>
                      <a:pt x="1291668" y="143471"/>
                      <a:pt x="1329526" y="119165"/>
                      <a:pt x="1347594" y="80232"/>
                    </a:cubicBezTo>
                    <a:cubicBezTo>
                      <a:pt x="1370610" y="30759"/>
                      <a:pt x="1418792" y="0"/>
                      <a:pt x="1473212" y="0"/>
                    </a:cubicBezTo>
                    <a:cubicBezTo>
                      <a:pt x="1527847" y="0"/>
                      <a:pt x="1576029" y="30759"/>
                      <a:pt x="1598829" y="80232"/>
                    </a:cubicBezTo>
                    <a:lnTo>
                      <a:pt x="1572157" y="92492"/>
                    </a:lnTo>
                    <a:cubicBezTo>
                      <a:pt x="1554089" y="53560"/>
                      <a:pt x="1516016" y="29253"/>
                      <a:pt x="1473212" y="29253"/>
                    </a:cubicBezTo>
                    <a:cubicBezTo>
                      <a:pt x="1430192" y="29253"/>
                      <a:pt x="1392335" y="53560"/>
                      <a:pt x="1374266" y="92492"/>
                    </a:cubicBezTo>
                    <a:cubicBezTo>
                      <a:pt x="1351251" y="141965"/>
                      <a:pt x="1303069" y="172724"/>
                      <a:pt x="1248648" y="172724"/>
                    </a:cubicBezTo>
                    <a:close/>
                  </a:path>
                </a:pathLst>
              </a:custGeom>
              <a:grpFill/>
              <a:ln w="21496" cap="flat">
                <a:noFill/>
                <a:prstDash val="solid"/>
                <a:miter/>
              </a:ln>
            </p:spPr>
            <p:txBody>
              <a:bodyPr rtlCol="0" anchor="ctr"/>
              <a:lstStyle/>
              <a:p>
                <a:endParaRPr lang="en-US" dirty="0"/>
              </a:p>
            </p:txBody>
          </p:sp>
        </p:grpSp>
        <p:grpSp>
          <p:nvGrpSpPr>
            <p:cNvPr id="81" name="Graphic 190">
              <a:extLst>
                <a:ext uri="{FF2B5EF4-FFF2-40B4-BE49-F238E27FC236}">
                  <a16:creationId xmlns:a16="http://schemas.microsoft.com/office/drawing/2014/main" id="{91DC38B0-ED19-4BAC-A009-485461F23D8A}"/>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6491531" y="1420258"/>
              <a:ext cx="1598829" cy="531293"/>
              <a:chOff x="2504802" y="1755501"/>
              <a:chExt cx="1598829" cy="531293"/>
            </a:xfrm>
            <a:grpFill/>
          </p:grpSpPr>
          <p:sp>
            <p:nvSpPr>
              <p:cNvPr id="82" name="Freeform: Shape 81">
                <a:extLst>
                  <a:ext uri="{FF2B5EF4-FFF2-40B4-BE49-F238E27FC236}">
                    <a16:creationId xmlns:a16="http://schemas.microsoft.com/office/drawing/2014/main" id="{1A2C10C3-E625-41E2-8047-2AE4A87F330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504802" y="2113855"/>
                <a:ext cx="1598614" cy="172939"/>
              </a:xfrm>
              <a:custGeom>
                <a:avLst/>
                <a:gdLst>
                  <a:gd name="connsiteX0" fmla="*/ 1248648 w 1598614"/>
                  <a:gd name="connsiteY0" fmla="*/ 172939 h 172939"/>
                  <a:gd name="connsiteX1" fmla="*/ 1123031 w 1598614"/>
                  <a:gd name="connsiteY1" fmla="*/ 92708 h 172939"/>
                  <a:gd name="connsiteX2" fmla="*/ 1024085 w 1598614"/>
                  <a:gd name="connsiteY2" fmla="*/ 29469 h 172939"/>
                  <a:gd name="connsiteX3" fmla="*/ 925140 w 1598614"/>
                  <a:gd name="connsiteY3" fmla="*/ 92708 h 172939"/>
                  <a:gd name="connsiteX4" fmla="*/ 799522 w 1598614"/>
                  <a:gd name="connsiteY4" fmla="*/ 172939 h 172939"/>
                  <a:gd name="connsiteX5" fmla="*/ 799522 w 1598614"/>
                  <a:gd name="connsiteY5" fmla="*/ 172939 h 172939"/>
                  <a:gd name="connsiteX6" fmla="*/ 673905 w 1598614"/>
                  <a:gd name="connsiteY6" fmla="*/ 92708 h 172939"/>
                  <a:gd name="connsiteX7" fmla="*/ 574959 w 1598614"/>
                  <a:gd name="connsiteY7" fmla="*/ 29469 h 172939"/>
                  <a:gd name="connsiteX8" fmla="*/ 476014 w 1598614"/>
                  <a:gd name="connsiteY8" fmla="*/ 92708 h 172939"/>
                  <a:gd name="connsiteX9" fmla="*/ 350396 w 1598614"/>
                  <a:gd name="connsiteY9" fmla="*/ 172939 h 172939"/>
                  <a:gd name="connsiteX10" fmla="*/ 224778 w 1598614"/>
                  <a:gd name="connsiteY10" fmla="*/ 92708 h 172939"/>
                  <a:gd name="connsiteX11" fmla="*/ 125833 w 1598614"/>
                  <a:gd name="connsiteY11" fmla="*/ 29469 h 172939"/>
                  <a:gd name="connsiteX12" fmla="*/ 26887 w 1598614"/>
                  <a:gd name="connsiteY12" fmla="*/ 92708 h 172939"/>
                  <a:gd name="connsiteX13" fmla="*/ 0 w 1598614"/>
                  <a:gd name="connsiteY13" fmla="*/ 80232 h 172939"/>
                  <a:gd name="connsiteX14" fmla="*/ 125618 w 1598614"/>
                  <a:gd name="connsiteY14" fmla="*/ 0 h 172939"/>
                  <a:gd name="connsiteX15" fmla="*/ 251235 w 1598614"/>
                  <a:gd name="connsiteY15" fmla="*/ 80232 h 172939"/>
                  <a:gd name="connsiteX16" fmla="*/ 350181 w 1598614"/>
                  <a:gd name="connsiteY16" fmla="*/ 143471 h 172939"/>
                  <a:gd name="connsiteX17" fmla="*/ 449126 w 1598614"/>
                  <a:gd name="connsiteY17" fmla="*/ 80232 h 172939"/>
                  <a:gd name="connsiteX18" fmla="*/ 574744 w 1598614"/>
                  <a:gd name="connsiteY18" fmla="*/ 0 h 172939"/>
                  <a:gd name="connsiteX19" fmla="*/ 700362 w 1598614"/>
                  <a:gd name="connsiteY19" fmla="*/ 80232 h 172939"/>
                  <a:gd name="connsiteX20" fmla="*/ 799307 w 1598614"/>
                  <a:gd name="connsiteY20" fmla="*/ 143471 h 172939"/>
                  <a:gd name="connsiteX21" fmla="*/ 799307 w 1598614"/>
                  <a:gd name="connsiteY21" fmla="*/ 143471 h 172939"/>
                  <a:gd name="connsiteX22" fmla="*/ 898253 w 1598614"/>
                  <a:gd name="connsiteY22" fmla="*/ 80232 h 172939"/>
                  <a:gd name="connsiteX23" fmla="*/ 1023870 w 1598614"/>
                  <a:gd name="connsiteY23" fmla="*/ 0 h 172939"/>
                  <a:gd name="connsiteX24" fmla="*/ 1149488 w 1598614"/>
                  <a:gd name="connsiteY24" fmla="*/ 80232 h 172939"/>
                  <a:gd name="connsiteX25" fmla="*/ 1248433 w 1598614"/>
                  <a:gd name="connsiteY25" fmla="*/ 143471 h 172939"/>
                  <a:gd name="connsiteX26" fmla="*/ 1347379 w 1598614"/>
                  <a:gd name="connsiteY26" fmla="*/ 80232 h 172939"/>
                  <a:gd name="connsiteX27" fmla="*/ 1472997 w 1598614"/>
                  <a:gd name="connsiteY27" fmla="*/ 0 h 172939"/>
                  <a:gd name="connsiteX28" fmla="*/ 1598614 w 1598614"/>
                  <a:gd name="connsiteY28" fmla="*/ 80232 h 172939"/>
                  <a:gd name="connsiteX29" fmla="*/ 1571942 w 1598614"/>
                  <a:gd name="connsiteY29" fmla="*/ 92708 h 172939"/>
                  <a:gd name="connsiteX30" fmla="*/ 1472997 w 1598614"/>
                  <a:gd name="connsiteY30" fmla="*/ 29469 h 172939"/>
                  <a:gd name="connsiteX31" fmla="*/ 1374051 w 1598614"/>
                  <a:gd name="connsiteY31" fmla="*/ 92708 h 172939"/>
                  <a:gd name="connsiteX32" fmla="*/ 1248648 w 1598614"/>
                  <a:gd name="connsiteY32" fmla="*/ 172939 h 1729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Lst>
                <a:rect l="l" t="t" r="r" b="b"/>
                <a:pathLst>
                  <a:path w="1598614" h="172939">
                    <a:moveTo>
                      <a:pt x="1248648" y="172939"/>
                    </a:moveTo>
                    <a:cubicBezTo>
                      <a:pt x="1194229" y="172939"/>
                      <a:pt x="1146046" y="142180"/>
                      <a:pt x="1123031" y="92708"/>
                    </a:cubicBezTo>
                    <a:cubicBezTo>
                      <a:pt x="1104962" y="53775"/>
                      <a:pt x="1067105" y="29469"/>
                      <a:pt x="1024085" y="29469"/>
                    </a:cubicBezTo>
                    <a:cubicBezTo>
                      <a:pt x="981066" y="29469"/>
                      <a:pt x="943208" y="53775"/>
                      <a:pt x="925140" y="92708"/>
                    </a:cubicBezTo>
                    <a:cubicBezTo>
                      <a:pt x="902124" y="142180"/>
                      <a:pt x="853942" y="172939"/>
                      <a:pt x="799522" y="172939"/>
                    </a:cubicBezTo>
                    <a:cubicBezTo>
                      <a:pt x="799522" y="172939"/>
                      <a:pt x="799522" y="172939"/>
                      <a:pt x="799522" y="172939"/>
                    </a:cubicBezTo>
                    <a:cubicBezTo>
                      <a:pt x="744887" y="172939"/>
                      <a:pt x="696920" y="142180"/>
                      <a:pt x="673905" y="92708"/>
                    </a:cubicBezTo>
                    <a:cubicBezTo>
                      <a:pt x="655836" y="53775"/>
                      <a:pt x="617979" y="29469"/>
                      <a:pt x="574959" y="29469"/>
                    </a:cubicBezTo>
                    <a:cubicBezTo>
                      <a:pt x="531939" y="29469"/>
                      <a:pt x="494082" y="53775"/>
                      <a:pt x="476014" y="92708"/>
                    </a:cubicBezTo>
                    <a:cubicBezTo>
                      <a:pt x="452998" y="142180"/>
                      <a:pt x="405031" y="172939"/>
                      <a:pt x="350396" y="172939"/>
                    </a:cubicBezTo>
                    <a:cubicBezTo>
                      <a:pt x="295976" y="172939"/>
                      <a:pt x="247794" y="142180"/>
                      <a:pt x="224778" y="92708"/>
                    </a:cubicBezTo>
                    <a:cubicBezTo>
                      <a:pt x="206710" y="53775"/>
                      <a:pt x="168853" y="29469"/>
                      <a:pt x="125833" y="29469"/>
                    </a:cubicBezTo>
                    <a:cubicBezTo>
                      <a:pt x="82813" y="29469"/>
                      <a:pt x="44956" y="53775"/>
                      <a:pt x="26887" y="92708"/>
                    </a:cubicBezTo>
                    <a:lnTo>
                      <a:pt x="0" y="80232"/>
                    </a:lnTo>
                    <a:cubicBezTo>
                      <a:pt x="23016" y="30759"/>
                      <a:pt x="70983" y="0"/>
                      <a:pt x="125618" y="0"/>
                    </a:cubicBezTo>
                    <a:cubicBezTo>
                      <a:pt x="180253" y="0"/>
                      <a:pt x="228220" y="30759"/>
                      <a:pt x="251235" y="80232"/>
                    </a:cubicBezTo>
                    <a:cubicBezTo>
                      <a:pt x="269304" y="119165"/>
                      <a:pt x="307376" y="143471"/>
                      <a:pt x="350181" y="143471"/>
                    </a:cubicBezTo>
                    <a:cubicBezTo>
                      <a:pt x="393201" y="143471"/>
                      <a:pt x="431058" y="119165"/>
                      <a:pt x="449126" y="80232"/>
                    </a:cubicBezTo>
                    <a:cubicBezTo>
                      <a:pt x="472142" y="30759"/>
                      <a:pt x="520324" y="0"/>
                      <a:pt x="574744" y="0"/>
                    </a:cubicBezTo>
                    <a:cubicBezTo>
                      <a:pt x="629164" y="0"/>
                      <a:pt x="677346" y="30759"/>
                      <a:pt x="700362" y="80232"/>
                    </a:cubicBezTo>
                    <a:cubicBezTo>
                      <a:pt x="718430" y="119165"/>
                      <a:pt x="756287" y="143471"/>
                      <a:pt x="799307" y="143471"/>
                    </a:cubicBezTo>
                    <a:lnTo>
                      <a:pt x="799307" y="143471"/>
                    </a:lnTo>
                    <a:cubicBezTo>
                      <a:pt x="842327" y="143471"/>
                      <a:pt x="880184" y="119165"/>
                      <a:pt x="898253" y="80232"/>
                    </a:cubicBezTo>
                    <a:cubicBezTo>
                      <a:pt x="921268" y="30759"/>
                      <a:pt x="969235" y="0"/>
                      <a:pt x="1023870" y="0"/>
                    </a:cubicBezTo>
                    <a:cubicBezTo>
                      <a:pt x="1078505" y="0"/>
                      <a:pt x="1126472" y="30759"/>
                      <a:pt x="1149488" y="80232"/>
                    </a:cubicBezTo>
                    <a:cubicBezTo>
                      <a:pt x="1167556" y="119165"/>
                      <a:pt x="1205414" y="143471"/>
                      <a:pt x="1248433" y="143471"/>
                    </a:cubicBezTo>
                    <a:cubicBezTo>
                      <a:pt x="1291453" y="143471"/>
                      <a:pt x="1329311" y="119165"/>
                      <a:pt x="1347379" y="80232"/>
                    </a:cubicBezTo>
                    <a:cubicBezTo>
                      <a:pt x="1370394" y="30759"/>
                      <a:pt x="1418361" y="0"/>
                      <a:pt x="1472997" y="0"/>
                    </a:cubicBezTo>
                    <a:cubicBezTo>
                      <a:pt x="1527632" y="0"/>
                      <a:pt x="1575814" y="30759"/>
                      <a:pt x="1598614" y="80232"/>
                    </a:cubicBezTo>
                    <a:lnTo>
                      <a:pt x="1571942" y="92708"/>
                    </a:lnTo>
                    <a:cubicBezTo>
                      <a:pt x="1553874" y="53775"/>
                      <a:pt x="1515801" y="29469"/>
                      <a:pt x="1472997" y="29469"/>
                    </a:cubicBezTo>
                    <a:cubicBezTo>
                      <a:pt x="1429977" y="29469"/>
                      <a:pt x="1392119" y="53775"/>
                      <a:pt x="1374051" y="92708"/>
                    </a:cubicBezTo>
                    <a:cubicBezTo>
                      <a:pt x="1351251" y="142180"/>
                      <a:pt x="1303069" y="172939"/>
                      <a:pt x="1248648" y="172939"/>
                    </a:cubicBezTo>
                    <a:close/>
                  </a:path>
                </a:pathLst>
              </a:custGeom>
              <a:grpFill/>
              <a:ln w="21496" cap="flat">
                <a:noFill/>
                <a:prstDash val="solid"/>
                <a:miter/>
              </a:ln>
            </p:spPr>
            <p:txBody>
              <a:bodyPr rtlCol="0" anchor="ctr"/>
              <a:lstStyle/>
              <a:p>
                <a:endParaRPr lang="en-US"/>
              </a:p>
            </p:txBody>
          </p:sp>
          <p:sp>
            <p:nvSpPr>
              <p:cNvPr id="83" name="Freeform: Shape 82">
                <a:extLst>
                  <a:ext uri="{FF2B5EF4-FFF2-40B4-BE49-F238E27FC236}">
                    <a16:creationId xmlns:a16="http://schemas.microsoft.com/office/drawing/2014/main" id="{0F0340A9-BD8A-4ABB-9AC1-7A14DF22EE6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504802" y="1755501"/>
                <a:ext cx="1598829" cy="172724"/>
              </a:xfrm>
              <a:custGeom>
                <a:avLst/>
                <a:gdLst>
                  <a:gd name="connsiteX0" fmla="*/ 1248648 w 1598829"/>
                  <a:gd name="connsiteY0" fmla="*/ 172724 h 172724"/>
                  <a:gd name="connsiteX1" fmla="*/ 1123031 w 1598829"/>
                  <a:gd name="connsiteY1" fmla="*/ 92492 h 172724"/>
                  <a:gd name="connsiteX2" fmla="*/ 1024085 w 1598829"/>
                  <a:gd name="connsiteY2" fmla="*/ 29253 h 172724"/>
                  <a:gd name="connsiteX3" fmla="*/ 925140 w 1598829"/>
                  <a:gd name="connsiteY3" fmla="*/ 92492 h 172724"/>
                  <a:gd name="connsiteX4" fmla="*/ 799522 w 1598829"/>
                  <a:gd name="connsiteY4" fmla="*/ 172724 h 172724"/>
                  <a:gd name="connsiteX5" fmla="*/ 799522 w 1598829"/>
                  <a:gd name="connsiteY5" fmla="*/ 172724 h 172724"/>
                  <a:gd name="connsiteX6" fmla="*/ 673905 w 1598829"/>
                  <a:gd name="connsiteY6" fmla="*/ 92492 h 172724"/>
                  <a:gd name="connsiteX7" fmla="*/ 574959 w 1598829"/>
                  <a:gd name="connsiteY7" fmla="*/ 29253 h 172724"/>
                  <a:gd name="connsiteX8" fmla="*/ 476014 w 1598829"/>
                  <a:gd name="connsiteY8" fmla="*/ 92492 h 172724"/>
                  <a:gd name="connsiteX9" fmla="*/ 350396 w 1598829"/>
                  <a:gd name="connsiteY9" fmla="*/ 172724 h 172724"/>
                  <a:gd name="connsiteX10" fmla="*/ 224778 w 1598829"/>
                  <a:gd name="connsiteY10" fmla="*/ 92492 h 172724"/>
                  <a:gd name="connsiteX11" fmla="*/ 125833 w 1598829"/>
                  <a:gd name="connsiteY11" fmla="*/ 29253 h 172724"/>
                  <a:gd name="connsiteX12" fmla="*/ 26887 w 1598829"/>
                  <a:gd name="connsiteY12" fmla="*/ 92492 h 172724"/>
                  <a:gd name="connsiteX13" fmla="*/ 0 w 1598829"/>
                  <a:gd name="connsiteY13" fmla="*/ 80232 h 172724"/>
                  <a:gd name="connsiteX14" fmla="*/ 125618 w 1598829"/>
                  <a:gd name="connsiteY14" fmla="*/ 0 h 172724"/>
                  <a:gd name="connsiteX15" fmla="*/ 251235 w 1598829"/>
                  <a:gd name="connsiteY15" fmla="*/ 80232 h 172724"/>
                  <a:gd name="connsiteX16" fmla="*/ 350181 w 1598829"/>
                  <a:gd name="connsiteY16" fmla="*/ 143471 h 172724"/>
                  <a:gd name="connsiteX17" fmla="*/ 449126 w 1598829"/>
                  <a:gd name="connsiteY17" fmla="*/ 80232 h 172724"/>
                  <a:gd name="connsiteX18" fmla="*/ 574744 w 1598829"/>
                  <a:gd name="connsiteY18" fmla="*/ 0 h 172724"/>
                  <a:gd name="connsiteX19" fmla="*/ 700362 w 1598829"/>
                  <a:gd name="connsiteY19" fmla="*/ 80232 h 172724"/>
                  <a:gd name="connsiteX20" fmla="*/ 799307 w 1598829"/>
                  <a:gd name="connsiteY20" fmla="*/ 143471 h 172724"/>
                  <a:gd name="connsiteX21" fmla="*/ 799307 w 1598829"/>
                  <a:gd name="connsiteY21" fmla="*/ 143471 h 172724"/>
                  <a:gd name="connsiteX22" fmla="*/ 898253 w 1598829"/>
                  <a:gd name="connsiteY22" fmla="*/ 80232 h 172724"/>
                  <a:gd name="connsiteX23" fmla="*/ 1024085 w 1598829"/>
                  <a:gd name="connsiteY23" fmla="*/ 0 h 172724"/>
                  <a:gd name="connsiteX24" fmla="*/ 1149703 w 1598829"/>
                  <a:gd name="connsiteY24" fmla="*/ 80232 h 172724"/>
                  <a:gd name="connsiteX25" fmla="*/ 1248648 w 1598829"/>
                  <a:gd name="connsiteY25" fmla="*/ 143471 h 172724"/>
                  <a:gd name="connsiteX26" fmla="*/ 1347594 w 1598829"/>
                  <a:gd name="connsiteY26" fmla="*/ 80232 h 172724"/>
                  <a:gd name="connsiteX27" fmla="*/ 1473212 w 1598829"/>
                  <a:gd name="connsiteY27" fmla="*/ 0 h 172724"/>
                  <a:gd name="connsiteX28" fmla="*/ 1598829 w 1598829"/>
                  <a:gd name="connsiteY28" fmla="*/ 80232 h 172724"/>
                  <a:gd name="connsiteX29" fmla="*/ 1572157 w 1598829"/>
                  <a:gd name="connsiteY29" fmla="*/ 92492 h 172724"/>
                  <a:gd name="connsiteX30" fmla="*/ 1473212 w 1598829"/>
                  <a:gd name="connsiteY30" fmla="*/ 29253 h 172724"/>
                  <a:gd name="connsiteX31" fmla="*/ 1374266 w 1598829"/>
                  <a:gd name="connsiteY31" fmla="*/ 92492 h 172724"/>
                  <a:gd name="connsiteX32" fmla="*/ 1248648 w 1598829"/>
                  <a:gd name="connsiteY32" fmla="*/ 172724 h 1727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Lst>
                <a:rect l="l" t="t" r="r" b="b"/>
                <a:pathLst>
                  <a:path w="1598829" h="172724">
                    <a:moveTo>
                      <a:pt x="1248648" y="172724"/>
                    </a:moveTo>
                    <a:cubicBezTo>
                      <a:pt x="1194229" y="172724"/>
                      <a:pt x="1146046" y="141965"/>
                      <a:pt x="1123031" y="92492"/>
                    </a:cubicBezTo>
                    <a:cubicBezTo>
                      <a:pt x="1104962" y="53560"/>
                      <a:pt x="1067105" y="29253"/>
                      <a:pt x="1024085" y="29253"/>
                    </a:cubicBezTo>
                    <a:cubicBezTo>
                      <a:pt x="981066" y="29253"/>
                      <a:pt x="943208" y="53560"/>
                      <a:pt x="925140" y="92492"/>
                    </a:cubicBezTo>
                    <a:cubicBezTo>
                      <a:pt x="902124" y="141965"/>
                      <a:pt x="853942" y="172724"/>
                      <a:pt x="799522" y="172724"/>
                    </a:cubicBezTo>
                    <a:cubicBezTo>
                      <a:pt x="799522" y="172724"/>
                      <a:pt x="799522" y="172724"/>
                      <a:pt x="799522" y="172724"/>
                    </a:cubicBezTo>
                    <a:cubicBezTo>
                      <a:pt x="744887" y="172724"/>
                      <a:pt x="696920" y="141965"/>
                      <a:pt x="673905" y="92492"/>
                    </a:cubicBezTo>
                    <a:cubicBezTo>
                      <a:pt x="655836" y="53560"/>
                      <a:pt x="617979" y="29253"/>
                      <a:pt x="574959" y="29253"/>
                    </a:cubicBezTo>
                    <a:cubicBezTo>
                      <a:pt x="531939" y="29253"/>
                      <a:pt x="494082" y="53560"/>
                      <a:pt x="476014" y="92492"/>
                    </a:cubicBezTo>
                    <a:cubicBezTo>
                      <a:pt x="452998" y="141965"/>
                      <a:pt x="405031" y="172724"/>
                      <a:pt x="350396" y="172724"/>
                    </a:cubicBezTo>
                    <a:cubicBezTo>
                      <a:pt x="295976" y="172724"/>
                      <a:pt x="247794" y="141965"/>
                      <a:pt x="224778" y="92492"/>
                    </a:cubicBezTo>
                    <a:cubicBezTo>
                      <a:pt x="206710" y="53560"/>
                      <a:pt x="168853" y="29253"/>
                      <a:pt x="125833" y="29253"/>
                    </a:cubicBezTo>
                    <a:cubicBezTo>
                      <a:pt x="82813" y="29253"/>
                      <a:pt x="44956" y="53560"/>
                      <a:pt x="26887" y="92492"/>
                    </a:cubicBezTo>
                    <a:lnTo>
                      <a:pt x="0" y="80232"/>
                    </a:lnTo>
                    <a:cubicBezTo>
                      <a:pt x="23016" y="30759"/>
                      <a:pt x="70983" y="0"/>
                      <a:pt x="125618" y="0"/>
                    </a:cubicBezTo>
                    <a:cubicBezTo>
                      <a:pt x="180253" y="0"/>
                      <a:pt x="228220" y="30759"/>
                      <a:pt x="251235" y="80232"/>
                    </a:cubicBezTo>
                    <a:cubicBezTo>
                      <a:pt x="269304" y="119165"/>
                      <a:pt x="307376" y="143471"/>
                      <a:pt x="350181" y="143471"/>
                    </a:cubicBezTo>
                    <a:cubicBezTo>
                      <a:pt x="393201" y="143471"/>
                      <a:pt x="431058" y="119165"/>
                      <a:pt x="449126" y="80232"/>
                    </a:cubicBezTo>
                    <a:cubicBezTo>
                      <a:pt x="472142" y="30759"/>
                      <a:pt x="520324" y="0"/>
                      <a:pt x="574744" y="0"/>
                    </a:cubicBezTo>
                    <a:cubicBezTo>
                      <a:pt x="629164" y="0"/>
                      <a:pt x="677346" y="30759"/>
                      <a:pt x="700362" y="80232"/>
                    </a:cubicBezTo>
                    <a:cubicBezTo>
                      <a:pt x="718430" y="119165"/>
                      <a:pt x="756287" y="143471"/>
                      <a:pt x="799307" y="143471"/>
                    </a:cubicBezTo>
                    <a:lnTo>
                      <a:pt x="799307" y="143471"/>
                    </a:lnTo>
                    <a:cubicBezTo>
                      <a:pt x="842327" y="143471"/>
                      <a:pt x="880184" y="119165"/>
                      <a:pt x="898253" y="80232"/>
                    </a:cubicBezTo>
                    <a:cubicBezTo>
                      <a:pt x="921483" y="30759"/>
                      <a:pt x="969450" y="0"/>
                      <a:pt x="1024085" y="0"/>
                    </a:cubicBezTo>
                    <a:cubicBezTo>
                      <a:pt x="1078720" y="0"/>
                      <a:pt x="1126688" y="30759"/>
                      <a:pt x="1149703" y="80232"/>
                    </a:cubicBezTo>
                    <a:cubicBezTo>
                      <a:pt x="1167771" y="119165"/>
                      <a:pt x="1205629" y="143471"/>
                      <a:pt x="1248648" y="143471"/>
                    </a:cubicBezTo>
                    <a:cubicBezTo>
                      <a:pt x="1291668" y="143471"/>
                      <a:pt x="1329526" y="119165"/>
                      <a:pt x="1347594" y="80232"/>
                    </a:cubicBezTo>
                    <a:cubicBezTo>
                      <a:pt x="1370610" y="30759"/>
                      <a:pt x="1418792" y="0"/>
                      <a:pt x="1473212" y="0"/>
                    </a:cubicBezTo>
                    <a:cubicBezTo>
                      <a:pt x="1527847" y="0"/>
                      <a:pt x="1576029" y="30759"/>
                      <a:pt x="1598829" y="80232"/>
                    </a:cubicBezTo>
                    <a:lnTo>
                      <a:pt x="1572157" y="92492"/>
                    </a:lnTo>
                    <a:cubicBezTo>
                      <a:pt x="1554089" y="53560"/>
                      <a:pt x="1516016" y="29253"/>
                      <a:pt x="1473212" y="29253"/>
                    </a:cubicBezTo>
                    <a:cubicBezTo>
                      <a:pt x="1430192" y="29253"/>
                      <a:pt x="1392335" y="53560"/>
                      <a:pt x="1374266" y="92492"/>
                    </a:cubicBezTo>
                    <a:cubicBezTo>
                      <a:pt x="1351251" y="141965"/>
                      <a:pt x="1303069" y="172724"/>
                      <a:pt x="1248648" y="172724"/>
                    </a:cubicBezTo>
                    <a:close/>
                  </a:path>
                </a:pathLst>
              </a:custGeom>
              <a:grpFill/>
              <a:ln w="21496" cap="flat">
                <a:noFill/>
                <a:prstDash val="solid"/>
                <a:miter/>
              </a:ln>
            </p:spPr>
            <p:txBody>
              <a:bodyPr rtlCol="0" anchor="ctr"/>
              <a:lstStyle/>
              <a:p>
                <a:endParaRPr lang="en-US" dirty="0"/>
              </a:p>
            </p:txBody>
          </p:sp>
        </p:grpSp>
      </p:grpSp>
      <p:pic>
        <p:nvPicPr>
          <p:cNvPr id="3076" name="Picture 4" descr="A Point of View: Culture, Commerce and a New Community | The ...">
            <a:extLst>
              <a:ext uri="{FF2B5EF4-FFF2-40B4-BE49-F238E27FC236}">
                <a16:creationId xmlns:a16="http://schemas.microsoft.com/office/drawing/2014/main" id="{EBC94CE2-B01D-4829-9940-589E6BADA3A4}"/>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t="24011"/>
          <a:stretch/>
        </p:blipFill>
        <p:spPr bwMode="auto">
          <a:xfrm>
            <a:off x="5915845" y="1873364"/>
            <a:ext cx="5744668" cy="2324528"/>
          </a:xfrm>
          <a:prstGeom prst="rect">
            <a:avLst/>
          </a:prstGeom>
          <a:noFill/>
          <a:extLst>
            <a:ext uri="{909E8E84-426E-40DD-AFC4-6F175D3DCCD1}">
              <a14:hiddenFill xmlns:a14="http://schemas.microsoft.com/office/drawing/2010/main">
                <a:solidFill>
                  <a:srgbClr val="FFFFFF"/>
                </a:solidFill>
              </a14:hiddenFill>
            </a:ext>
          </a:extLst>
        </p:spPr>
      </p:pic>
      <p:grpSp>
        <p:nvGrpSpPr>
          <p:cNvPr id="87" name="Group 86">
            <a:extLst>
              <a:ext uri="{FF2B5EF4-FFF2-40B4-BE49-F238E27FC236}">
                <a16:creationId xmlns:a16="http://schemas.microsoft.com/office/drawing/2014/main" id="{03AF83E4-4DE2-499C-9F36-0279E7E4FBB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154385" y="4452524"/>
            <a:ext cx="1443404" cy="1443428"/>
            <a:chOff x="10154385" y="4452524"/>
            <a:chExt cx="1443404" cy="1443428"/>
          </a:xfrm>
          <a:solidFill>
            <a:schemeClr val="tx1"/>
          </a:solidFill>
        </p:grpSpPr>
        <p:grpSp>
          <p:nvGrpSpPr>
            <p:cNvPr id="88" name="Graphic 4">
              <a:extLst>
                <a:ext uri="{FF2B5EF4-FFF2-40B4-BE49-F238E27FC236}">
                  <a16:creationId xmlns:a16="http://schemas.microsoft.com/office/drawing/2014/main" id="{0B09EB4D-4323-43F4-9970-42885A83A87D}"/>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10154385" y="4452524"/>
              <a:ext cx="1443404" cy="1443428"/>
              <a:chOff x="5734037" y="3067039"/>
              <a:chExt cx="724483" cy="724489"/>
            </a:xfrm>
            <a:grpFill/>
          </p:grpSpPr>
          <p:sp>
            <p:nvSpPr>
              <p:cNvPr id="259" name="Freeform: Shape 258">
                <a:extLst>
                  <a:ext uri="{FF2B5EF4-FFF2-40B4-BE49-F238E27FC236}">
                    <a16:creationId xmlns:a16="http://schemas.microsoft.com/office/drawing/2014/main" id="{BA9C6284-1137-47FE-9471-23CA8249473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067039"/>
                <a:ext cx="14192" cy="14097"/>
              </a:xfrm>
              <a:custGeom>
                <a:avLst/>
                <a:gdLst>
                  <a:gd name="connsiteX0" fmla="*/ 14192 w 14192"/>
                  <a:gd name="connsiteY0" fmla="*/ 7049 h 14097"/>
                  <a:gd name="connsiteX1" fmla="*/ 7144 w 14192"/>
                  <a:gd name="connsiteY1" fmla="*/ 14097 h 14097"/>
                  <a:gd name="connsiteX2" fmla="*/ 0 w 14192"/>
                  <a:gd name="connsiteY2" fmla="*/ 7049 h 14097"/>
                  <a:gd name="connsiteX3" fmla="*/ 7049 w 14192"/>
                  <a:gd name="connsiteY3" fmla="*/ 0 h 14097"/>
                  <a:gd name="connsiteX4" fmla="*/ 14192 w 14192"/>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7">
                    <a:moveTo>
                      <a:pt x="14192" y="7049"/>
                    </a:moveTo>
                    <a:cubicBezTo>
                      <a:pt x="14192" y="10954"/>
                      <a:pt x="11049" y="14097"/>
                      <a:pt x="7144" y="14097"/>
                    </a:cubicBezTo>
                    <a:cubicBezTo>
                      <a:pt x="3239" y="14097"/>
                      <a:pt x="0" y="10954"/>
                      <a:pt x="0" y="7049"/>
                    </a:cubicBezTo>
                    <a:cubicBezTo>
                      <a:pt x="0" y="3143"/>
                      <a:pt x="3143" y="0"/>
                      <a:pt x="7049" y="0"/>
                    </a:cubicBezTo>
                    <a:cubicBezTo>
                      <a:pt x="10954" y="0"/>
                      <a:pt x="14192" y="3143"/>
                      <a:pt x="14192" y="7049"/>
                    </a:cubicBezTo>
                    <a:close/>
                  </a:path>
                </a:pathLst>
              </a:custGeom>
              <a:grpFill/>
              <a:ln w="9525" cap="flat">
                <a:noFill/>
                <a:prstDash val="solid"/>
                <a:miter/>
              </a:ln>
            </p:spPr>
            <p:txBody>
              <a:bodyPr rtlCol="0" anchor="ctr"/>
              <a:lstStyle/>
              <a:p>
                <a:endParaRPr lang="en-US"/>
              </a:p>
            </p:txBody>
          </p:sp>
          <p:sp>
            <p:nvSpPr>
              <p:cNvPr id="260" name="Freeform: Shape 259">
                <a:extLst>
                  <a:ext uri="{FF2B5EF4-FFF2-40B4-BE49-F238E27FC236}">
                    <a16:creationId xmlns:a16="http://schemas.microsoft.com/office/drawing/2014/main" id="{A00A6D3C-23F9-41D9-B891-14D8E2E98D6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067039"/>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261" name="Freeform: Shape 260">
                <a:extLst>
                  <a:ext uri="{FF2B5EF4-FFF2-40B4-BE49-F238E27FC236}">
                    <a16:creationId xmlns:a16="http://schemas.microsoft.com/office/drawing/2014/main" id="{8F8D96F5-1ED7-4891-8D8B-A24E72DA7C7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262" name="Freeform: Shape 261">
                <a:extLst>
                  <a:ext uri="{FF2B5EF4-FFF2-40B4-BE49-F238E27FC236}">
                    <a16:creationId xmlns:a16="http://schemas.microsoft.com/office/drawing/2014/main" id="{0E9A3A72-EC37-423D-B309-A6487A86C77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263" name="Freeform: Shape 262">
                <a:extLst>
                  <a:ext uri="{FF2B5EF4-FFF2-40B4-BE49-F238E27FC236}">
                    <a16:creationId xmlns:a16="http://schemas.microsoft.com/office/drawing/2014/main" id="{EBE630AB-13C0-44A2-80CA-C07483E9340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264" name="Freeform: Shape 263">
                <a:extLst>
                  <a:ext uri="{FF2B5EF4-FFF2-40B4-BE49-F238E27FC236}">
                    <a16:creationId xmlns:a16="http://schemas.microsoft.com/office/drawing/2014/main" id="{B7768337-3D65-4FE5-8E1A-D79219E0AFF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4" y="3067039"/>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265" name="Freeform: Shape 264">
                <a:extLst>
                  <a:ext uri="{FF2B5EF4-FFF2-40B4-BE49-F238E27FC236}">
                    <a16:creationId xmlns:a16="http://schemas.microsoft.com/office/drawing/2014/main" id="{968E4331-550E-4929-ACE8-D2ED2D6EA3A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266" name="Freeform: Shape 265">
                <a:extLst>
                  <a:ext uri="{FF2B5EF4-FFF2-40B4-BE49-F238E27FC236}">
                    <a16:creationId xmlns:a16="http://schemas.microsoft.com/office/drawing/2014/main" id="{768D8817-CAEE-45BB-820E-A67C68D4801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126284"/>
                <a:ext cx="14192" cy="14097"/>
              </a:xfrm>
              <a:custGeom>
                <a:avLst/>
                <a:gdLst>
                  <a:gd name="connsiteX0" fmla="*/ 14192 w 14192"/>
                  <a:gd name="connsiteY0" fmla="*/ 7049 h 14097"/>
                  <a:gd name="connsiteX1" fmla="*/ 7144 w 14192"/>
                  <a:gd name="connsiteY1" fmla="*/ 14097 h 14097"/>
                  <a:gd name="connsiteX2" fmla="*/ 0 w 14192"/>
                  <a:gd name="connsiteY2" fmla="*/ 7049 h 14097"/>
                  <a:gd name="connsiteX3" fmla="*/ 7049 w 14192"/>
                  <a:gd name="connsiteY3" fmla="*/ 0 h 14097"/>
                  <a:gd name="connsiteX4" fmla="*/ 14192 w 14192"/>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7">
                    <a:moveTo>
                      <a:pt x="14192" y="7049"/>
                    </a:moveTo>
                    <a:cubicBezTo>
                      <a:pt x="14192" y="10954"/>
                      <a:pt x="11049" y="14097"/>
                      <a:pt x="7144" y="14097"/>
                    </a:cubicBezTo>
                    <a:cubicBezTo>
                      <a:pt x="3239" y="14097"/>
                      <a:pt x="0" y="10954"/>
                      <a:pt x="0" y="7049"/>
                    </a:cubicBezTo>
                    <a:cubicBezTo>
                      <a:pt x="0" y="3143"/>
                      <a:pt x="3143" y="0"/>
                      <a:pt x="7049" y="0"/>
                    </a:cubicBezTo>
                    <a:cubicBezTo>
                      <a:pt x="10954" y="0"/>
                      <a:pt x="14192" y="3143"/>
                      <a:pt x="14192" y="7049"/>
                    </a:cubicBezTo>
                    <a:close/>
                  </a:path>
                </a:pathLst>
              </a:custGeom>
              <a:grpFill/>
              <a:ln w="9525" cap="flat">
                <a:noFill/>
                <a:prstDash val="solid"/>
                <a:miter/>
              </a:ln>
            </p:spPr>
            <p:txBody>
              <a:bodyPr rtlCol="0" anchor="ctr"/>
              <a:lstStyle/>
              <a:p>
                <a:endParaRPr lang="en-US"/>
              </a:p>
            </p:txBody>
          </p:sp>
          <p:sp>
            <p:nvSpPr>
              <p:cNvPr id="267" name="Freeform: Shape 266">
                <a:extLst>
                  <a:ext uri="{FF2B5EF4-FFF2-40B4-BE49-F238E27FC236}">
                    <a16:creationId xmlns:a16="http://schemas.microsoft.com/office/drawing/2014/main" id="{350A8C31-0139-4ABD-967A-139738E88F4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126282"/>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68" name="Freeform: Shape 267">
                <a:extLst>
                  <a:ext uri="{FF2B5EF4-FFF2-40B4-BE49-F238E27FC236}">
                    <a16:creationId xmlns:a16="http://schemas.microsoft.com/office/drawing/2014/main" id="{9855AEE1-1C1C-4832-8B4C-042F59E029E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12628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69" name="Freeform: Shape 268">
                <a:extLst>
                  <a:ext uri="{FF2B5EF4-FFF2-40B4-BE49-F238E27FC236}">
                    <a16:creationId xmlns:a16="http://schemas.microsoft.com/office/drawing/2014/main" id="{A41C5A32-BD0A-4457-9CF7-97467FA2B7A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12628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70" name="Freeform: Shape 269">
                <a:extLst>
                  <a:ext uri="{FF2B5EF4-FFF2-40B4-BE49-F238E27FC236}">
                    <a16:creationId xmlns:a16="http://schemas.microsoft.com/office/drawing/2014/main" id="{93C14A20-2E3C-49F8-AF55-C384FEB9551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12628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71" name="Freeform: Shape 270">
                <a:extLst>
                  <a:ext uri="{FF2B5EF4-FFF2-40B4-BE49-F238E27FC236}">
                    <a16:creationId xmlns:a16="http://schemas.microsoft.com/office/drawing/2014/main" id="{DB167719-0D82-4ABF-9BC8-B073A847410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126284"/>
                <a:ext cx="14097" cy="14097"/>
              </a:xfrm>
              <a:custGeom>
                <a:avLst/>
                <a:gdLst>
                  <a:gd name="connsiteX0" fmla="*/ 14097 w 14097"/>
                  <a:gd name="connsiteY0" fmla="*/ 7049 h 14097"/>
                  <a:gd name="connsiteX1" fmla="*/ 7048 w 14097"/>
                  <a:gd name="connsiteY1" fmla="*/ 14097 h 14097"/>
                  <a:gd name="connsiteX2" fmla="*/ 0 w 14097"/>
                  <a:gd name="connsiteY2" fmla="*/ 7049 h 14097"/>
                  <a:gd name="connsiteX3" fmla="*/ 7048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272" name="Freeform: Shape 271">
                <a:extLst>
                  <a:ext uri="{FF2B5EF4-FFF2-40B4-BE49-F238E27FC236}">
                    <a16:creationId xmlns:a16="http://schemas.microsoft.com/office/drawing/2014/main" id="{660582DE-E250-4561-9298-E4FADEB90F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12628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73" name="Freeform: Shape 272">
                <a:extLst>
                  <a:ext uri="{FF2B5EF4-FFF2-40B4-BE49-F238E27FC236}">
                    <a16:creationId xmlns:a16="http://schemas.microsoft.com/office/drawing/2014/main" id="{820B635A-6E81-4D8A-98A3-141E57A6FF0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185434"/>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274" name="Freeform: Shape 273">
                <a:extLst>
                  <a:ext uri="{FF2B5EF4-FFF2-40B4-BE49-F238E27FC236}">
                    <a16:creationId xmlns:a16="http://schemas.microsoft.com/office/drawing/2014/main" id="{3909A0ED-D070-4792-A2EE-CCEB6BA63C6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185434"/>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275" name="Freeform: Shape 274">
                <a:extLst>
                  <a:ext uri="{FF2B5EF4-FFF2-40B4-BE49-F238E27FC236}">
                    <a16:creationId xmlns:a16="http://schemas.microsoft.com/office/drawing/2014/main" id="{4619A19C-3B55-4085-8668-4589996280F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18543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76" name="Freeform: Shape 275">
                <a:extLst>
                  <a:ext uri="{FF2B5EF4-FFF2-40B4-BE49-F238E27FC236}">
                    <a16:creationId xmlns:a16="http://schemas.microsoft.com/office/drawing/2014/main" id="{87D16772-2B59-486E-BE47-65D591C0882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18543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77" name="Freeform: Shape 276">
                <a:extLst>
                  <a:ext uri="{FF2B5EF4-FFF2-40B4-BE49-F238E27FC236}">
                    <a16:creationId xmlns:a16="http://schemas.microsoft.com/office/drawing/2014/main" id="{1D6A06B8-1E4A-497F-B977-F78E5D7D00B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18543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78" name="Freeform: Shape 277">
                <a:extLst>
                  <a:ext uri="{FF2B5EF4-FFF2-40B4-BE49-F238E27FC236}">
                    <a16:creationId xmlns:a16="http://schemas.microsoft.com/office/drawing/2014/main" id="{55BC53AD-5249-4FB1-AB74-3F71AAEB5AA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4" y="3185434"/>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279" name="Freeform: Shape 278">
                <a:extLst>
                  <a:ext uri="{FF2B5EF4-FFF2-40B4-BE49-F238E27FC236}">
                    <a16:creationId xmlns:a16="http://schemas.microsoft.com/office/drawing/2014/main" id="{36F8561A-874A-48BB-BCC2-07F002ED4F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18543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80" name="Freeform: Shape 279">
                <a:extLst>
                  <a:ext uri="{FF2B5EF4-FFF2-40B4-BE49-F238E27FC236}">
                    <a16:creationId xmlns:a16="http://schemas.microsoft.com/office/drawing/2014/main" id="{BA6B1B8F-9695-447F-BF2F-9010D40A073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244679"/>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281" name="Freeform: Shape 280">
                <a:extLst>
                  <a:ext uri="{FF2B5EF4-FFF2-40B4-BE49-F238E27FC236}">
                    <a16:creationId xmlns:a16="http://schemas.microsoft.com/office/drawing/2014/main" id="{454192F9-26C5-4212-BA60-CADA662AFE0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244677"/>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82" name="Freeform: Shape 281">
                <a:extLst>
                  <a:ext uri="{FF2B5EF4-FFF2-40B4-BE49-F238E27FC236}">
                    <a16:creationId xmlns:a16="http://schemas.microsoft.com/office/drawing/2014/main" id="{BFBDA013-4858-422E-AE7A-614BF71FBAC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244677"/>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83" name="Freeform: Shape 282">
                <a:extLst>
                  <a:ext uri="{FF2B5EF4-FFF2-40B4-BE49-F238E27FC236}">
                    <a16:creationId xmlns:a16="http://schemas.microsoft.com/office/drawing/2014/main" id="{42BA261C-0C75-431D-9FD5-2C3AA241BE4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244677"/>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84" name="Freeform: Shape 283">
                <a:extLst>
                  <a:ext uri="{FF2B5EF4-FFF2-40B4-BE49-F238E27FC236}">
                    <a16:creationId xmlns:a16="http://schemas.microsoft.com/office/drawing/2014/main" id="{0F8709D9-2655-4A39-9228-BCFCBF41223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244677"/>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85" name="Freeform: Shape 284">
                <a:extLst>
                  <a:ext uri="{FF2B5EF4-FFF2-40B4-BE49-F238E27FC236}">
                    <a16:creationId xmlns:a16="http://schemas.microsoft.com/office/drawing/2014/main" id="{9653F80B-5CF7-45EF-889B-FD0AAF48354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244679"/>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86" name="Freeform: Shape 285">
                <a:extLst>
                  <a:ext uri="{FF2B5EF4-FFF2-40B4-BE49-F238E27FC236}">
                    <a16:creationId xmlns:a16="http://schemas.microsoft.com/office/drawing/2014/main" id="{2A1DA86A-7442-4897-88A4-EDD18A01C51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244677"/>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87" name="Freeform: Shape 286">
                <a:extLst>
                  <a:ext uri="{FF2B5EF4-FFF2-40B4-BE49-F238E27FC236}">
                    <a16:creationId xmlns:a16="http://schemas.microsoft.com/office/drawing/2014/main" id="{39623279-A4CE-49AC-B5FA-CD224324BE6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303829"/>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288" name="Freeform: Shape 287">
                <a:extLst>
                  <a:ext uri="{FF2B5EF4-FFF2-40B4-BE49-F238E27FC236}">
                    <a16:creationId xmlns:a16="http://schemas.microsoft.com/office/drawing/2014/main" id="{EB9D8B4D-1BE5-4CD9-A592-D0D3D76911F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303829"/>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89" name="Freeform: Shape 288">
                <a:extLst>
                  <a:ext uri="{FF2B5EF4-FFF2-40B4-BE49-F238E27FC236}">
                    <a16:creationId xmlns:a16="http://schemas.microsoft.com/office/drawing/2014/main" id="{769A47A3-F5B7-4BF0-B920-21A62F96F78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90" name="Freeform: Shape 289">
                <a:extLst>
                  <a:ext uri="{FF2B5EF4-FFF2-40B4-BE49-F238E27FC236}">
                    <a16:creationId xmlns:a16="http://schemas.microsoft.com/office/drawing/2014/main" id="{6E5DCDE9-48A4-41BA-987D-CC72C62B36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91" name="Freeform: Shape 290">
                <a:extLst>
                  <a:ext uri="{FF2B5EF4-FFF2-40B4-BE49-F238E27FC236}">
                    <a16:creationId xmlns:a16="http://schemas.microsoft.com/office/drawing/2014/main" id="{0F51F840-3DBF-444E-BC79-718416C51DC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92" name="Freeform: Shape 291">
                <a:extLst>
                  <a:ext uri="{FF2B5EF4-FFF2-40B4-BE49-F238E27FC236}">
                    <a16:creationId xmlns:a16="http://schemas.microsoft.com/office/drawing/2014/main" id="{2DFD2B64-98D0-4E59-AE1F-693872F36DA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303829"/>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93" name="Freeform: Shape 292">
                <a:extLst>
                  <a:ext uri="{FF2B5EF4-FFF2-40B4-BE49-F238E27FC236}">
                    <a16:creationId xmlns:a16="http://schemas.microsoft.com/office/drawing/2014/main" id="{CF09CB65-8B7E-426C-A3FE-DD20196FCB3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94" name="Freeform: Shape 293">
                <a:extLst>
                  <a:ext uri="{FF2B5EF4-FFF2-40B4-BE49-F238E27FC236}">
                    <a16:creationId xmlns:a16="http://schemas.microsoft.com/office/drawing/2014/main" id="{43149294-A5BC-4E62-A167-3CD55E05B33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363074"/>
                <a:ext cx="14192" cy="14097"/>
              </a:xfrm>
              <a:custGeom>
                <a:avLst/>
                <a:gdLst>
                  <a:gd name="connsiteX0" fmla="*/ 14192 w 14192"/>
                  <a:gd name="connsiteY0" fmla="*/ 7048 h 14097"/>
                  <a:gd name="connsiteX1" fmla="*/ 7144 w 14192"/>
                  <a:gd name="connsiteY1" fmla="*/ 14097 h 14097"/>
                  <a:gd name="connsiteX2" fmla="*/ 0 w 14192"/>
                  <a:gd name="connsiteY2" fmla="*/ 7048 h 14097"/>
                  <a:gd name="connsiteX3" fmla="*/ 7049 w 14192"/>
                  <a:gd name="connsiteY3" fmla="*/ 0 h 14097"/>
                  <a:gd name="connsiteX4" fmla="*/ 14192 w 14192"/>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7">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295" name="Freeform: Shape 294">
                <a:extLst>
                  <a:ext uri="{FF2B5EF4-FFF2-40B4-BE49-F238E27FC236}">
                    <a16:creationId xmlns:a16="http://schemas.microsoft.com/office/drawing/2014/main" id="{DB99FCDF-C9A0-40F7-ABDE-7247B2238D5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363072"/>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96" name="Freeform: Shape 295">
                <a:extLst>
                  <a:ext uri="{FF2B5EF4-FFF2-40B4-BE49-F238E27FC236}">
                    <a16:creationId xmlns:a16="http://schemas.microsoft.com/office/drawing/2014/main" id="{0CE59751-EC07-43C1-A5F5-AF5D30EBBE7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97" name="Freeform: Shape 296">
                <a:extLst>
                  <a:ext uri="{FF2B5EF4-FFF2-40B4-BE49-F238E27FC236}">
                    <a16:creationId xmlns:a16="http://schemas.microsoft.com/office/drawing/2014/main" id="{4573CCF2-67F2-4BD1-A01C-1D064B908FF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98" name="Freeform: Shape 297">
                <a:extLst>
                  <a:ext uri="{FF2B5EF4-FFF2-40B4-BE49-F238E27FC236}">
                    <a16:creationId xmlns:a16="http://schemas.microsoft.com/office/drawing/2014/main" id="{1C60C662-612D-485A-A50D-E938C6E4994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99" name="Freeform: Shape 298">
                <a:extLst>
                  <a:ext uri="{FF2B5EF4-FFF2-40B4-BE49-F238E27FC236}">
                    <a16:creationId xmlns:a16="http://schemas.microsoft.com/office/drawing/2014/main" id="{0048F63C-A2BB-4D89-9649-91EC2045C0A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363074"/>
                <a:ext cx="14097" cy="14097"/>
              </a:xfrm>
              <a:custGeom>
                <a:avLst/>
                <a:gdLst>
                  <a:gd name="connsiteX0" fmla="*/ 14097 w 14097"/>
                  <a:gd name="connsiteY0" fmla="*/ 7048 h 14097"/>
                  <a:gd name="connsiteX1" fmla="*/ 7048 w 14097"/>
                  <a:gd name="connsiteY1" fmla="*/ 14097 h 14097"/>
                  <a:gd name="connsiteX2" fmla="*/ 0 w 14097"/>
                  <a:gd name="connsiteY2" fmla="*/ 7048 h 14097"/>
                  <a:gd name="connsiteX3" fmla="*/ 7048 w 14097"/>
                  <a:gd name="connsiteY3" fmla="*/ 0 h 14097"/>
                  <a:gd name="connsiteX4" fmla="*/ 14097 w 14097"/>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00" name="Freeform: Shape 299">
                <a:extLst>
                  <a:ext uri="{FF2B5EF4-FFF2-40B4-BE49-F238E27FC236}">
                    <a16:creationId xmlns:a16="http://schemas.microsoft.com/office/drawing/2014/main" id="{1C29F96C-43D4-4F0F-A76D-4CED9C610C0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301" name="Freeform: Shape 300">
                <a:extLst>
                  <a:ext uri="{FF2B5EF4-FFF2-40B4-BE49-F238E27FC236}">
                    <a16:creationId xmlns:a16="http://schemas.microsoft.com/office/drawing/2014/main" id="{B660107F-776B-455F-AC78-225F21B81DE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422225"/>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302" name="Freeform: Shape 301">
                <a:extLst>
                  <a:ext uri="{FF2B5EF4-FFF2-40B4-BE49-F238E27FC236}">
                    <a16:creationId xmlns:a16="http://schemas.microsoft.com/office/drawing/2014/main" id="{EB1DB332-7265-477D-9A04-EDB3799DEAD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422225"/>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03" name="Freeform: Shape 302">
                <a:extLst>
                  <a:ext uri="{FF2B5EF4-FFF2-40B4-BE49-F238E27FC236}">
                    <a16:creationId xmlns:a16="http://schemas.microsoft.com/office/drawing/2014/main" id="{EBBEFE2D-1654-40D8-A838-45728A16836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04" name="Freeform: Shape 303">
                <a:extLst>
                  <a:ext uri="{FF2B5EF4-FFF2-40B4-BE49-F238E27FC236}">
                    <a16:creationId xmlns:a16="http://schemas.microsoft.com/office/drawing/2014/main" id="{190211E2-64DF-4171-811B-B8A0CD87B95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05" name="Freeform: Shape 304">
                <a:extLst>
                  <a:ext uri="{FF2B5EF4-FFF2-40B4-BE49-F238E27FC236}">
                    <a16:creationId xmlns:a16="http://schemas.microsoft.com/office/drawing/2014/main" id="{5F7CDCE8-8B48-4859-BDFE-FCB7BC6F580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06" name="Freeform: Shape 305">
                <a:extLst>
                  <a:ext uri="{FF2B5EF4-FFF2-40B4-BE49-F238E27FC236}">
                    <a16:creationId xmlns:a16="http://schemas.microsoft.com/office/drawing/2014/main" id="{B770A8C4-614E-4295-A937-718CC61B254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422225"/>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07" name="Freeform: Shape 306">
                <a:extLst>
                  <a:ext uri="{FF2B5EF4-FFF2-40B4-BE49-F238E27FC236}">
                    <a16:creationId xmlns:a16="http://schemas.microsoft.com/office/drawing/2014/main" id="{A699ADB6-675C-44B0-B96E-EDD7AC1F96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08" name="Freeform: Shape 307">
                <a:extLst>
                  <a:ext uri="{FF2B5EF4-FFF2-40B4-BE49-F238E27FC236}">
                    <a16:creationId xmlns:a16="http://schemas.microsoft.com/office/drawing/2014/main" id="{64875E98-2AA1-4001-90EA-2F3D9E017E8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067039"/>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6953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54"/>
                      <a:pt x="10954" y="14097"/>
                      <a:pt x="7049" y="14097"/>
                    </a:cubicBezTo>
                    <a:cubicBezTo>
                      <a:pt x="3143" y="14097"/>
                      <a:pt x="0" y="10954"/>
                      <a:pt x="0" y="7049"/>
                    </a:cubicBezTo>
                    <a:cubicBezTo>
                      <a:pt x="0" y="3143"/>
                      <a:pt x="3048" y="0"/>
                      <a:pt x="6953"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309" name="Freeform: Shape 308">
                <a:extLst>
                  <a:ext uri="{FF2B5EF4-FFF2-40B4-BE49-F238E27FC236}">
                    <a16:creationId xmlns:a16="http://schemas.microsoft.com/office/drawing/2014/main" id="{5BEC7219-356F-4141-B57B-8BCD85BF777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310" name="Freeform: Shape 309">
                <a:extLst>
                  <a:ext uri="{FF2B5EF4-FFF2-40B4-BE49-F238E27FC236}">
                    <a16:creationId xmlns:a16="http://schemas.microsoft.com/office/drawing/2014/main" id="{564D4AAB-BB2C-4A77-BB45-94EEC66CD75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067039"/>
                <a:ext cx="14096" cy="14097"/>
              </a:xfrm>
              <a:custGeom>
                <a:avLst/>
                <a:gdLst>
                  <a:gd name="connsiteX0" fmla="*/ 14097 w 14096"/>
                  <a:gd name="connsiteY0" fmla="*/ 7049 h 14097"/>
                  <a:gd name="connsiteX1" fmla="*/ 7049 w 14096"/>
                  <a:gd name="connsiteY1" fmla="*/ 14097 h 14097"/>
                  <a:gd name="connsiteX2" fmla="*/ 0 w 14096"/>
                  <a:gd name="connsiteY2" fmla="*/ 7049 h 14097"/>
                  <a:gd name="connsiteX3" fmla="*/ 6953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9" y="14097"/>
                    </a:cubicBezTo>
                    <a:cubicBezTo>
                      <a:pt x="3143" y="14097"/>
                      <a:pt x="0" y="10954"/>
                      <a:pt x="0" y="7049"/>
                    </a:cubicBezTo>
                    <a:cubicBezTo>
                      <a:pt x="0" y="3143"/>
                      <a:pt x="3048" y="0"/>
                      <a:pt x="6953" y="0"/>
                    </a:cubicBezTo>
                    <a:cubicBezTo>
                      <a:pt x="10859" y="0"/>
                      <a:pt x="14097" y="3143"/>
                      <a:pt x="14097" y="7049"/>
                    </a:cubicBezTo>
                    <a:close/>
                  </a:path>
                </a:pathLst>
              </a:custGeom>
              <a:grpFill/>
              <a:ln w="9525" cap="flat">
                <a:noFill/>
                <a:prstDash val="solid"/>
                <a:miter/>
              </a:ln>
            </p:spPr>
            <p:txBody>
              <a:bodyPr rtlCol="0" anchor="ctr"/>
              <a:lstStyle/>
              <a:p>
                <a:endParaRPr lang="en-US"/>
              </a:p>
            </p:txBody>
          </p:sp>
          <p:sp>
            <p:nvSpPr>
              <p:cNvPr id="311" name="Freeform: Shape 310">
                <a:extLst>
                  <a:ext uri="{FF2B5EF4-FFF2-40B4-BE49-F238E27FC236}">
                    <a16:creationId xmlns:a16="http://schemas.microsoft.com/office/drawing/2014/main" id="{CE9CF29A-81CA-4A03-8B04-55F56688267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312" name="Freeform: Shape 311">
                <a:extLst>
                  <a:ext uri="{FF2B5EF4-FFF2-40B4-BE49-F238E27FC236}">
                    <a16:creationId xmlns:a16="http://schemas.microsoft.com/office/drawing/2014/main" id="{52FEFF22-7798-4730-9C0B-EC7EAFCD01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6953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048" y="0"/>
                      <a:pt x="6953" y="0"/>
                    </a:cubicBezTo>
                    <a:cubicBezTo>
                      <a:pt x="10858" y="0"/>
                      <a:pt x="14097" y="3143"/>
                      <a:pt x="14097" y="7049"/>
                    </a:cubicBezTo>
                    <a:close/>
                  </a:path>
                </a:pathLst>
              </a:custGeom>
              <a:grpFill/>
              <a:ln w="9525" cap="flat">
                <a:noFill/>
                <a:prstDash val="solid"/>
                <a:miter/>
              </a:ln>
            </p:spPr>
            <p:txBody>
              <a:bodyPr rtlCol="0" anchor="ctr"/>
              <a:lstStyle/>
              <a:p>
                <a:endParaRPr lang="en-US"/>
              </a:p>
            </p:txBody>
          </p:sp>
          <p:sp>
            <p:nvSpPr>
              <p:cNvPr id="313" name="Freeform: Shape 312">
                <a:extLst>
                  <a:ext uri="{FF2B5EF4-FFF2-40B4-BE49-F238E27FC236}">
                    <a16:creationId xmlns:a16="http://schemas.microsoft.com/office/drawing/2014/main" id="{00149276-D167-4D2B-93F1-FD2958302B7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41"/>
                      <a:pt x="10941" y="14097"/>
                      <a:pt x="7048" y="14097"/>
                    </a:cubicBezTo>
                    <a:cubicBezTo>
                      <a:pt x="3156" y="14097"/>
                      <a:pt x="0" y="10941"/>
                      <a:pt x="0" y="7049"/>
                    </a:cubicBezTo>
                    <a:cubicBezTo>
                      <a:pt x="0" y="3156"/>
                      <a:pt x="3156" y="0"/>
                      <a:pt x="7048"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314" name="Freeform: Shape 313">
                <a:extLst>
                  <a:ext uri="{FF2B5EF4-FFF2-40B4-BE49-F238E27FC236}">
                    <a16:creationId xmlns:a16="http://schemas.microsoft.com/office/drawing/2014/main" id="{E7DC22D5-A39C-4789-A952-D8914887720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126281"/>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315" name="Freeform: Shape 314">
                <a:extLst>
                  <a:ext uri="{FF2B5EF4-FFF2-40B4-BE49-F238E27FC236}">
                    <a16:creationId xmlns:a16="http://schemas.microsoft.com/office/drawing/2014/main" id="{7BA51EF1-15F0-4193-AB83-F8C8A64D62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126281"/>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316" name="Freeform: Shape 315">
                <a:extLst>
                  <a:ext uri="{FF2B5EF4-FFF2-40B4-BE49-F238E27FC236}">
                    <a16:creationId xmlns:a16="http://schemas.microsoft.com/office/drawing/2014/main" id="{3FB75ADB-F020-4C56-91C6-9AB4629855A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126281"/>
                <a:ext cx="14096" cy="14099"/>
              </a:xfrm>
              <a:custGeom>
                <a:avLst/>
                <a:gdLst>
                  <a:gd name="connsiteX0" fmla="*/ 14097 w 14096"/>
                  <a:gd name="connsiteY0" fmla="*/ 7051 h 14099"/>
                  <a:gd name="connsiteX1" fmla="*/ 7049 w 14096"/>
                  <a:gd name="connsiteY1" fmla="*/ 14099 h 14099"/>
                  <a:gd name="connsiteX2" fmla="*/ 0 w 14096"/>
                  <a:gd name="connsiteY2" fmla="*/ 7051 h 14099"/>
                  <a:gd name="connsiteX3" fmla="*/ 7049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9" y="14099"/>
                    </a:cubicBezTo>
                    <a:cubicBezTo>
                      <a:pt x="3143" y="14099"/>
                      <a:pt x="0" y="10956"/>
                      <a:pt x="0" y="7051"/>
                    </a:cubicBezTo>
                    <a:cubicBezTo>
                      <a:pt x="0" y="3145"/>
                      <a:pt x="3143" y="2"/>
                      <a:pt x="7049" y="2"/>
                    </a:cubicBezTo>
                    <a:cubicBezTo>
                      <a:pt x="10859" y="-93"/>
                      <a:pt x="14097" y="3145"/>
                      <a:pt x="14097" y="7051"/>
                    </a:cubicBezTo>
                    <a:close/>
                  </a:path>
                </a:pathLst>
              </a:custGeom>
              <a:grpFill/>
              <a:ln w="9525" cap="flat">
                <a:noFill/>
                <a:prstDash val="solid"/>
                <a:miter/>
              </a:ln>
            </p:spPr>
            <p:txBody>
              <a:bodyPr rtlCol="0" anchor="ctr"/>
              <a:lstStyle/>
              <a:p>
                <a:endParaRPr lang="en-US"/>
              </a:p>
            </p:txBody>
          </p:sp>
          <p:sp>
            <p:nvSpPr>
              <p:cNvPr id="317" name="Freeform: Shape 316">
                <a:extLst>
                  <a:ext uri="{FF2B5EF4-FFF2-40B4-BE49-F238E27FC236}">
                    <a16:creationId xmlns:a16="http://schemas.microsoft.com/office/drawing/2014/main" id="{DBCE5CDF-BBF6-4E67-8CCE-9482D7EB4F3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126281"/>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318" name="Freeform: Shape 317">
                <a:extLst>
                  <a:ext uri="{FF2B5EF4-FFF2-40B4-BE49-F238E27FC236}">
                    <a16:creationId xmlns:a16="http://schemas.microsoft.com/office/drawing/2014/main" id="{2138BABC-E51C-4F80-972E-CF44385C164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126281"/>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858" y="-93"/>
                      <a:pt x="14097" y="3145"/>
                      <a:pt x="14097" y="7051"/>
                    </a:cubicBezTo>
                    <a:close/>
                  </a:path>
                </a:pathLst>
              </a:custGeom>
              <a:grpFill/>
              <a:ln w="9525" cap="flat">
                <a:noFill/>
                <a:prstDash val="solid"/>
                <a:miter/>
              </a:ln>
            </p:spPr>
            <p:txBody>
              <a:bodyPr rtlCol="0" anchor="ctr"/>
              <a:lstStyle/>
              <a:p>
                <a:endParaRPr lang="en-US"/>
              </a:p>
            </p:txBody>
          </p:sp>
          <p:sp>
            <p:nvSpPr>
              <p:cNvPr id="319" name="Freeform: Shape 318">
                <a:extLst>
                  <a:ext uri="{FF2B5EF4-FFF2-40B4-BE49-F238E27FC236}">
                    <a16:creationId xmlns:a16="http://schemas.microsoft.com/office/drawing/2014/main" id="{96B0C850-272E-4B08-8779-B872DCAA37C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126283"/>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320" name="Freeform: Shape 319">
                <a:extLst>
                  <a:ext uri="{FF2B5EF4-FFF2-40B4-BE49-F238E27FC236}">
                    <a16:creationId xmlns:a16="http://schemas.microsoft.com/office/drawing/2014/main" id="{2EEE54AF-B9C2-494D-9E02-2F67FEF7A2B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185433"/>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21" name="Freeform: Shape 320">
                <a:extLst>
                  <a:ext uri="{FF2B5EF4-FFF2-40B4-BE49-F238E27FC236}">
                    <a16:creationId xmlns:a16="http://schemas.microsoft.com/office/drawing/2014/main" id="{D21349A4-F7C9-492C-A658-EA9F7538B6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185433"/>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22" name="Freeform: Shape 321">
                <a:extLst>
                  <a:ext uri="{FF2B5EF4-FFF2-40B4-BE49-F238E27FC236}">
                    <a16:creationId xmlns:a16="http://schemas.microsoft.com/office/drawing/2014/main" id="{D88D1ED8-AC07-4621-9933-E10CE61220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185433"/>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323" name="Freeform: Shape 322">
                <a:extLst>
                  <a:ext uri="{FF2B5EF4-FFF2-40B4-BE49-F238E27FC236}">
                    <a16:creationId xmlns:a16="http://schemas.microsoft.com/office/drawing/2014/main" id="{6FD21FCD-1DA9-45C2-9AB5-548EE0E6E6E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185433"/>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24" name="Freeform: Shape 323">
                <a:extLst>
                  <a:ext uri="{FF2B5EF4-FFF2-40B4-BE49-F238E27FC236}">
                    <a16:creationId xmlns:a16="http://schemas.microsoft.com/office/drawing/2014/main" id="{C8BDD8CA-1442-470F-A5D3-FC8A87A1031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185433"/>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325" name="Freeform: Shape 324">
                <a:extLst>
                  <a:ext uri="{FF2B5EF4-FFF2-40B4-BE49-F238E27FC236}">
                    <a16:creationId xmlns:a16="http://schemas.microsoft.com/office/drawing/2014/main" id="{3B8DF094-690E-4C13-8284-7A7C97441A8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185432"/>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41"/>
                      <a:pt x="10941" y="14097"/>
                      <a:pt x="7048" y="14097"/>
                    </a:cubicBezTo>
                    <a:cubicBezTo>
                      <a:pt x="3156" y="14097"/>
                      <a:pt x="0" y="10941"/>
                      <a:pt x="0" y="7049"/>
                    </a:cubicBezTo>
                    <a:cubicBezTo>
                      <a:pt x="0" y="3156"/>
                      <a:pt x="3156" y="0"/>
                      <a:pt x="7048"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326" name="Freeform: Shape 325">
                <a:extLst>
                  <a:ext uri="{FF2B5EF4-FFF2-40B4-BE49-F238E27FC236}">
                    <a16:creationId xmlns:a16="http://schemas.microsoft.com/office/drawing/2014/main" id="{FE0B926C-A114-444D-BA51-FECE28B03CE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244676"/>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327" name="Freeform: Shape 326">
                <a:extLst>
                  <a:ext uri="{FF2B5EF4-FFF2-40B4-BE49-F238E27FC236}">
                    <a16:creationId xmlns:a16="http://schemas.microsoft.com/office/drawing/2014/main" id="{00BDE6CC-5F54-4752-ACC4-E3BCF2BEEA1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244676"/>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328" name="Freeform: Shape 327">
                <a:extLst>
                  <a:ext uri="{FF2B5EF4-FFF2-40B4-BE49-F238E27FC236}">
                    <a16:creationId xmlns:a16="http://schemas.microsoft.com/office/drawing/2014/main" id="{6E28F857-CCD8-4222-84C0-A0B415E7BD8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244676"/>
                <a:ext cx="14096" cy="14099"/>
              </a:xfrm>
              <a:custGeom>
                <a:avLst/>
                <a:gdLst>
                  <a:gd name="connsiteX0" fmla="*/ 14097 w 14096"/>
                  <a:gd name="connsiteY0" fmla="*/ 7051 h 14099"/>
                  <a:gd name="connsiteX1" fmla="*/ 7049 w 14096"/>
                  <a:gd name="connsiteY1" fmla="*/ 14099 h 14099"/>
                  <a:gd name="connsiteX2" fmla="*/ 0 w 14096"/>
                  <a:gd name="connsiteY2" fmla="*/ 7051 h 14099"/>
                  <a:gd name="connsiteX3" fmla="*/ 7049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9" y="14099"/>
                    </a:cubicBezTo>
                    <a:cubicBezTo>
                      <a:pt x="3143" y="14099"/>
                      <a:pt x="0" y="10956"/>
                      <a:pt x="0" y="7051"/>
                    </a:cubicBezTo>
                    <a:cubicBezTo>
                      <a:pt x="0" y="3145"/>
                      <a:pt x="3143" y="2"/>
                      <a:pt x="7049" y="2"/>
                    </a:cubicBezTo>
                    <a:cubicBezTo>
                      <a:pt x="10859" y="-93"/>
                      <a:pt x="14097" y="3145"/>
                      <a:pt x="14097" y="7051"/>
                    </a:cubicBezTo>
                    <a:close/>
                  </a:path>
                </a:pathLst>
              </a:custGeom>
              <a:grpFill/>
              <a:ln w="9525" cap="flat">
                <a:noFill/>
                <a:prstDash val="solid"/>
                <a:miter/>
              </a:ln>
            </p:spPr>
            <p:txBody>
              <a:bodyPr rtlCol="0" anchor="ctr"/>
              <a:lstStyle/>
              <a:p>
                <a:endParaRPr lang="en-US"/>
              </a:p>
            </p:txBody>
          </p:sp>
          <p:sp>
            <p:nvSpPr>
              <p:cNvPr id="329" name="Freeform: Shape 328">
                <a:extLst>
                  <a:ext uri="{FF2B5EF4-FFF2-40B4-BE49-F238E27FC236}">
                    <a16:creationId xmlns:a16="http://schemas.microsoft.com/office/drawing/2014/main" id="{CD2687E0-0214-44E6-8BB1-34F6B7BA898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244676"/>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330" name="Freeform: Shape 329">
                <a:extLst>
                  <a:ext uri="{FF2B5EF4-FFF2-40B4-BE49-F238E27FC236}">
                    <a16:creationId xmlns:a16="http://schemas.microsoft.com/office/drawing/2014/main" id="{7F1236AA-FC17-487E-83B1-D71BCB2A87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244676"/>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858" y="-93"/>
                      <a:pt x="14097" y="3145"/>
                      <a:pt x="14097" y="7051"/>
                    </a:cubicBezTo>
                    <a:close/>
                  </a:path>
                </a:pathLst>
              </a:custGeom>
              <a:grpFill/>
              <a:ln w="9525" cap="flat">
                <a:noFill/>
                <a:prstDash val="solid"/>
                <a:miter/>
              </a:ln>
            </p:spPr>
            <p:txBody>
              <a:bodyPr rtlCol="0" anchor="ctr"/>
              <a:lstStyle/>
              <a:p>
                <a:endParaRPr lang="en-US"/>
              </a:p>
            </p:txBody>
          </p:sp>
          <p:sp>
            <p:nvSpPr>
              <p:cNvPr id="331" name="Freeform: Shape 330">
                <a:extLst>
                  <a:ext uri="{FF2B5EF4-FFF2-40B4-BE49-F238E27FC236}">
                    <a16:creationId xmlns:a16="http://schemas.microsoft.com/office/drawing/2014/main" id="{623384AA-72EF-4BCF-9137-19444058362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24467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32" name="Freeform: Shape 331">
                <a:extLst>
                  <a:ext uri="{FF2B5EF4-FFF2-40B4-BE49-F238E27FC236}">
                    <a16:creationId xmlns:a16="http://schemas.microsoft.com/office/drawing/2014/main" id="{1BD81D1B-2270-4FBE-B437-F0DBB8DDFFF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303829"/>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33" name="Freeform: Shape 332">
                <a:extLst>
                  <a:ext uri="{FF2B5EF4-FFF2-40B4-BE49-F238E27FC236}">
                    <a16:creationId xmlns:a16="http://schemas.microsoft.com/office/drawing/2014/main" id="{6411E268-F8CA-4C78-82ED-DDCF28B0BED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34" name="Freeform: Shape 333">
                <a:extLst>
                  <a:ext uri="{FF2B5EF4-FFF2-40B4-BE49-F238E27FC236}">
                    <a16:creationId xmlns:a16="http://schemas.microsoft.com/office/drawing/2014/main" id="{D48F8732-5205-4843-A2EB-3E0EB18F9FE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303829"/>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335" name="Freeform: Shape 334">
                <a:extLst>
                  <a:ext uri="{FF2B5EF4-FFF2-40B4-BE49-F238E27FC236}">
                    <a16:creationId xmlns:a16="http://schemas.microsoft.com/office/drawing/2014/main" id="{DC5966DA-8E1A-43FF-A1A4-C6879B45644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36" name="Freeform: Shape 335">
                <a:extLst>
                  <a:ext uri="{FF2B5EF4-FFF2-40B4-BE49-F238E27FC236}">
                    <a16:creationId xmlns:a16="http://schemas.microsoft.com/office/drawing/2014/main" id="{E3BEFD3E-662F-4B38-859E-093A14241D6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337" name="Freeform: Shape 336">
                <a:extLst>
                  <a:ext uri="{FF2B5EF4-FFF2-40B4-BE49-F238E27FC236}">
                    <a16:creationId xmlns:a16="http://schemas.microsoft.com/office/drawing/2014/main" id="{06C52F63-F17B-4356-A3AE-9707D93D29F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38" name="Freeform: Shape 337">
                <a:extLst>
                  <a:ext uri="{FF2B5EF4-FFF2-40B4-BE49-F238E27FC236}">
                    <a16:creationId xmlns:a16="http://schemas.microsoft.com/office/drawing/2014/main" id="{85706A28-0822-4064-AD3E-2A1F4E1C9E2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363072"/>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339" name="Freeform: Shape 338">
                <a:extLst>
                  <a:ext uri="{FF2B5EF4-FFF2-40B4-BE49-F238E27FC236}">
                    <a16:creationId xmlns:a16="http://schemas.microsoft.com/office/drawing/2014/main" id="{348A813F-1672-44DB-A207-F3494E7C283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340" name="Freeform: Shape 339">
                <a:extLst>
                  <a:ext uri="{FF2B5EF4-FFF2-40B4-BE49-F238E27FC236}">
                    <a16:creationId xmlns:a16="http://schemas.microsoft.com/office/drawing/2014/main" id="{6FC8AEBA-4BD5-4BB0-B004-A8B06B6A41A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363072"/>
                <a:ext cx="14096" cy="14099"/>
              </a:xfrm>
              <a:custGeom>
                <a:avLst/>
                <a:gdLst>
                  <a:gd name="connsiteX0" fmla="*/ 14097 w 14096"/>
                  <a:gd name="connsiteY0" fmla="*/ 7051 h 14099"/>
                  <a:gd name="connsiteX1" fmla="*/ 7049 w 14096"/>
                  <a:gd name="connsiteY1" fmla="*/ 14099 h 14099"/>
                  <a:gd name="connsiteX2" fmla="*/ 0 w 14096"/>
                  <a:gd name="connsiteY2" fmla="*/ 7051 h 14099"/>
                  <a:gd name="connsiteX3" fmla="*/ 7049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9" y="14099"/>
                    </a:cubicBezTo>
                    <a:cubicBezTo>
                      <a:pt x="3143" y="14099"/>
                      <a:pt x="0" y="10956"/>
                      <a:pt x="0" y="7051"/>
                    </a:cubicBezTo>
                    <a:cubicBezTo>
                      <a:pt x="0" y="3145"/>
                      <a:pt x="3143" y="2"/>
                      <a:pt x="7049" y="2"/>
                    </a:cubicBezTo>
                    <a:cubicBezTo>
                      <a:pt x="10859" y="-93"/>
                      <a:pt x="14097" y="3145"/>
                      <a:pt x="14097" y="7051"/>
                    </a:cubicBezTo>
                    <a:close/>
                  </a:path>
                </a:pathLst>
              </a:custGeom>
              <a:grpFill/>
              <a:ln w="9525" cap="flat">
                <a:noFill/>
                <a:prstDash val="solid"/>
                <a:miter/>
              </a:ln>
            </p:spPr>
            <p:txBody>
              <a:bodyPr rtlCol="0" anchor="ctr"/>
              <a:lstStyle/>
              <a:p>
                <a:endParaRPr lang="en-US"/>
              </a:p>
            </p:txBody>
          </p:sp>
          <p:sp>
            <p:nvSpPr>
              <p:cNvPr id="341" name="Freeform: Shape 340">
                <a:extLst>
                  <a:ext uri="{FF2B5EF4-FFF2-40B4-BE49-F238E27FC236}">
                    <a16:creationId xmlns:a16="http://schemas.microsoft.com/office/drawing/2014/main" id="{71ED8D8F-0325-426C-9257-1A5048211F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342" name="Freeform: Shape 341">
                <a:extLst>
                  <a:ext uri="{FF2B5EF4-FFF2-40B4-BE49-F238E27FC236}">
                    <a16:creationId xmlns:a16="http://schemas.microsoft.com/office/drawing/2014/main" id="{0FF054DF-85C2-466A-9D64-EB6D95AA82E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858" y="-93"/>
                      <a:pt x="14097" y="3145"/>
                      <a:pt x="14097" y="7051"/>
                    </a:cubicBezTo>
                    <a:close/>
                  </a:path>
                </a:pathLst>
              </a:custGeom>
              <a:grpFill/>
              <a:ln w="9525" cap="flat">
                <a:noFill/>
                <a:prstDash val="solid"/>
                <a:miter/>
              </a:ln>
            </p:spPr>
            <p:txBody>
              <a:bodyPr rtlCol="0" anchor="ctr"/>
              <a:lstStyle/>
              <a:p>
                <a:endParaRPr lang="en-US"/>
              </a:p>
            </p:txBody>
          </p:sp>
          <p:sp>
            <p:nvSpPr>
              <p:cNvPr id="343" name="Freeform: Shape 342">
                <a:extLst>
                  <a:ext uri="{FF2B5EF4-FFF2-40B4-BE49-F238E27FC236}">
                    <a16:creationId xmlns:a16="http://schemas.microsoft.com/office/drawing/2014/main" id="{2D01FA60-E77D-41EE-8228-CFB979E3D56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363074"/>
                <a:ext cx="14096" cy="14097"/>
              </a:xfrm>
              <a:custGeom>
                <a:avLst/>
                <a:gdLst>
                  <a:gd name="connsiteX0" fmla="*/ 14097 w 14096"/>
                  <a:gd name="connsiteY0" fmla="*/ 7048 h 14097"/>
                  <a:gd name="connsiteX1" fmla="*/ 7048 w 14096"/>
                  <a:gd name="connsiteY1" fmla="*/ 14097 h 14097"/>
                  <a:gd name="connsiteX2" fmla="*/ 0 w 14096"/>
                  <a:gd name="connsiteY2" fmla="*/ 7048 h 14097"/>
                  <a:gd name="connsiteX3" fmla="*/ 7048 w 14096"/>
                  <a:gd name="connsiteY3" fmla="*/ 0 h 14097"/>
                  <a:gd name="connsiteX4" fmla="*/ 14097 w 14096"/>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44" name="Freeform: Shape 343">
                <a:extLst>
                  <a:ext uri="{FF2B5EF4-FFF2-40B4-BE49-F238E27FC236}">
                    <a16:creationId xmlns:a16="http://schemas.microsoft.com/office/drawing/2014/main" id="{AC8D6F02-E0C8-4EF5-9D41-E75C16C16E3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422225"/>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45" name="Freeform: Shape 344">
                <a:extLst>
                  <a:ext uri="{FF2B5EF4-FFF2-40B4-BE49-F238E27FC236}">
                    <a16:creationId xmlns:a16="http://schemas.microsoft.com/office/drawing/2014/main" id="{BD111AAF-4EE4-4A89-84D2-4201F035D7A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46" name="Freeform: Shape 345">
                <a:extLst>
                  <a:ext uri="{FF2B5EF4-FFF2-40B4-BE49-F238E27FC236}">
                    <a16:creationId xmlns:a16="http://schemas.microsoft.com/office/drawing/2014/main" id="{E8F4C133-3F54-4715-A7D6-4261B9A998F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422225"/>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347" name="Freeform: Shape 346">
                <a:extLst>
                  <a:ext uri="{FF2B5EF4-FFF2-40B4-BE49-F238E27FC236}">
                    <a16:creationId xmlns:a16="http://schemas.microsoft.com/office/drawing/2014/main" id="{0BAA2E6B-E393-45EA-8AE6-A775AA69CCB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48" name="Freeform: Shape 347">
                <a:extLst>
                  <a:ext uri="{FF2B5EF4-FFF2-40B4-BE49-F238E27FC236}">
                    <a16:creationId xmlns:a16="http://schemas.microsoft.com/office/drawing/2014/main" id="{7DB4F953-9FE8-4B8D-A62B-CB20A7037A3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349" name="Freeform: Shape 348">
                <a:extLst>
                  <a:ext uri="{FF2B5EF4-FFF2-40B4-BE49-F238E27FC236}">
                    <a16:creationId xmlns:a16="http://schemas.microsoft.com/office/drawing/2014/main" id="{9D918AF2-85FB-436F-99DB-622B0766466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42222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50" name="Freeform: Shape 349">
                <a:extLst>
                  <a:ext uri="{FF2B5EF4-FFF2-40B4-BE49-F238E27FC236}">
                    <a16:creationId xmlns:a16="http://schemas.microsoft.com/office/drawing/2014/main" id="{1F078C58-0893-4D64-B685-BCB70CAC626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481374"/>
                <a:ext cx="14192" cy="14096"/>
              </a:xfrm>
              <a:custGeom>
                <a:avLst/>
                <a:gdLst>
                  <a:gd name="connsiteX0" fmla="*/ 14192 w 14192"/>
                  <a:gd name="connsiteY0" fmla="*/ 7049 h 14096"/>
                  <a:gd name="connsiteX1" fmla="*/ 7144 w 14192"/>
                  <a:gd name="connsiteY1" fmla="*/ 14097 h 14096"/>
                  <a:gd name="connsiteX2" fmla="*/ 0 w 14192"/>
                  <a:gd name="connsiteY2" fmla="*/ 7049 h 14096"/>
                  <a:gd name="connsiteX3" fmla="*/ 7049 w 14192"/>
                  <a:gd name="connsiteY3" fmla="*/ 0 h 14096"/>
                  <a:gd name="connsiteX4" fmla="*/ 14192 w 14192"/>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9"/>
                    </a:moveTo>
                    <a:cubicBezTo>
                      <a:pt x="14192" y="10954"/>
                      <a:pt x="11049" y="14097"/>
                      <a:pt x="7144" y="14097"/>
                    </a:cubicBezTo>
                    <a:cubicBezTo>
                      <a:pt x="3239" y="14097"/>
                      <a:pt x="0" y="11049"/>
                      <a:pt x="0" y="7049"/>
                    </a:cubicBezTo>
                    <a:cubicBezTo>
                      <a:pt x="0" y="3048"/>
                      <a:pt x="3143" y="0"/>
                      <a:pt x="7049" y="0"/>
                    </a:cubicBezTo>
                    <a:cubicBezTo>
                      <a:pt x="10954" y="0"/>
                      <a:pt x="14192" y="3143"/>
                      <a:pt x="14192" y="7049"/>
                    </a:cubicBezTo>
                    <a:close/>
                  </a:path>
                </a:pathLst>
              </a:custGeom>
              <a:grpFill/>
              <a:ln w="9525" cap="flat">
                <a:noFill/>
                <a:prstDash val="solid"/>
                <a:miter/>
              </a:ln>
            </p:spPr>
            <p:txBody>
              <a:bodyPr rtlCol="0" anchor="ctr"/>
              <a:lstStyle/>
              <a:p>
                <a:endParaRPr lang="en-US"/>
              </a:p>
            </p:txBody>
          </p:sp>
          <p:sp>
            <p:nvSpPr>
              <p:cNvPr id="351" name="Freeform: Shape 350">
                <a:extLst>
                  <a:ext uri="{FF2B5EF4-FFF2-40B4-BE49-F238E27FC236}">
                    <a16:creationId xmlns:a16="http://schemas.microsoft.com/office/drawing/2014/main" id="{AEDA3784-7618-477C-A8B0-36FA393D64A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481374"/>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352" name="Freeform: Shape 351">
                <a:extLst>
                  <a:ext uri="{FF2B5EF4-FFF2-40B4-BE49-F238E27FC236}">
                    <a16:creationId xmlns:a16="http://schemas.microsoft.com/office/drawing/2014/main" id="{0AC49727-CA00-439E-82D4-B446B789650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353" name="Freeform: Shape 352">
                <a:extLst>
                  <a:ext uri="{FF2B5EF4-FFF2-40B4-BE49-F238E27FC236}">
                    <a16:creationId xmlns:a16="http://schemas.microsoft.com/office/drawing/2014/main" id="{6B67B441-65C8-4A53-968B-C56CB408675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354" name="Freeform: Shape 353">
                <a:extLst>
                  <a:ext uri="{FF2B5EF4-FFF2-40B4-BE49-F238E27FC236}">
                    <a16:creationId xmlns:a16="http://schemas.microsoft.com/office/drawing/2014/main" id="{94CEDDB5-CC85-4A9E-A73C-85D7B714FA9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355" name="Freeform: Shape 354">
                <a:extLst>
                  <a:ext uri="{FF2B5EF4-FFF2-40B4-BE49-F238E27FC236}">
                    <a16:creationId xmlns:a16="http://schemas.microsoft.com/office/drawing/2014/main" id="{80BF7883-770D-4CA2-BE01-C5F4B102B96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4" y="3481374"/>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356" name="Freeform: Shape 355">
                <a:extLst>
                  <a:ext uri="{FF2B5EF4-FFF2-40B4-BE49-F238E27FC236}">
                    <a16:creationId xmlns:a16="http://schemas.microsoft.com/office/drawing/2014/main" id="{7DF07BC6-9560-430C-86FA-AFA6F7DF09E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357" name="Freeform: Shape 356">
                <a:extLst>
                  <a:ext uri="{FF2B5EF4-FFF2-40B4-BE49-F238E27FC236}">
                    <a16:creationId xmlns:a16="http://schemas.microsoft.com/office/drawing/2014/main" id="{9B085920-7744-44C8-AF91-D2F16C997D9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540620"/>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358" name="Freeform: Shape 357">
                <a:extLst>
                  <a:ext uri="{FF2B5EF4-FFF2-40B4-BE49-F238E27FC236}">
                    <a16:creationId xmlns:a16="http://schemas.microsoft.com/office/drawing/2014/main" id="{22308C0A-08FC-4AAA-87B2-1E57033E4A8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540620"/>
                <a:ext cx="14097" cy="14097"/>
              </a:xfrm>
              <a:custGeom>
                <a:avLst/>
                <a:gdLst>
                  <a:gd name="connsiteX0" fmla="*/ 14097 w 14097"/>
                  <a:gd name="connsiteY0" fmla="*/ 7048 h 14097"/>
                  <a:gd name="connsiteX1" fmla="*/ 7049 w 14097"/>
                  <a:gd name="connsiteY1" fmla="*/ 14097 h 14097"/>
                  <a:gd name="connsiteX2" fmla="*/ 0 w 14097"/>
                  <a:gd name="connsiteY2" fmla="*/ 7048 h 14097"/>
                  <a:gd name="connsiteX3" fmla="*/ 7049 w 14097"/>
                  <a:gd name="connsiteY3" fmla="*/ 0 h 14097"/>
                  <a:gd name="connsiteX4" fmla="*/ 14097 w 14097"/>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8"/>
                    </a:moveTo>
                    <a:cubicBezTo>
                      <a:pt x="14097" y="10941"/>
                      <a:pt x="10941" y="14097"/>
                      <a:pt x="7049" y="14097"/>
                    </a:cubicBezTo>
                    <a:cubicBezTo>
                      <a:pt x="3156" y="14097"/>
                      <a:pt x="0" y="10941"/>
                      <a:pt x="0" y="7048"/>
                    </a:cubicBezTo>
                    <a:cubicBezTo>
                      <a:pt x="0" y="3156"/>
                      <a:pt x="3156" y="0"/>
                      <a:pt x="7049" y="0"/>
                    </a:cubicBezTo>
                    <a:cubicBezTo>
                      <a:pt x="10941" y="0"/>
                      <a:pt x="14097" y="3156"/>
                      <a:pt x="14097" y="7048"/>
                    </a:cubicBezTo>
                    <a:close/>
                  </a:path>
                </a:pathLst>
              </a:custGeom>
              <a:grpFill/>
              <a:ln w="9525" cap="flat">
                <a:noFill/>
                <a:prstDash val="solid"/>
                <a:miter/>
              </a:ln>
            </p:spPr>
            <p:txBody>
              <a:bodyPr rtlCol="0" anchor="ctr"/>
              <a:lstStyle/>
              <a:p>
                <a:endParaRPr lang="en-US"/>
              </a:p>
            </p:txBody>
          </p:sp>
          <p:sp>
            <p:nvSpPr>
              <p:cNvPr id="359" name="Freeform: Shape 358">
                <a:extLst>
                  <a:ext uri="{FF2B5EF4-FFF2-40B4-BE49-F238E27FC236}">
                    <a16:creationId xmlns:a16="http://schemas.microsoft.com/office/drawing/2014/main" id="{AB727BDA-993C-4BB5-8CED-8D50C55F7A5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54062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60" name="Freeform: Shape 359">
                <a:extLst>
                  <a:ext uri="{FF2B5EF4-FFF2-40B4-BE49-F238E27FC236}">
                    <a16:creationId xmlns:a16="http://schemas.microsoft.com/office/drawing/2014/main" id="{1BB192D1-56DC-4342-911C-7D80A9084D5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54062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61" name="Freeform: Shape 360">
                <a:extLst>
                  <a:ext uri="{FF2B5EF4-FFF2-40B4-BE49-F238E27FC236}">
                    <a16:creationId xmlns:a16="http://schemas.microsoft.com/office/drawing/2014/main" id="{337ADC5A-E225-4E91-B940-2DD15330E74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54062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62" name="Freeform: Shape 361">
                <a:extLst>
                  <a:ext uri="{FF2B5EF4-FFF2-40B4-BE49-F238E27FC236}">
                    <a16:creationId xmlns:a16="http://schemas.microsoft.com/office/drawing/2014/main" id="{0D170CF5-349D-4588-8AD3-373D47A4EC1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4" y="3540620"/>
                <a:ext cx="14097" cy="14097"/>
              </a:xfrm>
              <a:custGeom>
                <a:avLst/>
                <a:gdLst>
                  <a:gd name="connsiteX0" fmla="*/ 14097 w 14097"/>
                  <a:gd name="connsiteY0" fmla="*/ 7048 h 14097"/>
                  <a:gd name="connsiteX1" fmla="*/ 7049 w 14097"/>
                  <a:gd name="connsiteY1" fmla="*/ 14097 h 14097"/>
                  <a:gd name="connsiteX2" fmla="*/ 0 w 14097"/>
                  <a:gd name="connsiteY2" fmla="*/ 7048 h 14097"/>
                  <a:gd name="connsiteX3" fmla="*/ 7049 w 14097"/>
                  <a:gd name="connsiteY3" fmla="*/ 0 h 14097"/>
                  <a:gd name="connsiteX4" fmla="*/ 14097 w 14097"/>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8"/>
                    </a:moveTo>
                    <a:cubicBezTo>
                      <a:pt x="14097" y="10941"/>
                      <a:pt x="10941" y="14097"/>
                      <a:pt x="7049" y="14097"/>
                    </a:cubicBezTo>
                    <a:cubicBezTo>
                      <a:pt x="3156" y="14097"/>
                      <a:pt x="0" y="10941"/>
                      <a:pt x="0" y="7048"/>
                    </a:cubicBezTo>
                    <a:cubicBezTo>
                      <a:pt x="0" y="3156"/>
                      <a:pt x="3156" y="0"/>
                      <a:pt x="7049" y="0"/>
                    </a:cubicBezTo>
                    <a:cubicBezTo>
                      <a:pt x="10941" y="0"/>
                      <a:pt x="14097" y="3156"/>
                      <a:pt x="14097" y="7048"/>
                    </a:cubicBezTo>
                    <a:close/>
                  </a:path>
                </a:pathLst>
              </a:custGeom>
              <a:grpFill/>
              <a:ln w="9525" cap="flat">
                <a:noFill/>
                <a:prstDash val="solid"/>
                <a:miter/>
              </a:ln>
            </p:spPr>
            <p:txBody>
              <a:bodyPr rtlCol="0" anchor="ctr"/>
              <a:lstStyle/>
              <a:p>
                <a:endParaRPr lang="en-US"/>
              </a:p>
            </p:txBody>
          </p:sp>
          <p:sp>
            <p:nvSpPr>
              <p:cNvPr id="363" name="Freeform: Shape 362">
                <a:extLst>
                  <a:ext uri="{FF2B5EF4-FFF2-40B4-BE49-F238E27FC236}">
                    <a16:creationId xmlns:a16="http://schemas.microsoft.com/office/drawing/2014/main" id="{297A6982-5B80-4376-A9D2-C11E9B08439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54062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64" name="Freeform: Shape 363">
                <a:extLst>
                  <a:ext uri="{FF2B5EF4-FFF2-40B4-BE49-F238E27FC236}">
                    <a16:creationId xmlns:a16="http://schemas.microsoft.com/office/drawing/2014/main" id="{0B14F779-546D-4011-8459-2E8E34C505F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599770"/>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365" name="Freeform: Shape 364">
                <a:extLst>
                  <a:ext uri="{FF2B5EF4-FFF2-40B4-BE49-F238E27FC236}">
                    <a16:creationId xmlns:a16="http://schemas.microsoft.com/office/drawing/2014/main" id="{35AE6943-22C6-405D-A071-F8EC29DAB06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599770"/>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66" name="Freeform: Shape 365">
                <a:extLst>
                  <a:ext uri="{FF2B5EF4-FFF2-40B4-BE49-F238E27FC236}">
                    <a16:creationId xmlns:a16="http://schemas.microsoft.com/office/drawing/2014/main" id="{2464DBFD-1DA1-456F-8427-CF66CD4C8DC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59977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67" name="Freeform: Shape 366">
                <a:extLst>
                  <a:ext uri="{FF2B5EF4-FFF2-40B4-BE49-F238E27FC236}">
                    <a16:creationId xmlns:a16="http://schemas.microsoft.com/office/drawing/2014/main" id="{C9CA1114-00C4-448B-BF9A-9D70C709B00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59977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68" name="Freeform: Shape 367">
                <a:extLst>
                  <a:ext uri="{FF2B5EF4-FFF2-40B4-BE49-F238E27FC236}">
                    <a16:creationId xmlns:a16="http://schemas.microsoft.com/office/drawing/2014/main" id="{2101A885-A4A8-4AFE-9905-E510D58C845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59977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69" name="Freeform: Shape 368">
                <a:extLst>
                  <a:ext uri="{FF2B5EF4-FFF2-40B4-BE49-F238E27FC236}">
                    <a16:creationId xmlns:a16="http://schemas.microsoft.com/office/drawing/2014/main" id="{661E165D-4826-43AD-AD75-1C965A71A0B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599770"/>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70" name="Freeform: Shape 369">
                <a:extLst>
                  <a:ext uri="{FF2B5EF4-FFF2-40B4-BE49-F238E27FC236}">
                    <a16:creationId xmlns:a16="http://schemas.microsoft.com/office/drawing/2014/main" id="{C1F2231A-5945-44AF-95E4-6D14529C865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59977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71" name="Freeform: Shape 370">
                <a:extLst>
                  <a:ext uri="{FF2B5EF4-FFF2-40B4-BE49-F238E27FC236}">
                    <a16:creationId xmlns:a16="http://schemas.microsoft.com/office/drawing/2014/main" id="{1998F14A-698C-4220-92B8-2EC10C35612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7" y="3659014"/>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372" name="Freeform: Shape 371">
                <a:extLst>
                  <a:ext uri="{FF2B5EF4-FFF2-40B4-BE49-F238E27FC236}">
                    <a16:creationId xmlns:a16="http://schemas.microsoft.com/office/drawing/2014/main" id="{496E0BBF-D595-4DAE-91C6-4EB179C693F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2" y="3659014"/>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73" name="Freeform: Shape 372">
                <a:extLst>
                  <a:ext uri="{FF2B5EF4-FFF2-40B4-BE49-F238E27FC236}">
                    <a16:creationId xmlns:a16="http://schemas.microsoft.com/office/drawing/2014/main" id="{E31F1BC0-CB0A-4386-BE5E-7972AFB050F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2" y="365901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74" name="Freeform: Shape 373">
                <a:extLst>
                  <a:ext uri="{FF2B5EF4-FFF2-40B4-BE49-F238E27FC236}">
                    <a16:creationId xmlns:a16="http://schemas.microsoft.com/office/drawing/2014/main" id="{B1575BDE-4CFA-4FAD-9F64-692A6DBFF52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65901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75" name="Freeform: Shape 374">
                <a:extLst>
                  <a:ext uri="{FF2B5EF4-FFF2-40B4-BE49-F238E27FC236}">
                    <a16:creationId xmlns:a16="http://schemas.microsoft.com/office/drawing/2014/main" id="{9D32D2E3-5D5B-4751-A477-A26860AC17F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65901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76" name="Freeform: Shape 375">
                <a:extLst>
                  <a:ext uri="{FF2B5EF4-FFF2-40B4-BE49-F238E27FC236}">
                    <a16:creationId xmlns:a16="http://schemas.microsoft.com/office/drawing/2014/main" id="{92009233-25F1-4029-B170-318CBBA0054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659014"/>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77" name="Freeform: Shape 376">
                <a:extLst>
                  <a:ext uri="{FF2B5EF4-FFF2-40B4-BE49-F238E27FC236}">
                    <a16:creationId xmlns:a16="http://schemas.microsoft.com/office/drawing/2014/main" id="{CCBFA5E5-8384-4D58-BD73-BA36E23E804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65901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78" name="Freeform: Shape 377">
                <a:extLst>
                  <a:ext uri="{FF2B5EF4-FFF2-40B4-BE49-F238E27FC236}">
                    <a16:creationId xmlns:a16="http://schemas.microsoft.com/office/drawing/2014/main" id="{3ACBBAC3-185E-4C28-81AB-C9BE2A88DE7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9" y="3718165"/>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379" name="Freeform: Shape 378">
                <a:extLst>
                  <a:ext uri="{FF2B5EF4-FFF2-40B4-BE49-F238E27FC236}">
                    <a16:creationId xmlns:a16="http://schemas.microsoft.com/office/drawing/2014/main" id="{225AF996-F3FB-4AF2-B954-BDF79069E75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4" y="3718165"/>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80" name="Freeform: Shape 379">
                <a:extLst>
                  <a:ext uri="{FF2B5EF4-FFF2-40B4-BE49-F238E27FC236}">
                    <a16:creationId xmlns:a16="http://schemas.microsoft.com/office/drawing/2014/main" id="{E10B0127-17D3-4B62-8708-9558A794555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4" y="371816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81" name="Freeform: Shape 380">
                <a:extLst>
                  <a:ext uri="{FF2B5EF4-FFF2-40B4-BE49-F238E27FC236}">
                    <a16:creationId xmlns:a16="http://schemas.microsoft.com/office/drawing/2014/main" id="{A36A9D1B-B750-446F-99FF-E3280E32AD6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9" y="371816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82" name="Freeform: Shape 381">
                <a:extLst>
                  <a:ext uri="{FF2B5EF4-FFF2-40B4-BE49-F238E27FC236}">
                    <a16:creationId xmlns:a16="http://schemas.microsoft.com/office/drawing/2014/main" id="{C078DB92-DE53-4BEC-BBD4-B5966EAA16A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9" y="371816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83" name="Freeform: Shape 382">
                <a:extLst>
                  <a:ext uri="{FF2B5EF4-FFF2-40B4-BE49-F238E27FC236}">
                    <a16:creationId xmlns:a16="http://schemas.microsoft.com/office/drawing/2014/main" id="{7334AD7D-F850-4E92-89F9-49EE6E3AA70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4" y="3718165"/>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84" name="Freeform: Shape 383">
                <a:extLst>
                  <a:ext uri="{FF2B5EF4-FFF2-40B4-BE49-F238E27FC236}">
                    <a16:creationId xmlns:a16="http://schemas.microsoft.com/office/drawing/2014/main" id="{14D983A3-96A9-4BB8-90D5-93B0E625F8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5" y="371816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85" name="Freeform: Shape 384">
                <a:extLst>
                  <a:ext uri="{FF2B5EF4-FFF2-40B4-BE49-F238E27FC236}">
                    <a16:creationId xmlns:a16="http://schemas.microsoft.com/office/drawing/2014/main" id="{43A1FFE3-BB5F-4455-B23F-DA56AE791E9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40" y="3777410"/>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386" name="Freeform: Shape 385">
                <a:extLst>
                  <a:ext uri="{FF2B5EF4-FFF2-40B4-BE49-F238E27FC236}">
                    <a16:creationId xmlns:a16="http://schemas.microsoft.com/office/drawing/2014/main" id="{C34E69E0-4115-4CAA-86FB-1D5A8830D9B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5" y="3777410"/>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41"/>
                      <a:pt x="10941" y="14097"/>
                      <a:pt x="7049" y="14097"/>
                    </a:cubicBezTo>
                    <a:cubicBezTo>
                      <a:pt x="3156" y="14097"/>
                      <a:pt x="0" y="10941"/>
                      <a:pt x="0" y="7048"/>
                    </a:cubicBezTo>
                    <a:cubicBezTo>
                      <a:pt x="0" y="3156"/>
                      <a:pt x="3156" y="0"/>
                      <a:pt x="7049" y="0"/>
                    </a:cubicBezTo>
                    <a:cubicBezTo>
                      <a:pt x="10941" y="0"/>
                      <a:pt x="14097" y="3156"/>
                      <a:pt x="14097" y="7048"/>
                    </a:cubicBezTo>
                    <a:close/>
                  </a:path>
                </a:pathLst>
              </a:custGeom>
              <a:grpFill/>
              <a:ln w="9525" cap="flat">
                <a:noFill/>
                <a:prstDash val="solid"/>
                <a:miter/>
              </a:ln>
            </p:spPr>
            <p:txBody>
              <a:bodyPr rtlCol="0" anchor="ctr"/>
              <a:lstStyle/>
              <a:p>
                <a:endParaRPr lang="en-US"/>
              </a:p>
            </p:txBody>
          </p:sp>
          <p:sp>
            <p:nvSpPr>
              <p:cNvPr id="387" name="Freeform: Shape 386">
                <a:extLst>
                  <a:ext uri="{FF2B5EF4-FFF2-40B4-BE49-F238E27FC236}">
                    <a16:creationId xmlns:a16="http://schemas.microsoft.com/office/drawing/2014/main" id="{E5707C7C-BEB2-4920-9D44-8AF218FFBF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6" y="3777408"/>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388" name="Freeform: Shape 387">
                <a:extLst>
                  <a:ext uri="{FF2B5EF4-FFF2-40B4-BE49-F238E27FC236}">
                    <a16:creationId xmlns:a16="http://schemas.microsoft.com/office/drawing/2014/main" id="{D95D2E5E-6D1E-43FC-A231-E28A0829640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83" y="3777408"/>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389" name="Freeform: Shape 388">
                <a:extLst>
                  <a:ext uri="{FF2B5EF4-FFF2-40B4-BE49-F238E27FC236}">
                    <a16:creationId xmlns:a16="http://schemas.microsoft.com/office/drawing/2014/main" id="{DB511D52-FE0D-4F8D-AC2F-6806904C67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35" y="3777408"/>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390" name="Freeform: Shape 389">
                <a:extLst>
                  <a:ext uri="{FF2B5EF4-FFF2-40B4-BE49-F238E27FC236}">
                    <a16:creationId xmlns:a16="http://schemas.microsoft.com/office/drawing/2014/main" id="{E4D31CC7-D38B-4566-A6F9-5CB84EEAADC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82" y="3777410"/>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41"/>
                      <a:pt x="10941" y="14097"/>
                      <a:pt x="7049" y="14097"/>
                    </a:cubicBezTo>
                    <a:cubicBezTo>
                      <a:pt x="3156" y="14097"/>
                      <a:pt x="0" y="10941"/>
                      <a:pt x="0" y="7048"/>
                    </a:cubicBezTo>
                    <a:cubicBezTo>
                      <a:pt x="0" y="3156"/>
                      <a:pt x="3156" y="0"/>
                      <a:pt x="7049" y="0"/>
                    </a:cubicBezTo>
                    <a:cubicBezTo>
                      <a:pt x="10941" y="0"/>
                      <a:pt x="14097" y="3156"/>
                      <a:pt x="14097" y="7048"/>
                    </a:cubicBezTo>
                    <a:close/>
                  </a:path>
                </a:pathLst>
              </a:custGeom>
              <a:grpFill/>
              <a:ln w="9525" cap="flat">
                <a:noFill/>
                <a:prstDash val="solid"/>
                <a:miter/>
              </a:ln>
            </p:spPr>
            <p:txBody>
              <a:bodyPr rtlCol="0" anchor="ctr"/>
              <a:lstStyle/>
              <a:p>
                <a:endParaRPr lang="en-US"/>
              </a:p>
            </p:txBody>
          </p:sp>
          <p:sp>
            <p:nvSpPr>
              <p:cNvPr id="391" name="Freeform: Shape 390">
                <a:extLst>
                  <a:ext uri="{FF2B5EF4-FFF2-40B4-BE49-F238E27FC236}">
                    <a16:creationId xmlns:a16="http://schemas.microsoft.com/office/drawing/2014/main" id="{48116577-FA2A-434D-83D4-213A1497D21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31" y="3777408"/>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392" name="Freeform: Shape 391">
                <a:extLst>
                  <a:ext uri="{FF2B5EF4-FFF2-40B4-BE49-F238E27FC236}">
                    <a16:creationId xmlns:a16="http://schemas.microsoft.com/office/drawing/2014/main" id="{02288414-AA9B-4065-A506-AE5ED2ABC51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76" y="3481374"/>
                <a:ext cx="14097" cy="14096"/>
              </a:xfrm>
              <a:custGeom>
                <a:avLst/>
                <a:gdLst>
                  <a:gd name="connsiteX0" fmla="*/ 14097 w 14097"/>
                  <a:gd name="connsiteY0" fmla="*/ 7049 h 14096"/>
                  <a:gd name="connsiteX1" fmla="*/ 7049 w 14097"/>
                  <a:gd name="connsiteY1" fmla="*/ 14097 h 14096"/>
                  <a:gd name="connsiteX2" fmla="*/ 0 w 14097"/>
                  <a:gd name="connsiteY2" fmla="*/ 7049 h 14096"/>
                  <a:gd name="connsiteX3" fmla="*/ 7049 w 14097"/>
                  <a:gd name="connsiteY3" fmla="*/ 0 h 14096"/>
                  <a:gd name="connsiteX4" fmla="*/ 14097 w 14097"/>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9"/>
                    </a:moveTo>
                    <a:cubicBezTo>
                      <a:pt x="14097" y="10954"/>
                      <a:pt x="10954" y="14097"/>
                      <a:pt x="7049" y="14097"/>
                    </a:cubicBezTo>
                    <a:cubicBezTo>
                      <a:pt x="3143" y="14097"/>
                      <a:pt x="0" y="10954"/>
                      <a:pt x="0" y="7049"/>
                    </a:cubicBezTo>
                    <a:cubicBezTo>
                      <a:pt x="0" y="3143"/>
                      <a:pt x="3143" y="0"/>
                      <a:pt x="7049"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393" name="Freeform: Shape 392">
                <a:extLst>
                  <a:ext uri="{FF2B5EF4-FFF2-40B4-BE49-F238E27FC236}">
                    <a16:creationId xmlns:a16="http://schemas.microsoft.com/office/drawing/2014/main" id="{92EAF5E5-70A0-4FE6-B906-6BCF9C49F7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7"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394" name="Freeform: Shape 393">
                <a:extLst>
                  <a:ext uri="{FF2B5EF4-FFF2-40B4-BE49-F238E27FC236}">
                    <a16:creationId xmlns:a16="http://schemas.microsoft.com/office/drawing/2014/main" id="{3DA12971-2CD2-4DE8-8B05-8B11B5614BB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72" y="3481374"/>
                <a:ext cx="14096" cy="14096"/>
              </a:xfrm>
              <a:custGeom>
                <a:avLst/>
                <a:gdLst>
                  <a:gd name="connsiteX0" fmla="*/ 14097 w 14096"/>
                  <a:gd name="connsiteY0" fmla="*/ 7049 h 14096"/>
                  <a:gd name="connsiteX1" fmla="*/ 7049 w 14096"/>
                  <a:gd name="connsiteY1" fmla="*/ 14097 h 14096"/>
                  <a:gd name="connsiteX2" fmla="*/ 0 w 14096"/>
                  <a:gd name="connsiteY2" fmla="*/ 7049 h 14096"/>
                  <a:gd name="connsiteX3" fmla="*/ 7049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9" y="14097"/>
                    </a:cubicBezTo>
                    <a:cubicBezTo>
                      <a:pt x="3143" y="14097"/>
                      <a:pt x="0" y="10954"/>
                      <a:pt x="0" y="7049"/>
                    </a:cubicBezTo>
                    <a:cubicBezTo>
                      <a:pt x="0" y="3143"/>
                      <a:pt x="3143" y="0"/>
                      <a:pt x="7049" y="0"/>
                    </a:cubicBezTo>
                    <a:cubicBezTo>
                      <a:pt x="10859" y="0"/>
                      <a:pt x="14097" y="3143"/>
                      <a:pt x="14097" y="7049"/>
                    </a:cubicBezTo>
                    <a:close/>
                  </a:path>
                </a:pathLst>
              </a:custGeom>
              <a:grpFill/>
              <a:ln w="9525" cap="flat">
                <a:noFill/>
                <a:prstDash val="solid"/>
                <a:miter/>
              </a:ln>
            </p:spPr>
            <p:txBody>
              <a:bodyPr rtlCol="0" anchor="ctr"/>
              <a:lstStyle/>
              <a:p>
                <a:endParaRPr lang="en-US"/>
              </a:p>
            </p:txBody>
          </p:sp>
          <p:sp>
            <p:nvSpPr>
              <p:cNvPr id="395" name="Freeform: Shape 394">
                <a:extLst>
                  <a:ext uri="{FF2B5EF4-FFF2-40B4-BE49-F238E27FC236}">
                    <a16:creationId xmlns:a16="http://schemas.microsoft.com/office/drawing/2014/main" id="{B9486073-CABC-45A3-B442-5959E5CE6D4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22"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396" name="Freeform: Shape 395">
                <a:extLst>
                  <a:ext uri="{FF2B5EF4-FFF2-40B4-BE49-F238E27FC236}">
                    <a16:creationId xmlns:a16="http://schemas.microsoft.com/office/drawing/2014/main" id="{3EEB7953-85A2-4391-931C-CE88AC0532F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8"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858" y="0"/>
                      <a:pt x="14097" y="3143"/>
                      <a:pt x="14097" y="7049"/>
                    </a:cubicBezTo>
                    <a:close/>
                  </a:path>
                </a:pathLst>
              </a:custGeom>
              <a:grpFill/>
              <a:ln w="9525" cap="flat">
                <a:noFill/>
                <a:prstDash val="solid"/>
                <a:miter/>
              </a:ln>
            </p:spPr>
            <p:txBody>
              <a:bodyPr rtlCol="0" anchor="ctr"/>
              <a:lstStyle/>
              <a:p>
                <a:endParaRPr lang="en-US"/>
              </a:p>
            </p:txBody>
          </p:sp>
          <p:sp>
            <p:nvSpPr>
              <p:cNvPr id="397" name="Freeform: Shape 396">
                <a:extLst>
                  <a:ext uri="{FF2B5EF4-FFF2-40B4-BE49-F238E27FC236}">
                    <a16:creationId xmlns:a16="http://schemas.microsoft.com/office/drawing/2014/main" id="{1BF2EBC9-4A08-4A35-8C75-15E51BA0AB5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7" y="3481373"/>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41"/>
                      <a:pt x="10941" y="14097"/>
                      <a:pt x="7048" y="14097"/>
                    </a:cubicBezTo>
                    <a:cubicBezTo>
                      <a:pt x="3156" y="14097"/>
                      <a:pt x="0" y="10941"/>
                      <a:pt x="0" y="7049"/>
                    </a:cubicBezTo>
                    <a:cubicBezTo>
                      <a:pt x="0" y="3156"/>
                      <a:pt x="3156" y="0"/>
                      <a:pt x="7048"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398" name="Freeform: Shape 397">
                <a:extLst>
                  <a:ext uri="{FF2B5EF4-FFF2-40B4-BE49-F238E27FC236}">
                    <a16:creationId xmlns:a16="http://schemas.microsoft.com/office/drawing/2014/main" id="{1686BEF1-7F1A-40F6-BC3F-24221ACECC4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76" y="3540622"/>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99" name="Freeform: Shape 398">
                <a:extLst>
                  <a:ext uri="{FF2B5EF4-FFF2-40B4-BE49-F238E27FC236}">
                    <a16:creationId xmlns:a16="http://schemas.microsoft.com/office/drawing/2014/main" id="{5D2D2281-DA3F-41A6-B56E-2EE507826AF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7" y="3540623"/>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400" name="Freeform: Shape 399">
                <a:extLst>
                  <a:ext uri="{FF2B5EF4-FFF2-40B4-BE49-F238E27FC236}">
                    <a16:creationId xmlns:a16="http://schemas.microsoft.com/office/drawing/2014/main" id="{B1EBA419-056B-478C-A25C-B349F4DDD94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72" y="3540626"/>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401" name="Freeform: Shape 400">
                <a:extLst>
                  <a:ext uri="{FF2B5EF4-FFF2-40B4-BE49-F238E27FC236}">
                    <a16:creationId xmlns:a16="http://schemas.microsoft.com/office/drawing/2014/main" id="{3DE38383-61B3-4E4E-B781-1C7DA04D657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22" y="3540627"/>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402" name="Freeform: Shape 401">
                <a:extLst>
                  <a:ext uri="{FF2B5EF4-FFF2-40B4-BE49-F238E27FC236}">
                    <a16:creationId xmlns:a16="http://schemas.microsoft.com/office/drawing/2014/main" id="{F62AD048-154B-4830-A46F-263BA35AA7B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8" y="354063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403" name="Freeform: Shape 402">
                <a:extLst>
                  <a:ext uri="{FF2B5EF4-FFF2-40B4-BE49-F238E27FC236}">
                    <a16:creationId xmlns:a16="http://schemas.microsoft.com/office/drawing/2014/main" id="{636A730F-15EE-440C-84B5-0541AE95468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7" y="3540631"/>
                <a:ext cx="14096" cy="14097"/>
              </a:xfrm>
              <a:custGeom>
                <a:avLst/>
                <a:gdLst>
                  <a:gd name="connsiteX0" fmla="*/ 14097 w 14096"/>
                  <a:gd name="connsiteY0" fmla="*/ 7048 h 14097"/>
                  <a:gd name="connsiteX1" fmla="*/ 7048 w 14096"/>
                  <a:gd name="connsiteY1" fmla="*/ 14097 h 14097"/>
                  <a:gd name="connsiteX2" fmla="*/ 0 w 14096"/>
                  <a:gd name="connsiteY2" fmla="*/ 7048 h 14097"/>
                  <a:gd name="connsiteX3" fmla="*/ 7048 w 14096"/>
                  <a:gd name="connsiteY3" fmla="*/ 0 h 14097"/>
                  <a:gd name="connsiteX4" fmla="*/ 14097 w 14096"/>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8"/>
                    </a:moveTo>
                    <a:cubicBezTo>
                      <a:pt x="14097" y="10941"/>
                      <a:pt x="10941" y="14097"/>
                      <a:pt x="7048" y="14097"/>
                    </a:cubicBezTo>
                    <a:cubicBezTo>
                      <a:pt x="3156" y="14097"/>
                      <a:pt x="0" y="10941"/>
                      <a:pt x="0" y="7048"/>
                    </a:cubicBezTo>
                    <a:cubicBezTo>
                      <a:pt x="0" y="3156"/>
                      <a:pt x="3156" y="0"/>
                      <a:pt x="7048" y="0"/>
                    </a:cubicBezTo>
                    <a:cubicBezTo>
                      <a:pt x="10941" y="0"/>
                      <a:pt x="14097" y="3156"/>
                      <a:pt x="14097" y="7048"/>
                    </a:cubicBezTo>
                    <a:close/>
                  </a:path>
                </a:pathLst>
              </a:custGeom>
              <a:grpFill/>
              <a:ln w="9525" cap="flat">
                <a:noFill/>
                <a:prstDash val="solid"/>
                <a:miter/>
              </a:ln>
            </p:spPr>
            <p:txBody>
              <a:bodyPr rtlCol="0" anchor="ctr"/>
              <a:lstStyle/>
              <a:p>
                <a:endParaRPr lang="en-US"/>
              </a:p>
            </p:txBody>
          </p:sp>
          <p:sp>
            <p:nvSpPr>
              <p:cNvPr id="404" name="Freeform: Shape 403">
                <a:extLst>
                  <a:ext uri="{FF2B5EF4-FFF2-40B4-BE49-F238E27FC236}">
                    <a16:creationId xmlns:a16="http://schemas.microsoft.com/office/drawing/2014/main" id="{31AF286F-6D0E-447F-B4D1-24729E0D62C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76" y="3599781"/>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405" name="Freeform: Shape 404">
                <a:extLst>
                  <a:ext uri="{FF2B5EF4-FFF2-40B4-BE49-F238E27FC236}">
                    <a16:creationId xmlns:a16="http://schemas.microsoft.com/office/drawing/2014/main" id="{36F64061-98E4-477D-BABF-CC6BA8D6760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7" y="3599781"/>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406" name="Freeform: Shape 405">
                <a:extLst>
                  <a:ext uri="{FF2B5EF4-FFF2-40B4-BE49-F238E27FC236}">
                    <a16:creationId xmlns:a16="http://schemas.microsoft.com/office/drawing/2014/main" id="{1C601616-D38B-4ED2-BD55-F5AEA36AB01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72" y="3599781"/>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407" name="Freeform: Shape 406">
                <a:extLst>
                  <a:ext uri="{FF2B5EF4-FFF2-40B4-BE49-F238E27FC236}">
                    <a16:creationId xmlns:a16="http://schemas.microsoft.com/office/drawing/2014/main" id="{E0593B16-48EE-41A8-B4AF-E03A74CBB85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22" y="3599781"/>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408" name="Freeform: Shape 407">
                <a:extLst>
                  <a:ext uri="{FF2B5EF4-FFF2-40B4-BE49-F238E27FC236}">
                    <a16:creationId xmlns:a16="http://schemas.microsoft.com/office/drawing/2014/main" id="{26B2406B-8A3A-4381-8D69-1178F16C4D1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8" y="359978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409" name="Freeform: Shape 408">
                <a:extLst>
                  <a:ext uri="{FF2B5EF4-FFF2-40B4-BE49-F238E27FC236}">
                    <a16:creationId xmlns:a16="http://schemas.microsoft.com/office/drawing/2014/main" id="{DF1F792D-BA16-4D8F-99C3-E5E6959A51B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7" y="3599782"/>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410" name="Freeform: Shape 409">
                <a:extLst>
                  <a:ext uri="{FF2B5EF4-FFF2-40B4-BE49-F238E27FC236}">
                    <a16:creationId xmlns:a16="http://schemas.microsoft.com/office/drawing/2014/main" id="{AA77D5AF-6FFE-4577-BC40-BA19023071D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76" y="3659026"/>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411" name="Freeform: Shape 410">
                <a:extLst>
                  <a:ext uri="{FF2B5EF4-FFF2-40B4-BE49-F238E27FC236}">
                    <a16:creationId xmlns:a16="http://schemas.microsoft.com/office/drawing/2014/main" id="{08F16A01-2EE8-4E4F-83CD-2000577D140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7" y="365902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412" name="Freeform: Shape 411">
                <a:extLst>
                  <a:ext uri="{FF2B5EF4-FFF2-40B4-BE49-F238E27FC236}">
                    <a16:creationId xmlns:a16="http://schemas.microsoft.com/office/drawing/2014/main" id="{18ACB7FF-8D64-44A2-8571-7DB441D97EC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72" y="3659026"/>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413" name="Freeform: Shape 412">
                <a:extLst>
                  <a:ext uri="{FF2B5EF4-FFF2-40B4-BE49-F238E27FC236}">
                    <a16:creationId xmlns:a16="http://schemas.microsoft.com/office/drawing/2014/main" id="{E15E0D81-20B6-4D4C-9B7C-4D5A01B6AA6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22" y="365902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414" name="Freeform: Shape 413">
                <a:extLst>
                  <a:ext uri="{FF2B5EF4-FFF2-40B4-BE49-F238E27FC236}">
                    <a16:creationId xmlns:a16="http://schemas.microsoft.com/office/drawing/2014/main" id="{8F687395-0ADA-4504-B6D0-D55493AB660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8" y="365902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415" name="Freeform: Shape 414">
                <a:extLst>
                  <a:ext uri="{FF2B5EF4-FFF2-40B4-BE49-F238E27FC236}">
                    <a16:creationId xmlns:a16="http://schemas.microsoft.com/office/drawing/2014/main" id="{94D99C3F-4701-403D-A69E-EE345B0E41F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7" y="365902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416" name="Freeform: Shape 415">
                <a:extLst>
                  <a:ext uri="{FF2B5EF4-FFF2-40B4-BE49-F238E27FC236}">
                    <a16:creationId xmlns:a16="http://schemas.microsoft.com/office/drawing/2014/main" id="{0C6D9CF1-A535-4742-B2CF-B61ADC55EDA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76" y="3718177"/>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417" name="Freeform: Shape 416">
                <a:extLst>
                  <a:ext uri="{FF2B5EF4-FFF2-40B4-BE49-F238E27FC236}">
                    <a16:creationId xmlns:a16="http://schemas.microsoft.com/office/drawing/2014/main" id="{E9EB265F-CF4E-4485-88F1-AE3CE1BE374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7" y="3718177"/>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418" name="Freeform: Shape 417">
                <a:extLst>
                  <a:ext uri="{FF2B5EF4-FFF2-40B4-BE49-F238E27FC236}">
                    <a16:creationId xmlns:a16="http://schemas.microsoft.com/office/drawing/2014/main" id="{9B354D37-6517-4AF4-8195-9A7B43D20CB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72" y="3718177"/>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419" name="Freeform: Shape 418">
                <a:extLst>
                  <a:ext uri="{FF2B5EF4-FFF2-40B4-BE49-F238E27FC236}">
                    <a16:creationId xmlns:a16="http://schemas.microsoft.com/office/drawing/2014/main" id="{2A3087FA-3C5B-4898-9FE2-633DAA0B747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22" y="3718177"/>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420" name="Freeform: Shape 419">
                <a:extLst>
                  <a:ext uri="{FF2B5EF4-FFF2-40B4-BE49-F238E27FC236}">
                    <a16:creationId xmlns:a16="http://schemas.microsoft.com/office/drawing/2014/main" id="{C8D7AB32-147E-4110-ABBE-7F1FB68942B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8" y="3718172"/>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421" name="Freeform: Shape 420">
                <a:extLst>
                  <a:ext uri="{FF2B5EF4-FFF2-40B4-BE49-F238E27FC236}">
                    <a16:creationId xmlns:a16="http://schemas.microsoft.com/office/drawing/2014/main" id="{542ED17E-A6FC-4BC6-B7FE-EF9BC5B151C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7" y="371817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422" name="Freeform: Shape 421">
                <a:extLst>
                  <a:ext uri="{FF2B5EF4-FFF2-40B4-BE49-F238E27FC236}">
                    <a16:creationId xmlns:a16="http://schemas.microsoft.com/office/drawing/2014/main" id="{4610CFBC-B173-4CBE-BBD7-7E859FCAB0C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72" y="3777419"/>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423" name="Freeform: Shape 422">
                <a:extLst>
                  <a:ext uri="{FF2B5EF4-FFF2-40B4-BE49-F238E27FC236}">
                    <a16:creationId xmlns:a16="http://schemas.microsoft.com/office/drawing/2014/main" id="{7578019C-8AAF-4A81-84C4-155EB43FAF8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2" y="3777419"/>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424" name="Freeform: Shape 423">
                <a:extLst>
                  <a:ext uri="{FF2B5EF4-FFF2-40B4-BE49-F238E27FC236}">
                    <a16:creationId xmlns:a16="http://schemas.microsoft.com/office/drawing/2014/main" id="{46936191-0661-4BD8-9A61-D00FAC97DF9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8" y="3777419"/>
                <a:ext cx="14096" cy="14099"/>
              </a:xfrm>
              <a:custGeom>
                <a:avLst/>
                <a:gdLst>
                  <a:gd name="connsiteX0" fmla="*/ 14097 w 14096"/>
                  <a:gd name="connsiteY0" fmla="*/ 7051 h 14099"/>
                  <a:gd name="connsiteX1" fmla="*/ 7049 w 14096"/>
                  <a:gd name="connsiteY1" fmla="*/ 14099 h 14099"/>
                  <a:gd name="connsiteX2" fmla="*/ 0 w 14096"/>
                  <a:gd name="connsiteY2" fmla="*/ 7051 h 14099"/>
                  <a:gd name="connsiteX3" fmla="*/ 7049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9" y="14099"/>
                    </a:cubicBezTo>
                    <a:cubicBezTo>
                      <a:pt x="3143" y="14099"/>
                      <a:pt x="0" y="10956"/>
                      <a:pt x="0" y="7051"/>
                    </a:cubicBezTo>
                    <a:cubicBezTo>
                      <a:pt x="0" y="3145"/>
                      <a:pt x="3143" y="2"/>
                      <a:pt x="7049" y="2"/>
                    </a:cubicBezTo>
                    <a:cubicBezTo>
                      <a:pt x="10859" y="-93"/>
                      <a:pt x="14097" y="3145"/>
                      <a:pt x="14097" y="7051"/>
                    </a:cubicBezTo>
                    <a:close/>
                  </a:path>
                </a:pathLst>
              </a:custGeom>
              <a:grpFill/>
              <a:ln w="9525" cap="flat">
                <a:noFill/>
                <a:prstDash val="solid"/>
                <a:miter/>
              </a:ln>
            </p:spPr>
            <p:txBody>
              <a:bodyPr rtlCol="0" anchor="ctr"/>
              <a:lstStyle/>
              <a:p>
                <a:endParaRPr lang="en-US"/>
              </a:p>
            </p:txBody>
          </p:sp>
          <p:sp>
            <p:nvSpPr>
              <p:cNvPr id="425" name="Freeform: Shape 424">
                <a:extLst>
                  <a:ext uri="{FF2B5EF4-FFF2-40B4-BE49-F238E27FC236}">
                    <a16:creationId xmlns:a16="http://schemas.microsoft.com/office/drawing/2014/main" id="{F7BC1D8F-F88B-4A19-B640-8DCC7399273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24" y="3777383"/>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426" name="Freeform: Shape 425">
                <a:extLst>
                  <a:ext uri="{FF2B5EF4-FFF2-40B4-BE49-F238E27FC236}">
                    <a16:creationId xmlns:a16="http://schemas.microsoft.com/office/drawing/2014/main" id="{47D77817-943A-4D8A-82EE-C309FC9FF06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87" y="3777429"/>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858" y="-93"/>
                      <a:pt x="14097" y="3145"/>
                      <a:pt x="14097" y="7051"/>
                    </a:cubicBezTo>
                    <a:close/>
                  </a:path>
                </a:pathLst>
              </a:custGeom>
              <a:grpFill/>
              <a:ln w="9525" cap="flat">
                <a:noFill/>
                <a:prstDash val="solid"/>
                <a:miter/>
              </a:ln>
            </p:spPr>
            <p:txBody>
              <a:bodyPr rtlCol="0" anchor="ctr"/>
              <a:lstStyle/>
              <a:p>
                <a:endParaRPr lang="en-US"/>
              </a:p>
            </p:txBody>
          </p:sp>
          <p:sp>
            <p:nvSpPr>
              <p:cNvPr id="427" name="Freeform: Shape 426">
                <a:extLst>
                  <a:ext uri="{FF2B5EF4-FFF2-40B4-BE49-F238E27FC236}">
                    <a16:creationId xmlns:a16="http://schemas.microsoft.com/office/drawing/2014/main" id="{BF86E220-D031-40B7-B3A2-0C723E3A913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24" y="377742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41"/>
                      <a:pt x="10941" y="14097"/>
                      <a:pt x="7048" y="14097"/>
                    </a:cubicBezTo>
                    <a:cubicBezTo>
                      <a:pt x="3156" y="14097"/>
                      <a:pt x="0" y="10941"/>
                      <a:pt x="0" y="7048"/>
                    </a:cubicBezTo>
                    <a:cubicBezTo>
                      <a:pt x="0" y="3156"/>
                      <a:pt x="3156" y="0"/>
                      <a:pt x="7048" y="0"/>
                    </a:cubicBezTo>
                    <a:cubicBezTo>
                      <a:pt x="10941" y="0"/>
                      <a:pt x="14097" y="3156"/>
                      <a:pt x="14097" y="7048"/>
                    </a:cubicBezTo>
                    <a:close/>
                  </a:path>
                </a:pathLst>
              </a:custGeom>
              <a:grpFill/>
              <a:ln w="9525" cap="flat">
                <a:noFill/>
                <a:prstDash val="solid"/>
                <a:miter/>
              </a:ln>
            </p:spPr>
            <p:txBody>
              <a:bodyPr rtlCol="0" anchor="ctr"/>
              <a:lstStyle/>
              <a:p>
                <a:endParaRPr lang="en-US" dirty="0"/>
              </a:p>
            </p:txBody>
          </p:sp>
        </p:grpSp>
        <p:grpSp>
          <p:nvGrpSpPr>
            <p:cNvPr id="89" name="Graphic 4">
              <a:extLst>
                <a:ext uri="{FF2B5EF4-FFF2-40B4-BE49-F238E27FC236}">
                  <a16:creationId xmlns:a16="http://schemas.microsoft.com/office/drawing/2014/main" id="{226E1D80-1BFB-4A13-8F3C-94D54398C5F1}"/>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10154385" y="4452524"/>
              <a:ext cx="1443404" cy="1443428"/>
              <a:chOff x="5734037" y="3067039"/>
              <a:chExt cx="724483" cy="724489"/>
            </a:xfrm>
            <a:grpFill/>
          </p:grpSpPr>
          <p:sp>
            <p:nvSpPr>
              <p:cNvPr id="90" name="Freeform: Shape 89">
                <a:extLst>
                  <a:ext uri="{FF2B5EF4-FFF2-40B4-BE49-F238E27FC236}">
                    <a16:creationId xmlns:a16="http://schemas.microsoft.com/office/drawing/2014/main" id="{3DCC1C21-CB11-4506-90E4-37DCD97AFC5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067039"/>
                <a:ext cx="14192" cy="14097"/>
              </a:xfrm>
              <a:custGeom>
                <a:avLst/>
                <a:gdLst>
                  <a:gd name="connsiteX0" fmla="*/ 14192 w 14192"/>
                  <a:gd name="connsiteY0" fmla="*/ 7049 h 14097"/>
                  <a:gd name="connsiteX1" fmla="*/ 7144 w 14192"/>
                  <a:gd name="connsiteY1" fmla="*/ 14097 h 14097"/>
                  <a:gd name="connsiteX2" fmla="*/ 0 w 14192"/>
                  <a:gd name="connsiteY2" fmla="*/ 7049 h 14097"/>
                  <a:gd name="connsiteX3" fmla="*/ 7049 w 14192"/>
                  <a:gd name="connsiteY3" fmla="*/ 0 h 14097"/>
                  <a:gd name="connsiteX4" fmla="*/ 14192 w 14192"/>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7">
                    <a:moveTo>
                      <a:pt x="14192" y="7049"/>
                    </a:moveTo>
                    <a:cubicBezTo>
                      <a:pt x="14192" y="10954"/>
                      <a:pt x="11049" y="14097"/>
                      <a:pt x="7144" y="14097"/>
                    </a:cubicBezTo>
                    <a:cubicBezTo>
                      <a:pt x="3239" y="14097"/>
                      <a:pt x="0" y="10954"/>
                      <a:pt x="0" y="7049"/>
                    </a:cubicBezTo>
                    <a:cubicBezTo>
                      <a:pt x="0" y="3143"/>
                      <a:pt x="3143" y="0"/>
                      <a:pt x="7049" y="0"/>
                    </a:cubicBezTo>
                    <a:cubicBezTo>
                      <a:pt x="10954" y="0"/>
                      <a:pt x="14192" y="3143"/>
                      <a:pt x="14192" y="7049"/>
                    </a:cubicBezTo>
                    <a:close/>
                  </a:path>
                </a:pathLst>
              </a:custGeom>
              <a:grpFill/>
              <a:ln w="9525" cap="flat">
                <a:noFill/>
                <a:prstDash val="solid"/>
                <a:miter/>
              </a:ln>
            </p:spPr>
            <p:txBody>
              <a:bodyPr rtlCol="0" anchor="ctr"/>
              <a:lstStyle/>
              <a:p>
                <a:endParaRPr lang="en-US"/>
              </a:p>
            </p:txBody>
          </p:sp>
          <p:sp>
            <p:nvSpPr>
              <p:cNvPr id="91" name="Freeform: Shape 90">
                <a:extLst>
                  <a:ext uri="{FF2B5EF4-FFF2-40B4-BE49-F238E27FC236}">
                    <a16:creationId xmlns:a16="http://schemas.microsoft.com/office/drawing/2014/main" id="{68177170-8FD3-4752-B1DB-0186ADF9B14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067039"/>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92" name="Freeform: Shape 91">
                <a:extLst>
                  <a:ext uri="{FF2B5EF4-FFF2-40B4-BE49-F238E27FC236}">
                    <a16:creationId xmlns:a16="http://schemas.microsoft.com/office/drawing/2014/main" id="{8CAA5FB4-9073-4612-99F5-95E1C6D0670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93" name="Freeform: Shape 92">
                <a:extLst>
                  <a:ext uri="{FF2B5EF4-FFF2-40B4-BE49-F238E27FC236}">
                    <a16:creationId xmlns:a16="http://schemas.microsoft.com/office/drawing/2014/main" id="{DE021324-18DD-4114-8992-9652707C169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94" name="Freeform: Shape 93">
                <a:extLst>
                  <a:ext uri="{FF2B5EF4-FFF2-40B4-BE49-F238E27FC236}">
                    <a16:creationId xmlns:a16="http://schemas.microsoft.com/office/drawing/2014/main" id="{6ECBC33B-D8EB-4804-9EA3-57C07B57C03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95" name="Freeform: Shape 94">
                <a:extLst>
                  <a:ext uri="{FF2B5EF4-FFF2-40B4-BE49-F238E27FC236}">
                    <a16:creationId xmlns:a16="http://schemas.microsoft.com/office/drawing/2014/main" id="{D03927C7-0E45-4B61-844A-4A626FDF6AA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4" y="3067039"/>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96" name="Freeform: Shape 95">
                <a:extLst>
                  <a:ext uri="{FF2B5EF4-FFF2-40B4-BE49-F238E27FC236}">
                    <a16:creationId xmlns:a16="http://schemas.microsoft.com/office/drawing/2014/main" id="{AC6AF6E8-E748-47F7-B35C-567D5FBA6C1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97" name="Freeform: Shape 96">
                <a:extLst>
                  <a:ext uri="{FF2B5EF4-FFF2-40B4-BE49-F238E27FC236}">
                    <a16:creationId xmlns:a16="http://schemas.microsoft.com/office/drawing/2014/main" id="{1EC671E5-B299-470C-9C7A-A50106E51B2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126284"/>
                <a:ext cx="14192" cy="14097"/>
              </a:xfrm>
              <a:custGeom>
                <a:avLst/>
                <a:gdLst>
                  <a:gd name="connsiteX0" fmla="*/ 14192 w 14192"/>
                  <a:gd name="connsiteY0" fmla="*/ 7049 h 14097"/>
                  <a:gd name="connsiteX1" fmla="*/ 7144 w 14192"/>
                  <a:gd name="connsiteY1" fmla="*/ 14097 h 14097"/>
                  <a:gd name="connsiteX2" fmla="*/ 0 w 14192"/>
                  <a:gd name="connsiteY2" fmla="*/ 7049 h 14097"/>
                  <a:gd name="connsiteX3" fmla="*/ 7049 w 14192"/>
                  <a:gd name="connsiteY3" fmla="*/ 0 h 14097"/>
                  <a:gd name="connsiteX4" fmla="*/ 14192 w 14192"/>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7">
                    <a:moveTo>
                      <a:pt x="14192" y="7049"/>
                    </a:moveTo>
                    <a:cubicBezTo>
                      <a:pt x="14192" y="10954"/>
                      <a:pt x="11049" y="14097"/>
                      <a:pt x="7144" y="14097"/>
                    </a:cubicBezTo>
                    <a:cubicBezTo>
                      <a:pt x="3239" y="14097"/>
                      <a:pt x="0" y="10954"/>
                      <a:pt x="0" y="7049"/>
                    </a:cubicBezTo>
                    <a:cubicBezTo>
                      <a:pt x="0" y="3143"/>
                      <a:pt x="3143" y="0"/>
                      <a:pt x="7049" y="0"/>
                    </a:cubicBezTo>
                    <a:cubicBezTo>
                      <a:pt x="10954" y="0"/>
                      <a:pt x="14192" y="3143"/>
                      <a:pt x="14192" y="7049"/>
                    </a:cubicBezTo>
                    <a:close/>
                  </a:path>
                </a:pathLst>
              </a:custGeom>
              <a:grpFill/>
              <a:ln w="9525" cap="flat">
                <a:noFill/>
                <a:prstDash val="solid"/>
                <a:miter/>
              </a:ln>
            </p:spPr>
            <p:txBody>
              <a:bodyPr rtlCol="0" anchor="ctr"/>
              <a:lstStyle/>
              <a:p>
                <a:endParaRPr lang="en-US"/>
              </a:p>
            </p:txBody>
          </p:sp>
          <p:sp>
            <p:nvSpPr>
              <p:cNvPr id="98" name="Freeform: Shape 97">
                <a:extLst>
                  <a:ext uri="{FF2B5EF4-FFF2-40B4-BE49-F238E27FC236}">
                    <a16:creationId xmlns:a16="http://schemas.microsoft.com/office/drawing/2014/main" id="{7410EBDF-623D-41EF-82A4-9FB938A7B65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126282"/>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99" name="Freeform: Shape 98">
                <a:extLst>
                  <a:ext uri="{FF2B5EF4-FFF2-40B4-BE49-F238E27FC236}">
                    <a16:creationId xmlns:a16="http://schemas.microsoft.com/office/drawing/2014/main" id="{B6F866F8-B429-471B-9C2B-051BDCBAFE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12628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00" name="Freeform: Shape 99">
                <a:extLst>
                  <a:ext uri="{FF2B5EF4-FFF2-40B4-BE49-F238E27FC236}">
                    <a16:creationId xmlns:a16="http://schemas.microsoft.com/office/drawing/2014/main" id="{883B4FBD-06C8-4D5D-B0D9-755E4CD1AA0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12628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01" name="Freeform: Shape 100">
                <a:extLst>
                  <a:ext uri="{FF2B5EF4-FFF2-40B4-BE49-F238E27FC236}">
                    <a16:creationId xmlns:a16="http://schemas.microsoft.com/office/drawing/2014/main" id="{DE3FD149-0B2F-4DA0-9721-59B9FEE8E01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12628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02" name="Freeform: Shape 101">
                <a:extLst>
                  <a:ext uri="{FF2B5EF4-FFF2-40B4-BE49-F238E27FC236}">
                    <a16:creationId xmlns:a16="http://schemas.microsoft.com/office/drawing/2014/main" id="{4D26DB48-036E-4616-BA8B-C606A7B58BA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126284"/>
                <a:ext cx="14097" cy="14097"/>
              </a:xfrm>
              <a:custGeom>
                <a:avLst/>
                <a:gdLst>
                  <a:gd name="connsiteX0" fmla="*/ 14097 w 14097"/>
                  <a:gd name="connsiteY0" fmla="*/ 7049 h 14097"/>
                  <a:gd name="connsiteX1" fmla="*/ 7048 w 14097"/>
                  <a:gd name="connsiteY1" fmla="*/ 14097 h 14097"/>
                  <a:gd name="connsiteX2" fmla="*/ 0 w 14097"/>
                  <a:gd name="connsiteY2" fmla="*/ 7049 h 14097"/>
                  <a:gd name="connsiteX3" fmla="*/ 7048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03" name="Freeform: Shape 102">
                <a:extLst>
                  <a:ext uri="{FF2B5EF4-FFF2-40B4-BE49-F238E27FC236}">
                    <a16:creationId xmlns:a16="http://schemas.microsoft.com/office/drawing/2014/main" id="{8D6F6275-06AB-4316-B8C4-927E53487C8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12628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04" name="Freeform: Shape 103">
                <a:extLst>
                  <a:ext uri="{FF2B5EF4-FFF2-40B4-BE49-F238E27FC236}">
                    <a16:creationId xmlns:a16="http://schemas.microsoft.com/office/drawing/2014/main" id="{8E8CABF3-9C76-46A0-8DE9-F055C94A932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185434"/>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105" name="Freeform: Shape 104">
                <a:extLst>
                  <a:ext uri="{FF2B5EF4-FFF2-40B4-BE49-F238E27FC236}">
                    <a16:creationId xmlns:a16="http://schemas.microsoft.com/office/drawing/2014/main" id="{01A12ED9-6299-4ABD-9827-DD52FE22B2E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185434"/>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106" name="Freeform: Shape 105">
                <a:extLst>
                  <a:ext uri="{FF2B5EF4-FFF2-40B4-BE49-F238E27FC236}">
                    <a16:creationId xmlns:a16="http://schemas.microsoft.com/office/drawing/2014/main" id="{C0ADA37A-E396-4F92-AB19-D6994E0DD5F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18543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07" name="Freeform: Shape 106">
                <a:extLst>
                  <a:ext uri="{FF2B5EF4-FFF2-40B4-BE49-F238E27FC236}">
                    <a16:creationId xmlns:a16="http://schemas.microsoft.com/office/drawing/2014/main" id="{6A96001A-BD0F-4CF9-A22B-545ED4F8636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18543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08" name="Freeform: Shape 107">
                <a:extLst>
                  <a:ext uri="{FF2B5EF4-FFF2-40B4-BE49-F238E27FC236}">
                    <a16:creationId xmlns:a16="http://schemas.microsoft.com/office/drawing/2014/main" id="{BD9ACB13-4C6C-4347-9F65-1309B33A175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18543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09" name="Freeform: Shape 108">
                <a:extLst>
                  <a:ext uri="{FF2B5EF4-FFF2-40B4-BE49-F238E27FC236}">
                    <a16:creationId xmlns:a16="http://schemas.microsoft.com/office/drawing/2014/main" id="{1F17BE4A-72F8-4529-8558-E62103AEA79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4" y="3185434"/>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110" name="Freeform: Shape 109">
                <a:extLst>
                  <a:ext uri="{FF2B5EF4-FFF2-40B4-BE49-F238E27FC236}">
                    <a16:creationId xmlns:a16="http://schemas.microsoft.com/office/drawing/2014/main" id="{806708C3-D03F-4605-8C6F-AE8EDA08380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18543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11" name="Freeform: Shape 110">
                <a:extLst>
                  <a:ext uri="{FF2B5EF4-FFF2-40B4-BE49-F238E27FC236}">
                    <a16:creationId xmlns:a16="http://schemas.microsoft.com/office/drawing/2014/main" id="{D520ADFA-68AE-4CE4-913A-F070A2817DF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244679"/>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112" name="Freeform: Shape 111">
                <a:extLst>
                  <a:ext uri="{FF2B5EF4-FFF2-40B4-BE49-F238E27FC236}">
                    <a16:creationId xmlns:a16="http://schemas.microsoft.com/office/drawing/2014/main" id="{3C6C63AD-C87A-403E-ADB5-4EDD0344387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244677"/>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13" name="Freeform: Shape 112">
                <a:extLst>
                  <a:ext uri="{FF2B5EF4-FFF2-40B4-BE49-F238E27FC236}">
                    <a16:creationId xmlns:a16="http://schemas.microsoft.com/office/drawing/2014/main" id="{9370EAC6-89F0-4826-90D1-E55C3344792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244677"/>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14" name="Freeform: Shape 113">
                <a:extLst>
                  <a:ext uri="{FF2B5EF4-FFF2-40B4-BE49-F238E27FC236}">
                    <a16:creationId xmlns:a16="http://schemas.microsoft.com/office/drawing/2014/main" id="{1FB61DD4-AB7B-417A-AE96-B1D9CBAC102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244677"/>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15" name="Freeform: Shape 114">
                <a:extLst>
                  <a:ext uri="{FF2B5EF4-FFF2-40B4-BE49-F238E27FC236}">
                    <a16:creationId xmlns:a16="http://schemas.microsoft.com/office/drawing/2014/main" id="{B4AD18D2-11BA-4192-9845-206C033F3EE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244677"/>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16" name="Freeform: Shape 115">
                <a:extLst>
                  <a:ext uri="{FF2B5EF4-FFF2-40B4-BE49-F238E27FC236}">
                    <a16:creationId xmlns:a16="http://schemas.microsoft.com/office/drawing/2014/main" id="{85892E2D-483A-4C0A-87C7-6FFA2EB5E2E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244679"/>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17" name="Freeform: Shape 116">
                <a:extLst>
                  <a:ext uri="{FF2B5EF4-FFF2-40B4-BE49-F238E27FC236}">
                    <a16:creationId xmlns:a16="http://schemas.microsoft.com/office/drawing/2014/main" id="{A4037ACD-005D-4907-942F-D565AF6C83F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244677"/>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18" name="Freeform: Shape 117">
                <a:extLst>
                  <a:ext uri="{FF2B5EF4-FFF2-40B4-BE49-F238E27FC236}">
                    <a16:creationId xmlns:a16="http://schemas.microsoft.com/office/drawing/2014/main" id="{AA8FD84E-39BE-456B-84C5-E03698AAC93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303829"/>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119" name="Freeform: Shape 118">
                <a:extLst>
                  <a:ext uri="{FF2B5EF4-FFF2-40B4-BE49-F238E27FC236}">
                    <a16:creationId xmlns:a16="http://schemas.microsoft.com/office/drawing/2014/main" id="{B2FC47C2-6EF5-4D17-8703-527F28609C0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303829"/>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20" name="Freeform: Shape 119">
                <a:extLst>
                  <a:ext uri="{FF2B5EF4-FFF2-40B4-BE49-F238E27FC236}">
                    <a16:creationId xmlns:a16="http://schemas.microsoft.com/office/drawing/2014/main" id="{DD29BC8A-00E1-481E-8BA4-1AA7F4AA126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21" name="Freeform: Shape 120">
                <a:extLst>
                  <a:ext uri="{FF2B5EF4-FFF2-40B4-BE49-F238E27FC236}">
                    <a16:creationId xmlns:a16="http://schemas.microsoft.com/office/drawing/2014/main" id="{5AF6ABE5-726A-495B-A832-3851CB9115D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22" name="Freeform: Shape 121">
                <a:extLst>
                  <a:ext uri="{FF2B5EF4-FFF2-40B4-BE49-F238E27FC236}">
                    <a16:creationId xmlns:a16="http://schemas.microsoft.com/office/drawing/2014/main" id="{F8E250A7-0600-440B-BEBC-61B2D4D7B11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23" name="Freeform: Shape 122">
                <a:extLst>
                  <a:ext uri="{FF2B5EF4-FFF2-40B4-BE49-F238E27FC236}">
                    <a16:creationId xmlns:a16="http://schemas.microsoft.com/office/drawing/2014/main" id="{CC36BEB1-881D-4496-AD7F-1CC4B46FA59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303829"/>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24" name="Freeform: Shape 123">
                <a:extLst>
                  <a:ext uri="{FF2B5EF4-FFF2-40B4-BE49-F238E27FC236}">
                    <a16:creationId xmlns:a16="http://schemas.microsoft.com/office/drawing/2014/main" id="{371DFE25-AF37-409C-B032-5F47D7150F3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25" name="Freeform: Shape 124">
                <a:extLst>
                  <a:ext uri="{FF2B5EF4-FFF2-40B4-BE49-F238E27FC236}">
                    <a16:creationId xmlns:a16="http://schemas.microsoft.com/office/drawing/2014/main" id="{39AF97A7-FC44-49BF-ABD1-59DB48B8988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363074"/>
                <a:ext cx="14192" cy="14097"/>
              </a:xfrm>
              <a:custGeom>
                <a:avLst/>
                <a:gdLst>
                  <a:gd name="connsiteX0" fmla="*/ 14192 w 14192"/>
                  <a:gd name="connsiteY0" fmla="*/ 7048 h 14097"/>
                  <a:gd name="connsiteX1" fmla="*/ 7144 w 14192"/>
                  <a:gd name="connsiteY1" fmla="*/ 14097 h 14097"/>
                  <a:gd name="connsiteX2" fmla="*/ 0 w 14192"/>
                  <a:gd name="connsiteY2" fmla="*/ 7048 h 14097"/>
                  <a:gd name="connsiteX3" fmla="*/ 7049 w 14192"/>
                  <a:gd name="connsiteY3" fmla="*/ 0 h 14097"/>
                  <a:gd name="connsiteX4" fmla="*/ 14192 w 14192"/>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7">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126" name="Freeform: Shape 125">
                <a:extLst>
                  <a:ext uri="{FF2B5EF4-FFF2-40B4-BE49-F238E27FC236}">
                    <a16:creationId xmlns:a16="http://schemas.microsoft.com/office/drawing/2014/main" id="{3939D792-9C64-48CF-8607-C7873A563AD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363072"/>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27" name="Freeform: Shape 126">
                <a:extLst>
                  <a:ext uri="{FF2B5EF4-FFF2-40B4-BE49-F238E27FC236}">
                    <a16:creationId xmlns:a16="http://schemas.microsoft.com/office/drawing/2014/main" id="{2F69E48F-45D8-4A8A-A101-5DF775A5396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28" name="Freeform: Shape 127">
                <a:extLst>
                  <a:ext uri="{FF2B5EF4-FFF2-40B4-BE49-F238E27FC236}">
                    <a16:creationId xmlns:a16="http://schemas.microsoft.com/office/drawing/2014/main" id="{EE47C3F3-8AC5-414F-8E20-25DA306C552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29" name="Freeform: Shape 128">
                <a:extLst>
                  <a:ext uri="{FF2B5EF4-FFF2-40B4-BE49-F238E27FC236}">
                    <a16:creationId xmlns:a16="http://schemas.microsoft.com/office/drawing/2014/main" id="{F09CB222-24C1-414A-B56E-EA3617D05C5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30" name="Freeform: Shape 129">
                <a:extLst>
                  <a:ext uri="{FF2B5EF4-FFF2-40B4-BE49-F238E27FC236}">
                    <a16:creationId xmlns:a16="http://schemas.microsoft.com/office/drawing/2014/main" id="{7FC26844-A93E-4C55-8619-F58615B4A27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363074"/>
                <a:ext cx="14097" cy="14097"/>
              </a:xfrm>
              <a:custGeom>
                <a:avLst/>
                <a:gdLst>
                  <a:gd name="connsiteX0" fmla="*/ 14097 w 14097"/>
                  <a:gd name="connsiteY0" fmla="*/ 7048 h 14097"/>
                  <a:gd name="connsiteX1" fmla="*/ 7048 w 14097"/>
                  <a:gd name="connsiteY1" fmla="*/ 14097 h 14097"/>
                  <a:gd name="connsiteX2" fmla="*/ 0 w 14097"/>
                  <a:gd name="connsiteY2" fmla="*/ 7048 h 14097"/>
                  <a:gd name="connsiteX3" fmla="*/ 7048 w 14097"/>
                  <a:gd name="connsiteY3" fmla="*/ 0 h 14097"/>
                  <a:gd name="connsiteX4" fmla="*/ 14097 w 14097"/>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31" name="Freeform: Shape 130">
                <a:extLst>
                  <a:ext uri="{FF2B5EF4-FFF2-40B4-BE49-F238E27FC236}">
                    <a16:creationId xmlns:a16="http://schemas.microsoft.com/office/drawing/2014/main" id="{3EA8BA8A-4848-4084-A841-501CECF285E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32" name="Freeform: Shape 131">
                <a:extLst>
                  <a:ext uri="{FF2B5EF4-FFF2-40B4-BE49-F238E27FC236}">
                    <a16:creationId xmlns:a16="http://schemas.microsoft.com/office/drawing/2014/main" id="{34BC148C-3116-4C75-89DF-2BF3484297D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422225"/>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133" name="Freeform: Shape 132">
                <a:extLst>
                  <a:ext uri="{FF2B5EF4-FFF2-40B4-BE49-F238E27FC236}">
                    <a16:creationId xmlns:a16="http://schemas.microsoft.com/office/drawing/2014/main" id="{91F3F7CB-7B69-49A3-A09E-D2064883129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422225"/>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34" name="Freeform: Shape 133">
                <a:extLst>
                  <a:ext uri="{FF2B5EF4-FFF2-40B4-BE49-F238E27FC236}">
                    <a16:creationId xmlns:a16="http://schemas.microsoft.com/office/drawing/2014/main" id="{58072F8C-2347-472F-9D9A-F5511BA4011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35" name="Freeform: Shape 134">
                <a:extLst>
                  <a:ext uri="{FF2B5EF4-FFF2-40B4-BE49-F238E27FC236}">
                    <a16:creationId xmlns:a16="http://schemas.microsoft.com/office/drawing/2014/main" id="{322C76E0-8D4F-4788-9856-B1AB15B2092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36" name="Freeform: Shape 135">
                <a:extLst>
                  <a:ext uri="{FF2B5EF4-FFF2-40B4-BE49-F238E27FC236}">
                    <a16:creationId xmlns:a16="http://schemas.microsoft.com/office/drawing/2014/main" id="{63A9EC23-E263-4098-AC45-E628E1A297E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37" name="Freeform: Shape 136">
                <a:extLst>
                  <a:ext uri="{FF2B5EF4-FFF2-40B4-BE49-F238E27FC236}">
                    <a16:creationId xmlns:a16="http://schemas.microsoft.com/office/drawing/2014/main" id="{B72211D0-3733-443C-999F-6CE736381C1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422225"/>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38" name="Freeform: Shape 137">
                <a:extLst>
                  <a:ext uri="{FF2B5EF4-FFF2-40B4-BE49-F238E27FC236}">
                    <a16:creationId xmlns:a16="http://schemas.microsoft.com/office/drawing/2014/main" id="{CEC069AD-6364-4585-A8F1-931648A1BF3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39" name="Freeform: Shape 138">
                <a:extLst>
                  <a:ext uri="{FF2B5EF4-FFF2-40B4-BE49-F238E27FC236}">
                    <a16:creationId xmlns:a16="http://schemas.microsoft.com/office/drawing/2014/main" id="{39361719-49F1-40E3-9ABA-2FE9D783640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067039"/>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6953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54"/>
                      <a:pt x="10954" y="14097"/>
                      <a:pt x="7049" y="14097"/>
                    </a:cubicBezTo>
                    <a:cubicBezTo>
                      <a:pt x="3143" y="14097"/>
                      <a:pt x="0" y="10954"/>
                      <a:pt x="0" y="7049"/>
                    </a:cubicBezTo>
                    <a:cubicBezTo>
                      <a:pt x="0" y="3143"/>
                      <a:pt x="3048" y="0"/>
                      <a:pt x="6953"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40" name="Freeform: Shape 139">
                <a:extLst>
                  <a:ext uri="{FF2B5EF4-FFF2-40B4-BE49-F238E27FC236}">
                    <a16:creationId xmlns:a16="http://schemas.microsoft.com/office/drawing/2014/main" id="{737F2D47-03EF-4AE6-ABB9-36506DF5A40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41" name="Freeform: Shape 140">
                <a:extLst>
                  <a:ext uri="{FF2B5EF4-FFF2-40B4-BE49-F238E27FC236}">
                    <a16:creationId xmlns:a16="http://schemas.microsoft.com/office/drawing/2014/main" id="{2554F257-3BD2-493C-A5F1-FCC2C64C35E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067039"/>
                <a:ext cx="14096" cy="14097"/>
              </a:xfrm>
              <a:custGeom>
                <a:avLst/>
                <a:gdLst>
                  <a:gd name="connsiteX0" fmla="*/ 14097 w 14096"/>
                  <a:gd name="connsiteY0" fmla="*/ 7049 h 14097"/>
                  <a:gd name="connsiteX1" fmla="*/ 7049 w 14096"/>
                  <a:gd name="connsiteY1" fmla="*/ 14097 h 14097"/>
                  <a:gd name="connsiteX2" fmla="*/ 0 w 14096"/>
                  <a:gd name="connsiteY2" fmla="*/ 7049 h 14097"/>
                  <a:gd name="connsiteX3" fmla="*/ 6953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9" y="14097"/>
                    </a:cubicBezTo>
                    <a:cubicBezTo>
                      <a:pt x="3143" y="14097"/>
                      <a:pt x="0" y="10954"/>
                      <a:pt x="0" y="7049"/>
                    </a:cubicBezTo>
                    <a:cubicBezTo>
                      <a:pt x="0" y="3143"/>
                      <a:pt x="3048" y="0"/>
                      <a:pt x="6953" y="0"/>
                    </a:cubicBezTo>
                    <a:cubicBezTo>
                      <a:pt x="10859" y="0"/>
                      <a:pt x="14097" y="3143"/>
                      <a:pt x="14097" y="7049"/>
                    </a:cubicBezTo>
                    <a:close/>
                  </a:path>
                </a:pathLst>
              </a:custGeom>
              <a:grpFill/>
              <a:ln w="9525" cap="flat">
                <a:noFill/>
                <a:prstDash val="solid"/>
                <a:miter/>
              </a:ln>
            </p:spPr>
            <p:txBody>
              <a:bodyPr rtlCol="0" anchor="ctr"/>
              <a:lstStyle/>
              <a:p>
                <a:endParaRPr lang="en-US"/>
              </a:p>
            </p:txBody>
          </p:sp>
          <p:sp>
            <p:nvSpPr>
              <p:cNvPr id="142" name="Freeform: Shape 141">
                <a:extLst>
                  <a:ext uri="{FF2B5EF4-FFF2-40B4-BE49-F238E27FC236}">
                    <a16:creationId xmlns:a16="http://schemas.microsoft.com/office/drawing/2014/main" id="{4D297D55-4523-4CE1-9A0F-3EA6B27F79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43" name="Freeform: Shape 142">
                <a:extLst>
                  <a:ext uri="{FF2B5EF4-FFF2-40B4-BE49-F238E27FC236}">
                    <a16:creationId xmlns:a16="http://schemas.microsoft.com/office/drawing/2014/main" id="{605D1D96-783B-407F-BF8C-B0773589EB9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6953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048" y="0"/>
                      <a:pt x="6953" y="0"/>
                    </a:cubicBezTo>
                    <a:cubicBezTo>
                      <a:pt x="10858" y="0"/>
                      <a:pt x="14097" y="3143"/>
                      <a:pt x="14097" y="7049"/>
                    </a:cubicBezTo>
                    <a:close/>
                  </a:path>
                </a:pathLst>
              </a:custGeom>
              <a:grpFill/>
              <a:ln w="9525" cap="flat">
                <a:noFill/>
                <a:prstDash val="solid"/>
                <a:miter/>
              </a:ln>
            </p:spPr>
            <p:txBody>
              <a:bodyPr rtlCol="0" anchor="ctr"/>
              <a:lstStyle/>
              <a:p>
                <a:endParaRPr lang="en-US"/>
              </a:p>
            </p:txBody>
          </p:sp>
          <p:sp>
            <p:nvSpPr>
              <p:cNvPr id="144" name="Freeform: Shape 143">
                <a:extLst>
                  <a:ext uri="{FF2B5EF4-FFF2-40B4-BE49-F238E27FC236}">
                    <a16:creationId xmlns:a16="http://schemas.microsoft.com/office/drawing/2014/main" id="{95D03B3C-A55A-4738-A6FF-8F2DA5B99E8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41"/>
                      <a:pt x="10941" y="14097"/>
                      <a:pt x="7048" y="14097"/>
                    </a:cubicBezTo>
                    <a:cubicBezTo>
                      <a:pt x="3156" y="14097"/>
                      <a:pt x="0" y="10941"/>
                      <a:pt x="0" y="7049"/>
                    </a:cubicBezTo>
                    <a:cubicBezTo>
                      <a:pt x="0" y="3156"/>
                      <a:pt x="3156" y="0"/>
                      <a:pt x="7048"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145" name="Freeform: Shape 144">
                <a:extLst>
                  <a:ext uri="{FF2B5EF4-FFF2-40B4-BE49-F238E27FC236}">
                    <a16:creationId xmlns:a16="http://schemas.microsoft.com/office/drawing/2014/main" id="{D41CE56E-C4C8-427A-9E82-C1EEF78E84E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126281"/>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46" name="Freeform: Shape 145">
                <a:extLst>
                  <a:ext uri="{FF2B5EF4-FFF2-40B4-BE49-F238E27FC236}">
                    <a16:creationId xmlns:a16="http://schemas.microsoft.com/office/drawing/2014/main" id="{72359086-D108-47DE-B6EA-0BEE1835D71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126281"/>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47" name="Freeform: Shape 146">
                <a:extLst>
                  <a:ext uri="{FF2B5EF4-FFF2-40B4-BE49-F238E27FC236}">
                    <a16:creationId xmlns:a16="http://schemas.microsoft.com/office/drawing/2014/main" id="{6FA49818-F2EA-427C-B93C-15E320DA1B3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126281"/>
                <a:ext cx="14096" cy="14099"/>
              </a:xfrm>
              <a:custGeom>
                <a:avLst/>
                <a:gdLst>
                  <a:gd name="connsiteX0" fmla="*/ 14097 w 14096"/>
                  <a:gd name="connsiteY0" fmla="*/ 7051 h 14099"/>
                  <a:gd name="connsiteX1" fmla="*/ 7049 w 14096"/>
                  <a:gd name="connsiteY1" fmla="*/ 14099 h 14099"/>
                  <a:gd name="connsiteX2" fmla="*/ 0 w 14096"/>
                  <a:gd name="connsiteY2" fmla="*/ 7051 h 14099"/>
                  <a:gd name="connsiteX3" fmla="*/ 7049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9" y="14099"/>
                    </a:cubicBezTo>
                    <a:cubicBezTo>
                      <a:pt x="3143" y="14099"/>
                      <a:pt x="0" y="10956"/>
                      <a:pt x="0" y="7051"/>
                    </a:cubicBezTo>
                    <a:cubicBezTo>
                      <a:pt x="0" y="3145"/>
                      <a:pt x="3143" y="2"/>
                      <a:pt x="7049" y="2"/>
                    </a:cubicBezTo>
                    <a:cubicBezTo>
                      <a:pt x="10859" y="-93"/>
                      <a:pt x="14097" y="3145"/>
                      <a:pt x="14097" y="7051"/>
                    </a:cubicBezTo>
                    <a:close/>
                  </a:path>
                </a:pathLst>
              </a:custGeom>
              <a:grpFill/>
              <a:ln w="9525" cap="flat">
                <a:noFill/>
                <a:prstDash val="solid"/>
                <a:miter/>
              </a:ln>
            </p:spPr>
            <p:txBody>
              <a:bodyPr rtlCol="0" anchor="ctr"/>
              <a:lstStyle/>
              <a:p>
                <a:endParaRPr lang="en-US"/>
              </a:p>
            </p:txBody>
          </p:sp>
          <p:sp>
            <p:nvSpPr>
              <p:cNvPr id="148" name="Freeform: Shape 147">
                <a:extLst>
                  <a:ext uri="{FF2B5EF4-FFF2-40B4-BE49-F238E27FC236}">
                    <a16:creationId xmlns:a16="http://schemas.microsoft.com/office/drawing/2014/main" id="{E435C1E1-0D80-4B30-8CAC-C6EDE1DE7B4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126281"/>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49" name="Freeform: Shape 148">
                <a:extLst>
                  <a:ext uri="{FF2B5EF4-FFF2-40B4-BE49-F238E27FC236}">
                    <a16:creationId xmlns:a16="http://schemas.microsoft.com/office/drawing/2014/main" id="{30FCB137-01B0-4770-AFC3-003DF7897DC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126281"/>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858" y="-93"/>
                      <a:pt x="14097" y="3145"/>
                      <a:pt x="14097" y="7051"/>
                    </a:cubicBezTo>
                    <a:close/>
                  </a:path>
                </a:pathLst>
              </a:custGeom>
              <a:grpFill/>
              <a:ln w="9525" cap="flat">
                <a:noFill/>
                <a:prstDash val="solid"/>
                <a:miter/>
              </a:ln>
            </p:spPr>
            <p:txBody>
              <a:bodyPr rtlCol="0" anchor="ctr"/>
              <a:lstStyle/>
              <a:p>
                <a:endParaRPr lang="en-US"/>
              </a:p>
            </p:txBody>
          </p:sp>
          <p:sp>
            <p:nvSpPr>
              <p:cNvPr id="150" name="Freeform: Shape 149">
                <a:extLst>
                  <a:ext uri="{FF2B5EF4-FFF2-40B4-BE49-F238E27FC236}">
                    <a16:creationId xmlns:a16="http://schemas.microsoft.com/office/drawing/2014/main" id="{7D03298B-8D34-487C-9DF0-DB9AC830719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126283"/>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51" name="Freeform: Shape 150">
                <a:extLst>
                  <a:ext uri="{FF2B5EF4-FFF2-40B4-BE49-F238E27FC236}">
                    <a16:creationId xmlns:a16="http://schemas.microsoft.com/office/drawing/2014/main" id="{4698B28F-FFEF-44BA-B657-E59F80990F9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185433"/>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52" name="Freeform: Shape 151">
                <a:extLst>
                  <a:ext uri="{FF2B5EF4-FFF2-40B4-BE49-F238E27FC236}">
                    <a16:creationId xmlns:a16="http://schemas.microsoft.com/office/drawing/2014/main" id="{900A4B40-BCFB-46E4-AE4F-FCC5C650911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185433"/>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53" name="Freeform: Shape 152">
                <a:extLst>
                  <a:ext uri="{FF2B5EF4-FFF2-40B4-BE49-F238E27FC236}">
                    <a16:creationId xmlns:a16="http://schemas.microsoft.com/office/drawing/2014/main" id="{914CE6AE-7FAB-4A5D-8EA2-861CAF598A9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185433"/>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154" name="Freeform: Shape 153">
                <a:extLst>
                  <a:ext uri="{FF2B5EF4-FFF2-40B4-BE49-F238E27FC236}">
                    <a16:creationId xmlns:a16="http://schemas.microsoft.com/office/drawing/2014/main" id="{FF0F3D4A-D39F-48EE-934D-C73834DC565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185433"/>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55" name="Freeform: Shape 154">
                <a:extLst>
                  <a:ext uri="{FF2B5EF4-FFF2-40B4-BE49-F238E27FC236}">
                    <a16:creationId xmlns:a16="http://schemas.microsoft.com/office/drawing/2014/main" id="{09B630BB-5848-4C72-9F5A-FC8EBE7A6BF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185433"/>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156" name="Freeform: Shape 155">
                <a:extLst>
                  <a:ext uri="{FF2B5EF4-FFF2-40B4-BE49-F238E27FC236}">
                    <a16:creationId xmlns:a16="http://schemas.microsoft.com/office/drawing/2014/main" id="{F662A334-5814-480B-861F-17661B60F7E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185432"/>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41"/>
                      <a:pt x="10941" y="14097"/>
                      <a:pt x="7048" y="14097"/>
                    </a:cubicBezTo>
                    <a:cubicBezTo>
                      <a:pt x="3156" y="14097"/>
                      <a:pt x="0" y="10941"/>
                      <a:pt x="0" y="7049"/>
                    </a:cubicBezTo>
                    <a:cubicBezTo>
                      <a:pt x="0" y="3156"/>
                      <a:pt x="3156" y="0"/>
                      <a:pt x="7048"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157" name="Freeform: Shape 156">
                <a:extLst>
                  <a:ext uri="{FF2B5EF4-FFF2-40B4-BE49-F238E27FC236}">
                    <a16:creationId xmlns:a16="http://schemas.microsoft.com/office/drawing/2014/main" id="{DC0FC730-550F-42A2-AE79-EEA30B11C73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244676"/>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58" name="Freeform: Shape 157">
                <a:extLst>
                  <a:ext uri="{FF2B5EF4-FFF2-40B4-BE49-F238E27FC236}">
                    <a16:creationId xmlns:a16="http://schemas.microsoft.com/office/drawing/2014/main" id="{03054F4A-43DC-46A1-89D0-87DA8F31578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244676"/>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59" name="Freeform: Shape 158">
                <a:extLst>
                  <a:ext uri="{FF2B5EF4-FFF2-40B4-BE49-F238E27FC236}">
                    <a16:creationId xmlns:a16="http://schemas.microsoft.com/office/drawing/2014/main" id="{5F66EF36-2C9F-49B2-B972-1BA82C8F369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244676"/>
                <a:ext cx="14096" cy="14099"/>
              </a:xfrm>
              <a:custGeom>
                <a:avLst/>
                <a:gdLst>
                  <a:gd name="connsiteX0" fmla="*/ 14097 w 14096"/>
                  <a:gd name="connsiteY0" fmla="*/ 7051 h 14099"/>
                  <a:gd name="connsiteX1" fmla="*/ 7049 w 14096"/>
                  <a:gd name="connsiteY1" fmla="*/ 14099 h 14099"/>
                  <a:gd name="connsiteX2" fmla="*/ 0 w 14096"/>
                  <a:gd name="connsiteY2" fmla="*/ 7051 h 14099"/>
                  <a:gd name="connsiteX3" fmla="*/ 7049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9" y="14099"/>
                    </a:cubicBezTo>
                    <a:cubicBezTo>
                      <a:pt x="3143" y="14099"/>
                      <a:pt x="0" y="10956"/>
                      <a:pt x="0" y="7051"/>
                    </a:cubicBezTo>
                    <a:cubicBezTo>
                      <a:pt x="0" y="3145"/>
                      <a:pt x="3143" y="2"/>
                      <a:pt x="7049" y="2"/>
                    </a:cubicBezTo>
                    <a:cubicBezTo>
                      <a:pt x="10859" y="-93"/>
                      <a:pt x="14097" y="3145"/>
                      <a:pt x="14097" y="7051"/>
                    </a:cubicBezTo>
                    <a:close/>
                  </a:path>
                </a:pathLst>
              </a:custGeom>
              <a:grpFill/>
              <a:ln w="9525" cap="flat">
                <a:noFill/>
                <a:prstDash val="solid"/>
                <a:miter/>
              </a:ln>
            </p:spPr>
            <p:txBody>
              <a:bodyPr rtlCol="0" anchor="ctr"/>
              <a:lstStyle/>
              <a:p>
                <a:endParaRPr lang="en-US"/>
              </a:p>
            </p:txBody>
          </p:sp>
          <p:sp>
            <p:nvSpPr>
              <p:cNvPr id="160" name="Freeform: Shape 159">
                <a:extLst>
                  <a:ext uri="{FF2B5EF4-FFF2-40B4-BE49-F238E27FC236}">
                    <a16:creationId xmlns:a16="http://schemas.microsoft.com/office/drawing/2014/main" id="{47955EF8-6501-4579-B85F-DE5C0815FFC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244676"/>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61" name="Freeform: Shape 160">
                <a:extLst>
                  <a:ext uri="{FF2B5EF4-FFF2-40B4-BE49-F238E27FC236}">
                    <a16:creationId xmlns:a16="http://schemas.microsoft.com/office/drawing/2014/main" id="{E0BA4174-EBEB-40DA-8B1D-6A7851E38CA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244676"/>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858" y="-93"/>
                      <a:pt x="14097" y="3145"/>
                      <a:pt x="14097" y="7051"/>
                    </a:cubicBezTo>
                    <a:close/>
                  </a:path>
                </a:pathLst>
              </a:custGeom>
              <a:grpFill/>
              <a:ln w="9525" cap="flat">
                <a:noFill/>
                <a:prstDash val="solid"/>
                <a:miter/>
              </a:ln>
            </p:spPr>
            <p:txBody>
              <a:bodyPr rtlCol="0" anchor="ctr"/>
              <a:lstStyle/>
              <a:p>
                <a:endParaRPr lang="en-US"/>
              </a:p>
            </p:txBody>
          </p:sp>
          <p:sp>
            <p:nvSpPr>
              <p:cNvPr id="162" name="Freeform: Shape 161">
                <a:extLst>
                  <a:ext uri="{FF2B5EF4-FFF2-40B4-BE49-F238E27FC236}">
                    <a16:creationId xmlns:a16="http://schemas.microsoft.com/office/drawing/2014/main" id="{50512C7C-98D6-45AD-8CA4-1BEB01262D4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24467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63" name="Freeform: Shape 162">
                <a:extLst>
                  <a:ext uri="{FF2B5EF4-FFF2-40B4-BE49-F238E27FC236}">
                    <a16:creationId xmlns:a16="http://schemas.microsoft.com/office/drawing/2014/main" id="{416CB557-0CE9-4015-A920-C6766A0664C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303829"/>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64" name="Freeform: Shape 163">
                <a:extLst>
                  <a:ext uri="{FF2B5EF4-FFF2-40B4-BE49-F238E27FC236}">
                    <a16:creationId xmlns:a16="http://schemas.microsoft.com/office/drawing/2014/main" id="{5EA7B3B4-3BF2-4B69-B300-5D86CCB0A07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65" name="Freeform: Shape 164">
                <a:extLst>
                  <a:ext uri="{FF2B5EF4-FFF2-40B4-BE49-F238E27FC236}">
                    <a16:creationId xmlns:a16="http://schemas.microsoft.com/office/drawing/2014/main" id="{D887DF00-5D34-4A8B-9A84-C40D336238F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303829"/>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166" name="Freeform: Shape 165">
                <a:extLst>
                  <a:ext uri="{FF2B5EF4-FFF2-40B4-BE49-F238E27FC236}">
                    <a16:creationId xmlns:a16="http://schemas.microsoft.com/office/drawing/2014/main" id="{EADE921C-83B0-4521-916F-E7EC5CFDADB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67" name="Freeform: Shape 166">
                <a:extLst>
                  <a:ext uri="{FF2B5EF4-FFF2-40B4-BE49-F238E27FC236}">
                    <a16:creationId xmlns:a16="http://schemas.microsoft.com/office/drawing/2014/main" id="{5CEDA6FA-EB55-47AE-A005-BF546085C11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168" name="Freeform: Shape 167">
                <a:extLst>
                  <a:ext uri="{FF2B5EF4-FFF2-40B4-BE49-F238E27FC236}">
                    <a16:creationId xmlns:a16="http://schemas.microsoft.com/office/drawing/2014/main" id="{9DAC0C40-EF50-4632-B781-ACDAE95AF39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69" name="Freeform: Shape 168">
                <a:extLst>
                  <a:ext uri="{FF2B5EF4-FFF2-40B4-BE49-F238E27FC236}">
                    <a16:creationId xmlns:a16="http://schemas.microsoft.com/office/drawing/2014/main" id="{582AAB43-E3D9-4272-8809-5F70B302062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363072"/>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70" name="Freeform: Shape 169">
                <a:extLst>
                  <a:ext uri="{FF2B5EF4-FFF2-40B4-BE49-F238E27FC236}">
                    <a16:creationId xmlns:a16="http://schemas.microsoft.com/office/drawing/2014/main" id="{28C7D300-E0BD-4C12-92B1-0801266F022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71" name="Freeform: Shape 170">
                <a:extLst>
                  <a:ext uri="{FF2B5EF4-FFF2-40B4-BE49-F238E27FC236}">
                    <a16:creationId xmlns:a16="http://schemas.microsoft.com/office/drawing/2014/main" id="{CCA3ED35-2344-4402-B61B-3932E694572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363072"/>
                <a:ext cx="14096" cy="14099"/>
              </a:xfrm>
              <a:custGeom>
                <a:avLst/>
                <a:gdLst>
                  <a:gd name="connsiteX0" fmla="*/ 14097 w 14096"/>
                  <a:gd name="connsiteY0" fmla="*/ 7051 h 14099"/>
                  <a:gd name="connsiteX1" fmla="*/ 7049 w 14096"/>
                  <a:gd name="connsiteY1" fmla="*/ 14099 h 14099"/>
                  <a:gd name="connsiteX2" fmla="*/ 0 w 14096"/>
                  <a:gd name="connsiteY2" fmla="*/ 7051 h 14099"/>
                  <a:gd name="connsiteX3" fmla="*/ 7049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9" y="14099"/>
                    </a:cubicBezTo>
                    <a:cubicBezTo>
                      <a:pt x="3143" y="14099"/>
                      <a:pt x="0" y="10956"/>
                      <a:pt x="0" y="7051"/>
                    </a:cubicBezTo>
                    <a:cubicBezTo>
                      <a:pt x="0" y="3145"/>
                      <a:pt x="3143" y="2"/>
                      <a:pt x="7049" y="2"/>
                    </a:cubicBezTo>
                    <a:cubicBezTo>
                      <a:pt x="10859" y="-93"/>
                      <a:pt x="14097" y="3145"/>
                      <a:pt x="14097" y="7051"/>
                    </a:cubicBezTo>
                    <a:close/>
                  </a:path>
                </a:pathLst>
              </a:custGeom>
              <a:grpFill/>
              <a:ln w="9525" cap="flat">
                <a:noFill/>
                <a:prstDash val="solid"/>
                <a:miter/>
              </a:ln>
            </p:spPr>
            <p:txBody>
              <a:bodyPr rtlCol="0" anchor="ctr"/>
              <a:lstStyle/>
              <a:p>
                <a:endParaRPr lang="en-US"/>
              </a:p>
            </p:txBody>
          </p:sp>
          <p:sp>
            <p:nvSpPr>
              <p:cNvPr id="172" name="Freeform: Shape 171">
                <a:extLst>
                  <a:ext uri="{FF2B5EF4-FFF2-40B4-BE49-F238E27FC236}">
                    <a16:creationId xmlns:a16="http://schemas.microsoft.com/office/drawing/2014/main" id="{949146BF-06FF-41BB-BDD3-B80BABB3AAE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73" name="Freeform: Shape 172">
                <a:extLst>
                  <a:ext uri="{FF2B5EF4-FFF2-40B4-BE49-F238E27FC236}">
                    <a16:creationId xmlns:a16="http://schemas.microsoft.com/office/drawing/2014/main" id="{393A6A5F-F75B-4BBC-AADC-A84DA758EE7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858" y="-93"/>
                      <a:pt x="14097" y="3145"/>
                      <a:pt x="14097" y="7051"/>
                    </a:cubicBezTo>
                    <a:close/>
                  </a:path>
                </a:pathLst>
              </a:custGeom>
              <a:grpFill/>
              <a:ln w="9525" cap="flat">
                <a:noFill/>
                <a:prstDash val="solid"/>
                <a:miter/>
              </a:ln>
            </p:spPr>
            <p:txBody>
              <a:bodyPr rtlCol="0" anchor="ctr"/>
              <a:lstStyle/>
              <a:p>
                <a:endParaRPr lang="en-US"/>
              </a:p>
            </p:txBody>
          </p:sp>
          <p:sp>
            <p:nvSpPr>
              <p:cNvPr id="174" name="Freeform: Shape 173">
                <a:extLst>
                  <a:ext uri="{FF2B5EF4-FFF2-40B4-BE49-F238E27FC236}">
                    <a16:creationId xmlns:a16="http://schemas.microsoft.com/office/drawing/2014/main" id="{77B21059-EA9B-4329-968B-81F7966D27D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363074"/>
                <a:ext cx="14096" cy="14097"/>
              </a:xfrm>
              <a:custGeom>
                <a:avLst/>
                <a:gdLst>
                  <a:gd name="connsiteX0" fmla="*/ 14097 w 14096"/>
                  <a:gd name="connsiteY0" fmla="*/ 7048 h 14097"/>
                  <a:gd name="connsiteX1" fmla="*/ 7048 w 14096"/>
                  <a:gd name="connsiteY1" fmla="*/ 14097 h 14097"/>
                  <a:gd name="connsiteX2" fmla="*/ 0 w 14096"/>
                  <a:gd name="connsiteY2" fmla="*/ 7048 h 14097"/>
                  <a:gd name="connsiteX3" fmla="*/ 7048 w 14096"/>
                  <a:gd name="connsiteY3" fmla="*/ 0 h 14097"/>
                  <a:gd name="connsiteX4" fmla="*/ 14097 w 14096"/>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75" name="Freeform: Shape 174">
                <a:extLst>
                  <a:ext uri="{FF2B5EF4-FFF2-40B4-BE49-F238E27FC236}">
                    <a16:creationId xmlns:a16="http://schemas.microsoft.com/office/drawing/2014/main" id="{BFF9C99F-41B4-4789-934B-8BF03EA94E6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422225"/>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76" name="Freeform: Shape 175">
                <a:extLst>
                  <a:ext uri="{FF2B5EF4-FFF2-40B4-BE49-F238E27FC236}">
                    <a16:creationId xmlns:a16="http://schemas.microsoft.com/office/drawing/2014/main" id="{C180277F-7E18-4896-AE91-960B379D2C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77" name="Freeform: Shape 176">
                <a:extLst>
                  <a:ext uri="{FF2B5EF4-FFF2-40B4-BE49-F238E27FC236}">
                    <a16:creationId xmlns:a16="http://schemas.microsoft.com/office/drawing/2014/main" id="{C95FE437-DA37-44C9-B975-96C6DD9DE00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422225"/>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178" name="Freeform: Shape 177">
                <a:extLst>
                  <a:ext uri="{FF2B5EF4-FFF2-40B4-BE49-F238E27FC236}">
                    <a16:creationId xmlns:a16="http://schemas.microsoft.com/office/drawing/2014/main" id="{A2A5369E-5DB7-4854-BBEC-D043F3A5F2A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79" name="Freeform: Shape 178">
                <a:extLst>
                  <a:ext uri="{FF2B5EF4-FFF2-40B4-BE49-F238E27FC236}">
                    <a16:creationId xmlns:a16="http://schemas.microsoft.com/office/drawing/2014/main" id="{B6B0D6D9-913A-4804-83B5-5A9858F570E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180" name="Freeform: Shape 179">
                <a:extLst>
                  <a:ext uri="{FF2B5EF4-FFF2-40B4-BE49-F238E27FC236}">
                    <a16:creationId xmlns:a16="http://schemas.microsoft.com/office/drawing/2014/main" id="{29B4FACF-EF13-4EFA-86D3-D5B2B6703A2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42222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81" name="Freeform: Shape 180">
                <a:extLst>
                  <a:ext uri="{FF2B5EF4-FFF2-40B4-BE49-F238E27FC236}">
                    <a16:creationId xmlns:a16="http://schemas.microsoft.com/office/drawing/2014/main" id="{7BD767A9-D2A3-4942-B654-34DDDFD60B1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481374"/>
                <a:ext cx="14192" cy="14096"/>
              </a:xfrm>
              <a:custGeom>
                <a:avLst/>
                <a:gdLst>
                  <a:gd name="connsiteX0" fmla="*/ 14192 w 14192"/>
                  <a:gd name="connsiteY0" fmla="*/ 7049 h 14096"/>
                  <a:gd name="connsiteX1" fmla="*/ 7144 w 14192"/>
                  <a:gd name="connsiteY1" fmla="*/ 14097 h 14096"/>
                  <a:gd name="connsiteX2" fmla="*/ 0 w 14192"/>
                  <a:gd name="connsiteY2" fmla="*/ 7049 h 14096"/>
                  <a:gd name="connsiteX3" fmla="*/ 7049 w 14192"/>
                  <a:gd name="connsiteY3" fmla="*/ 0 h 14096"/>
                  <a:gd name="connsiteX4" fmla="*/ 14192 w 14192"/>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9"/>
                    </a:moveTo>
                    <a:cubicBezTo>
                      <a:pt x="14192" y="10954"/>
                      <a:pt x="11049" y="14097"/>
                      <a:pt x="7144" y="14097"/>
                    </a:cubicBezTo>
                    <a:cubicBezTo>
                      <a:pt x="3239" y="14097"/>
                      <a:pt x="0" y="11049"/>
                      <a:pt x="0" y="7049"/>
                    </a:cubicBezTo>
                    <a:cubicBezTo>
                      <a:pt x="0" y="3048"/>
                      <a:pt x="3143" y="0"/>
                      <a:pt x="7049" y="0"/>
                    </a:cubicBezTo>
                    <a:cubicBezTo>
                      <a:pt x="10954" y="0"/>
                      <a:pt x="14192" y="3143"/>
                      <a:pt x="14192" y="7049"/>
                    </a:cubicBezTo>
                    <a:close/>
                  </a:path>
                </a:pathLst>
              </a:custGeom>
              <a:grpFill/>
              <a:ln w="9525" cap="flat">
                <a:noFill/>
                <a:prstDash val="solid"/>
                <a:miter/>
              </a:ln>
            </p:spPr>
            <p:txBody>
              <a:bodyPr rtlCol="0" anchor="ctr"/>
              <a:lstStyle/>
              <a:p>
                <a:endParaRPr lang="en-US"/>
              </a:p>
            </p:txBody>
          </p:sp>
          <p:sp>
            <p:nvSpPr>
              <p:cNvPr id="182" name="Freeform: Shape 181">
                <a:extLst>
                  <a:ext uri="{FF2B5EF4-FFF2-40B4-BE49-F238E27FC236}">
                    <a16:creationId xmlns:a16="http://schemas.microsoft.com/office/drawing/2014/main" id="{0C97F02F-13B9-4D7E-B916-BC8713CC0DB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481374"/>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183" name="Freeform: Shape 182">
                <a:extLst>
                  <a:ext uri="{FF2B5EF4-FFF2-40B4-BE49-F238E27FC236}">
                    <a16:creationId xmlns:a16="http://schemas.microsoft.com/office/drawing/2014/main" id="{99C0654B-0803-40FA-BF28-D8EA65F58C0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84" name="Freeform: Shape 183">
                <a:extLst>
                  <a:ext uri="{FF2B5EF4-FFF2-40B4-BE49-F238E27FC236}">
                    <a16:creationId xmlns:a16="http://schemas.microsoft.com/office/drawing/2014/main" id="{D44F31B6-3657-4241-A94E-EEDBFF0C985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85" name="Freeform: Shape 184">
                <a:extLst>
                  <a:ext uri="{FF2B5EF4-FFF2-40B4-BE49-F238E27FC236}">
                    <a16:creationId xmlns:a16="http://schemas.microsoft.com/office/drawing/2014/main" id="{3557624B-3CCB-43DA-998B-B1EC599C754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86" name="Freeform: Shape 185">
                <a:extLst>
                  <a:ext uri="{FF2B5EF4-FFF2-40B4-BE49-F238E27FC236}">
                    <a16:creationId xmlns:a16="http://schemas.microsoft.com/office/drawing/2014/main" id="{75B0CCD4-215D-456D-808C-F96ABB74D35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4" y="3481374"/>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187" name="Freeform: Shape 186">
                <a:extLst>
                  <a:ext uri="{FF2B5EF4-FFF2-40B4-BE49-F238E27FC236}">
                    <a16:creationId xmlns:a16="http://schemas.microsoft.com/office/drawing/2014/main" id="{FE4E038E-23E6-43BE-9A3B-523A28DF73E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88" name="Freeform: Shape 187">
                <a:extLst>
                  <a:ext uri="{FF2B5EF4-FFF2-40B4-BE49-F238E27FC236}">
                    <a16:creationId xmlns:a16="http://schemas.microsoft.com/office/drawing/2014/main" id="{A686F1FD-4135-414B-8575-ED97CC8DBF0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540620"/>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189" name="Freeform: Shape 188">
                <a:extLst>
                  <a:ext uri="{FF2B5EF4-FFF2-40B4-BE49-F238E27FC236}">
                    <a16:creationId xmlns:a16="http://schemas.microsoft.com/office/drawing/2014/main" id="{36FBC8D5-B3FE-4E26-8B4F-5D5668A8A77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540620"/>
                <a:ext cx="14097" cy="14097"/>
              </a:xfrm>
              <a:custGeom>
                <a:avLst/>
                <a:gdLst>
                  <a:gd name="connsiteX0" fmla="*/ 14097 w 14097"/>
                  <a:gd name="connsiteY0" fmla="*/ 7048 h 14097"/>
                  <a:gd name="connsiteX1" fmla="*/ 7049 w 14097"/>
                  <a:gd name="connsiteY1" fmla="*/ 14097 h 14097"/>
                  <a:gd name="connsiteX2" fmla="*/ 0 w 14097"/>
                  <a:gd name="connsiteY2" fmla="*/ 7048 h 14097"/>
                  <a:gd name="connsiteX3" fmla="*/ 7049 w 14097"/>
                  <a:gd name="connsiteY3" fmla="*/ 0 h 14097"/>
                  <a:gd name="connsiteX4" fmla="*/ 14097 w 14097"/>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8"/>
                    </a:moveTo>
                    <a:cubicBezTo>
                      <a:pt x="14097" y="10941"/>
                      <a:pt x="10941" y="14097"/>
                      <a:pt x="7049" y="14097"/>
                    </a:cubicBezTo>
                    <a:cubicBezTo>
                      <a:pt x="3156" y="14097"/>
                      <a:pt x="0" y="10941"/>
                      <a:pt x="0" y="7048"/>
                    </a:cubicBezTo>
                    <a:cubicBezTo>
                      <a:pt x="0" y="3156"/>
                      <a:pt x="3156" y="0"/>
                      <a:pt x="7049" y="0"/>
                    </a:cubicBezTo>
                    <a:cubicBezTo>
                      <a:pt x="10941" y="0"/>
                      <a:pt x="14097" y="3156"/>
                      <a:pt x="14097" y="7048"/>
                    </a:cubicBezTo>
                    <a:close/>
                  </a:path>
                </a:pathLst>
              </a:custGeom>
              <a:grpFill/>
              <a:ln w="9525" cap="flat">
                <a:noFill/>
                <a:prstDash val="solid"/>
                <a:miter/>
              </a:ln>
            </p:spPr>
            <p:txBody>
              <a:bodyPr rtlCol="0" anchor="ctr"/>
              <a:lstStyle/>
              <a:p>
                <a:endParaRPr lang="en-US"/>
              </a:p>
            </p:txBody>
          </p:sp>
          <p:sp>
            <p:nvSpPr>
              <p:cNvPr id="190" name="Freeform: Shape 189">
                <a:extLst>
                  <a:ext uri="{FF2B5EF4-FFF2-40B4-BE49-F238E27FC236}">
                    <a16:creationId xmlns:a16="http://schemas.microsoft.com/office/drawing/2014/main" id="{33A60C97-778A-4251-A66B-49769F0C20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54062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91" name="Freeform: Shape 190">
                <a:extLst>
                  <a:ext uri="{FF2B5EF4-FFF2-40B4-BE49-F238E27FC236}">
                    <a16:creationId xmlns:a16="http://schemas.microsoft.com/office/drawing/2014/main" id="{0CC04E3B-2AC3-4A7B-A425-DDABEA8AF3E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54062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92" name="Freeform: Shape 191">
                <a:extLst>
                  <a:ext uri="{FF2B5EF4-FFF2-40B4-BE49-F238E27FC236}">
                    <a16:creationId xmlns:a16="http://schemas.microsoft.com/office/drawing/2014/main" id="{CEF7D0E1-459C-4A15-9F05-545F6430B69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54062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93" name="Freeform: Shape 192">
                <a:extLst>
                  <a:ext uri="{FF2B5EF4-FFF2-40B4-BE49-F238E27FC236}">
                    <a16:creationId xmlns:a16="http://schemas.microsoft.com/office/drawing/2014/main" id="{D5797445-BFB3-4EB2-8B44-4BF2C9E915C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4" y="3540620"/>
                <a:ext cx="14097" cy="14097"/>
              </a:xfrm>
              <a:custGeom>
                <a:avLst/>
                <a:gdLst>
                  <a:gd name="connsiteX0" fmla="*/ 14097 w 14097"/>
                  <a:gd name="connsiteY0" fmla="*/ 7048 h 14097"/>
                  <a:gd name="connsiteX1" fmla="*/ 7049 w 14097"/>
                  <a:gd name="connsiteY1" fmla="*/ 14097 h 14097"/>
                  <a:gd name="connsiteX2" fmla="*/ 0 w 14097"/>
                  <a:gd name="connsiteY2" fmla="*/ 7048 h 14097"/>
                  <a:gd name="connsiteX3" fmla="*/ 7049 w 14097"/>
                  <a:gd name="connsiteY3" fmla="*/ 0 h 14097"/>
                  <a:gd name="connsiteX4" fmla="*/ 14097 w 14097"/>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8"/>
                    </a:moveTo>
                    <a:cubicBezTo>
                      <a:pt x="14097" y="10941"/>
                      <a:pt x="10941" y="14097"/>
                      <a:pt x="7049" y="14097"/>
                    </a:cubicBezTo>
                    <a:cubicBezTo>
                      <a:pt x="3156" y="14097"/>
                      <a:pt x="0" y="10941"/>
                      <a:pt x="0" y="7048"/>
                    </a:cubicBezTo>
                    <a:cubicBezTo>
                      <a:pt x="0" y="3156"/>
                      <a:pt x="3156" y="0"/>
                      <a:pt x="7049" y="0"/>
                    </a:cubicBezTo>
                    <a:cubicBezTo>
                      <a:pt x="10941" y="0"/>
                      <a:pt x="14097" y="3156"/>
                      <a:pt x="14097" y="7048"/>
                    </a:cubicBezTo>
                    <a:close/>
                  </a:path>
                </a:pathLst>
              </a:custGeom>
              <a:grpFill/>
              <a:ln w="9525" cap="flat">
                <a:noFill/>
                <a:prstDash val="solid"/>
                <a:miter/>
              </a:ln>
            </p:spPr>
            <p:txBody>
              <a:bodyPr rtlCol="0" anchor="ctr"/>
              <a:lstStyle/>
              <a:p>
                <a:endParaRPr lang="en-US"/>
              </a:p>
            </p:txBody>
          </p:sp>
          <p:sp>
            <p:nvSpPr>
              <p:cNvPr id="194" name="Freeform: Shape 193">
                <a:extLst>
                  <a:ext uri="{FF2B5EF4-FFF2-40B4-BE49-F238E27FC236}">
                    <a16:creationId xmlns:a16="http://schemas.microsoft.com/office/drawing/2014/main" id="{E27FB1FC-477D-45B3-82B0-0F493646989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54062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95" name="Freeform: Shape 194">
                <a:extLst>
                  <a:ext uri="{FF2B5EF4-FFF2-40B4-BE49-F238E27FC236}">
                    <a16:creationId xmlns:a16="http://schemas.microsoft.com/office/drawing/2014/main" id="{D94CF442-4FF2-41B3-8870-097DBAF46CF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599770"/>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196" name="Freeform: Shape 195">
                <a:extLst>
                  <a:ext uri="{FF2B5EF4-FFF2-40B4-BE49-F238E27FC236}">
                    <a16:creationId xmlns:a16="http://schemas.microsoft.com/office/drawing/2014/main" id="{A24927C8-A42E-4B8D-84A4-50A58968BCD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599770"/>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97" name="Freeform: Shape 196">
                <a:extLst>
                  <a:ext uri="{FF2B5EF4-FFF2-40B4-BE49-F238E27FC236}">
                    <a16:creationId xmlns:a16="http://schemas.microsoft.com/office/drawing/2014/main" id="{5379CB96-0D3A-4582-8650-A909955BA3B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59977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98" name="Freeform: Shape 197">
                <a:extLst>
                  <a:ext uri="{FF2B5EF4-FFF2-40B4-BE49-F238E27FC236}">
                    <a16:creationId xmlns:a16="http://schemas.microsoft.com/office/drawing/2014/main" id="{531F84F2-CE93-4841-9AA6-BC9E3557962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59977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99" name="Freeform: Shape 198">
                <a:extLst>
                  <a:ext uri="{FF2B5EF4-FFF2-40B4-BE49-F238E27FC236}">
                    <a16:creationId xmlns:a16="http://schemas.microsoft.com/office/drawing/2014/main" id="{D1BED9D2-07EF-452E-AFA1-9A1E80AE243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59977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00" name="Freeform: Shape 199">
                <a:extLst>
                  <a:ext uri="{FF2B5EF4-FFF2-40B4-BE49-F238E27FC236}">
                    <a16:creationId xmlns:a16="http://schemas.microsoft.com/office/drawing/2014/main" id="{2C75A1A5-0A11-42EA-AF4E-FF527212584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599770"/>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01" name="Freeform: Shape 200">
                <a:extLst>
                  <a:ext uri="{FF2B5EF4-FFF2-40B4-BE49-F238E27FC236}">
                    <a16:creationId xmlns:a16="http://schemas.microsoft.com/office/drawing/2014/main" id="{4275A1C7-FA96-4BBB-A7EF-A7ED02814E4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59977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02" name="Freeform: Shape 201">
                <a:extLst>
                  <a:ext uri="{FF2B5EF4-FFF2-40B4-BE49-F238E27FC236}">
                    <a16:creationId xmlns:a16="http://schemas.microsoft.com/office/drawing/2014/main" id="{8CA8B3B4-73BE-41D5-900B-42FBF6AA72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7" y="3659014"/>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203" name="Freeform: Shape 202">
                <a:extLst>
                  <a:ext uri="{FF2B5EF4-FFF2-40B4-BE49-F238E27FC236}">
                    <a16:creationId xmlns:a16="http://schemas.microsoft.com/office/drawing/2014/main" id="{B0264B0D-E150-4641-BBB1-58080670EE7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2" y="3659014"/>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04" name="Freeform: Shape 203">
                <a:extLst>
                  <a:ext uri="{FF2B5EF4-FFF2-40B4-BE49-F238E27FC236}">
                    <a16:creationId xmlns:a16="http://schemas.microsoft.com/office/drawing/2014/main" id="{BCC2D199-EF36-4077-A50C-D9FC99331B6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2" y="365901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05" name="Freeform: Shape 204">
                <a:extLst>
                  <a:ext uri="{FF2B5EF4-FFF2-40B4-BE49-F238E27FC236}">
                    <a16:creationId xmlns:a16="http://schemas.microsoft.com/office/drawing/2014/main" id="{C6DCCA13-7F75-46F9-97B3-A9DA4C2173A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65901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06" name="Freeform: Shape 205">
                <a:extLst>
                  <a:ext uri="{FF2B5EF4-FFF2-40B4-BE49-F238E27FC236}">
                    <a16:creationId xmlns:a16="http://schemas.microsoft.com/office/drawing/2014/main" id="{56C76EEB-75A4-418F-9FE0-CC513BC3C22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65901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07" name="Freeform: Shape 206">
                <a:extLst>
                  <a:ext uri="{FF2B5EF4-FFF2-40B4-BE49-F238E27FC236}">
                    <a16:creationId xmlns:a16="http://schemas.microsoft.com/office/drawing/2014/main" id="{1E952CEF-EC1B-4714-8900-D2DFAEF30F2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659014"/>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08" name="Freeform: Shape 207">
                <a:extLst>
                  <a:ext uri="{FF2B5EF4-FFF2-40B4-BE49-F238E27FC236}">
                    <a16:creationId xmlns:a16="http://schemas.microsoft.com/office/drawing/2014/main" id="{2B899198-ADCC-4613-957B-7A40B17B15C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65901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09" name="Freeform: Shape 208">
                <a:extLst>
                  <a:ext uri="{FF2B5EF4-FFF2-40B4-BE49-F238E27FC236}">
                    <a16:creationId xmlns:a16="http://schemas.microsoft.com/office/drawing/2014/main" id="{5581AF7F-95DB-4163-B608-C04A61FB92C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9" y="3718165"/>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210" name="Freeform: Shape 209">
                <a:extLst>
                  <a:ext uri="{FF2B5EF4-FFF2-40B4-BE49-F238E27FC236}">
                    <a16:creationId xmlns:a16="http://schemas.microsoft.com/office/drawing/2014/main" id="{5616F834-835A-42B4-B51B-5AD285E2835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4" y="3718165"/>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11" name="Freeform: Shape 210">
                <a:extLst>
                  <a:ext uri="{FF2B5EF4-FFF2-40B4-BE49-F238E27FC236}">
                    <a16:creationId xmlns:a16="http://schemas.microsoft.com/office/drawing/2014/main" id="{EF598AFA-5F8F-4191-8881-1DE91BB2B04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4" y="371816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12" name="Freeform: Shape 211">
                <a:extLst>
                  <a:ext uri="{FF2B5EF4-FFF2-40B4-BE49-F238E27FC236}">
                    <a16:creationId xmlns:a16="http://schemas.microsoft.com/office/drawing/2014/main" id="{6623A080-F2C6-4664-B99C-99A9C287B49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9" y="371816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13" name="Freeform: Shape 212">
                <a:extLst>
                  <a:ext uri="{FF2B5EF4-FFF2-40B4-BE49-F238E27FC236}">
                    <a16:creationId xmlns:a16="http://schemas.microsoft.com/office/drawing/2014/main" id="{330E7091-D82F-490A-8F32-DE8745212EB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9" y="371816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14" name="Freeform: Shape 213">
                <a:extLst>
                  <a:ext uri="{FF2B5EF4-FFF2-40B4-BE49-F238E27FC236}">
                    <a16:creationId xmlns:a16="http://schemas.microsoft.com/office/drawing/2014/main" id="{2B340B39-E421-434F-AF1A-DAD7E7802D0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4" y="3718165"/>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15" name="Freeform: Shape 214">
                <a:extLst>
                  <a:ext uri="{FF2B5EF4-FFF2-40B4-BE49-F238E27FC236}">
                    <a16:creationId xmlns:a16="http://schemas.microsoft.com/office/drawing/2014/main" id="{6C2ED568-9809-4A18-A06A-87018A987EF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5" y="371816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16" name="Freeform: Shape 215">
                <a:extLst>
                  <a:ext uri="{FF2B5EF4-FFF2-40B4-BE49-F238E27FC236}">
                    <a16:creationId xmlns:a16="http://schemas.microsoft.com/office/drawing/2014/main" id="{A6C26F4B-6369-4557-B6D4-A1B448B1278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40" y="3777410"/>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217" name="Freeform: Shape 216">
                <a:extLst>
                  <a:ext uri="{FF2B5EF4-FFF2-40B4-BE49-F238E27FC236}">
                    <a16:creationId xmlns:a16="http://schemas.microsoft.com/office/drawing/2014/main" id="{42CEA830-FB77-4EA5-9BAB-64B6F500F32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5" y="3777410"/>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41"/>
                      <a:pt x="10941" y="14097"/>
                      <a:pt x="7049" y="14097"/>
                    </a:cubicBezTo>
                    <a:cubicBezTo>
                      <a:pt x="3156" y="14097"/>
                      <a:pt x="0" y="10941"/>
                      <a:pt x="0" y="7048"/>
                    </a:cubicBezTo>
                    <a:cubicBezTo>
                      <a:pt x="0" y="3156"/>
                      <a:pt x="3156" y="0"/>
                      <a:pt x="7049" y="0"/>
                    </a:cubicBezTo>
                    <a:cubicBezTo>
                      <a:pt x="10941" y="0"/>
                      <a:pt x="14097" y="3156"/>
                      <a:pt x="14097" y="7048"/>
                    </a:cubicBezTo>
                    <a:close/>
                  </a:path>
                </a:pathLst>
              </a:custGeom>
              <a:grpFill/>
              <a:ln w="9525" cap="flat">
                <a:noFill/>
                <a:prstDash val="solid"/>
                <a:miter/>
              </a:ln>
            </p:spPr>
            <p:txBody>
              <a:bodyPr rtlCol="0" anchor="ctr"/>
              <a:lstStyle/>
              <a:p>
                <a:endParaRPr lang="en-US"/>
              </a:p>
            </p:txBody>
          </p:sp>
          <p:sp>
            <p:nvSpPr>
              <p:cNvPr id="218" name="Freeform: Shape 217">
                <a:extLst>
                  <a:ext uri="{FF2B5EF4-FFF2-40B4-BE49-F238E27FC236}">
                    <a16:creationId xmlns:a16="http://schemas.microsoft.com/office/drawing/2014/main" id="{E5A9B88C-3ADF-40D8-9E9B-42439F85202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6" y="3777408"/>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19" name="Freeform: Shape 218">
                <a:extLst>
                  <a:ext uri="{FF2B5EF4-FFF2-40B4-BE49-F238E27FC236}">
                    <a16:creationId xmlns:a16="http://schemas.microsoft.com/office/drawing/2014/main" id="{CC9DEE2F-0410-4B1A-BED8-D1371CE8B43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83" y="3777408"/>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20" name="Freeform: Shape 219">
                <a:extLst>
                  <a:ext uri="{FF2B5EF4-FFF2-40B4-BE49-F238E27FC236}">
                    <a16:creationId xmlns:a16="http://schemas.microsoft.com/office/drawing/2014/main" id="{8A66E75A-959E-436D-B1F1-DBD1E460E1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35" y="3777408"/>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21" name="Freeform: Shape 220">
                <a:extLst>
                  <a:ext uri="{FF2B5EF4-FFF2-40B4-BE49-F238E27FC236}">
                    <a16:creationId xmlns:a16="http://schemas.microsoft.com/office/drawing/2014/main" id="{B35526DB-3749-43FA-84BA-E73EE1D1DB0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82" y="3777410"/>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41"/>
                      <a:pt x="10941" y="14097"/>
                      <a:pt x="7049" y="14097"/>
                    </a:cubicBezTo>
                    <a:cubicBezTo>
                      <a:pt x="3156" y="14097"/>
                      <a:pt x="0" y="10941"/>
                      <a:pt x="0" y="7048"/>
                    </a:cubicBezTo>
                    <a:cubicBezTo>
                      <a:pt x="0" y="3156"/>
                      <a:pt x="3156" y="0"/>
                      <a:pt x="7049" y="0"/>
                    </a:cubicBezTo>
                    <a:cubicBezTo>
                      <a:pt x="10941" y="0"/>
                      <a:pt x="14097" y="3156"/>
                      <a:pt x="14097" y="7048"/>
                    </a:cubicBezTo>
                    <a:close/>
                  </a:path>
                </a:pathLst>
              </a:custGeom>
              <a:grpFill/>
              <a:ln w="9525" cap="flat">
                <a:noFill/>
                <a:prstDash val="solid"/>
                <a:miter/>
              </a:ln>
            </p:spPr>
            <p:txBody>
              <a:bodyPr rtlCol="0" anchor="ctr"/>
              <a:lstStyle/>
              <a:p>
                <a:endParaRPr lang="en-US"/>
              </a:p>
            </p:txBody>
          </p:sp>
          <p:sp>
            <p:nvSpPr>
              <p:cNvPr id="222" name="Freeform: Shape 221">
                <a:extLst>
                  <a:ext uri="{FF2B5EF4-FFF2-40B4-BE49-F238E27FC236}">
                    <a16:creationId xmlns:a16="http://schemas.microsoft.com/office/drawing/2014/main" id="{6503C90B-19EF-4925-A08A-AE40956A26B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31" y="3777408"/>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23" name="Freeform: Shape 222">
                <a:extLst>
                  <a:ext uri="{FF2B5EF4-FFF2-40B4-BE49-F238E27FC236}">
                    <a16:creationId xmlns:a16="http://schemas.microsoft.com/office/drawing/2014/main" id="{B98692DC-F401-45BC-ABC7-421F3391C32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76" y="3481374"/>
                <a:ext cx="14097" cy="14096"/>
              </a:xfrm>
              <a:custGeom>
                <a:avLst/>
                <a:gdLst>
                  <a:gd name="connsiteX0" fmla="*/ 14097 w 14097"/>
                  <a:gd name="connsiteY0" fmla="*/ 7049 h 14096"/>
                  <a:gd name="connsiteX1" fmla="*/ 7049 w 14097"/>
                  <a:gd name="connsiteY1" fmla="*/ 14097 h 14096"/>
                  <a:gd name="connsiteX2" fmla="*/ 0 w 14097"/>
                  <a:gd name="connsiteY2" fmla="*/ 7049 h 14096"/>
                  <a:gd name="connsiteX3" fmla="*/ 7049 w 14097"/>
                  <a:gd name="connsiteY3" fmla="*/ 0 h 14096"/>
                  <a:gd name="connsiteX4" fmla="*/ 14097 w 14097"/>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9"/>
                    </a:moveTo>
                    <a:cubicBezTo>
                      <a:pt x="14097" y="10954"/>
                      <a:pt x="10954" y="14097"/>
                      <a:pt x="7049" y="14097"/>
                    </a:cubicBezTo>
                    <a:cubicBezTo>
                      <a:pt x="3143" y="14097"/>
                      <a:pt x="0" y="10954"/>
                      <a:pt x="0" y="7049"/>
                    </a:cubicBezTo>
                    <a:cubicBezTo>
                      <a:pt x="0" y="3143"/>
                      <a:pt x="3143" y="0"/>
                      <a:pt x="7049"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224" name="Freeform: Shape 223">
                <a:extLst>
                  <a:ext uri="{FF2B5EF4-FFF2-40B4-BE49-F238E27FC236}">
                    <a16:creationId xmlns:a16="http://schemas.microsoft.com/office/drawing/2014/main" id="{8629B1A4-7BFC-4F45-9FAD-BB035C4E47D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7"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225" name="Freeform: Shape 224">
                <a:extLst>
                  <a:ext uri="{FF2B5EF4-FFF2-40B4-BE49-F238E27FC236}">
                    <a16:creationId xmlns:a16="http://schemas.microsoft.com/office/drawing/2014/main" id="{A2F92592-AB8B-4732-BEE7-3E2B830EA39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72" y="3481374"/>
                <a:ext cx="14096" cy="14096"/>
              </a:xfrm>
              <a:custGeom>
                <a:avLst/>
                <a:gdLst>
                  <a:gd name="connsiteX0" fmla="*/ 14097 w 14096"/>
                  <a:gd name="connsiteY0" fmla="*/ 7049 h 14096"/>
                  <a:gd name="connsiteX1" fmla="*/ 7049 w 14096"/>
                  <a:gd name="connsiteY1" fmla="*/ 14097 h 14096"/>
                  <a:gd name="connsiteX2" fmla="*/ 0 w 14096"/>
                  <a:gd name="connsiteY2" fmla="*/ 7049 h 14096"/>
                  <a:gd name="connsiteX3" fmla="*/ 7049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9" y="14097"/>
                    </a:cubicBezTo>
                    <a:cubicBezTo>
                      <a:pt x="3143" y="14097"/>
                      <a:pt x="0" y="10954"/>
                      <a:pt x="0" y="7049"/>
                    </a:cubicBezTo>
                    <a:cubicBezTo>
                      <a:pt x="0" y="3143"/>
                      <a:pt x="3143" y="0"/>
                      <a:pt x="7049" y="0"/>
                    </a:cubicBezTo>
                    <a:cubicBezTo>
                      <a:pt x="10859" y="0"/>
                      <a:pt x="14097" y="3143"/>
                      <a:pt x="14097" y="7049"/>
                    </a:cubicBezTo>
                    <a:close/>
                  </a:path>
                </a:pathLst>
              </a:custGeom>
              <a:grpFill/>
              <a:ln w="9525" cap="flat">
                <a:noFill/>
                <a:prstDash val="solid"/>
                <a:miter/>
              </a:ln>
            </p:spPr>
            <p:txBody>
              <a:bodyPr rtlCol="0" anchor="ctr"/>
              <a:lstStyle/>
              <a:p>
                <a:endParaRPr lang="en-US"/>
              </a:p>
            </p:txBody>
          </p:sp>
          <p:sp>
            <p:nvSpPr>
              <p:cNvPr id="226" name="Freeform: Shape 225">
                <a:extLst>
                  <a:ext uri="{FF2B5EF4-FFF2-40B4-BE49-F238E27FC236}">
                    <a16:creationId xmlns:a16="http://schemas.microsoft.com/office/drawing/2014/main" id="{9C3644DC-02D1-43FF-8ED1-0ECBBA4B307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22"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227" name="Freeform: Shape 226">
                <a:extLst>
                  <a:ext uri="{FF2B5EF4-FFF2-40B4-BE49-F238E27FC236}">
                    <a16:creationId xmlns:a16="http://schemas.microsoft.com/office/drawing/2014/main" id="{4DC12AE3-E70C-4CD8-9A74-7567F99C468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8"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858" y="0"/>
                      <a:pt x="14097" y="3143"/>
                      <a:pt x="14097" y="7049"/>
                    </a:cubicBezTo>
                    <a:close/>
                  </a:path>
                </a:pathLst>
              </a:custGeom>
              <a:grpFill/>
              <a:ln w="9525" cap="flat">
                <a:noFill/>
                <a:prstDash val="solid"/>
                <a:miter/>
              </a:ln>
            </p:spPr>
            <p:txBody>
              <a:bodyPr rtlCol="0" anchor="ctr"/>
              <a:lstStyle/>
              <a:p>
                <a:endParaRPr lang="en-US"/>
              </a:p>
            </p:txBody>
          </p:sp>
          <p:sp>
            <p:nvSpPr>
              <p:cNvPr id="228" name="Freeform: Shape 227">
                <a:extLst>
                  <a:ext uri="{FF2B5EF4-FFF2-40B4-BE49-F238E27FC236}">
                    <a16:creationId xmlns:a16="http://schemas.microsoft.com/office/drawing/2014/main" id="{0E0DDE12-8B48-4D21-8863-06298ED8B8C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7" y="3481373"/>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41"/>
                      <a:pt x="10941" y="14097"/>
                      <a:pt x="7048" y="14097"/>
                    </a:cubicBezTo>
                    <a:cubicBezTo>
                      <a:pt x="3156" y="14097"/>
                      <a:pt x="0" y="10941"/>
                      <a:pt x="0" y="7049"/>
                    </a:cubicBezTo>
                    <a:cubicBezTo>
                      <a:pt x="0" y="3156"/>
                      <a:pt x="3156" y="0"/>
                      <a:pt x="7048"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229" name="Freeform: Shape 228">
                <a:extLst>
                  <a:ext uri="{FF2B5EF4-FFF2-40B4-BE49-F238E27FC236}">
                    <a16:creationId xmlns:a16="http://schemas.microsoft.com/office/drawing/2014/main" id="{C611F1DE-AF40-48FC-8A1E-0A175D439E6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76" y="3540622"/>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30" name="Freeform: Shape 229">
                <a:extLst>
                  <a:ext uri="{FF2B5EF4-FFF2-40B4-BE49-F238E27FC236}">
                    <a16:creationId xmlns:a16="http://schemas.microsoft.com/office/drawing/2014/main" id="{34C2CAED-22FC-4450-8BBC-7811F7DF9BC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7" y="3540623"/>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31" name="Freeform: Shape 230">
                <a:extLst>
                  <a:ext uri="{FF2B5EF4-FFF2-40B4-BE49-F238E27FC236}">
                    <a16:creationId xmlns:a16="http://schemas.microsoft.com/office/drawing/2014/main" id="{F89E6B45-A41C-4735-A7F5-E4EFD5DCFD0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72" y="3540626"/>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232" name="Freeform: Shape 231">
                <a:extLst>
                  <a:ext uri="{FF2B5EF4-FFF2-40B4-BE49-F238E27FC236}">
                    <a16:creationId xmlns:a16="http://schemas.microsoft.com/office/drawing/2014/main" id="{44BFE35C-5487-42E8-AC30-01FC1E4F51B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22" y="3540627"/>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33" name="Freeform: Shape 232">
                <a:extLst>
                  <a:ext uri="{FF2B5EF4-FFF2-40B4-BE49-F238E27FC236}">
                    <a16:creationId xmlns:a16="http://schemas.microsoft.com/office/drawing/2014/main" id="{3575E1A5-C3CB-4081-A394-36172B7DB14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8" y="354063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234" name="Freeform: Shape 233">
                <a:extLst>
                  <a:ext uri="{FF2B5EF4-FFF2-40B4-BE49-F238E27FC236}">
                    <a16:creationId xmlns:a16="http://schemas.microsoft.com/office/drawing/2014/main" id="{C9C6DF24-803A-44A1-B29A-B90297D3936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7" y="3540631"/>
                <a:ext cx="14096" cy="14097"/>
              </a:xfrm>
              <a:custGeom>
                <a:avLst/>
                <a:gdLst>
                  <a:gd name="connsiteX0" fmla="*/ 14097 w 14096"/>
                  <a:gd name="connsiteY0" fmla="*/ 7048 h 14097"/>
                  <a:gd name="connsiteX1" fmla="*/ 7048 w 14096"/>
                  <a:gd name="connsiteY1" fmla="*/ 14097 h 14097"/>
                  <a:gd name="connsiteX2" fmla="*/ 0 w 14096"/>
                  <a:gd name="connsiteY2" fmla="*/ 7048 h 14097"/>
                  <a:gd name="connsiteX3" fmla="*/ 7048 w 14096"/>
                  <a:gd name="connsiteY3" fmla="*/ 0 h 14097"/>
                  <a:gd name="connsiteX4" fmla="*/ 14097 w 14096"/>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8"/>
                    </a:moveTo>
                    <a:cubicBezTo>
                      <a:pt x="14097" y="10941"/>
                      <a:pt x="10941" y="14097"/>
                      <a:pt x="7048" y="14097"/>
                    </a:cubicBezTo>
                    <a:cubicBezTo>
                      <a:pt x="3156" y="14097"/>
                      <a:pt x="0" y="10941"/>
                      <a:pt x="0" y="7048"/>
                    </a:cubicBezTo>
                    <a:cubicBezTo>
                      <a:pt x="0" y="3156"/>
                      <a:pt x="3156" y="0"/>
                      <a:pt x="7048" y="0"/>
                    </a:cubicBezTo>
                    <a:cubicBezTo>
                      <a:pt x="10941" y="0"/>
                      <a:pt x="14097" y="3156"/>
                      <a:pt x="14097" y="7048"/>
                    </a:cubicBezTo>
                    <a:close/>
                  </a:path>
                </a:pathLst>
              </a:custGeom>
              <a:grpFill/>
              <a:ln w="9525" cap="flat">
                <a:noFill/>
                <a:prstDash val="solid"/>
                <a:miter/>
              </a:ln>
            </p:spPr>
            <p:txBody>
              <a:bodyPr rtlCol="0" anchor="ctr"/>
              <a:lstStyle/>
              <a:p>
                <a:endParaRPr lang="en-US"/>
              </a:p>
            </p:txBody>
          </p:sp>
          <p:sp>
            <p:nvSpPr>
              <p:cNvPr id="235" name="Freeform: Shape 234">
                <a:extLst>
                  <a:ext uri="{FF2B5EF4-FFF2-40B4-BE49-F238E27FC236}">
                    <a16:creationId xmlns:a16="http://schemas.microsoft.com/office/drawing/2014/main" id="{22A7B096-566C-4312-AF19-D9A3B6BC0E9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76" y="3599781"/>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36" name="Freeform: Shape 235">
                <a:extLst>
                  <a:ext uri="{FF2B5EF4-FFF2-40B4-BE49-F238E27FC236}">
                    <a16:creationId xmlns:a16="http://schemas.microsoft.com/office/drawing/2014/main" id="{8B429767-12DD-4020-BC3E-9944CF36F65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7" y="3599781"/>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37" name="Freeform: Shape 236">
                <a:extLst>
                  <a:ext uri="{FF2B5EF4-FFF2-40B4-BE49-F238E27FC236}">
                    <a16:creationId xmlns:a16="http://schemas.microsoft.com/office/drawing/2014/main" id="{FF510776-417B-4B74-9082-ED3915450A7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72" y="3599781"/>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238" name="Freeform: Shape 237">
                <a:extLst>
                  <a:ext uri="{FF2B5EF4-FFF2-40B4-BE49-F238E27FC236}">
                    <a16:creationId xmlns:a16="http://schemas.microsoft.com/office/drawing/2014/main" id="{FEF51D3D-E951-49CE-BCE4-D444BEF6B21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22" y="3599781"/>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39" name="Freeform: Shape 238">
                <a:extLst>
                  <a:ext uri="{FF2B5EF4-FFF2-40B4-BE49-F238E27FC236}">
                    <a16:creationId xmlns:a16="http://schemas.microsoft.com/office/drawing/2014/main" id="{B27BA73E-E784-4961-884D-F507DDE38A8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8" y="359978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240" name="Freeform: Shape 239">
                <a:extLst>
                  <a:ext uri="{FF2B5EF4-FFF2-40B4-BE49-F238E27FC236}">
                    <a16:creationId xmlns:a16="http://schemas.microsoft.com/office/drawing/2014/main" id="{2849019E-0178-4A1C-A5D8-DC3DFC572B8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7" y="3599782"/>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41" name="Freeform: Shape 240">
                <a:extLst>
                  <a:ext uri="{FF2B5EF4-FFF2-40B4-BE49-F238E27FC236}">
                    <a16:creationId xmlns:a16="http://schemas.microsoft.com/office/drawing/2014/main" id="{0B49676D-9D41-4B2D-8FF9-69AC31CFDC4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76" y="3659026"/>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42" name="Freeform: Shape 241">
                <a:extLst>
                  <a:ext uri="{FF2B5EF4-FFF2-40B4-BE49-F238E27FC236}">
                    <a16:creationId xmlns:a16="http://schemas.microsoft.com/office/drawing/2014/main" id="{6BDFE3E8-9647-4400-B019-8EDD4E688BA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7" y="365902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43" name="Freeform: Shape 242">
                <a:extLst>
                  <a:ext uri="{FF2B5EF4-FFF2-40B4-BE49-F238E27FC236}">
                    <a16:creationId xmlns:a16="http://schemas.microsoft.com/office/drawing/2014/main" id="{EDD57B95-ED61-4561-9ADF-38126BADCEA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72" y="3659026"/>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244" name="Freeform: Shape 243">
                <a:extLst>
                  <a:ext uri="{FF2B5EF4-FFF2-40B4-BE49-F238E27FC236}">
                    <a16:creationId xmlns:a16="http://schemas.microsoft.com/office/drawing/2014/main" id="{3744F230-BFBA-41B0-9FE2-481D1EAFFF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22" y="365902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45" name="Freeform: Shape 244">
                <a:extLst>
                  <a:ext uri="{FF2B5EF4-FFF2-40B4-BE49-F238E27FC236}">
                    <a16:creationId xmlns:a16="http://schemas.microsoft.com/office/drawing/2014/main" id="{C32022D3-12E0-4BC1-8085-D6CBF3CDD70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8" y="365902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246" name="Freeform: Shape 245">
                <a:extLst>
                  <a:ext uri="{FF2B5EF4-FFF2-40B4-BE49-F238E27FC236}">
                    <a16:creationId xmlns:a16="http://schemas.microsoft.com/office/drawing/2014/main" id="{D1AED37F-874A-4B21-A522-FEBCB38F4C9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7" y="365902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47" name="Freeform: Shape 246">
                <a:extLst>
                  <a:ext uri="{FF2B5EF4-FFF2-40B4-BE49-F238E27FC236}">
                    <a16:creationId xmlns:a16="http://schemas.microsoft.com/office/drawing/2014/main" id="{5BB466E2-3497-4A3B-8777-FAA0AAEE2B0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76" y="3718177"/>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48" name="Freeform: Shape 247">
                <a:extLst>
                  <a:ext uri="{FF2B5EF4-FFF2-40B4-BE49-F238E27FC236}">
                    <a16:creationId xmlns:a16="http://schemas.microsoft.com/office/drawing/2014/main" id="{A924D178-36E4-4E29-86E8-7716F3B4A71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7" y="3718177"/>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49" name="Freeform: Shape 248">
                <a:extLst>
                  <a:ext uri="{FF2B5EF4-FFF2-40B4-BE49-F238E27FC236}">
                    <a16:creationId xmlns:a16="http://schemas.microsoft.com/office/drawing/2014/main" id="{D0DF84E5-BB3D-4120-8FD3-98ECDA31BBE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72" y="3718177"/>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250" name="Freeform: Shape 249">
                <a:extLst>
                  <a:ext uri="{FF2B5EF4-FFF2-40B4-BE49-F238E27FC236}">
                    <a16:creationId xmlns:a16="http://schemas.microsoft.com/office/drawing/2014/main" id="{E5B29635-10AC-481E-A2DE-80E9DE6128D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22" y="3718177"/>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51" name="Freeform: Shape 250">
                <a:extLst>
                  <a:ext uri="{FF2B5EF4-FFF2-40B4-BE49-F238E27FC236}">
                    <a16:creationId xmlns:a16="http://schemas.microsoft.com/office/drawing/2014/main" id="{AAB430CA-3259-463F-85F9-B6E180323A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8" y="3718172"/>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252" name="Freeform: Shape 251">
                <a:extLst>
                  <a:ext uri="{FF2B5EF4-FFF2-40B4-BE49-F238E27FC236}">
                    <a16:creationId xmlns:a16="http://schemas.microsoft.com/office/drawing/2014/main" id="{8EF18909-FC9F-4845-B1DC-027E82B219F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7" y="371817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53" name="Freeform: Shape 252">
                <a:extLst>
                  <a:ext uri="{FF2B5EF4-FFF2-40B4-BE49-F238E27FC236}">
                    <a16:creationId xmlns:a16="http://schemas.microsoft.com/office/drawing/2014/main" id="{EFCE2389-D574-49C1-89EB-D8C73088836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72" y="3777419"/>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54" name="Freeform: Shape 253">
                <a:extLst>
                  <a:ext uri="{FF2B5EF4-FFF2-40B4-BE49-F238E27FC236}">
                    <a16:creationId xmlns:a16="http://schemas.microsoft.com/office/drawing/2014/main" id="{D44B35A5-5216-45FC-8F0F-D80E383B423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2" y="3777419"/>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55" name="Freeform: Shape 254">
                <a:extLst>
                  <a:ext uri="{FF2B5EF4-FFF2-40B4-BE49-F238E27FC236}">
                    <a16:creationId xmlns:a16="http://schemas.microsoft.com/office/drawing/2014/main" id="{9470F10A-F708-41AA-A910-5C288B3556E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8" y="3777419"/>
                <a:ext cx="14096" cy="14099"/>
              </a:xfrm>
              <a:custGeom>
                <a:avLst/>
                <a:gdLst>
                  <a:gd name="connsiteX0" fmla="*/ 14097 w 14096"/>
                  <a:gd name="connsiteY0" fmla="*/ 7051 h 14099"/>
                  <a:gd name="connsiteX1" fmla="*/ 7049 w 14096"/>
                  <a:gd name="connsiteY1" fmla="*/ 14099 h 14099"/>
                  <a:gd name="connsiteX2" fmla="*/ 0 w 14096"/>
                  <a:gd name="connsiteY2" fmla="*/ 7051 h 14099"/>
                  <a:gd name="connsiteX3" fmla="*/ 7049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9" y="14099"/>
                    </a:cubicBezTo>
                    <a:cubicBezTo>
                      <a:pt x="3143" y="14099"/>
                      <a:pt x="0" y="10956"/>
                      <a:pt x="0" y="7051"/>
                    </a:cubicBezTo>
                    <a:cubicBezTo>
                      <a:pt x="0" y="3145"/>
                      <a:pt x="3143" y="2"/>
                      <a:pt x="7049" y="2"/>
                    </a:cubicBezTo>
                    <a:cubicBezTo>
                      <a:pt x="10859" y="-93"/>
                      <a:pt x="14097" y="3145"/>
                      <a:pt x="14097" y="7051"/>
                    </a:cubicBezTo>
                    <a:close/>
                  </a:path>
                </a:pathLst>
              </a:custGeom>
              <a:grpFill/>
              <a:ln w="9525" cap="flat">
                <a:noFill/>
                <a:prstDash val="solid"/>
                <a:miter/>
              </a:ln>
            </p:spPr>
            <p:txBody>
              <a:bodyPr rtlCol="0" anchor="ctr"/>
              <a:lstStyle/>
              <a:p>
                <a:endParaRPr lang="en-US"/>
              </a:p>
            </p:txBody>
          </p:sp>
          <p:sp>
            <p:nvSpPr>
              <p:cNvPr id="256" name="Freeform: Shape 255">
                <a:extLst>
                  <a:ext uri="{FF2B5EF4-FFF2-40B4-BE49-F238E27FC236}">
                    <a16:creationId xmlns:a16="http://schemas.microsoft.com/office/drawing/2014/main" id="{CD73E13B-910B-40D2-B53F-6614C098BA9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24" y="3777383"/>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57" name="Freeform: Shape 256">
                <a:extLst>
                  <a:ext uri="{FF2B5EF4-FFF2-40B4-BE49-F238E27FC236}">
                    <a16:creationId xmlns:a16="http://schemas.microsoft.com/office/drawing/2014/main" id="{8267FC95-0200-40B3-B043-D33BEA60D07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87" y="3777429"/>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858" y="-93"/>
                      <a:pt x="14097" y="3145"/>
                      <a:pt x="14097" y="7051"/>
                    </a:cubicBezTo>
                    <a:close/>
                  </a:path>
                </a:pathLst>
              </a:custGeom>
              <a:grpFill/>
              <a:ln w="9525" cap="flat">
                <a:noFill/>
                <a:prstDash val="solid"/>
                <a:miter/>
              </a:ln>
            </p:spPr>
            <p:txBody>
              <a:bodyPr rtlCol="0" anchor="ctr"/>
              <a:lstStyle/>
              <a:p>
                <a:endParaRPr lang="en-US"/>
              </a:p>
            </p:txBody>
          </p:sp>
          <p:sp>
            <p:nvSpPr>
              <p:cNvPr id="258" name="Freeform: Shape 257">
                <a:extLst>
                  <a:ext uri="{FF2B5EF4-FFF2-40B4-BE49-F238E27FC236}">
                    <a16:creationId xmlns:a16="http://schemas.microsoft.com/office/drawing/2014/main" id="{9F14022C-37CD-4CDD-ACD1-86161EF001B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24" y="377742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41"/>
                      <a:pt x="10941" y="14097"/>
                      <a:pt x="7048" y="14097"/>
                    </a:cubicBezTo>
                    <a:cubicBezTo>
                      <a:pt x="3156" y="14097"/>
                      <a:pt x="0" y="10941"/>
                      <a:pt x="0" y="7048"/>
                    </a:cubicBezTo>
                    <a:cubicBezTo>
                      <a:pt x="0" y="3156"/>
                      <a:pt x="3156" y="0"/>
                      <a:pt x="7048" y="0"/>
                    </a:cubicBezTo>
                    <a:cubicBezTo>
                      <a:pt x="10941" y="0"/>
                      <a:pt x="14097" y="3156"/>
                      <a:pt x="14097" y="7048"/>
                    </a:cubicBezTo>
                    <a:close/>
                  </a:path>
                </a:pathLst>
              </a:custGeom>
              <a:grpFill/>
              <a:ln w="9525" cap="flat">
                <a:noFill/>
                <a:prstDash val="solid"/>
                <a:miter/>
              </a:ln>
            </p:spPr>
            <p:txBody>
              <a:bodyPr rtlCol="0" anchor="ctr"/>
              <a:lstStyle/>
              <a:p>
                <a:endParaRPr lang="en-US" dirty="0"/>
              </a:p>
            </p:txBody>
          </p:sp>
        </p:grpSp>
      </p:grpSp>
    </p:spTree>
    <p:extLst>
      <p:ext uri="{BB962C8B-B14F-4D97-AF65-F5344CB8AC3E}">
        <p14:creationId xmlns:p14="http://schemas.microsoft.com/office/powerpoint/2010/main" val="26022910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B5656B-AFE7-4B54-9445-18971F6C443C}"/>
              </a:ext>
            </a:extLst>
          </p:cNvPr>
          <p:cNvSpPr>
            <a:spLocks noGrp="1"/>
          </p:cNvSpPr>
          <p:nvPr>
            <p:ph type="title"/>
          </p:nvPr>
        </p:nvSpPr>
        <p:spPr/>
        <p:txBody>
          <a:bodyPr/>
          <a:lstStyle/>
          <a:p>
            <a:r>
              <a:rPr lang="en-GB" b="1" u="sng" dirty="0"/>
              <a:t>Goals</a:t>
            </a:r>
          </a:p>
        </p:txBody>
      </p:sp>
      <p:pic>
        <p:nvPicPr>
          <p:cNvPr id="6" name="Content Placeholder 5">
            <a:extLst>
              <a:ext uri="{FF2B5EF4-FFF2-40B4-BE49-F238E27FC236}">
                <a16:creationId xmlns:a16="http://schemas.microsoft.com/office/drawing/2014/main" id="{86709AE2-1677-4010-85AA-A18B69FF30F0}"/>
              </a:ext>
            </a:extLst>
          </p:cNvPr>
          <p:cNvPicPr>
            <a:picLocks noGrp="1" noChangeAspect="1"/>
          </p:cNvPicPr>
          <p:nvPr>
            <p:ph idx="1"/>
          </p:nvPr>
        </p:nvPicPr>
        <p:blipFill>
          <a:blip r:embed="rId2"/>
          <a:stretch>
            <a:fillRect/>
          </a:stretch>
        </p:blipFill>
        <p:spPr>
          <a:xfrm>
            <a:off x="6193089" y="1667103"/>
            <a:ext cx="5419814" cy="3523793"/>
          </a:xfrm>
          <a:prstGeom prst="rect">
            <a:avLst/>
          </a:prstGeom>
        </p:spPr>
      </p:pic>
      <p:pic>
        <p:nvPicPr>
          <p:cNvPr id="5122" name="Picture 2" descr="Toward 2030">
            <a:extLst>
              <a:ext uri="{FF2B5EF4-FFF2-40B4-BE49-F238E27FC236}">
                <a16:creationId xmlns:a16="http://schemas.microsoft.com/office/drawing/2014/main" id="{F62B243E-61CA-4898-93D6-0B3E4385705F}"/>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018179" y="1525661"/>
            <a:ext cx="3095625" cy="338137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82353004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91D0CD-9A24-4446-8CCC-078E4F4A4F40}"/>
              </a:ext>
            </a:extLst>
          </p:cNvPr>
          <p:cNvSpPr>
            <a:spLocks noGrp="1"/>
          </p:cNvSpPr>
          <p:nvPr>
            <p:ph type="title"/>
          </p:nvPr>
        </p:nvSpPr>
        <p:spPr/>
        <p:txBody>
          <a:bodyPr/>
          <a:lstStyle/>
          <a:p>
            <a:r>
              <a:rPr lang="en-GB" b="1" u="sng" dirty="0"/>
              <a:t>Annual Revenues Hilton</a:t>
            </a:r>
          </a:p>
        </p:txBody>
      </p:sp>
      <p:sp>
        <p:nvSpPr>
          <p:cNvPr id="3" name="Content Placeholder 2">
            <a:extLst>
              <a:ext uri="{FF2B5EF4-FFF2-40B4-BE49-F238E27FC236}">
                <a16:creationId xmlns:a16="http://schemas.microsoft.com/office/drawing/2014/main" id="{9BC15CF4-FC68-4B30-B89C-D2E788506E09}"/>
              </a:ext>
            </a:extLst>
          </p:cNvPr>
          <p:cNvSpPr>
            <a:spLocks noGrp="1"/>
          </p:cNvSpPr>
          <p:nvPr>
            <p:ph idx="1"/>
          </p:nvPr>
        </p:nvSpPr>
        <p:spPr>
          <a:xfrm>
            <a:off x="838200" y="1825625"/>
            <a:ext cx="6200553" cy="4128608"/>
          </a:xfrm>
        </p:spPr>
        <p:txBody>
          <a:bodyPr/>
          <a:lstStyle/>
          <a:p>
            <a:r>
              <a:rPr lang="en-GB" dirty="0"/>
              <a:t>In 2017 Hilton as an international hotel has a total revenue of $8131 comparing to 2018 when the hotel had $8906.</a:t>
            </a:r>
          </a:p>
          <a:p>
            <a:r>
              <a:rPr lang="en-GB" dirty="0"/>
              <a:t>The revenues of the hotel are clearly showing the fact that the employees are working effectively for the progression and performance of the hotel</a:t>
            </a:r>
          </a:p>
        </p:txBody>
      </p:sp>
      <p:pic>
        <p:nvPicPr>
          <p:cNvPr id="5" name="Picture 4">
            <a:extLst>
              <a:ext uri="{FF2B5EF4-FFF2-40B4-BE49-F238E27FC236}">
                <a16:creationId xmlns:a16="http://schemas.microsoft.com/office/drawing/2014/main" id="{B2F2110F-8C11-4E54-9BA4-A931E1D97E92}"/>
              </a:ext>
            </a:extLst>
          </p:cNvPr>
          <p:cNvPicPr>
            <a:picLocks noChangeAspect="1"/>
          </p:cNvPicPr>
          <p:nvPr/>
        </p:nvPicPr>
        <p:blipFill rotWithShape="1">
          <a:blip r:embed="rId2"/>
          <a:srcRect l="47616" t="37520" r="24030" b="33023"/>
          <a:stretch/>
        </p:blipFill>
        <p:spPr>
          <a:xfrm>
            <a:off x="7038753" y="1869742"/>
            <a:ext cx="4805917" cy="2808584"/>
          </a:xfrm>
          <a:prstGeom prst="rect">
            <a:avLst/>
          </a:prstGeom>
        </p:spPr>
      </p:pic>
    </p:spTree>
    <p:extLst>
      <p:ext uri="{BB962C8B-B14F-4D97-AF65-F5344CB8AC3E}">
        <p14:creationId xmlns:p14="http://schemas.microsoft.com/office/powerpoint/2010/main" val="10038814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8BE4AC-65C4-4550-85F9-E3EC8A8B8232}"/>
              </a:ext>
            </a:extLst>
          </p:cNvPr>
          <p:cNvSpPr>
            <a:spLocks noGrp="1"/>
          </p:cNvSpPr>
          <p:nvPr>
            <p:ph type="title"/>
          </p:nvPr>
        </p:nvSpPr>
        <p:spPr/>
        <p:txBody>
          <a:bodyPr/>
          <a:lstStyle/>
          <a:p>
            <a:r>
              <a:rPr lang="en-GB" b="1" u="sng" dirty="0"/>
              <a:t>Conclusion</a:t>
            </a:r>
          </a:p>
        </p:txBody>
      </p:sp>
      <p:sp>
        <p:nvSpPr>
          <p:cNvPr id="3" name="Content Placeholder 2">
            <a:extLst>
              <a:ext uri="{FF2B5EF4-FFF2-40B4-BE49-F238E27FC236}">
                <a16:creationId xmlns:a16="http://schemas.microsoft.com/office/drawing/2014/main" id="{8E05F079-62C3-4EB2-B6A5-4642CFFD5425}"/>
              </a:ext>
            </a:extLst>
          </p:cNvPr>
          <p:cNvSpPr>
            <a:spLocks noGrp="1"/>
          </p:cNvSpPr>
          <p:nvPr>
            <p:ph idx="1"/>
          </p:nvPr>
        </p:nvSpPr>
        <p:spPr/>
        <p:txBody>
          <a:bodyPr/>
          <a:lstStyle/>
          <a:p>
            <a:r>
              <a:rPr lang="en-GB"/>
              <a:t>As a conclusion, Hilton hotels &amp; resorts are very popular and they have been successful even from the start.</a:t>
            </a:r>
          </a:p>
          <a:p>
            <a:r>
              <a:rPr lang="en-GB"/>
              <a:t>The culture, structure and aim of the hotels and resorts are clear and they are outlining the process that the hotel followed to have success. </a:t>
            </a:r>
            <a:endParaRPr lang="en-GB" dirty="0"/>
          </a:p>
        </p:txBody>
      </p:sp>
      <p:pic>
        <p:nvPicPr>
          <p:cNvPr id="6146" name="Picture 2" descr="HOW TO WRITE A CONCLUSION | rpghearth.com">
            <a:extLst>
              <a:ext uri="{FF2B5EF4-FFF2-40B4-BE49-F238E27FC236}">
                <a16:creationId xmlns:a16="http://schemas.microsoft.com/office/drawing/2014/main" id="{504750D6-C8ED-4FA2-B6A1-3820FC27AB3E}"/>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068379" y="4111625"/>
            <a:ext cx="5715000" cy="238125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73462153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6D76EA-AB65-404A-9036-0AED9B57062A}"/>
              </a:ext>
            </a:extLst>
          </p:cNvPr>
          <p:cNvSpPr>
            <a:spLocks noGrp="1"/>
          </p:cNvSpPr>
          <p:nvPr>
            <p:ph type="title"/>
          </p:nvPr>
        </p:nvSpPr>
        <p:spPr/>
        <p:txBody>
          <a:bodyPr/>
          <a:lstStyle/>
          <a:p>
            <a:r>
              <a:rPr lang="en-GB" b="1" u="sng" dirty="0"/>
              <a:t>References</a:t>
            </a:r>
          </a:p>
        </p:txBody>
      </p:sp>
      <p:pic>
        <p:nvPicPr>
          <p:cNvPr id="6" name="Content Placeholder 5">
            <a:extLst>
              <a:ext uri="{FF2B5EF4-FFF2-40B4-BE49-F238E27FC236}">
                <a16:creationId xmlns:a16="http://schemas.microsoft.com/office/drawing/2014/main" id="{A2587DBE-FE35-4467-85A0-346A2D112693}"/>
              </a:ext>
            </a:extLst>
          </p:cNvPr>
          <p:cNvPicPr>
            <a:picLocks noGrp="1" noChangeAspect="1"/>
          </p:cNvPicPr>
          <p:nvPr>
            <p:ph idx="1"/>
          </p:nvPr>
        </p:nvPicPr>
        <p:blipFill>
          <a:blip r:embed="rId2"/>
          <a:stretch>
            <a:fillRect/>
          </a:stretch>
        </p:blipFill>
        <p:spPr>
          <a:xfrm>
            <a:off x="878006" y="1825625"/>
            <a:ext cx="9903408" cy="4351338"/>
          </a:xfrm>
          <a:prstGeom prst="rect">
            <a:avLst/>
          </a:prstGeom>
        </p:spPr>
      </p:pic>
    </p:spTree>
    <p:extLst>
      <p:ext uri="{BB962C8B-B14F-4D97-AF65-F5344CB8AC3E}">
        <p14:creationId xmlns:p14="http://schemas.microsoft.com/office/powerpoint/2010/main" val="302150370"/>
      </p:ext>
    </p:extLst>
  </p:cSld>
  <p:clrMapOvr>
    <a:masterClrMapping/>
  </p:clrMapOvr>
</p:sld>
</file>

<file path=ppt/theme/theme1.xml><?xml version="1.0" encoding="utf-8"?>
<a:theme xmlns:a="http://schemas.openxmlformats.org/drawingml/2006/main" name="FunkyShapesDarkVTI">
  <a:themeElements>
    <a:clrScheme name="AnalogousFromLightSeedLeftStep">
      <a:dk1>
        <a:srgbClr val="000000"/>
      </a:dk1>
      <a:lt1>
        <a:srgbClr val="FFFFFF"/>
      </a:lt1>
      <a:dk2>
        <a:srgbClr val="243541"/>
      </a:dk2>
      <a:lt2>
        <a:srgbClr val="E8E7E2"/>
      </a:lt2>
      <a:accent1>
        <a:srgbClr val="7688E6"/>
      </a:accent1>
      <a:accent2>
        <a:srgbClr val="58A6E1"/>
      </a:accent2>
      <a:accent3>
        <a:srgbClr val="4EB3B4"/>
      </a:accent3>
      <a:accent4>
        <a:srgbClr val="47B689"/>
      </a:accent4>
      <a:accent5>
        <a:srgbClr val="43B858"/>
      </a:accent5>
      <a:accent6>
        <a:srgbClr val="63B848"/>
      </a:accent6>
      <a:hlink>
        <a:srgbClr val="8C8354"/>
      </a:hlink>
      <a:folHlink>
        <a:srgbClr val="7F7F7F"/>
      </a:folHlink>
    </a:clrScheme>
    <a:fontScheme name="Source Sans Pro">
      <a:majorFont>
        <a:latin typeface="Source Sans Pro"/>
        <a:ea typeface=""/>
        <a:cs typeface=""/>
      </a:majorFont>
      <a:minorFont>
        <a:latin typeface="Source Sans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FunkyShapesDarkVTI" id="{84637DF0-7D2D-4F20-816C-4D6C45F3FAF2}" vid="{0EF594EE-C33F-480F-80E7-D4F74C1C30EB}"/>
    </a:ext>
  </a:extLst>
</a:theme>
</file>

<file path=docProps/app.xml><?xml version="1.0" encoding="utf-8"?>
<Properties xmlns="http://schemas.openxmlformats.org/officeDocument/2006/extended-properties" xmlns:vt="http://schemas.openxmlformats.org/officeDocument/2006/docPropsVTypes">
  <TotalTime>49</TotalTime>
  <Words>208</Words>
  <Application>Microsoft Office PowerPoint</Application>
  <PresentationFormat>Widescreen</PresentationFormat>
  <Paragraphs>14</Paragraphs>
  <Slides>8</Slides>
  <Notes>0</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8</vt:i4>
      </vt:variant>
    </vt:vector>
  </HeadingPairs>
  <TitlesOfParts>
    <vt:vector size="11" baseType="lpstr">
      <vt:lpstr>Arial</vt:lpstr>
      <vt:lpstr>Source Sans Pro</vt:lpstr>
      <vt:lpstr>FunkyShapesDarkVTI</vt:lpstr>
      <vt:lpstr>Hotel management audit </vt:lpstr>
      <vt:lpstr>About HILTON</vt:lpstr>
      <vt:lpstr>Structure</vt:lpstr>
      <vt:lpstr>Culture </vt:lpstr>
      <vt:lpstr>Goals</vt:lpstr>
      <vt:lpstr>Annual Revenues Hilton</vt:lpstr>
      <vt:lpstr>Conclusion</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Hotel management audit </dc:title>
  <dc:creator>Policica Dansatoarea</dc:creator>
  <cp:lastModifiedBy>Policica Dansatoarea</cp:lastModifiedBy>
  <cp:revision>5</cp:revision>
  <dcterms:created xsi:type="dcterms:W3CDTF">2020-07-29T12:58:35Z</dcterms:created>
  <dcterms:modified xsi:type="dcterms:W3CDTF">2020-07-29T13:48:13Z</dcterms:modified>
</cp:coreProperties>
</file>