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37"/>
  </p:normalViewPr>
  <p:slideViewPr>
    <p:cSldViewPr snapToGrid="0">
      <p:cViewPr>
        <p:scale>
          <a:sx n="74" d="100"/>
          <a:sy n="74" d="100"/>
        </p:scale>
        <p:origin x="816" y="9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596249" y="369173"/>
            <a:ext cx="395565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639526" y="329784"/>
            <a:ext cx="40387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r>
              <a:rPr lang="en-GB" sz="1400" b="1" u="sng" dirty="0"/>
              <a:t>/ About Me</a:t>
            </a:r>
          </a:p>
          <a:p>
            <a:endParaRPr lang="en-GB" sz="1400" b="1" u="sng" dirty="0"/>
          </a:p>
          <a:p>
            <a:r>
              <a:rPr lang="en-GB" sz="1400" b="1" dirty="0" err="1"/>
              <a:t>Enw</a:t>
            </a:r>
            <a:r>
              <a:rPr lang="en-GB" sz="1400" b="1" dirty="0"/>
              <a:t>: </a:t>
            </a:r>
            <a:r>
              <a:rPr lang="en-GB" sz="1400" dirty="0"/>
              <a:t>Ryan Lewis </a:t>
            </a:r>
          </a:p>
          <a:p>
            <a:endParaRPr lang="en-GB" sz="1400" dirty="0"/>
          </a:p>
          <a:p>
            <a:r>
              <a:rPr lang="en-GB" sz="1400" b="1" dirty="0" err="1"/>
              <a:t>Diddordebau</a:t>
            </a:r>
            <a:r>
              <a:rPr lang="en-GB" sz="1400" b="1" dirty="0"/>
              <a:t>:</a:t>
            </a:r>
            <a:r>
              <a:rPr lang="en-GB" sz="1400" dirty="0"/>
              <a:t> </a:t>
            </a:r>
            <a:r>
              <a:rPr lang="en-GB" sz="1400" dirty="0" err="1"/>
              <a:t>Rwy’n</a:t>
            </a:r>
            <a:r>
              <a:rPr lang="en-GB" sz="1400" dirty="0"/>
              <a:t> </a:t>
            </a:r>
            <a:r>
              <a:rPr lang="en-GB" sz="1400" dirty="0" err="1"/>
              <a:t>berson</a:t>
            </a:r>
            <a:r>
              <a:rPr lang="en-GB" sz="1400" dirty="0"/>
              <a:t> </a:t>
            </a:r>
            <a:r>
              <a:rPr lang="en-GB" sz="1400" dirty="0" err="1"/>
              <a:t>sydd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hoff</a:t>
            </a:r>
            <a:r>
              <a:rPr lang="en-GB" sz="1400" dirty="0"/>
              <a:t> </a:t>
            </a:r>
            <a:r>
              <a:rPr lang="en-GB" sz="1400" dirty="0" err="1"/>
              <a:t>iawn</a:t>
            </a:r>
            <a:r>
              <a:rPr lang="en-GB" sz="1400" dirty="0"/>
              <a:t> o </a:t>
            </a:r>
            <a:r>
              <a:rPr lang="en-GB" sz="1400" dirty="0" err="1"/>
              <a:t>pob</a:t>
            </a:r>
            <a:r>
              <a:rPr lang="en-GB" sz="1400" dirty="0"/>
              <a:t> </a:t>
            </a:r>
            <a:r>
              <a:rPr lang="en-GB" sz="1400" dirty="0" err="1"/>
              <a:t>fath</a:t>
            </a:r>
            <a:r>
              <a:rPr lang="en-GB" sz="1400" dirty="0"/>
              <a:t> o </a:t>
            </a:r>
            <a:r>
              <a:rPr lang="en-GB" sz="1400" dirty="0" err="1"/>
              <a:t>chwaraeon</a:t>
            </a:r>
            <a:r>
              <a:rPr lang="en-GB" sz="1400" dirty="0"/>
              <a:t>.</a:t>
            </a:r>
          </a:p>
          <a:p>
            <a:r>
              <a:rPr lang="en-GB" sz="1400" dirty="0" err="1"/>
              <a:t>Chwarae</a:t>
            </a:r>
            <a:r>
              <a:rPr lang="en-GB" sz="1400" dirty="0"/>
              <a:t> </a:t>
            </a:r>
            <a:r>
              <a:rPr lang="en-GB" sz="1400" dirty="0" err="1"/>
              <a:t>rygbi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Tymbl</a:t>
            </a:r>
            <a:r>
              <a:rPr lang="en-GB" sz="1400" dirty="0"/>
              <a:t>. </a:t>
            </a:r>
            <a:r>
              <a:rPr lang="en-GB" sz="1400" dirty="0" err="1"/>
              <a:t>Chwarae</a:t>
            </a:r>
            <a:r>
              <a:rPr lang="en-GB" sz="1400" dirty="0"/>
              <a:t> </a:t>
            </a:r>
            <a:r>
              <a:rPr lang="en-GB" sz="1400" dirty="0" err="1"/>
              <a:t>hoci</a:t>
            </a:r>
            <a:r>
              <a:rPr lang="en-GB" sz="1400" dirty="0"/>
              <a:t> tan </a:t>
            </a:r>
            <a:r>
              <a:rPr lang="en-GB" sz="1400" dirty="0" err="1"/>
              <a:t>ddwr</a:t>
            </a:r>
            <a:r>
              <a:rPr lang="en-GB" sz="1400" dirty="0"/>
              <a:t> </a:t>
            </a:r>
            <a:r>
              <a:rPr lang="en-GB" sz="1400" dirty="0" err="1"/>
              <a:t>dros</a:t>
            </a:r>
            <a:r>
              <a:rPr lang="en-GB" sz="1400" dirty="0"/>
              <a:t> </a:t>
            </a:r>
            <a:r>
              <a:rPr lang="en-GB" sz="1400" dirty="0" err="1"/>
              <a:t>Llwchwr</a:t>
            </a:r>
            <a:r>
              <a:rPr lang="en-GB" sz="1400" dirty="0"/>
              <a:t>, Cymru a </a:t>
            </a:r>
            <a:r>
              <a:rPr lang="en-GB" sz="1400" dirty="0" err="1"/>
              <a:t>tîm</a:t>
            </a:r>
            <a:r>
              <a:rPr lang="en-GB" sz="1400" dirty="0"/>
              <a:t> </a:t>
            </a:r>
            <a:r>
              <a:rPr lang="en-GB" sz="1400" dirty="0" err="1"/>
              <a:t>Deurnas</a:t>
            </a:r>
            <a:r>
              <a:rPr lang="en-GB" sz="1400" dirty="0"/>
              <a:t> </a:t>
            </a:r>
            <a:r>
              <a:rPr lang="en-GB" sz="1400" dirty="0" err="1"/>
              <a:t>Unedig</a:t>
            </a:r>
            <a:r>
              <a:rPr lang="en-GB" sz="1400" dirty="0"/>
              <a:t>. </a:t>
            </a:r>
          </a:p>
          <a:p>
            <a:endParaRPr lang="en-GB" sz="1400" dirty="0"/>
          </a:p>
          <a:p>
            <a:r>
              <a:rPr lang="en-GB" sz="1400" dirty="0" err="1"/>
              <a:t>Rwyf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berson</a:t>
            </a:r>
            <a:r>
              <a:rPr lang="en-GB" sz="1400" dirty="0"/>
              <a:t> </a:t>
            </a:r>
            <a:r>
              <a:rPr lang="en-GB" sz="1400" dirty="0" err="1"/>
              <a:t>sydd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mwynhau</a:t>
            </a:r>
            <a:r>
              <a:rPr lang="en-GB" sz="1400" dirty="0"/>
              <a:t> </a:t>
            </a:r>
            <a:r>
              <a:rPr lang="en-GB" sz="1400" dirty="0" err="1"/>
              <a:t>cymdeithasu</a:t>
            </a:r>
            <a:r>
              <a:rPr lang="en-GB" sz="1400" dirty="0"/>
              <a:t> a </a:t>
            </a:r>
            <a:r>
              <a:rPr lang="en-GB" sz="1400" dirty="0" err="1"/>
              <a:t>teithio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gwledydd</a:t>
            </a:r>
            <a:r>
              <a:rPr lang="en-GB" sz="1400" dirty="0"/>
              <a:t> </a:t>
            </a:r>
            <a:r>
              <a:rPr lang="en-GB" sz="1400" dirty="0" err="1"/>
              <a:t>newydd</a:t>
            </a:r>
            <a:r>
              <a:rPr lang="en-GB" sz="1400" dirty="0"/>
              <a:t>.</a:t>
            </a:r>
          </a:p>
          <a:p>
            <a:endParaRPr lang="en-GB" sz="1400" dirty="0"/>
          </a:p>
          <a:p>
            <a:r>
              <a:rPr lang="en-GB" sz="1400" dirty="0" err="1"/>
              <a:t>Ers</a:t>
            </a:r>
            <a:r>
              <a:rPr lang="en-GB" sz="1400" dirty="0"/>
              <a:t> saith </a:t>
            </a:r>
            <a:r>
              <a:rPr lang="en-GB" sz="1400" dirty="0" err="1"/>
              <a:t>mlwydd</a:t>
            </a:r>
            <a:r>
              <a:rPr lang="en-GB" sz="1400" dirty="0"/>
              <a:t> </a:t>
            </a:r>
            <a:r>
              <a:rPr lang="en-GB" sz="1400" dirty="0" err="1"/>
              <a:t>oed</a:t>
            </a:r>
            <a:r>
              <a:rPr lang="en-GB" sz="1400" dirty="0"/>
              <a:t>, </a:t>
            </a:r>
            <a:r>
              <a:rPr lang="en-GB" sz="1400" dirty="0" err="1"/>
              <a:t>rwyf</a:t>
            </a:r>
            <a:r>
              <a:rPr lang="en-GB" sz="1400" dirty="0"/>
              <a:t> </a:t>
            </a:r>
            <a:r>
              <a:rPr lang="en-GB" sz="1400" dirty="0" err="1"/>
              <a:t>wedi</a:t>
            </a:r>
            <a:r>
              <a:rPr lang="en-GB" sz="1400" dirty="0"/>
              <a:t> </a:t>
            </a:r>
            <a:r>
              <a:rPr lang="en-GB" sz="1400" dirty="0" err="1"/>
              <a:t>cael</a:t>
            </a:r>
            <a:r>
              <a:rPr lang="en-GB" sz="1400" dirty="0"/>
              <a:t> </a:t>
            </a:r>
            <a:r>
              <a:rPr lang="en-GB" sz="1400" dirty="0" err="1"/>
              <a:t>clefyd</a:t>
            </a:r>
            <a:r>
              <a:rPr lang="en-GB" sz="1400" dirty="0"/>
              <a:t> y </a:t>
            </a:r>
            <a:r>
              <a:rPr lang="en-GB" sz="1400" dirty="0" err="1"/>
              <a:t>siwgr</a:t>
            </a:r>
            <a:r>
              <a:rPr lang="en-GB" sz="1400" dirty="0"/>
              <a:t> (Type 1 Diabetes). </a:t>
            </a:r>
          </a:p>
          <a:p>
            <a:endParaRPr lang="en-GB" sz="1400" b="1" u="sng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03" y="2937450"/>
            <a:ext cx="3505504" cy="1427961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84853" y="2916017"/>
            <a:ext cx="3448202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Profiad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blaenorol</a:t>
            </a:r>
            <a:endParaRPr lang="en-GB" sz="1400" b="1" u="sng" dirty="0"/>
          </a:p>
          <a:p>
            <a:r>
              <a:rPr lang="en-GB" sz="1400" b="1" u="sng" dirty="0"/>
              <a:t>Previous teaching experiences </a:t>
            </a:r>
          </a:p>
          <a:p>
            <a:endParaRPr lang="en-GB" sz="1400" dirty="0"/>
          </a:p>
          <a:p>
            <a:r>
              <a:rPr lang="en-GB" sz="1400" dirty="0"/>
              <a:t>. </a:t>
            </a:r>
            <a:r>
              <a:rPr lang="en-GB" sz="1400" dirty="0" err="1"/>
              <a:t>Gwirfoddoli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Ysgol </a:t>
            </a:r>
            <a:r>
              <a:rPr lang="en-GB" sz="1400" dirty="0" err="1"/>
              <a:t>Penygroes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ystod</a:t>
            </a:r>
            <a:r>
              <a:rPr lang="en-GB" sz="1400" dirty="0"/>
              <a:t> </a:t>
            </a:r>
            <a:r>
              <a:rPr lang="en-GB" sz="1400" dirty="0" err="1"/>
              <a:t>gwyliau</a:t>
            </a:r>
            <a:r>
              <a:rPr lang="en-GB" sz="1400" dirty="0"/>
              <a:t> ac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ôl</a:t>
            </a:r>
            <a:r>
              <a:rPr lang="en-GB" sz="1400" dirty="0"/>
              <a:t> </a:t>
            </a:r>
            <a:r>
              <a:rPr lang="en-GB" sz="1400" dirty="0" err="1"/>
              <a:t>gorffen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y </a:t>
            </a:r>
            <a:r>
              <a:rPr lang="en-GB" sz="1400" dirty="0" err="1"/>
              <a:t>brifysgol</a:t>
            </a:r>
            <a:r>
              <a:rPr lang="en-GB" sz="1400" dirty="0"/>
              <a:t>. </a:t>
            </a:r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171" y="4102391"/>
            <a:ext cx="5607495" cy="215322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3981781" y="4150289"/>
            <a:ext cx="5354277" cy="22006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4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 err="1"/>
              <a:t>Teimlaf</a:t>
            </a:r>
            <a:r>
              <a:rPr lang="en-GB" sz="1400" dirty="0"/>
              <a:t> bod </a:t>
            </a:r>
            <a:r>
              <a:rPr lang="en-GB" sz="1400" dirty="0" err="1"/>
              <a:t>llawer</a:t>
            </a:r>
            <a:r>
              <a:rPr lang="en-GB" sz="1400" dirty="0"/>
              <a:t> </a:t>
            </a:r>
            <a:r>
              <a:rPr lang="en-GB" sz="1400" dirty="0" err="1"/>
              <a:t>gyda</a:t>
            </a:r>
            <a:r>
              <a:rPr lang="en-GB" sz="1400" dirty="0"/>
              <a:t> fi </a:t>
            </a:r>
            <a:r>
              <a:rPr lang="en-GB" sz="1400" dirty="0" err="1"/>
              <a:t>fel</a:t>
            </a:r>
            <a:r>
              <a:rPr lang="en-GB" sz="1400" dirty="0"/>
              <a:t> </a:t>
            </a:r>
            <a:r>
              <a:rPr lang="en-GB" sz="1400" dirty="0" err="1"/>
              <a:t>athro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rhoi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ôl</a:t>
            </a:r>
            <a:r>
              <a:rPr lang="en-GB" sz="1400" dirty="0"/>
              <a:t> </a:t>
            </a:r>
            <a:r>
              <a:rPr lang="en-GB" sz="1400" dirty="0" err="1"/>
              <a:t>i’r</a:t>
            </a:r>
            <a:r>
              <a:rPr lang="en-GB" sz="1400" dirty="0"/>
              <a:t> </a:t>
            </a:r>
            <a:r>
              <a:rPr lang="en-GB" sz="1400" dirty="0" err="1"/>
              <a:t>genhedlaeth</a:t>
            </a:r>
            <a:r>
              <a:rPr lang="en-GB" sz="1400" dirty="0"/>
              <a:t> </a:t>
            </a:r>
            <a:r>
              <a:rPr lang="en-GB" sz="1400" dirty="0" err="1"/>
              <a:t>nesaf</a:t>
            </a:r>
            <a:r>
              <a:rPr lang="en-GB" sz="1400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 err="1"/>
              <a:t>Credaf</a:t>
            </a:r>
            <a:r>
              <a:rPr lang="en-GB" sz="1400" dirty="0"/>
              <a:t> </a:t>
            </a:r>
            <a:r>
              <a:rPr lang="en-GB" sz="1400" dirty="0" err="1"/>
              <a:t>fod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berson</a:t>
            </a:r>
            <a:r>
              <a:rPr lang="en-GB" sz="1400" dirty="0"/>
              <a:t> a </a:t>
            </a:r>
            <a:r>
              <a:rPr lang="en-GB" sz="1400" dirty="0" err="1"/>
              <a:t>fydd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gallu</a:t>
            </a:r>
            <a:r>
              <a:rPr lang="en-GB" sz="1400" dirty="0"/>
              <a:t> </a:t>
            </a:r>
            <a:r>
              <a:rPr lang="en-GB" sz="1400" dirty="0" err="1"/>
              <a:t>ysbrydoli</a:t>
            </a:r>
            <a:r>
              <a:rPr lang="en-GB" sz="1400" dirty="0"/>
              <a:t> plant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eisiau</a:t>
            </a:r>
            <a:r>
              <a:rPr lang="en-GB" sz="1400" dirty="0"/>
              <a:t> </a:t>
            </a:r>
            <a:r>
              <a:rPr lang="en-GB" sz="1400" dirty="0" err="1"/>
              <a:t>wella</a:t>
            </a:r>
            <a:r>
              <a:rPr lang="en-GB" sz="1400" dirty="0"/>
              <a:t> </a:t>
            </a:r>
            <a:r>
              <a:rPr lang="en-GB" sz="1400" dirty="0" err="1"/>
              <a:t>ei</a:t>
            </a:r>
            <a:r>
              <a:rPr lang="en-GB" sz="1400" dirty="0"/>
              <a:t> </a:t>
            </a:r>
            <a:r>
              <a:rPr lang="en-GB" sz="1400" dirty="0" err="1"/>
              <a:t>hun</a:t>
            </a:r>
            <a:r>
              <a:rPr lang="en-GB" sz="1400" dirty="0"/>
              <a:t> o </a:t>
            </a:r>
            <a:r>
              <a:rPr lang="en-GB" sz="1400" dirty="0" err="1"/>
              <a:t>fewn</a:t>
            </a:r>
            <a:r>
              <a:rPr lang="en-GB" sz="1400" dirty="0"/>
              <a:t> </a:t>
            </a: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ysgol</a:t>
            </a:r>
            <a:r>
              <a:rPr lang="en-GB" sz="1400" dirty="0"/>
              <a:t> ac </a:t>
            </a:r>
            <a:r>
              <a:rPr lang="en-GB" sz="1400" dirty="0" err="1"/>
              <a:t>tu</a:t>
            </a:r>
            <a:r>
              <a:rPr lang="en-GB" sz="1400" dirty="0"/>
              <a:t> </a:t>
            </a:r>
            <a:r>
              <a:rPr lang="en-GB" sz="1400" dirty="0" err="1"/>
              <a:t>allan</a:t>
            </a:r>
            <a:r>
              <a:rPr lang="en-GB" sz="1400" dirty="0"/>
              <a:t> </a:t>
            </a:r>
            <a:r>
              <a:rPr lang="en-GB" sz="1400" dirty="0" err="1"/>
              <a:t>i’r</a:t>
            </a:r>
            <a:r>
              <a:rPr lang="en-GB" sz="1400" dirty="0"/>
              <a:t> </a:t>
            </a:r>
            <a:r>
              <a:rPr lang="en-GB" sz="1400" dirty="0" err="1"/>
              <a:t>ysgol</a:t>
            </a:r>
            <a:r>
              <a:rPr lang="en-GB" sz="140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 err="1"/>
              <a:t>Trosglwyddo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nghwerthoedd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blant</a:t>
            </a:r>
            <a:r>
              <a:rPr lang="en-GB" sz="1400" dirty="0"/>
              <a:t> y </a:t>
            </a:r>
            <a:r>
              <a:rPr lang="en-GB" sz="1400" dirty="0" err="1"/>
              <a:t>dyfodol</a:t>
            </a:r>
            <a:r>
              <a:rPr lang="en-GB" sz="1400" dirty="0"/>
              <a:t> a </a:t>
            </a:r>
            <a:r>
              <a:rPr lang="en-GB" sz="1400" dirty="0" err="1"/>
              <a:t>sicrhau</a:t>
            </a:r>
            <a:r>
              <a:rPr lang="en-GB" sz="1400" dirty="0"/>
              <a:t> </a:t>
            </a:r>
            <a:r>
              <a:rPr lang="en-GB" sz="1400" dirty="0" err="1"/>
              <a:t>eu</a:t>
            </a:r>
            <a:r>
              <a:rPr lang="en-GB" sz="1400" dirty="0"/>
              <a:t> bod </a:t>
            </a:r>
            <a:r>
              <a:rPr lang="en-GB" sz="1400" dirty="0" err="1"/>
              <a:t>nhw’n</a:t>
            </a:r>
            <a:r>
              <a:rPr lang="en-GB" sz="1400" dirty="0"/>
              <a:t> plant </a:t>
            </a:r>
            <a:r>
              <a:rPr lang="en-GB" sz="1400" dirty="0" err="1"/>
              <a:t>annibynnol</a:t>
            </a:r>
            <a:r>
              <a:rPr lang="en-GB" sz="1400" dirty="0"/>
              <a:t>, </a:t>
            </a:r>
            <a:r>
              <a:rPr lang="en-GB" sz="1400" dirty="0" err="1"/>
              <a:t>gwrtais</a:t>
            </a:r>
            <a:r>
              <a:rPr lang="en-GB" sz="1400" dirty="0"/>
              <a:t> a </a:t>
            </a:r>
            <a:r>
              <a:rPr lang="en-GB" sz="1400" dirty="0" err="1"/>
              <a:t>cefnogol</a:t>
            </a:r>
            <a:r>
              <a:rPr lang="en-GB" sz="1400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39437" y="640596"/>
            <a:ext cx="2596501" cy="233643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9453513" y="640596"/>
            <a:ext cx="2525702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/>
              <a:t>Y math o </a:t>
            </a:r>
            <a:r>
              <a:rPr lang="en-GB" sz="1400" b="1" u="sng" dirty="0" err="1"/>
              <a:t>athro</a:t>
            </a:r>
            <a:r>
              <a:rPr lang="en-GB" sz="1400" b="1" u="sng" dirty="0"/>
              <a:t> </a:t>
            </a:r>
            <a:r>
              <a:rPr lang="en-GB" sz="1400" b="1" u="sng" dirty="0" err="1"/>
              <a:t>hoffaf</a:t>
            </a:r>
            <a:r>
              <a:rPr lang="en-GB" sz="1400" b="1" u="sng" dirty="0"/>
              <a:t> bod</a:t>
            </a:r>
          </a:p>
          <a:p>
            <a:r>
              <a:rPr lang="en-GB" sz="1400" b="1" u="sng" dirty="0"/>
              <a:t>The kind of teacher I aspire to be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 err="1"/>
              <a:t>Cefnogol</a:t>
            </a:r>
            <a:endParaRPr lang="en-GB" sz="14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 err="1"/>
              <a:t>Egniol</a:t>
            </a:r>
            <a:endParaRPr lang="en-GB" sz="14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 err="1"/>
              <a:t>Benderfynol</a:t>
            </a:r>
            <a:r>
              <a:rPr lang="en-GB" sz="1400" dirty="0"/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 err="1"/>
              <a:t>Hapus</a:t>
            </a:r>
            <a:r>
              <a:rPr lang="en-GB" sz="1400" dirty="0"/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 err="1"/>
              <a:t>Dibynadwy</a:t>
            </a:r>
            <a:endParaRPr lang="en-GB" sz="14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 err="1"/>
              <a:t>Brwdfrydig</a:t>
            </a:r>
            <a:endParaRPr lang="en-GB" sz="14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 err="1"/>
              <a:t>Gweithgar</a:t>
            </a:r>
            <a:endParaRPr lang="en-GB" sz="14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5729" y="4531490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706731" y="4587475"/>
            <a:ext cx="222920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Meysydd</a:t>
            </a:r>
            <a:r>
              <a:rPr lang="en-GB" sz="1400" b="1" u="sng" dirty="0"/>
              <a:t> / </a:t>
            </a:r>
            <a:r>
              <a:rPr lang="en-GB" sz="1400" b="1" u="sng" dirty="0" err="1"/>
              <a:t>pynciau</a:t>
            </a:r>
            <a:r>
              <a:rPr lang="en-GB" sz="1400" b="1" u="sng" dirty="0"/>
              <a:t> </a:t>
            </a:r>
            <a:r>
              <a:rPr lang="en-GB" sz="1400" b="1" u="sng" dirty="0" err="1"/>
              <a:t>medraf</a:t>
            </a:r>
            <a:r>
              <a:rPr lang="en-GB" sz="1400" b="1" u="sng" dirty="0"/>
              <a:t> </a:t>
            </a:r>
            <a:r>
              <a:rPr lang="en-GB" sz="1400" b="1" u="sng" dirty="0" err="1"/>
              <a:t>eu</a:t>
            </a:r>
            <a:r>
              <a:rPr lang="en-GB" sz="1400" b="1" u="sng" dirty="0"/>
              <a:t> </a:t>
            </a:r>
            <a:r>
              <a:rPr lang="en-GB" sz="1400" b="1" u="sng" dirty="0" err="1"/>
              <a:t>haddysgu</a:t>
            </a:r>
            <a:endParaRPr lang="en-GB" sz="1400" b="1" u="sng" dirty="0"/>
          </a:p>
          <a:p>
            <a:r>
              <a:rPr lang="en-GB" sz="1400" b="1" u="sng" dirty="0"/>
              <a:t>Areas / subjects I could teach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 err="1"/>
              <a:t>Ffrangeg</a:t>
            </a:r>
            <a:endParaRPr lang="en-GB" sz="14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TGCH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 err="1"/>
              <a:t>Dylunio</a:t>
            </a:r>
            <a:r>
              <a:rPr lang="en-GB" sz="1400" dirty="0"/>
              <a:t> a </a:t>
            </a:r>
            <a:r>
              <a:rPr lang="en-GB" sz="1400" dirty="0" err="1"/>
              <a:t>Thechnoleg</a:t>
            </a:r>
            <a:r>
              <a:rPr lang="en-GB" sz="1400" dirty="0"/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 err="1"/>
              <a:t>Busnes</a:t>
            </a:r>
            <a:r>
              <a:rPr lang="en-GB" sz="1400" dirty="0"/>
              <a:t> a </a:t>
            </a:r>
            <a:r>
              <a:rPr lang="en-GB" sz="1400" dirty="0" err="1"/>
              <a:t>rheolaeth</a:t>
            </a:r>
            <a:endParaRPr lang="en-GB" sz="14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 err="1"/>
              <a:t>Addysg</a:t>
            </a:r>
            <a:r>
              <a:rPr lang="en-GB" sz="1400" dirty="0"/>
              <a:t> </a:t>
            </a:r>
            <a:r>
              <a:rPr lang="en-GB" sz="1400" dirty="0" err="1"/>
              <a:t>Gorfforol</a:t>
            </a:r>
            <a:endParaRPr lang="en-GB" sz="1400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996" y="4497852"/>
            <a:ext cx="3505504" cy="2305407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39488" y="4587475"/>
            <a:ext cx="3488787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Cefndir</a:t>
            </a:r>
            <a:r>
              <a:rPr lang="en-GB" sz="1400" b="1" u="sng" dirty="0"/>
              <a:t> </a:t>
            </a:r>
            <a:r>
              <a:rPr lang="en-GB" sz="1400" b="1" u="sng" dirty="0" err="1"/>
              <a:t>academaidd</a:t>
            </a:r>
            <a:endParaRPr lang="en-GB" sz="1400" b="1" u="sng" dirty="0"/>
          </a:p>
          <a:p>
            <a:r>
              <a:rPr lang="en-GB" sz="1400" b="1" u="sng" dirty="0"/>
              <a:t>Academic history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Ysgol </a:t>
            </a:r>
            <a:r>
              <a:rPr lang="en-GB" sz="1400" dirty="0" err="1"/>
              <a:t>Gynradd</a:t>
            </a:r>
            <a:r>
              <a:rPr lang="en-GB" sz="1400" dirty="0"/>
              <a:t> </a:t>
            </a:r>
            <a:r>
              <a:rPr lang="en-GB" sz="1400" dirty="0" err="1"/>
              <a:t>Penygroes</a:t>
            </a:r>
            <a:endParaRPr lang="en-GB" sz="14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Ysgol Gyfun </a:t>
            </a:r>
            <a:r>
              <a:rPr lang="en-GB" sz="1400" dirty="0" err="1"/>
              <a:t>Maes</a:t>
            </a:r>
            <a:r>
              <a:rPr lang="en-GB" sz="1400" dirty="0"/>
              <a:t> Y </a:t>
            </a:r>
            <a:r>
              <a:rPr lang="en-GB" sz="1400" dirty="0" err="1"/>
              <a:t>Gwendraeth</a:t>
            </a:r>
            <a:r>
              <a:rPr lang="en-GB" sz="1400" dirty="0"/>
              <a:t> – 10 TGAU (A*-C) a 4 </a:t>
            </a:r>
            <a:r>
              <a:rPr lang="en-GB" sz="1400" dirty="0" err="1"/>
              <a:t>Lefel</a:t>
            </a:r>
            <a:r>
              <a:rPr lang="en-GB" sz="1400" dirty="0"/>
              <a:t> A (</a:t>
            </a:r>
            <a:r>
              <a:rPr lang="en-GB" sz="1400" dirty="0" err="1"/>
              <a:t>Ffrangeg</a:t>
            </a:r>
            <a:r>
              <a:rPr lang="en-GB" sz="1400" dirty="0"/>
              <a:t>, TGCH, </a:t>
            </a:r>
            <a:r>
              <a:rPr lang="en-GB" sz="1400" dirty="0" err="1"/>
              <a:t>Dylunio</a:t>
            </a:r>
            <a:r>
              <a:rPr lang="en-GB" sz="1400" dirty="0"/>
              <a:t> a </a:t>
            </a:r>
            <a:r>
              <a:rPr lang="en-GB" sz="1400" dirty="0" err="1"/>
              <a:t>Thechnoleg</a:t>
            </a:r>
            <a:r>
              <a:rPr lang="en-GB" sz="1400" dirty="0"/>
              <a:t> a </a:t>
            </a:r>
            <a:r>
              <a:rPr lang="en-GB" sz="1400" dirty="0" err="1"/>
              <a:t>Bagloriaeth</a:t>
            </a:r>
            <a:r>
              <a:rPr lang="en-GB" sz="1400" dirty="0"/>
              <a:t>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 err="1"/>
              <a:t>Prifysgol</a:t>
            </a:r>
            <a:r>
              <a:rPr lang="en-GB" sz="1400" dirty="0"/>
              <a:t> Aberystwyth – </a:t>
            </a:r>
            <a:r>
              <a:rPr lang="en-GB" sz="1400" dirty="0" err="1"/>
              <a:t>Gradd</a:t>
            </a:r>
            <a:r>
              <a:rPr lang="en-GB" sz="1400" dirty="0"/>
              <a:t> </a:t>
            </a:r>
            <a:r>
              <a:rPr lang="en-GB" sz="1400" dirty="0" err="1"/>
              <a:t>Busnes</a:t>
            </a:r>
            <a:r>
              <a:rPr lang="en-GB" sz="1400" dirty="0"/>
              <a:t> a </a:t>
            </a:r>
            <a:r>
              <a:rPr lang="en-GB" sz="1400" dirty="0" err="1"/>
              <a:t>Rheolaeth</a:t>
            </a:r>
            <a:r>
              <a:rPr lang="en-GB" sz="1400" dirty="0"/>
              <a:t> 2:2 BSc (Hons)</a:t>
            </a:r>
          </a:p>
          <a:p>
            <a:endParaRPr lang="en-GB" sz="1200" dirty="0"/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F2545D4-A82C-5843-BC34-2754BC82216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27" t="7826" r="24330" b="5383"/>
          <a:stretch/>
        </p:blipFill>
        <p:spPr>
          <a:xfrm rot="5400000">
            <a:off x="934997" y="36176"/>
            <a:ext cx="2802329" cy="2839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111</TotalTime>
  <Words>253</Words>
  <Application>Microsoft Macintosh PowerPoint</Application>
  <PresentationFormat>Widescreen</PresentationFormat>
  <Paragraphs>41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Ryan Lewis</cp:lastModifiedBy>
  <cp:revision>11</cp:revision>
  <dcterms:created xsi:type="dcterms:W3CDTF">2019-09-05T20:58:34Z</dcterms:created>
  <dcterms:modified xsi:type="dcterms:W3CDTF">2019-10-03T21:02:52Z</dcterms:modified>
</cp:coreProperties>
</file>