
<file path=[Content_Types].xml><?xml version="1.0" encoding="utf-8"?>
<Types xmlns="http://schemas.openxmlformats.org/package/2006/content-types">
  <Default Extension="jpeg" ContentType="image/jpeg"/>
  <Default Extension="mp4" ContentType="vide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877665-D8A8-46D5-BC87-1B6F07BFA0A5}" v="7134" dt="2021-01-06T19:44:10.6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nuta Stefan (1912289)" userId="S::1912289@student.uwtsd.ac.uk::115750c1-8626-400e-bc48-01085d39083d" providerId="AD" clId="Web-{B5877665-D8A8-46D5-BC87-1B6F07BFA0A5}"/>
    <pc:docChg chg="addSld modSld addMainMaster delMainMaster">
      <pc:chgData name="Lenuta Stefan (1912289)" userId="S::1912289@student.uwtsd.ac.uk::115750c1-8626-400e-bc48-01085d39083d" providerId="AD" clId="Web-{B5877665-D8A8-46D5-BC87-1B6F07BFA0A5}" dt="2021-01-06T19:44:10.658" v="7134" actId="20577"/>
      <pc:docMkLst>
        <pc:docMk/>
      </pc:docMkLst>
      <pc:sldChg chg="addSp modSp mod setBg modClrScheme chgLayout">
        <pc:chgData name="Lenuta Stefan (1912289)" userId="S::1912289@student.uwtsd.ac.uk::115750c1-8626-400e-bc48-01085d39083d" providerId="AD" clId="Web-{B5877665-D8A8-46D5-BC87-1B6F07BFA0A5}" dt="2021-01-06T12:57:19.725" v="209" actId="20577"/>
        <pc:sldMkLst>
          <pc:docMk/>
          <pc:sldMk cId="109857222" sldId="256"/>
        </pc:sldMkLst>
        <pc:spChg chg="mod">
          <ac:chgData name="Lenuta Stefan (1912289)" userId="S::1912289@student.uwtsd.ac.uk::115750c1-8626-400e-bc48-01085d39083d" providerId="AD" clId="Web-{B5877665-D8A8-46D5-BC87-1B6F07BFA0A5}" dt="2021-01-06T12:57:19.725" v="209" actId="20577"/>
          <ac:spMkLst>
            <pc:docMk/>
            <pc:sldMk cId="109857222" sldId="256"/>
            <ac:spMk id="2" creationId="{00000000-0000-0000-0000-000000000000}"/>
          </ac:spMkLst>
        </pc:spChg>
        <pc:spChg chg="mod">
          <ac:chgData name="Lenuta Stefan (1912289)" userId="S::1912289@student.uwtsd.ac.uk::115750c1-8626-400e-bc48-01085d39083d" providerId="AD" clId="Web-{B5877665-D8A8-46D5-BC87-1B6F07BFA0A5}" dt="2021-01-06T12:53:47.940" v="70" actId="20577"/>
          <ac:spMkLst>
            <pc:docMk/>
            <pc:sldMk cId="109857222" sldId="256"/>
            <ac:spMk id="3" creationId="{00000000-0000-0000-0000-000000000000}"/>
          </ac:spMkLst>
        </pc:spChg>
        <pc:spChg chg="add">
          <ac:chgData name="Lenuta Stefan (1912289)" userId="S::1912289@student.uwtsd.ac.uk::115750c1-8626-400e-bc48-01085d39083d" providerId="AD" clId="Web-{B5877665-D8A8-46D5-BC87-1B6F07BFA0A5}" dt="2021-01-06T12:32:50.722" v="0"/>
          <ac:spMkLst>
            <pc:docMk/>
            <pc:sldMk cId="109857222" sldId="256"/>
            <ac:spMk id="9" creationId="{A8384FB5-9ADC-4DDC-881B-597D56F5B15D}"/>
          </ac:spMkLst>
        </pc:spChg>
        <pc:spChg chg="add">
          <ac:chgData name="Lenuta Stefan (1912289)" userId="S::1912289@student.uwtsd.ac.uk::115750c1-8626-400e-bc48-01085d39083d" providerId="AD" clId="Web-{B5877665-D8A8-46D5-BC87-1B6F07BFA0A5}" dt="2021-01-06T12:32:50.722" v="0"/>
          <ac:spMkLst>
            <pc:docMk/>
            <pc:sldMk cId="109857222" sldId="256"/>
            <ac:spMk id="11" creationId="{0AF57B88-1D4C-41FA-A761-EC1DD10C35CB}"/>
          </ac:spMkLst>
        </pc:spChg>
        <pc:spChg chg="add">
          <ac:chgData name="Lenuta Stefan (1912289)" userId="S::1912289@student.uwtsd.ac.uk::115750c1-8626-400e-bc48-01085d39083d" providerId="AD" clId="Web-{B5877665-D8A8-46D5-BC87-1B6F07BFA0A5}" dt="2021-01-06T12:32:50.722" v="0"/>
          <ac:spMkLst>
            <pc:docMk/>
            <pc:sldMk cId="109857222" sldId="256"/>
            <ac:spMk id="13" creationId="{D2548F45-5164-4ABB-8212-7F293FDED8D4}"/>
          </ac:spMkLst>
        </pc:spChg>
        <pc:spChg chg="add">
          <ac:chgData name="Lenuta Stefan (1912289)" userId="S::1912289@student.uwtsd.ac.uk::115750c1-8626-400e-bc48-01085d39083d" providerId="AD" clId="Web-{B5877665-D8A8-46D5-BC87-1B6F07BFA0A5}" dt="2021-01-06T12:32:50.722" v="0"/>
          <ac:spMkLst>
            <pc:docMk/>
            <pc:sldMk cId="109857222" sldId="256"/>
            <ac:spMk id="15" creationId="{5E81CCFB-7BEF-4186-86FB-D09450B4D02D}"/>
          </ac:spMkLst>
        </pc:spChg>
        <pc:picChg chg="add">
          <ac:chgData name="Lenuta Stefan (1912289)" userId="S::1912289@student.uwtsd.ac.uk::115750c1-8626-400e-bc48-01085d39083d" providerId="AD" clId="Web-{B5877665-D8A8-46D5-BC87-1B6F07BFA0A5}" dt="2021-01-06T12:32:50.722" v="0"/>
          <ac:picMkLst>
            <pc:docMk/>
            <pc:sldMk cId="109857222" sldId="256"/>
            <ac:picMk id="4" creationId="{16550E39-4ECE-4E5B-AA51-375B9C2FB048}"/>
          </ac:picMkLst>
        </pc:picChg>
      </pc:sldChg>
      <pc:sldChg chg="modSp new">
        <pc:chgData name="Lenuta Stefan (1912289)" userId="S::1912289@student.uwtsd.ac.uk::115750c1-8626-400e-bc48-01085d39083d" providerId="AD" clId="Web-{B5877665-D8A8-46D5-BC87-1B6F07BFA0A5}" dt="2021-01-06T14:21:37.042" v="1629" actId="20577"/>
        <pc:sldMkLst>
          <pc:docMk/>
          <pc:sldMk cId="391931800" sldId="257"/>
        </pc:sldMkLst>
        <pc:spChg chg="mod">
          <ac:chgData name="Lenuta Stefan (1912289)" userId="S::1912289@student.uwtsd.ac.uk::115750c1-8626-400e-bc48-01085d39083d" providerId="AD" clId="Web-{B5877665-D8A8-46D5-BC87-1B6F07BFA0A5}" dt="2021-01-06T12:59:33.009" v="227" actId="20577"/>
          <ac:spMkLst>
            <pc:docMk/>
            <pc:sldMk cId="391931800" sldId="257"/>
            <ac:spMk id="2" creationId="{98EFBD7C-9A02-4275-8911-558943FA3E4B}"/>
          </ac:spMkLst>
        </pc:spChg>
        <pc:spChg chg="mod">
          <ac:chgData name="Lenuta Stefan (1912289)" userId="S::1912289@student.uwtsd.ac.uk::115750c1-8626-400e-bc48-01085d39083d" providerId="AD" clId="Web-{B5877665-D8A8-46D5-BC87-1B6F07BFA0A5}" dt="2021-01-06T14:21:37.042" v="1629" actId="20577"/>
          <ac:spMkLst>
            <pc:docMk/>
            <pc:sldMk cId="391931800" sldId="257"/>
            <ac:spMk id="3" creationId="{0DCAE7FB-9558-415A-A2EA-997A68FA1CB6}"/>
          </ac:spMkLst>
        </pc:spChg>
      </pc:sldChg>
      <pc:sldChg chg="modSp new">
        <pc:chgData name="Lenuta Stefan (1912289)" userId="S::1912289@student.uwtsd.ac.uk::115750c1-8626-400e-bc48-01085d39083d" providerId="AD" clId="Web-{B5877665-D8A8-46D5-BC87-1B6F07BFA0A5}" dt="2021-01-06T17:44:07.788" v="3200" actId="20577"/>
        <pc:sldMkLst>
          <pc:docMk/>
          <pc:sldMk cId="3513684414" sldId="258"/>
        </pc:sldMkLst>
        <pc:spChg chg="mod">
          <ac:chgData name="Lenuta Stefan (1912289)" userId="S::1912289@student.uwtsd.ac.uk::115750c1-8626-400e-bc48-01085d39083d" providerId="AD" clId="Web-{B5877665-D8A8-46D5-BC87-1B6F07BFA0A5}" dt="2021-01-06T14:24:11.952" v="1654" actId="20577"/>
          <ac:spMkLst>
            <pc:docMk/>
            <pc:sldMk cId="3513684414" sldId="258"/>
            <ac:spMk id="2" creationId="{5C1EF6F1-B698-4CDB-840C-831928C85E63}"/>
          </ac:spMkLst>
        </pc:spChg>
        <pc:spChg chg="mod">
          <ac:chgData name="Lenuta Stefan (1912289)" userId="S::1912289@student.uwtsd.ac.uk::115750c1-8626-400e-bc48-01085d39083d" providerId="AD" clId="Web-{B5877665-D8A8-46D5-BC87-1B6F07BFA0A5}" dt="2021-01-06T17:44:07.788" v="3200" actId="20577"/>
          <ac:spMkLst>
            <pc:docMk/>
            <pc:sldMk cId="3513684414" sldId="258"/>
            <ac:spMk id="3" creationId="{165C3DF8-3E18-497A-B350-10237016FD6E}"/>
          </ac:spMkLst>
        </pc:spChg>
      </pc:sldChg>
      <pc:sldChg chg="modSp new">
        <pc:chgData name="Lenuta Stefan (1912289)" userId="S::1912289@student.uwtsd.ac.uk::115750c1-8626-400e-bc48-01085d39083d" providerId="AD" clId="Web-{B5877665-D8A8-46D5-BC87-1B6F07BFA0A5}" dt="2021-01-06T18:07:10.035" v="4209" actId="20577"/>
        <pc:sldMkLst>
          <pc:docMk/>
          <pc:sldMk cId="3036852846" sldId="259"/>
        </pc:sldMkLst>
        <pc:spChg chg="mod">
          <ac:chgData name="Lenuta Stefan (1912289)" userId="S::1912289@student.uwtsd.ac.uk::115750c1-8626-400e-bc48-01085d39083d" providerId="AD" clId="Web-{B5877665-D8A8-46D5-BC87-1B6F07BFA0A5}" dt="2021-01-06T17:45:36.321" v="3223" actId="20577"/>
          <ac:spMkLst>
            <pc:docMk/>
            <pc:sldMk cId="3036852846" sldId="259"/>
            <ac:spMk id="2" creationId="{AC2D7A1E-C28B-4557-B696-0495AEEAF7C1}"/>
          </ac:spMkLst>
        </pc:spChg>
        <pc:spChg chg="mod">
          <ac:chgData name="Lenuta Stefan (1912289)" userId="S::1912289@student.uwtsd.ac.uk::115750c1-8626-400e-bc48-01085d39083d" providerId="AD" clId="Web-{B5877665-D8A8-46D5-BC87-1B6F07BFA0A5}" dt="2021-01-06T18:07:10.035" v="4209" actId="20577"/>
          <ac:spMkLst>
            <pc:docMk/>
            <pc:sldMk cId="3036852846" sldId="259"/>
            <ac:spMk id="3" creationId="{DCBDCF76-ED14-442C-BF4E-A8BCA15EAEE2}"/>
          </ac:spMkLst>
        </pc:spChg>
      </pc:sldChg>
      <pc:sldChg chg="modSp new">
        <pc:chgData name="Lenuta Stefan (1912289)" userId="S::1912289@student.uwtsd.ac.uk::115750c1-8626-400e-bc48-01085d39083d" providerId="AD" clId="Web-{B5877665-D8A8-46D5-BC87-1B6F07BFA0A5}" dt="2021-01-06T19:14:11.071" v="6079" actId="20577"/>
        <pc:sldMkLst>
          <pc:docMk/>
          <pc:sldMk cId="1244499847" sldId="260"/>
        </pc:sldMkLst>
        <pc:spChg chg="mod">
          <ac:chgData name="Lenuta Stefan (1912289)" userId="S::1912289@student.uwtsd.ac.uk::115750c1-8626-400e-bc48-01085d39083d" providerId="AD" clId="Web-{B5877665-D8A8-46D5-BC87-1B6F07BFA0A5}" dt="2021-01-06T18:08:52.740" v="4236" actId="20577"/>
          <ac:spMkLst>
            <pc:docMk/>
            <pc:sldMk cId="1244499847" sldId="260"/>
            <ac:spMk id="2" creationId="{09B6CF27-383F-4BBE-8520-1E29744A7B85}"/>
          </ac:spMkLst>
        </pc:spChg>
        <pc:spChg chg="mod">
          <ac:chgData name="Lenuta Stefan (1912289)" userId="S::1912289@student.uwtsd.ac.uk::115750c1-8626-400e-bc48-01085d39083d" providerId="AD" clId="Web-{B5877665-D8A8-46D5-BC87-1B6F07BFA0A5}" dt="2021-01-06T19:14:11.071" v="6079" actId="20577"/>
          <ac:spMkLst>
            <pc:docMk/>
            <pc:sldMk cId="1244499847" sldId="260"/>
            <ac:spMk id="3" creationId="{A671C35B-9FDC-4897-8445-CAE4EAEFF5D0}"/>
          </ac:spMkLst>
        </pc:spChg>
      </pc:sldChg>
      <pc:sldChg chg="modSp new">
        <pc:chgData name="Lenuta Stefan (1912289)" userId="S::1912289@student.uwtsd.ac.uk::115750c1-8626-400e-bc48-01085d39083d" providerId="AD" clId="Web-{B5877665-D8A8-46D5-BC87-1B6F07BFA0A5}" dt="2021-01-06T19:43:59.408" v="7132" actId="20577"/>
        <pc:sldMkLst>
          <pc:docMk/>
          <pc:sldMk cId="1691857552" sldId="261"/>
        </pc:sldMkLst>
        <pc:spChg chg="mod">
          <ac:chgData name="Lenuta Stefan (1912289)" userId="S::1912289@student.uwtsd.ac.uk::115750c1-8626-400e-bc48-01085d39083d" providerId="AD" clId="Web-{B5877665-D8A8-46D5-BC87-1B6F07BFA0A5}" dt="2021-01-06T19:18:40.109" v="6093" actId="20577"/>
          <ac:spMkLst>
            <pc:docMk/>
            <pc:sldMk cId="1691857552" sldId="261"/>
            <ac:spMk id="2" creationId="{9B7F9AD2-A746-4D98-A7C2-1FDD5AD69177}"/>
          </ac:spMkLst>
        </pc:spChg>
        <pc:spChg chg="mod">
          <ac:chgData name="Lenuta Stefan (1912289)" userId="S::1912289@student.uwtsd.ac.uk::115750c1-8626-400e-bc48-01085d39083d" providerId="AD" clId="Web-{B5877665-D8A8-46D5-BC87-1B6F07BFA0A5}" dt="2021-01-06T19:43:59.408" v="7132" actId="20577"/>
          <ac:spMkLst>
            <pc:docMk/>
            <pc:sldMk cId="1691857552" sldId="261"/>
            <ac:spMk id="3" creationId="{CCD08078-ABE5-4380-B66E-9451CD9174E2}"/>
          </ac:spMkLst>
        </pc:spChg>
      </pc:sldChg>
      <pc:sldMasterChg chg="del delSldLayout">
        <pc:chgData name="Lenuta Stefan (1912289)" userId="S::1912289@student.uwtsd.ac.uk::115750c1-8626-400e-bc48-01085d39083d" providerId="AD" clId="Web-{B5877665-D8A8-46D5-BC87-1B6F07BFA0A5}" dt="2021-01-06T12:32:50.722" v="0"/>
        <pc:sldMasterMkLst>
          <pc:docMk/>
          <pc:sldMasterMk cId="2460954070" sldId="2147483660"/>
        </pc:sldMasterMkLst>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2385387890" sldId="2147483661"/>
          </pc:sldLayoutMkLst>
        </pc:sldLayoutChg>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949138452" sldId="2147483662"/>
          </pc:sldLayoutMkLst>
        </pc:sldLayoutChg>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2591524520" sldId="2147483663"/>
          </pc:sldLayoutMkLst>
        </pc:sldLayoutChg>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1203092039" sldId="2147483664"/>
          </pc:sldLayoutMkLst>
        </pc:sldLayoutChg>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3733172339" sldId="2147483665"/>
          </pc:sldLayoutMkLst>
        </pc:sldLayoutChg>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3210312558" sldId="2147483666"/>
          </pc:sldLayoutMkLst>
        </pc:sldLayoutChg>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3146388984" sldId="2147483667"/>
          </pc:sldLayoutMkLst>
        </pc:sldLayoutChg>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3171841454" sldId="2147483668"/>
          </pc:sldLayoutMkLst>
        </pc:sldLayoutChg>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1718958274" sldId="2147483669"/>
          </pc:sldLayoutMkLst>
        </pc:sldLayoutChg>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2202905451" sldId="2147483670"/>
          </pc:sldLayoutMkLst>
        </pc:sldLayoutChg>
        <pc:sldLayoutChg chg="del">
          <pc:chgData name="Lenuta Stefan (1912289)" userId="S::1912289@student.uwtsd.ac.uk::115750c1-8626-400e-bc48-01085d39083d" providerId="AD" clId="Web-{B5877665-D8A8-46D5-BC87-1B6F07BFA0A5}" dt="2021-01-06T12:32:50.722" v="0"/>
          <pc:sldLayoutMkLst>
            <pc:docMk/>
            <pc:sldMasterMk cId="2460954070" sldId="2147483660"/>
            <pc:sldLayoutMk cId="3479445657" sldId="2147483671"/>
          </pc:sldLayoutMkLst>
        </pc:sldLayoutChg>
      </pc:sldMasterChg>
      <pc:sldMasterChg chg="add replId addSldLayout">
        <pc:chgData name="Lenuta Stefan (1912289)" userId="S::1912289@student.uwtsd.ac.uk::115750c1-8626-400e-bc48-01085d39083d" providerId="AD" clId="Web-{B5877665-D8A8-46D5-BC87-1B6F07BFA0A5}" dt="2021-01-06T12:32:50.722" v="0"/>
        <pc:sldMasterMkLst>
          <pc:docMk/>
          <pc:sldMasterMk cId="375290449" sldId="2147483672"/>
        </pc:sldMasterMkLst>
        <pc:sldLayoutChg chg="add">
          <pc:chgData name="Lenuta Stefan (1912289)" userId="S::1912289@student.uwtsd.ac.uk::115750c1-8626-400e-bc48-01085d39083d" providerId="AD" clId="Web-{B5877665-D8A8-46D5-BC87-1B6F07BFA0A5}" dt="2021-01-06T12:32:50.722" v="0"/>
          <pc:sldLayoutMkLst>
            <pc:docMk/>
            <pc:sldMasterMk cId="375290449" sldId="2147483672"/>
            <pc:sldLayoutMk cId="3046288518" sldId="2147483673"/>
          </pc:sldLayoutMkLst>
        </pc:sldLayoutChg>
        <pc:sldLayoutChg chg="add replId">
          <pc:chgData name="Lenuta Stefan (1912289)" userId="S::1912289@student.uwtsd.ac.uk::115750c1-8626-400e-bc48-01085d39083d" providerId="AD" clId="Web-{B5877665-D8A8-46D5-BC87-1B6F07BFA0A5}" dt="2021-01-06T12:32:50.722" v="0"/>
          <pc:sldLayoutMkLst>
            <pc:docMk/>
            <pc:sldMasterMk cId="375290449" sldId="2147483672"/>
            <pc:sldLayoutMk cId="884337452" sldId="2147483674"/>
          </pc:sldLayoutMkLst>
        </pc:sldLayoutChg>
        <pc:sldLayoutChg chg="add replId">
          <pc:chgData name="Lenuta Stefan (1912289)" userId="S::1912289@student.uwtsd.ac.uk::115750c1-8626-400e-bc48-01085d39083d" providerId="AD" clId="Web-{B5877665-D8A8-46D5-BC87-1B6F07BFA0A5}" dt="2021-01-06T12:32:50.722" v="0"/>
          <pc:sldLayoutMkLst>
            <pc:docMk/>
            <pc:sldMasterMk cId="375290449" sldId="2147483672"/>
            <pc:sldLayoutMk cId="2321678804" sldId="2147483675"/>
          </pc:sldLayoutMkLst>
        </pc:sldLayoutChg>
        <pc:sldLayoutChg chg="add replId">
          <pc:chgData name="Lenuta Stefan (1912289)" userId="S::1912289@student.uwtsd.ac.uk::115750c1-8626-400e-bc48-01085d39083d" providerId="AD" clId="Web-{B5877665-D8A8-46D5-BC87-1B6F07BFA0A5}" dt="2021-01-06T12:32:50.722" v="0"/>
          <pc:sldLayoutMkLst>
            <pc:docMk/>
            <pc:sldMasterMk cId="375290449" sldId="2147483672"/>
            <pc:sldLayoutMk cId="256278176" sldId="2147483676"/>
          </pc:sldLayoutMkLst>
        </pc:sldLayoutChg>
        <pc:sldLayoutChg chg="add replId">
          <pc:chgData name="Lenuta Stefan (1912289)" userId="S::1912289@student.uwtsd.ac.uk::115750c1-8626-400e-bc48-01085d39083d" providerId="AD" clId="Web-{B5877665-D8A8-46D5-BC87-1B6F07BFA0A5}" dt="2021-01-06T12:32:50.722" v="0"/>
          <pc:sldLayoutMkLst>
            <pc:docMk/>
            <pc:sldMasterMk cId="375290449" sldId="2147483672"/>
            <pc:sldLayoutMk cId="3842934853" sldId="2147483677"/>
          </pc:sldLayoutMkLst>
        </pc:sldLayoutChg>
        <pc:sldLayoutChg chg="add replId">
          <pc:chgData name="Lenuta Stefan (1912289)" userId="S::1912289@student.uwtsd.ac.uk::115750c1-8626-400e-bc48-01085d39083d" providerId="AD" clId="Web-{B5877665-D8A8-46D5-BC87-1B6F07BFA0A5}" dt="2021-01-06T12:32:50.722" v="0"/>
          <pc:sldLayoutMkLst>
            <pc:docMk/>
            <pc:sldMasterMk cId="375290449" sldId="2147483672"/>
            <pc:sldLayoutMk cId="3038586189" sldId="2147483678"/>
          </pc:sldLayoutMkLst>
        </pc:sldLayoutChg>
        <pc:sldLayoutChg chg="add replId">
          <pc:chgData name="Lenuta Stefan (1912289)" userId="S::1912289@student.uwtsd.ac.uk::115750c1-8626-400e-bc48-01085d39083d" providerId="AD" clId="Web-{B5877665-D8A8-46D5-BC87-1B6F07BFA0A5}" dt="2021-01-06T12:32:50.722" v="0"/>
          <pc:sldLayoutMkLst>
            <pc:docMk/>
            <pc:sldMasterMk cId="375290449" sldId="2147483672"/>
            <pc:sldLayoutMk cId="4080847979" sldId="2147483679"/>
          </pc:sldLayoutMkLst>
        </pc:sldLayoutChg>
        <pc:sldLayoutChg chg="add replId">
          <pc:chgData name="Lenuta Stefan (1912289)" userId="S::1912289@student.uwtsd.ac.uk::115750c1-8626-400e-bc48-01085d39083d" providerId="AD" clId="Web-{B5877665-D8A8-46D5-BC87-1B6F07BFA0A5}" dt="2021-01-06T12:32:50.722" v="0"/>
          <pc:sldLayoutMkLst>
            <pc:docMk/>
            <pc:sldMasterMk cId="375290449" sldId="2147483672"/>
            <pc:sldLayoutMk cId="1703732294" sldId="2147483680"/>
          </pc:sldLayoutMkLst>
        </pc:sldLayoutChg>
        <pc:sldLayoutChg chg="add replId">
          <pc:chgData name="Lenuta Stefan (1912289)" userId="S::1912289@student.uwtsd.ac.uk::115750c1-8626-400e-bc48-01085d39083d" providerId="AD" clId="Web-{B5877665-D8A8-46D5-BC87-1B6F07BFA0A5}" dt="2021-01-06T12:32:50.722" v="0"/>
          <pc:sldLayoutMkLst>
            <pc:docMk/>
            <pc:sldMasterMk cId="375290449" sldId="2147483672"/>
            <pc:sldLayoutMk cId="2262032454" sldId="2147483681"/>
          </pc:sldLayoutMkLst>
        </pc:sldLayoutChg>
        <pc:sldLayoutChg chg="add replId">
          <pc:chgData name="Lenuta Stefan (1912289)" userId="S::1912289@student.uwtsd.ac.uk::115750c1-8626-400e-bc48-01085d39083d" providerId="AD" clId="Web-{B5877665-D8A8-46D5-BC87-1B6F07BFA0A5}" dt="2021-01-06T12:32:50.722" v="0"/>
          <pc:sldLayoutMkLst>
            <pc:docMk/>
            <pc:sldMasterMk cId="375290449" sldId="2147483672"/>
            <pc:sldLayoutMk cId="3281384700" sldId="2147483682"/>
          </pc:sldLayoutMkLst>
        </pc:sldLayoutChg>
        <pc:sldLayoutChg chg="add replId">
          <pc:chgData name="Lenuta Stefan (1912289)" userId="S::1912289@student.uwtsd.ac.uk::115750c1-8626-400e-bc48-01085d39083d" providerId="AD" clId="Web-{B5877665-D8A8-46D5-BC87-1B6F07BFA0A5}" dt="2021-01-06T12:32:50.722" v="0"/>
          <pc:sldLayoutMkLst>
            <pc:docMk/>
            <pc:sldMasterMk cId="375290449" sldId="2147483672"/>
            <pc:sldLayoutMk cId="381528886" sldId="214748368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Wednesday, January 6, 2021</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1528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Wednesday, January 6, 2021</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281384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Wednesday, January 6, 2021</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262032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Wednesday, January 6, 2021</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703732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Wednesday, January 6, 2021</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080847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Wednesday, January 6, 2021</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038586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Wednesday, January 6, 2021</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42934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Wednesday, January 6, 2021</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56278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Wednesday, January 6, 2021</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321678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Wednesday, January 6, 2021</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884337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Wednesday, January 6, 2021</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046288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800" cap="all" spc="300" baseline="0">
                <a:solidFill>
                  <a:srgbClr val="FFFFFF"/>
                </a:solidFill>
              </a:defRPr>
            </a:lvl1pPr>
          </a:lstStyle>
          <a:p>
            <a:fld id="{AE0C963C-C1DB-4AFD-9DDC-0691666BF49B}" type="datetime2">
              <a:rPr lang="en-US" smtClean="0"/>
              <a:pPr/>
              <a:t>Wednesday, January 6, 2021</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8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375290449"/>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6550E39-4ECE-4E5B-AA51-375B9C2FB048}"/>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251" b="-8"/>
          <a:stretch/>
        </p:blipFill>
        <p:spPr>
          <a:xfrm>
            <a:off x="6625" y="10"/>
            <a:ext cx="12192000" cy="6875809"/>
          </a:xfrm>
          <a:prstGeom prst="rect">
            <a:avLst/>
          </a:prstGeom>
        </p:spPr>
      </p:pic>
      <p:sp>
        <p:nvSpPr>
          <p:cNvPr id="11" name="Rectangle 10">
            <a:extLst>
              <a:ext uri="{FF2B5EF4-FFF2-40B4-BE49-F238E27FC236}">
                <a16:creationId xmlns:a16="http://schemas.microsoft.com/office/drawing/2014/main" id="{0AF57B88-1D4C-41FA-A761-EC1DD10C3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chemeClr val="accent2"/>
              </a:gs>
              <a:gs pos="100000">
                <a:schemeClr val="accent6">
                  <a:lumMod val="75000"/>
                  <a:alpha val="32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2548F45-5164-4ABB-8212-7F293FDE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5">
                  <a:alpha val="65000"/>
                </a:schemeClr>
              </a:gs>
              <a:gs pos="100000">
                <a:schemeClr val="accent6">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5E81CCFB-7BEF-4186-86FB-D09450B4D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334370" y="2950387"/>
            <a:ext cx="3245409" cy="3531403"/>
          </a:xfrm>
        </p:spPr>
        <p:txBody>
          <a:bodyPr anchor="t">
            <a:normAutofit fontScale="90000"/>
          </a:bodyPr>
          <a:lstStyle/>
          <a:p>
            <a:pPr algn="r"/>
            <a:r>
              <a:rPr lang="en-GB" sz="3200" dirty="0">
                <a:solidFill>
                  <a:schemeClr val="bg1"/>
                </a:solidFill>
              </a:rPr>
              <a:t>LECTURER  DYA GANGULY  1912289 LENUTA STEFAN </a:t>
            </a:r>
            <a:r>
              <a:rPr lang="en-GB" sz="3200">
                <a:solidFill>
                  <a:schemeClr val="bg1"/>
                </a:solidFill>
              </a:rPr>
              <a:t>PSICHOLOGY  </a:t>
            </a:r>
          </a:p>
        </p:txBody>
      </p:sp>
      <p:sp>
        <p:nvSpPr>
          <p:cNvPr id="3" name="Subtitle 2"/>
          <p:cNvSpPr>
            <a:spLocks noGrp="1"/>
          </p:cNvSpPr>
          <p:nvPr>
            <p:ph type="subTitle" idx="1"/>
          </p:nvPr>
        </p:nvSpPr>
        <p:spPr>
          <a:xfrm>
            <a:off x="642026" y="525970"/>
            <a:ext cx="2937753" cy="1600225"/>
          </a:xfrm>
        </p:spPr>
        <p:txBody>
          <a:bodyPr anchor="b">
            <a:normAutofit/>
          </a:bodyPr>
          <a:lstStyle/>
          <a:p>
            <a:pPr algn="r"/>
            <a:r>
              <a:rPr lang="en-GB" sz="1200">
                <a:solidFill>
                  <a:schemeClr val="bg1"/>
                </a:solidFill>
              </a:rPr>
              <a:t>BMHP4003 LON ASSESMENT 1 </a:t>
            </a:r>
            <a:endParaRPr lang="en-GB" sz="1200" dirty="0">
              <a:solidFill>
                <a:schemeClr val="bg1"/>
              </a:solidFill>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7"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FBD7C-9A02-4275-8911-558943FA3E4B}"/>
              </a:ext>
            </a:extLst>
          </p:cNvPr>
          <p:cNvSpPr>
            <a:spLocks noGrp="1"/>
          </p:cNvSpPr>
          <p:nvPr>
            <p:ph type="title"/>
          </p:nvPr>
        </p:nvSpPr>
        <p:spPr/>
        <p:txBody>
          <a:bodyPr/>
          <a:lstStyle/>
          <a:p>
            <a:r>
              <a:rPr lang="en-GB"/>
              <a:t>INTRODUCTION</a:t>
            </a:r>
          </a:p>
        </p:txBody>
      </p:sp>
      <p:sp>
        <p:nvSpPr>
          <p:cNvPr id="3" name="Content Placeholder 2">
            <a:extLst>
              <a:ext uri="{FF2B5EF4-FFF2-40B4-BE49-F238E27FC236}">
                <a16:creationId xmlns:a16="http://schemas.microsoft.com/office/drawing/2014/main" id="{0DCAE7FB-9558-415A-A2EA-997A68FA1CB6}"/>
              </a:ext>
            </a:extLst>
          </p:cNvPr>
          <p:cNvSpPr>
            <a:spLocks noGrp="1"/>
          </p:cNvSpPr>
          <p:nvPr>
            <p:ph idx="1"/>
          </p:nvPr>
        </p:nvSpPr>
        <p:spPr/>
        <p:txBody>
          <a:bodyPr vert="horz" lIns="0" tIns="0" rIns="0" bIns="0" rtlCol="0" anchor="t">
            <a:normAutofit fontScale="92500" lnSpcReduction="10000"/>
          </a:bodyPr>
          <a:lstStyle/>
          <a:p>
            <a:r>
              <a:rPr lang="en-GB"/>
              <a:t>In this asessment I will speak about infancy stages ,growing and how they develop personality,emotions ,feelings,all the psichology behaviour speciffically.Lifespan development examines the patterns of grouth including changes,constancy or stability that occur in the entire lifecycle .This means that lifespan development concentrates on human development from conception to old age[Baltes et al.1999].Sugarman[2001]explain that lifespan development is describet in terms of the stages in human life .A clear understanding of the different life stages  helps social care workers to understand the needs of each individual  depending on the life stage the person is at [crawford ;walker2003].This is because there are different influences  and factors that are fundamental at each stages of life;which are experienced differently by every individual even thouts everyoane goes throuth the same stages of life .Lifespan development has five main stages ; with five main strands of development  that manifest  differently at every stages.</a:t>
            </a:r>
          </a:p>
        </p:txBody>
      </p:sp>
    </p:spTree>
    <p:extLst>
      <p:ext uri="{BB962C8B-B14F-4D97-AF65-F5344CB8AC3E}">
        <p14:creationId xmlns:p14="http://schemas.microsoft.com/office/powerpoint/2010/main" val="391931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EF6F1-B698-4CDB-840C-831928C85E63}"/>
              </a:ext>
            </a:extLst>
          </p:cNvPr>
          <p:cNvSpPr>
            <a:spLocks noGrp="1"/>
          </p:cNvSpPr>
          <p:nvPr>
            <p:ph type="title"/>
          </p:nvPr>
        </p:nvSpPr>
        <p:spPr/>
        <p:txBody>
          <a:bodyPr/>
          <a:lstStyle/>
          <a:p>
            <a:r>
              <a:rPr lang="en-GB"/>
              <a:t>Lifespan development </a:t>
            </a:r>
          </a:p>
        </p:txBody>
      </p:sp>
      <p:sp>
        <p:nvSpPr>
          <p:cNvPr id="3" name="Content Placeholder 2">
            <a:extLst>
              <a:ext uri="{FF2B5EF4-FFF2-40B4-BE49-F238E27FC236}">
                <a16:creationId xmlns:a16="http://schemas.microsoft.com/office/drawing/2014/main" id="{165C3DF8-3E18-497A-B350-10237016FD6E}"/>
              </a:ext>
            </a:extLst>
          </p:cNvPr>
          <p:cNvSpPr>
            <a:spLocks noGrp="1"/>
          </p:cNvSpPr>
          <p:nvPr>
            <p:ph idx="1"/>
          </p:nvPr>
        </p:nvSpPr>
        <p:spPr/>
        <p:txBody>
          <a:bodyPr vert="horz" lIns="0" tIns="0" rIns="0" bIns="0" rtlCol="0" anchor="t">
            <a:normAutofit fontScale="85000" lnSpcReduction="10000"/>
          </a:bodyPr>
          <a:lstStyle/>
          <a:p>
            <a:r>
              <a:rPr lang="en-GB"/>
              <a:t>There are various  stages of development that human being undergoe right  form</a:t>
            </a:r>
            <a:r>
              <a:rPr lang="en-GB" dirty="0"/>
              <a:t> </a:t>
            </a:r>
            <a:r>
              <a:rPr lang="en-GB"/>
              <a:t>conception to death.Tennant and Pogson[1995,p.69]explain that different philosophers have proposed different models for the division of the different phases of life .It is states that Aristotle proposed three life stages ,while Confucius  classiffied the stage into six.Shakespeare identified seven stages while Solon proposed nine nine stages of seven years each .The Freudian theory advanced by Viennese philospher,Freud ,suggested that life  stages can be divided into psychosexual phases which include  oral,anal,latency,phallic and genital.Another philosopher,Kolhberg ,thout that the life stages should be divided  according  to moral development .All these psychoanalitic perspectives advanced to explain the stages of life .Piaget ,s cognitive development theory identified four stages of lifespan development.These include sensorimotor stage which is frim birthto two years ;the preoperational stages which is between 2 and 7 years ;the concrete operational stage which is between  7 and 11 years and the formal operational stage which is above 11 years[Sugarman 2001].Some of this classifications are hwower not universal.</a:t>
            </a:r>
            <a:endParaRPr lang="en-GB" dirty="0"/>
          </a:p>
        </p:txBody>
      </p:sp>
    </p:spTree>
    <p:extLst>
      <p:ext uri="{BB962C8B-B14F-4D97-AF65-F5344CB8AC3E}">
        <p14:creationId xmlns:p14="http://schemas.microsoft.com/office/powerpoint/2010/main" val="35136844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D7A1E-C28B-4557-B696-0495AEEAF7C1}"/>
              </a:ext>
            </a:extLst>
          </p:cNvPr>
          <p:cNvSpPr>
            <a:spLocks noGrp="1"/>
          </p:cNvSpPr>
          <p:nvPr>
            <p:ph type="title"/>
          </p:nvPr>
        </p:nvSpPr>
        <p:spPr/>
        <p:txBody>
          <a:bodyPr/>
          <a:lstStyle/>
          <a:p>
            <a:r>
              <a:rPr lang="en-GB"/>
              <a:t>Lifespan development</a:t>
            </a:r>
          </a:p>
        </p:txBody>
      </p:sp>
      <p:sp>
        <p:nvSpPr>
          <p:cNvPr id="3" name="Content Placeholder 2">
            <a:extLst>
              <a:ext uri="{FF2B5EF4-FFF2-40B4-BE49-F238E27FC236}">
                <a16:creationId xmlns:a16="http://schemas.microsoft.com/office/drawing/2014/main" id="{DCBDCF76-ED14-442C-BF4E-A8BCA15EAEE2}"/>
              </a:ext>
            </a:extLst>
          </p:cNvPr>
          <p:cNvSpPr>
            <a:spLocks noGrp="1"/>
          </p:cNvSpPr>
          <p:nvPr>
            <p:ph idx="1"/>
          </p:nvPr>
        </p:nvSpPr>
        <p:spPr/>
        <p:txBody>
          <a:bodyPr vert="horz" lIns="0" tIns="0" rIns="0" bIns="0" rtlCol="0" anchor="t">
            <a:normAutofit/>
          </a:bodyPr>
          <a:lstStyle/>
          <a:p>
            <a:r>
              <a:rPr lang="en-GB"/>
              <a:t>Regardless of the classification,the main stages can be identified as a conception ,birth and infancy ;childhood ,adulthood and old age.Each stage is characterised by a change in behaviour as well as life events.At the different life stages ,apart from genetic and enviromental influences there are psychosocial and social factors that affect the development of the person.Different people have different life experiences at different stages as characterised by varying new demands  and opportunityes that present themselves at each stage ,are not distinct and have common characteristics.It is argued that these developmental strands are not distinctive  because they appear in a holistic manner[Berk2007].This means that these issues are usually experienced in the same time.</a:t>
            </a:r>
            <a:endParaRPr lang="en-GB" dirty="0"/>
          </a:p>
        </p:txBody>
      </p:sp>
    </p:spTree>
    <p:extLst>
      <p:ext uri="{BB962C8B-B14F-4D97-AF65-F5344CB8AC3E}">
        <p14:creationId xmlns:p14="http://schemas.microsoft.com/office/powerpoint/2010/main" val="3036852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6CF27-383F-4BBE-8520-1E29744A7B85}"/>
              </a:ext>
            </a:extLst>
          </p:cNvPr>
          <p:cNvSpPr>
            <a:spLocks noGrp="1"/>
          </p:cNvSpPr>
          <p:nvPr>
            <p:ph type="title"/>
          </p:nvPr>
        </p:nvSpPr>
        <p:spPr/>
        <p:txBody>
          <a:bodyPr/>
          <a:lstStyle/>
          <a:p>
            <a:r>
              <a:rPr lang="en-GB"/>
              <a:t>Prenatal conception</a:t>
            </a:r>
          </a:p>
        </p:txBody>
      </p:sp>
      <p:sp>
        <p:nvSpPr>
          <p:cNvPr id="3" name="Content Placeholder 2">
            <a:extLst>
              <a:ext uri="{FF2B5EF4-FFF2-40B4-BE49-F238E27FC236}">
                <a16:creationId xmlns:a16="http://schemas.microsoft.com/office/drawing/2014/main" id="{A671C35B-9FDC-4897-8445-CAE4EAEFF5D0}"/>
              </a:ext>
            </a:extLst>
          </p:cNvPr>
          <p:cNvSpPr>
            <a:spLocks noGrp="1"/>
          </p:cNvSpPr>
          <p:nvPr>
            <p:ph idx="1"/>
          </p:nvPr>
        </p:nvSpPr>
        <p:spPr/>
        <p:txBody>
          <a:bodyPr vert="horz" lIns="0" tIns="0" rIns="0" bIns="0" rtlCol="0" anchor="t">
            <a:normAutofit fontScale="77500" lnSpcReduction="20000"/>
          </a:bodyPr>
          <a:lstStyle/>
          <a:p>
            <a:r>
              <a:rPr lang="en-GB"/>
              <a:t>At the prenatal conception stage,there is no much development apart fromphisical.This is because of the fact that foetus is only growing in the mothers</a:t>
            </a:r>
            <a:r>
              <a:rPr lang="en-GB" dirty="0"/>
              <a:t> </a:t>
            </a:r>
            <a:r>
              <a:rPr lang="en-GB"/>
              <a:t>womb where there are no enviromental influences of the autside world .The phisical development  of the baby can be witnessed as the pregnancy grows or through ultrasounds.Following  the conception stage  is infancy ,which is basically the period between birth and three years ,also the average school going age .Bee [2002]explains that at infancy ,the child is able to develop in other ways other than physically .An infant  is able to develop cognitive as well as social skills,An infant is also able to develop emotionally ,this means that they are able to show and recognise different emotions.For instance a babyis able ti know that when he or she is hurt ,they can show displeasure .A baby is able to know when an adult is angry with them especially  if they have done something wrong .A three years old can distinguish  between right  and wrong and can be able to arrange their toys after playng with them.Athree years old can be also punished by making them sit on a naughty step.Cognitive development is also shown through arrangement of things like blocks.Language development can also be seen from age two where a normal baby is able to communicate his or her needs [Sugarman2001].A  child can also be potty trained in preparation for their going to school.At he infancy stage ,the child develops the ability to remember things.They develop attention,creativity and imagination. </a:t>
            </a:r>
            <a:endParaRPr lang="en-GB" dirty="0"/>
          </a:p>
        </p:txBody>
      </p:sp>
    </p:spTree>
    <p:extLst>
      <p:ext uri="{BB962C8B-B14F-4D97-AF65-F5344CB8AC3E}">
        <p14:creationId xmlns:p14="http://schemas.microsoft.com/office/powerpoint/2010/main" val="1244499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F9AD2-A746-4D98-A7C2-1FDD5AD69177}"/>
              </a:ext>
            </a:extLst>
          </p:cNvPr>
          <p:cNvSpPr>
            <a:spLocks noGrp="1"/>
          </p:cNvSpPr>
          <p:nvPr>
            <p:ph type="title"/>
          </p:nvPr>
        </p:nvSpPr>
        <p:spPr/>
        <p:txBody>
          <a:bodyPr/>
          <a:lstStyle/>
          <a:p>
            <a:r>
              <a:rPr lang="en-GB"/>
              <a:t>conclusion</a:t>
            </a:r>
          </a:p>
        </p:txBody>
      </p:sp>
      <p:sp>
        <p:nvSpPr>
          <p:cNvPr id="3" name="Content Placeholder 2">
            <a:extLst>
              <a:ext uri="{FF2B5EF4-FFF2-40B4-BE49-F238E27FC236}">
                <a16:creationId xmlns:a16="http://schemas.microsoft.com/office/drawing/2014/main" id="{CCD08078-ABE5-4380-B66E-9451CD9174E2}"/>
              </a:ext>
            </a:extLst>
          </p:cNvPr>
          <p:cNvSpPr>
            <a:spLocks noGrp="1"/>
          </p:cNvSpPr>
          <p:nvPr>
            <p:ph idx="1"/>
          </p:nvPr>
        </p:nvSpPr>
        <p:spPr/>
        <p:txBody>
          <a:bodyPr vert="horz" lIns="0" tIns="0" rIns="0" bIns="0" rtlCol="0" anchor="t">
            <a:normAutofit/>
          </a:bodyPr>
          <a:lstStyle/>
          <a:p>
            <a:r>
              <a:rPr lang="en-GB"/>
              <a:t>Lifespan development shows the different changes that are experienced throughout the lifecycle of humans.This means that every stages in life there are different needs that should be adressed .This is more so important for a social care worker .It can also be surmised that the different stages and strands of life though common to everyone ,influence individuals differently .All changes are diferent for every individual.Rrferences;Berk,LE 2007,Development through  the Lifespan,Sugarman,L2001,Lifespan Development 2nd,Psychology Press,Hove and New York.Tennant ,M,Pogson,P1995,Learning and Change in the Adult Years ,Jossey-Bass,San Fransisco.Bee,H2002,The Developing Child ,Harper Collins,New York.</a:t>
            </a:r>
          </a:p>
        </p:txBody>
      </p:sp>
    </p:spTree>
    <p:extLst>
      <p:ext uri="{BB962C8B-B14F-4D97-AF65-F5344CB8AC3E}">
        <p14:creationId xmlns:p14="http://schemas.microsoft.com/office/powerpoint/2010/main" val="1691857552"/>
      </p:ext>
    </p:extLst>
  </p:cSld>
  <p:clrMapOvr>
    <a:masterClrMapping/>
  </p:clrMapOvr>
</p:sld>
</file>

<file path=ppt/theme/theme1.xml><?xml version="1.0" encoding="utf-8"?>
<a:theme xmlns:a="http://schemas.openxmlformats.org/drawingml/2006/main" name="GradientRiseVTI">
  <a:themeElements>
    <a:clrScheme name="AnalogousFromRegularSeedRightStep">
      <a:dk1>
        <a:srgbClr val="000000"/>
      </a:dk1>
      <a:lt1>
        <a:srgbClr val="FFFFFF"/>
      </a:lt1>
      <a:dk2>
        <a:srgbClr val="412D24"/>
      </a:dk2>
      <a:lt2>
        <a:srgbClr val="E2E8E7"/>
      </a:lt2>
      <a:accent1>
        <a:srgbClr val="E7293C"/>
      </a:accent1>
      <a:accent2>
        <a:srgbClr val="D55317"/>
      </a:accent2>
      <a:accent3>
        <a:srgbClr val="C99D24"/>
      </a:accent3>
      <a:accent4>
        <a:srgbClr val="97AE13"/>
      </a:accent4>
      <a:accent5>
        <a:srgbClr val="62B821"/>
      </a:accent5>
      <a:accent6>
        <a:srgbClr val="18BE15"/>
      </a:accent6>
      <a:hlink>
        <a:srgbClr val="309288"/>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GradientRiseVTI</vt:lpstr>
      <vt:lpstr>LECTURER  DYA GANGULY  1912289 LENUTA STEFAN PSICHOLOGY  </vt:lpstr>
      <vt:lpstr>INTRODUCTION</vt:lpstr>
      <vt:lpstr>Lifespan development </vt:lpstr>
      <vt:lpstr>Lifespan development</vt:lpstr>
      <vt:lpstr>Prenatal conception</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959</cp:revision>
  <dcterms:created xsi:type="dcterms:W3CDTF">2021-01-06T12:32:24Z</dcterms:created>
  <dcterms:modified xsi:type="dcterms:W3CDTF">2021-01-06T19:44:13Z</dcterms:modified>
</cp:coreProperties>
</file>