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0" r:id="rId4"/>
  </p:sldMasterIdLst>
  <p:notesMasterIdLst>
    <p:notesMasterId r:id="rId13"/>
  </p:notesMasterIdLst>
  <p:handoutMasterIdLst>
    <p:handoutMasterId r:id="rId14"/>
  </p:handoutMasterIdLst>
  <p:sldIdLst>
    <p:sldId id="278" r:id="rId5"/>
    <p:sldId id="294" r:id="rId6"/>
    <p:sldId id="295" r:id="rId7"/>
    <p:sldId id="296" r:id="rId8"/>
    <p:sldId id="297" r:id="rId9"/>
    <p:sldId id="292" r:id="rId10"/>
    <p:sldId id="299" r:id="rId11"/>
    <p:sldId id="293" r:id="rId12"/>
  </p:sldIdLst>
  <p:sldSz cx="12192000" cy="6858000"/>
  <p:notesSz cx="13716000" cy="2438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userDrawn="1">
          <p15:clr>
            <a:srgbClr val="A4A3A4"/>
          </p15:clr>
        </p15:guide>
        <p15:guide id="2" pos="456" userDrawn="1">
          <p15:clr>
            <a:srgbClr val="A4A3A4"/>
          </p15:clr>
        </p15:guide>
        <p15:guide id="3" orient="horz" pos="2616" userDrawn="1">
          <p15:clr>
            <a:srgbClr val="A4A3A4"/>
          </p15:clr>
        </p15:guide>
        <p15:guide id="4" orient="horz" pos="3264" userDrawn="1">
          <p15:clr>
            <a:srgbClr val="A4A3A4"/>
          </p15:clr>
        </p15:guide>
        <p15:guide id="5" pos="6912" userDrawn="1">
          <p15:clr>
            <a:srgbClr val="A4A3A4"/>
          </p15:clr>
        </p15:guide>
        <p15:guide id="6" orient="horz" pos="2136" userDrawn="1">
          <p15:clr>
            <a:srgbClr val="A4A3A4"/>
          </p15:clr>
        </p15:guide>
        <p15:guide id="7" orient="horz" pos="4008" userDrawn="1">
          <p15:clr>
            <a:srgbClr val="A4A3A4"/>
          </p15:clr>
        </p15:guide>
        <p15:guide id="8" orient="horz" pos="1152" userDrawn="1">
          <p15:clr>
            <a:srgbClr val="A4A3A4"/>
          </p15:clr>
        </p15:guide>
        <p15:guide id="9" orient="horz" pos="2352" userDrawn="1">
          <p15:clr>
            <a:srgbClr val="A4A3A4"/>
          </p15:clr>
        </p15:guide>
        <p15:guide id="10" orient="horz" pos="1512" userDrawn="1">
          <p15:clr>
            <a:srgbClr val="A4A3A4"/>
          </p15:clr>
        </p15:guide>
        <p15:guide id="11" pos="7680" userDrawn="1">
          <p15:clr>
            <a:srgbClr val="A4A3A4"/>
          </p15:clr>
        </p15:guide>
        <p15:guide id="12" pos="6696" userDrawn="1">
          <p15:clr>
            <a:srgbClr val="A4A3A4"/>
          </p15:clr>
        </p15:guide>
        <p15:guide id="13" pos="1008" userDrawn="1">
          <p15:clr>
            <a:srgbClr val="A4A3A4"/>
          </p15:clr>
        </p15:guide>
        <p15:guide id="14" pos="1584" userDrawn="1">
          <p15:clr>
            <a:srgbClr val="A4A3A4"/>
          </p15:clr>
        </p15:guide>
        <p15:guide id="15" pos="2136" userDrawn="1">
          <p15:clr>
            <a:srgbClr val="A4A3A4"/>
          </p15:clr>
        </p15:guide>
        <p15:guide id="16" pos="2760" userDrawn="1">
          <p15:clr>
            <a:srgbClr val="A4A3A4"/>
          </p15:clr>
        </p15:guide>
        <p15:guide id="17" pos="3288" userDrawn="1">
          <p15:clr>
            <a:srgbClr val="A4A3A4"/>
          </p15:clr>
        </p15:guide>
        <p15:guide id="18" pos="4032" userDrawn="1">
          <p15:clr>
            <a:srgbClr val="A4A3A4"/>
          </p15:clr>
        </p15:guide>
        <p15:guide id="19" pos="4392" userDrawn="1">
          <p15:clr>
            <a:srgbClr val="A4A3A4"/>
          </p15:clr>
        </p15:guide>
        <p15:guide id="20" pos="4944" userDrawn="1">
          <p15:clr>
            <a:srgbClr val="A4A3A4"/>
          </p15:clr>
        </p15:guide>
        <p15:guide id="21" pos="5544" userDrawn="1">
          <p15:clr>
            <a:srgbClr val="A4A3A4"/>
          </p15:clr>
        </p15:guide>
        <p15:guide id="22" pos="6072" userDrawn="1">
          <p15:clr>
            <a:srgbClr val="A4A3A4"/>
          </p15:clr>
        </p15:guide>
        <p15:guide id="23" orient="horz" pos="2448" userDrawn="1">
          <p15:clr>
            <a:srgbClr val="A4A3A4"/>
          </p15:clr>
        </p15:guide>
        <p15:guide id="24" orient="horz" pos="960" userDrawn="1">
          <p15:clr>
            <a:srgbClr val="A4A3A4"/>
          </p15:clr>
        </p15:guide>
        <p15:guide id="25" pos="5256" userDrawn="1">
          <p15:clr>
            <a:srgbClr val="A4A3A4"/>
          </p15:clr>
        </p15:guide>
        <p15:guide id="26" pos="7261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02C8F"/>
    <a:srgbClr val="FDFBF6"/>
    <a:srgbClr val="AAC4E9"/>
    <a:srgbClr val="F5CDCE"/>
    <a:srgbClr val="DF8C8C"/>
    <a:srgbClr val="D4D593"/>
    <a:srgbClr val="E6F0FE"/>
    <a:srgbClr val="CDBE8A"/>
    <a:srgbClr val="FFEFEF"/>
    <a:srgbClr val="FCFBF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DA37D80-6434-44D0-A028-1B22A696006F}"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85BE263C-DBD7-4A20-BB59-AAB30ACAA65A}" styleName="Medium Style 3 - 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EB9631B5-78F2-41C9-869B-9F39066F8104}" styleName="Medium Style 3 - 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7149" autoAdjust="0"/>
  </p:normalViewPr>
  <p:slideViewPr>
    <p:cSldViewPr snapToGrid="0" snapToObjects="1">
      <p:cViewPr varScale="1">
        <p:scale>
          <a:sx n="72" d="100"/>
          <a:sy n="72" d="100"/>
        </p:scale>
        <p:origin x="1104" y="58"/>
      </p:cViewPr>
      <p:guideLst>
        <p:guide/>
        <p:guide pos="456"/>
        <p:guide orient="horz" pos="2616"/>
        <p:guide orient="horz" pos="3264"/>
        <p:guide pos="6912"/>
        <p:guide orient="horz" pos="2136"/>
        <p:guide orient="horz" pos="4008"/>
        <p:guide orient="horz" pos="1152"/>
        <p:guide orient="horz" pos="2352"/>
        <p:guide orient="horz" pos="1512"/>
        <p:guide pos="7680"/>
        <p:guide pos="6696"/>
        <p:guide pos="1008"/>
        <p:guide pos="1584"/>
        <p:guide pos="2136"/>
        <p:guide pos="2760"/>
        <p:guide pos="3288"/>
        <p:guide pos="4032"/>
        <p:guide pos="4392"/>
        <p:guide pos="4944"/>
        <p:guide pos="5544"/>
        <p:guide pos="6072"/>
        <p:guide orient="horz" pos="2448"/>
        <p:guide orient="horz" pos="960"/>
        <p:guide pos="5256"/>
        <p:guide pos="7261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 snapToObjects="1">
      <p:cViewPr varScale="1">
        <p:scale>
          <a:sx n="24" d="100"/>
          <a:sy n="24" d="100"/>
        </p:scale>
        <p:origin x="3475" y="125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8/10/relationships/authors" Target="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2426ABF-A8C0-D94B-8DA4-89B3D95177F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5943600" cy="12223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73E1C36-C21F-0B70-27E7-5B59DAE27561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7769225" y="0"/>
            <a:ext cx="5943600" cy="12223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D42D35-0463-4920-BEF7-2B88080E67A2}" type="datetimeFigureOut">
              <a:rPr lang="en-US" smtClean="0"/>
              <a:t>10/26/2023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5942066-244B-8673-5E9A-26E4265AD0B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23161625"/>
            <a:ext cx="5943600" cy="12223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30EE97-1F54-6631-A4BB-FD938296488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7769225" y="23161625"/>
            <a:ext cx="5943600" cy="12223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0BD0AB-C59E-4A46-83D3-F07787446B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378359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808667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1pPr>
    <a:lvl2pPr marL="2286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2pPr>
    <a:lvl3pPr marL="4572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3pPr>
    <a:lvl4pPr marL="6858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4pPr>
    <a:lvl5pPr marL="9144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5pPr>
    <a:lvl6pPr marL="11430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6pPr>
    <a:lvl7pPr marL="13716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7pPr>
    <a:lvl8pPr marL="16002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8pPr>
    <a:lvl9pPr marL="18288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457200" y="3048000"/>
            <a:ext cx="14630400" cy="8229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371600" y="11734800"/>
            <a:ext cx="10972800" cy="96012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29267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457200" y="3048000"/>
            <a:ext cx="14630400" cy="8229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371600" y="11734800"/>
            <a:ext cx="10972800" cy="96012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91636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457200" y="3048000"/>
            <a:ext cx="14630400" cy="8229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371600" y="11734800"/>
            <a:ext cx="10972800" cy="9601200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Romanian, is a language spoken across Romania and Moldova ( Crînganu, 2022.p.37).</a:t>
            </a:r>
          </a:p>
          <a:p>
            <a:r>
              <a:rPr lang="en-US" dirty="0"/>
              <a:t>Romanian holds the status of being the official language in these nations and is also spoken by various communities worldwide, making it a highly valuable global language such as in the UK.</a:t>
            </a:r>
          </a:p>
          <a:p>
            <a:endParaRPr lang="en-US" dirty="0"/>
          </a:p>
          <a:p>
            <a:r>
              <a:rPr lang="en-US" dirty="0"/>
              <a:t>Consequently, language is relevant in the hotel industry, especially for our international guests,.</a:t>
            </a:r>
          </a:p>
        </p:txBody>
      </p:sp>
    </p:spTree>
    <p:extLst>
      <p:ext uri="{BB962C8B-B14F-4D97-AF65-F5344CB8AC3E}">
        <p14:creationId xmlns:p14="http://schemas.microsoft.com/office/powerpoint/2010/main" val="31567281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457200" y="3048000"/>
            <a:ext cx="14630400" cy="8229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371600" y="11734800"/>
            <a:ext cx="10972800" cy="9601200"/>
          </a:xfrm>
          <a:prstGeom prst="rect">
            <a:avLst/>
          </a:prstGeom>
        </p:spPr>
        <p:txBody>
          <a:bodyPr/>
          <a:lstStyle/>
          <a:p>
            <a:pPr marL="0" marR="0">
              <a:lnSpc>
                <a:spcPct val="20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 a business setting within Romanian-speaking regions, emphasis is placed on politeness. Frequently used polite phrases include "Bună ziua" (hello) and "Vă rog" (Please).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20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Recognizing the subtleties of culture becomes imperative for delivering outstanding service, which extends to the adept use of polite language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Ferenčík and </a:t>
            </a:r>
            <a:r>
              <a:rPr lang="en-US" sz="1800" dirty="0">
                <a:effectLst/>
                <a:highlight>
                  <a:srgbClr val="FFFF0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Bariová, 2023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p.52-70.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329316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457200" y="3048000"/>
            <a:ext cx="14630400" cy="8229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371600" y="11734800"/>
            <a:ext cx="10972800" cy="9601200"/>
          </a:xfrm>
          <a:prstGeom prst="rect">
            <a:avLst/>
          </a:prstGeom>
        </p:spPr>
        <p:txBody>
          <a:bodyPr/>
          <a:lstStyle/>
          <a:p>
            <a:pPr marL="0" marR="0">
              <a:lnSpc>
                <a:spcPct val="20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20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Research shows that multilingual staff in hospitality industry excel across various scenarios, from extending a warm welcome to international guests to assisting with reservations and inquiries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</a:t>
            </a:r>
            <a:r>
              <a:rPr lang="en-US" sz="1800" dirty="0">
                <a:effectLst/>
                <a:highlight>
                  <a:srgbClr val="FFFF0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Avagyan, 2022).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20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This elevated language awareness leads to enhanced guest satisfaction and loyalty, as guests deeply appreciate the effort invested in communicating in their native language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Pietrzyk-Kowalec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2023, p</a:t>
            </a:r>
            <a:r>
              <a:rPr lang="en-US" sz="1800" dirty="0">
                <a:effectLst/>
                <a:highlight>
                  <a:srgbClr val="FFFF00"/>
                </a:highligh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1-8).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59778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Image 0">
            <a:extLst>
              <a:ext uri="{FF2B5EF4-FFF2-40B4-BE49-F238E27FC236}">
                <a16:creationId xmlns:a16="http://schemas.microsoft.com/office/drawing/2014/main" id="{BA5D5A72-CB6F-F8DE-E2C9-90459C8C3D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5295900" cy="6877050"/>
          </a:xfrm>
          <a:custGeom>
            <a:avLst/>
            <a:gdLst>
              <a:gd name="connsiteX0" fmla="*/ 0 w 5295900"/>
              <a:gd name="connsiteY0" fmla="*/ 0 h 6877050"/>
              <a:gd name="connsiteX1" fmla="*/ 5295900 w 5295900"/>
              <a:gd name="connsiteY1" fmla="*/ 0 h 6877050"/>
              <a:gd name="connsiteX2" fmla="*/ 5295900 w 5295900"/>
              <a:gd name="connsiteY2" fmla="*/ 6877050 h 6877050"/>
              <a:gd name="connsiteX3" fmla="*/ 0 w 5295900"/>
              <a:gd name="connsiteY3" fmla="*/ 6877050 h 6877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295900" h="6877050">
                <a:moveTo>
                  <a:pt x="0" y="0"/>
                </a:moveTo>
                <a:lnTo>
                  <a:pt x="5295900" y="0"/>
                </a:lnTo>
                <a:lnTo>
                  <a:pt x="5295900" y="6877050"/>
                </a:lnTo>
                <a:lnTo>
                  <a:pt x="0" y="6877050"/>
                </a:lnTo>
                <a:close/>
              </a:path>
            </a:pathLst>
          </a:custGeom>
          <a:solidFill>
            <a:schemeClr val="accent3"/>
          </a:solidFill>
          <a:ln w="4763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E66FD7FF-2869-7902-36B2-2B229AB9AB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600201" y="1173106"/>
            <a:ext cx="9191625" cy="5704772"/>
          </a:xfrm>
          <a:custGeom>
            <a:avLst/>
            <a:gdLst>
              <a:gd name="connsiteX0" fmla="*/ 4595813 w 9191625"/>
              <a:gd name="connsiteY0" fmla="*/ 0 h 5704772"/>
              <a:gd name="connsiteX1" fmla="*/ 9191625 w 9191625"/>
              <a:gd name="connsiteY1" fmla="*/ 4592108 h 5704772"/>
              <a:gd name="connsiteX2" fmla="*/ 9191625 w 9191625"/>
              <a:gd name="connsiteY2" fmla="*/ 5704772 h 5704772"/>
              <a:gd name="connsiteX3" fmla="*/ 0 w 9191625"/>
              <a:gd name="connsiteY3" fmla="*/ 5704772 h 5704772"/>
              <a:gd name="connsiteX4" fmla="*/ 0 w 9191625"/>
              <a:gd name="connsiteY4" fmla="*/ 4592108 h 5704772"/>
              <a:gd name="connsiteX5" fmla="*/ 4595813 w 9191625"/>
              <a:gd name="connsiteY5" fmla="*/ 0 h 57047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91625" h="5704772">
                <a:moveTo>
                  <a:pt x="4595813" y="0"/>
                </a:moveTo>
                <a:cubicBezTo>
                  <a:pt x="7133987" y="0"/>
                  <a:pt x="9191625" y="2055957"/>
                  <a:pt x="9191625" y="4592108"/>
                </a:cubicBezTo>
                <a:lnTo>
                  <a:pt x="9191625" y="5704772"/>
                </a:lnTo>
                <a:lnTo>
                  <a:pt x="0" y="5704772"/>
                </a:lnTo>
                <a:lnTo>
                  <a:pt x="0" y="4592108"/>
                </a:lnTo>
                <a:cubicBezTo>
                  <a:pt x="0" y="2055957"/>
                  <a:pt x="2057614" y="0"/>
                  <a:pt x="4595813" y="0"/>
                </a:cubicBezTo>
                <a:close/>
              </a:path>
            </a:pathLst>
          </a:custGeom>
          <a:solidFill>
            <a:schemeClr val="accent6"/>
          </a:solidFill>
          <a:ln w="476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B1457C88-4472-81CF-02AF-4421E0A308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795588" y="0"/>
            <a:ext cx="6803142" cy="5396474"/>
          </a:xfrm>
          <a:custGeom>
            <a:avLst/>
            <a:gdLst>
              <a:gd name="connsiteX0" fmla="*/ 0 w 6803142"/>
              <a:gd name="connsiteY0" fmla="*/ 0 h 5396474"/>
              <a:gd name="connsiteX1" fmla="*/ 6803142 w 6803142"/>
              <a:gd name="connsiteY1" fmla="*/ 0 h 5396474"/>
              <a:gd name="connsiteX2" fmla="*/ 6803142 w 6803142"/>
              <a:gd name="connsiteY2" fmla="*/ 1997094 h 5396474"/>
              <a:gd name="connsiteX3" fmla="*/ 3401576 w 6803142"/>
              <a:gd name="connsiteY3" fmla="*/ 5396474 h 5396474"/>
              <a:gd name="connsiteX4" fmla="*/ 0 w 6803142"/>
              <a:gd name="connsiteY4" fmla="*/ 1997094 h 5396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03142" h="5396474">
                <a:moveTo>
                  <a:pt x="0" y="0"/>
                </a:moveTo>
                <a:lnTo>
                  <a:pt x="6803142" y="0"/>
                </a:lnTo>
                <a:lnTo>
                  <a:pt x="6803142" y="1997094"/>
                </a:lnTo>
                <a:cubicBezTo>
                  <a:pt x="6803142" y="3874511"/>
                  <a:pt x="5280228" y="5396474"/>
                  <a:pt x="3401576" y="5396474"/>
                </a:cubicBezTo>
                <a:cubicBezTo>
                  <a:pt x="1522938" y="5396474"/>
                  <a:pt x="0" y="3874511"/>
                  <a:pt x="0" y="1997094"/>
                </a:cubicBezTo>
                <a:close/>
              </a:path>
            </a:pathLst>
          </a:custGeom>
          <a:solidFill>
            <a:schemeClr val="bg1">
              <a:alpha val="99000"/>
            </a:schemeClr>
          </a:solidFill>
          <a:ln w="47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3403092" y="69574"/>
            <a:ext cx="5385816" cy="3139970"/>
          </a:xfrm>
        </p:spPr>
        <p:txBody>
          <a:bodyPr tIns="0" anchor="b" anchorCtr="0">
            <a:noAutofit/>
          </a:bodyPr>
          <a:lstStyle>
            <a:lvl1pPr algn="ctr">
              <a:defRPr sz="44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4349496" y="3255267"/>
            <a:ext cx="3493008" cy="1644724"/>
          </a:xfrm>
        </p:spPr>
        <p:txBody>
          <a:bodyPr lIns="0" tIns="0" rIns="0" bIns="0" anchor="ctr" anchorCtr="0">
            <a:no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26317998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75923D9E-9381-3D11-B31A-1BF5C97F35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6452303" y="3405019"/>
            <a:ext cx="5739697" cy="3467971"/>
            <a:chOff x="5009037" y="2525712"/>
            <a:chExt cx="7170193" cy="4332288"/>
          </a:xfrm>
        </p:grpSpPr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89E777D0-3240-08CE-6B6C-B33B910B8490}"/>
                </a:ext>
              </a:extLst>
            </p:cNvPr>
            <p:cNvSpPr>
              <a:spLocks/>
            </p:cNvSpPr>
            <p:nvPr/>
          </p:nvSpPr>
          <p:spPr bwMode="auto">
            <a:xfrm>
              <a:off x="5009037" y="2525712"/>
              <a:ext cx="3601721" cy="4332288"/>
            </a:xfrm>
            <a:custGeom>
              <a:avLst/>
              <a:gdLst>
                <a:gd name="T0" fmla="*/ 1198 w 1198"/>
                <a:gd name="T1" fmla="*/ 0 h 1441"/>
                <a:gd name="T2" fmla="*/ 0 w 1198"/>
                <a:gd name="T3" fmla="*/ 1441 h 1441"/>
                <a:gd name="T4" fmla="*/ 1198 w 1198"/>
                <a:gd name="T5" fmla="*/ 1441 h 1441"/>
                <a:gd name="T6" fmla="*/ 1198 w 1198"/>
                <a:gd name="T7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98" h="1441">
                  <a:moveTo>
                    <a:pt x="1198" y="0"/>
                  </a:moveTo>
                  <a:lnTo>
                    <a:pt x="0" y="1441"/>
                  </a:lnTo>
                  <a:lnTo>
                    <a:pt x="1198" y="1441"/>
                  </a:lnTo>
                  <a:lnTo>
                    <a:pt x="1198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endParaRPr lang="en-US" dirty="0"/>
            </a:p>
          </p:txBody>
        </p:sp>
        <p:sp>
          <p:nvSpPr>
            <p:cNvPr id="8" name="Freeform 6">
              <a:extLst>
                <a:ext uri="{FF2B5EF4-FFF2-40B4-BE49-F238E27FC236}">
                  <a16:creationId xmlns:a16="http://schemas.microsoft.com/office/drawing/2014/main" id="{EFEA81A2-6893-518C-6AF3-37C987789C86}"/>
                </a:ext>
              </a:extLst>
            </p:cNvPr>
            <p:cNvSpPr>
              <a:spLocks/>
            </p:cNvSpPr>
            <p:nvPr/>
          </p:nvSpPr>
          <p:spPr bwMode="auto">
            <a:xfrm>
              <a:off x="8589536" y="2525712"/>
              <a:ext cx="3589694" cy="4332288"/>
            </a:xfrm>
            <a:custGeom>
              <a:avLst/>
              <a:gdLst>
                <a:gd name="T0" fmla="*/ 0 w 1194"/>
                <a:gd name="T1" fmla="*/ 0 h 1441"/>
                <a:gd name="T2" fmla="*/ 1194 w 1194"/>
                <a:gd name="T3" fmla="*/ 1441 h 1441"/>
                <a:gd name="T4" fmla="*/ 0 w 1194"/>
                <a:gd name="T5" fmla="*/ 1441 h 1441"/>
                <a:gd name="T6" fmla="*/ 0 w 1194"/>
                <a:gd name="T7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94" h="1441">
                  <a:moveTo>
                    <a:pt x="0" y="0"/>
                  </a:moveTo>
                  <a:lnTo>
                    <a:pt x="1194" y="1441"/>
                  </a:lnTo>
                  <a:lnTo>
                    <a:pt x="0" y="14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endParaRPr lang="en-US" dirty="0"/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0F297964-0B81-31DC-6D6D-1414832238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flipH="1" flipV="1">
            <a:off x="6465610" y="0"/>
            <a:ext cx="5739697" cy="3467971"/>
            <a:chOff x="5183405" y="2678112"/>
            <a:chExt cx="7170193" cy="4332288"/>
          </a:xfrm>
        </p:grpSpPr>
        <p:sp>
          <p:nvSpPr>
            <p:cNvPr id="10" name="Freeform 7">
              <a:extLst>
                <a:ext uri="{FF2B5EF4-FFF2-40B4-BE49-F238E27FC236}">
                  <a16:creationId xmlns:a16="http://schemas.microsoft.com/office/drawing/2014/main" id="{CE4FDB43-7466-4B74-330E-836DA9504C90}"/>
                </a:ext>
              </a:extLst>
            </p:cNvPr>
            <p:cNvSpPr>
              <a:spLocks/>
            </p:cNvSpPr>
            <p:nvPr/>
          </p:nvSpPr>
          <p:spPr bwMode="auto">
            <a:xfrm>
              <a:off x="5183405" y="2678112"/>
              <a:ext cx="3601721" cy="4332288"/>
            </a:xfrm>
            <a:custGeom>
              <a:avLst/>
              <a:gdLst>
                <a:gd name="T0" fmla="*/ 1198 w 1198"/>
                <a:gd name="T1" fmla="*/ 0 h 1441"/>
                <a:gd name="T2" fmla="*/ 0 w 1198"/>
                <a:gd name="T3" fmla="*/ 1441 h 1441"/>
                <a:gd name="T4" fmla="*/ 1198 w 1198"/>
                <a:gd name="T5" fmla="*/ 1441 h 1441"/>
                <a:gd name="T6" fmla="*/ 1198 w 1198"/>
                <a:gd name="T7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98" h="1441">
                  <a:moveTo>
                    <a:pt x="1198" y="0"/>
                  </a:moveTo>
                  <a:lnTo>
                    <a:pt x="0" y="1441"/>
                  </a:lnTo>
                  <a:lnTo>
                    <a:pt x="1198" y="1441"/>
                  </a:lnTo>
                  <a:lnTo>
                    <a:pt x="1198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endParaRPr lang="en-US" dirty="0"/>
            </a:p>
          </p:txBody>
        </p:sp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2EA39DB9-F1B4-F4E9-CF4D-717B0CD747DA}"/>
                </a:ext>
              </a:extLst>
            </p:cNvPr>
            <p:cNvSpPr>
              <a:spLocks/>
            </p:cNvSpPr>
            <p:nvPr/>
          </p:nvSpPr>
          <p:spPr bwMode="auto">
            <a:xfrm>
              <a:off x="8763903" y="2678112"/>
              <a:ext cx="3589695" cy="4332288"/>
            </a:xfrm>
            <a:custGeom>
              <a:avLst/>
              <a:gdLst>
                <a:gd name="T0" fmla="*/ 0 w 1194"/>
                <a:gd name="T1" fmla="*/ 0 h 1441"/>
                <a:gd name="T2" fmla="*/ 1194 w 1194"/>
                <a:gd name="T3" fmla="*/ 1441 h 1441"/>
                <a:gd name="T4" fmla="*/ 0 w 1194"/>
                <a:gd name="T5" fmla="*/ 1441 h 1441"/>
                <a:gd name="T6" fmla="*/ 0 w 1194"/>
                <a:gd name="T7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94" h="1441">
                  <a:moveTo>
                    <a:pt x="0" y="0"/>
                  </a:moveTo>
                  <a:lnTo>
                    <a:pt x="1194" y="1441"/>
                  </a:lnTo>
                  <a:lnTo>
                    <a:pt x="0" y="14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14" name="Image 2">
            <a:extLst>
              <a:ext uri="{FF2B5EF4-FFF2-40B4-BE49-F238E27FC236}">
                <a16:creationId xmlns:a16="http://schemas.microsoft.com/office/drawing/2014/main" id="{EFFAEAD9-58A9-096B-C6D0-58F7AD08EB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642518" y="4577658"/>
            <a:ext cx="775021" cy="775021"/>
          </a:xfrm>
          <a:custGeom>
            <a:avLst/>
            <a:gdLst>
              <a:gd name="connsiteX0" fmla="*/ 387511 w 775021"/>
              <a:gd name="connsiteY0" fmla="*/ 775021 h 775021"/>
              <a:gd name="connsiteX1" fmla="*/ 775021 w 775021"/>
              <a:gd name="connsiteY1" fmla="*/ 387511 h 775021"/>
              <a:gd name="connsiteX2" fmla="*/ 387511 w 775021"/>
              <a:gd name="connsiteY2" fmla="*/ 0 h 775021"/>
              <a:gd name="connsiteX3" fmla="*/ 0 w 775021"/>
              <a:gd name="connsiteY3" fmla="*/ 387511 h 775021"/>
              <a:gd name="connsiteX4" fmla="*/ 387511 w 775021"/>
              <a:gd name="connsiteY4" fmla="*/ 775021 h 775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5021" h="775021">
                <a:moveTo>
                  <a:pt x="387511" y="775021"/>
                </a:moveTo>
                <a:cubicBezTo>
                  <a:pt x="601527" y="775021"/>
                  <a:pt x="775021" y="601527"/>
                  <a:pt x="775021" y="387511"/>
                </a:cubicBezTo>
                <a:cubicBezTo>
                  <a:pt x="775021" y="173494"/>
                  <a:pt x="601527" y="0"/>
                  <a:pt x="387511" y="0"/>
                </a:cubicBezTo>
                <a:cubicBezTo>
                  <a:pt x="173494" y="0"/>
                  <a:pt x="0" y="173494"/>
                  <a:pt x="0" y="387511"/>
                </a:cubicBezTo>
                <a:cubicBezTo>
                  <a:pt x="0" y="601527"/>
                  <a:pt x="173494" y="775021"/>
                  <a:pt x="387511" y="775021"/>
                </a:cubicBezTo>
                <a:close/>
              </a:path>
            </a:pathLst>
          </a:custGeom>
          <a:solidFill>
            <a:schemeClr val="accent6"/>
          </a:solidFill>
          <a:ln w="3801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1CFBBA-B680-A6A7-3C4B-5FEAC425328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99616" y="89452"/>
            <a:ext cx="5693664" cy="2580596"/>
          </a:xfrm>
        </p:spPr>
        <p:txBody>
          <a:bodyPr>
            <a:noAutofit/>
          </a:bodyPr>
          <a:lstStyle>
            <a:lvl1pPr algn="l">
              <a:lnSpc>
                <a:spcPct val="100000"/>
              </a:lnSpc>
              <a:defRPr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72386C43-DD10-E892-08AD-D6F4AE9617DD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499616" y="2770632"/>
            <a:ext cx="5693664" cy="3122168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2400"/>
            </a:lvl1pPr>
            <a:lvl2pPr marL="347472">
              <a:lnSpc>
                <a:spcPct val="150000"/>
              </a:lnSpc>
              <a:spcBef>
                <a:spcPts val="0"/>
              </a:spcBef>
              <a:defRPr sz="2000"/>
            </a:lvl2pPr>
            <a:lvl3pPr marL="685800">
              <a:lnSpc>
                <a:spcPct val="150000"/>
              </a:lnSpc>
              <a:spcBef>
                <a:spcPts val="0"/>
              </a:spcBef>
              <a:defRPr sz="1800"/>
            </a:lvl3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3339645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C35EFB42-020B-1DF4-3D42-26092CE45F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3427336"/>
            <a:ext cx="3430200" cy="3430665"/>
          </a:xfrm>
          <a:custGeom>
            <a:avLst/>
            <a:gdLst>
              <a:gd name="connsiteX0" fmla="*/ 0 w 3430200"/>
              <a:gd name="connsiteY0" fmla="*/ 0 h 3430665"/>
              <a:gd name="connsiteX1" fmla="*/ 3430200 w 3430200"/>
              <a:gd name="connsiteY1" fmla="*/ 0 h 3430665"/>
              <a:gd name="connsiteX2" fmla="*/ 3430200 w 3430200"/>
              <a:gd name="connsiteY2" fmla="*/ 3430665 h 3430665"/>
              <a:gd name="connsiteX3" fmla="*/ 0 w 3430200"/>
              <a:gd name="connsiteY3" fmla="*/ 3430665 h 34306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30200" h="3430665">
                <a:moveTo>
                  <a:pt x="0" y="0"/>
                </a:moveTo>
                <a:lnTo>
                  <a:pt x="3430200" y="0"/>
                </a:lnTo>
                <a:lnTo>
                  <a:pt x="3430200" y="3430665"/>
                </a:lnTo>
                <a:lnTo>
                  <a:pt x="0" y="3430665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AB4DD322-D1E0-74CB-BBFF-057426E58E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3427336"/>
            <a:ext cx="3430200" cy="3430665"/>
          </a:xfrm>
          <a:custGeom>
            <a:avLst/>
            <a:gdLst>
              <a:gd name="connsiteX0" fmla="*/ 3430200 w 3430200"/>
              <a:gd name="connsiteY0" fmla="*/ 0 h 3430665"/>
              <a:gd name="connsiteX1" fmla="*/ 3430200 w 3430200"/>
              <a:gd name="connsiteY1" fmla="*/ 3430665 h 3430665"/>
              <a:gd name="connsiteX2" fmla="*/ 0 w 3430200"/>
              <a:gd name="connsiteY2" fmla="*/ 3430665 h 3430665"/>
              <a:gd name="connsiteX3" fmla="*/ 0 w 3430200"/>
              <a:gd name="connsiteY3" fmla="*/ 3417531 h 34306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30200" h="3430665">
                <a:moveTo>
                  <a:pt x="3430200" y="0"/>
                </a:moveTo>
                <a:lnTo>
                  <a:pt x="3430200" y="3430665"/>
                </a:lnTo>
                <a:lnTo>
                  <a:pt x="0" y="3430665"/>
                </a:lnTo>
                <a:lnTo>
                  <a:pt x="0" y="341753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C11D3FCE-EC92-8558-A3E5-04DB12477A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1"/>
            <a:ext cx="3423785" cy="3437345"/>
          </a:xfrm>
          <a:custGeom>
            <a:avLst/>
            <a:gdLst>
              <a:gd name="connsiteX0" fmla="*/ 0 w 3423785"/>
              <a:gd name="connsiteY0" fmla="*/ 0 h 3437345"/>
              <a:gd name="connsiteX1" fmla="*/ 3423785 w 3423785"/>
              <a:gd name="connsiteY1" fmla="*/ 0 h 3437345"/>
              <a:gd name="connsiteX2" fmla="*/ 3423785 w 3423785"/>
              <a:gd name="connsiteY2" fmla="*/ 3437345 h 3437345"/>
              <a:gd name="connsiteX3" fmla="*/ 0 w 3423785"/>
              <a:gd name="connsiteY3" fmla="*/ 3437345 h 34373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3785" h="3437345">
                <a:moveTo>
                  <a:pt x="0" y="0"/>
                </a:moveTo>
                <a:lnTo>
                  <a:pt x="3423785" y="0"/>
                </a:lnTo>
                <a:lnTo>
                  <a:pt x="3423785" y="3437345"/>
                </a:lnTo>
                <a:lnTo>
                  <a:pt x="0" y="3437345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217CBC9E-B934-828F-2AE5-211CEF5B1D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869"/>
            <a:ext cx="3423785" cy="3436477"/>
          </a:xfrm>
          <a:custGeom>
            <a:avLst/>
            <a:gdLst>
              <a:gd name="connsiteX0" fmla="*/ 0 w 3423785"/>
              <a:gd name="connsiteY0" fmla="*/ 0 h 3436477"/>
              <a:gd name="connsiteX1" fmla="*/ 3423785 w 3423785"/>
              <a:gd name="connsiteY1" fmla="*/ 3436477 h 3436477"/>
              <a:gd name="connsiteX2" fmla="*/ 0 w 3423785"/>
              <a:gd name="connsiteY2" fmla="*/ 3436477 h 34364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23785" h="3436477">
                <a:moveTo>
                  <a:pt x="0" y="0"/>
                </a:moveTo>
                <a:lnTo>
                  <a:pt x="3423785" y="3436477"/>
                </a:lnTo>
                <a:lnTo>
                  <a:pt x="0" y="343647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 userDrawn="1">
            <p:ph type="title" hasCustomPrompt="1"/>
          </p:nvPr>
        </p:nvSpPr>
        <p:spPr>
          <a:xfrm>
            <a:off x="4224528" y="815009"/>
            <a:ext cx="6766560" cy="2811462"/>
          </a:xfrm>
        </p:spPr>
        <p:txBody>
          <a:bodyPr>
            <a:noAutofit/>
          </a:bodyPr>
          <a:lstStyle>
            <a:lvl1pPr algn="l">
              <a:lnSpc>
                <a:spcPct val="100000"/>
              </a:lnSpc>
              <a:defRPr b="1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5" name="Footer Placeholder 4"/>
          <p:cNvSpPr>
            <a:spLocks noGrp="1"/>
          </p:cNvSpPr>
          <p:nvPr userDrawn="1">
            <p:ph type="ftr" sz="quarter" idx="11"/>
          </p:nvPr>
        </p:nvSpPr>
        <p:spPr>
          <a:xfrm>
            <a:off x="4224528" y="457200"/>
            <a:ext cx="3200400" cy="274320"/>
          </a:xfrm>
        </p:spPr>
        <p:txBody>
          <a:bodyPr>
            <a:noAutofit/>
          </a:bodyPr>
          <a:lstStyle>
            <a:lvl1pPr>
              <a:defRPr>
                <a:latin typeface="+mn-lt"/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 userDrawn="1">
            <p:ph type="sldNum" sz="quarter" idx="12"/>
          </p:nvPr>
        </p:nvSpPr>
        <p:spPr>
          <a:xfrm>
            <a:off x="10003536" y="472108"/>
            <a:ext cx="987552" cy="244503"/>
          </a:xfrm>
        </p:spPr>
        <p:txBody>
          <a:bodyPr>
            <a:noAutofit/>
          </a:bodyPr>
          <a:lstStyle>
            <a:lvl1pPr>
              <a:defRPr>
                <a:latin typeface="+mn-lt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 userDrawn="1">
            <p:ph idx="1" hasCustomPrompt="1"/>
          </p:nvPr>
        </p:nvSpPr>
        <p:spPr>
          <a:xfrm>
            <a:off x="4224528" y="3723748"/>
            <a:ext cx="6766560" cy="2447238"/>
          </a:xfrm>
        </p:spPr>
        <p:txBody>
          <a:bodyPr>
            <a:normAutofit/>
          </a:bodyPr>
          <a:lstStyle>
            <a:lvl1pPr marL="0" indent="0">
              <a:buNone/>
              <a:defRPr sz="1500"/>
            </a:lvl1pPr>
            <a:lvl2pPr>
              <a:defRPr sz="1500"/>
            </a:lvl2pPr>
            <a:lvl3pPr>
              <a:defRPr sz="1500"/>
            </a:lvl3pPr>
            <a:lvl4pPr>
              <a:defRPr sz="1500"/>
            </a:lvl4pPr>
            <a:lvl5pPr>
              <a:defRPr sz="15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721832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3D352B04-96E6-839B-9D92-EE98385C4D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062836" y="686475"/>
            <a:ext cx="7774629" cy="6193018"/>
          </a:xfrm>
          <a:custGeom>
            <a:avLst/>
            <a:gdLst>
              <a:gd name="connsiteX0" fmla="*/ 3887320 w 7774629"/>
              <a:gd name="connsiteY0" fmla="*/ 0 h 6193018"/>
              <a:gd name="connsiteX1" fmla="*/ 7774629 w 7774629"/>
              <a:gd name="connsiteY1" fmla="*/ 3884811 h 6193018"/>
              <a:gd name="connsiteX2" fmla="*/ 7774629 w 7774629"/>
              <a:gd name="connsiteY2" fmla="*/ 6193018 h 6193018"/>
              <a:gd name="connsiteX3" fmla="*/ 0 w 7774629"/>
              <a:gd name="connsiteY3" fmla="*/ 6193018 h 6193018"/>
              <a:gd name="connsiteX4" fmla="*/ 0 w 7774629"/>
              <a:gd name="connsiteY4" fmla="*/ 3884811 h 6193018"/>
              <a:gd name="connsiteX5" fmla="*/ 3887320 w 7774629"/>
              <a:gd name="connsiteY5" fmla="*/ 0 h 61930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774629" h="6193018">
                <a:moveTo>
                  <a:pt x="3887320" y="0"/>
                </a:moveTo>
                <a:cubicBezTo>
                  <a:pt x="6034243" y="0"/>
                  <a:pt x="7774629" y="1739299"/>
                  <a:pt x="7774629" y="3884811"/>
                </a:cubicBezTo>
                <a:lnTo>
                  <a:pt x="7774629" y="6193018"/>
                </a:lnTo>
                <a:lnTo>
                  <a:pt x="0" y="6193018"/>
                </a:lnTo>
                <a:lnTo>
                  <a:pt x="0" y="3884811"/>
                </a:lnTo>
                <a:cubicBezTo>
                  <a:pt x="0" y="1739299"/>
                  <a:pt x="1740414" y="0"/>
                  <a:pt x="3887320" y="0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  <a:alpha val="99000"/>
            </a:schemeClr>
          </a:solidFill>
          <a:ln w="543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723D98FB-5EB7-A8DF-8470-B23A80D669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610252" y="1"/>
            <a:ext cx="2273668" cy="3147998"/>
          </a:xfrm>
          <a:custGeom>
            <a:avLst/>
            <a:gdLst>
              <a:gd name="connsiteX0" fmla="*/ 183295 w 2273668"/>
              <a:gd name="connsiteY0" fmla="*/ 0 h 3147998"/>
              <a:gd name="connsiteX1" fmla="*/ 2273668 w 2273668"/>
              <a:gd name="connsiteY1" fmla="*/ 0 h 3147998"/>
              <a:gd name="connsiteX2" fmla="*/ 2273668 w 2273668"/>
              <a:gd name="connsiteY2" fmla="*/ 3147998 h 3147998"/>
              <a:gd name="connsiteX3" fmla="*/ 2096300 w 2273668"/>
              <a:gd name="connsiteY3" fmla="*/ 3147998 h 3147998"/>
              <a:gd name="connsiteX4" fmla="*/ 2033714 w 2273668"/>
              <a:gd name="connsiteY4" fmla="*/ 3144814 h 3147998"/>
              <a:gd name="connsiteX5" fmla="*/ 0 w 2273668"/>
              <a:gd name="connsiteY5" fmla="*/ 886966 h 3147998"/>
              <a:gd name="connsiteX6" fmla="*/ 178732 w 2273668"/>
              <a:gd name="connsiteY6" fmla="*/ 9417 h 314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273668" h="3147998">
                <a:moveTo>
                  <a:pt x="183295" y="0"/>
                </a:moveTo>
                <a:lnTo>
                  <a:pt x="2273668" y="0"/>
                </a:lnTo>
                <a:lnTo>
                  <a:pt x="2273668" y="3147998"/>
                </a:lnTo>
                <a:lnTo>
                  <a:pt x="2096300" y="3147998"/>
                </a:lnTo>
                <a:lnTo>
                  <a:pt x="2033714" y="3144814"/>
                </a:lnTo>
                <a:cubicBezTo>
                  <a:pt x="895944" y="3028420"/>
                  <a:pt x="0" y="2060597"/>
                  <a:pt x="0" y="886966"/>
                </a:cubicBezTo>
                <a:cubicBezTo>
                  <a:pt x="0" y="576250"/>
                  <a:pt x="63712" y="279606"/>
                  <a:pt x="178732" y="9417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4550F3CE-BAE9-3916-42CA-F4D906FA51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883919" y="2"/>
            <a:ext cx="2254928" cy="3141557"/>
          </a:xfrm>
          <a:custGeom>
            <a:avLst/>
            <a:gdLst>
              <a:gd name="connsiteX0" fmla="*/ 0 w 2254928"/>
              <a:gd name="connsiteY0" fmla="*/ 0 h 3141557"/>
              <a:gd name="connsiteX1" fmla="*/ 2080472 w 2254928"/>
              <a:gd name="connsiteY1" fmla="*/ 0 h 3141557"/>
              <a:gd name="connsiteX2" fmla="*/ 2154269 w 2254928"/>
              <a:gd name="connsiteY2" fmla="*/ 202607 h 3141557"/>
              <a:gd name="connsiteX3" fmla="*/ 2254928 w 2254928"/>
              <a:gd name="connsiteY3" fmla="*/ 871976 h 3141557"/>
              <a:gd name="connsiteX4" fmla="*/ 231934 w 2254928"/>
              <a:gd name="connsiteY4" fmla="*/ 3128339 h 3141557"/>
              <a:gd name="connsiteX5" fmla="*/ 19 w 2254928"/>
              <a:gd name="connsiteY5" fmla="*/ 3141557 h 3141557"/>
              <a:gd name="connsiteX6" fmla="*/ 0 w 2254928"/>
              <a:gd name="connsiteY6" fmla="*/ 3141557 h 3141557"/>
              <a:gd name="connsiteX7" fmla="*/ 0 w 2254928"/>
              <a:gd name="connsiteY7" fmla="*/ 2729990 h 3141557"/>
              <a:gd name="connsiteX8" fmla="*/ 0 w 2254928"/>
              <a:gd name="connsiteY8" fmla="*/ 2344136 h 3141557"/>
              <a:gd name="connsiteX9" fmla="*/ 0 w 2254928"/>
              <a:gd name="connsiteY9" fmla="*/ 1983167 h 3141557"/>
              <a:gd name="connsiteX10" fmla="*/ 0 w 2254928"/>
              <a:gd name="connsiteY10" fmla="*/ 1646252 h 3141557"/>
              <a:gd name="connsiteX11" fmla="*/ 0 w 2254928"/>
              <a:gd name="connsiteY11" fmla="*/ 1332565 h 3141557"/>
              <a:gd name="connsiteX12" fmla="*/ 0 w 2254928"/>
              <a:gd name="connsiteY12" fmla="*/ 1041273 h 3141557"/>
              <a:gd name="connsiteX13" fmla="*/ 0 w 2254928"/>
              <a:gd name="connsiteY13" fmla="*/ 771549 h 3141557"/>
              <a:gd name="connsiteX14" fmla="*/ 0 w 2254928"/>
              <a:gd name="connsiteY14" fmla="*/ 522561 h 3141557"/>
              <a:gd name="connsiteX15" fmla="*/ 0 w 2254928"/>
              <a:gd name="connsiteY15" fmla="*/ 293482 h 3141557"/>
              <a:gd name="connsiteX16" fmla="*/ 0 w 2254928"/>
              <a:gd name="connsiteY16" fmla="*/ 83481 h 31415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254928" h="3141557">
                <a:moveTo>
                  <a:pt x="0" y="0"/>
                </a:moveTo>
                <a:lnTo>
                  <a:pt x="2080472" y="0"/>
                </a:lnTo>
                <a:lnTo>
                  <a:pt x="2154269" y="202607"/>
                </a:lnTo>
                <a:cubicBezTo>
                  <a:pt x="2219730" y="414134"/>
                  <a:pt x="2254928" y="638939"/>
                  <a:pt x="2254928" y="871976"/>
                </a:cubicBezTo>
                <a:cubicBezTo>
                  <a:pt x="2254928" y="2045607"/>
                  <a:pt x="1374977" y="3005515"/>
                  <a:pt x="231934" y="3128339"/>
                </a:cubicBezTo>
                <a:lnTo>
                  <a:pt x="19" y="3141557"/>
                </a:lnTo>
                <a:lnTo>
                  <a:pt x="0" y="3141557"/>
                </a:lnTo>
                <a:lnTo>
                  <a:pt x="0" y="2729990"/>
                </a:lnTo>
                <a:lnTo>
                  <a:pt x="0" y="2344136"/>
                </a:lnTo>
                <a:lnTo>
                  <a:pt x="0" y="1983167"/>
                </a:lnTo>
                <a:lnTo>
                  <a:pt x="0" y="1646252"/>
                </a:lnTo>
                <a:lnTo>
                  <a:pt x="0" y="1332565"/>
                </a:lnTo>
                <a:lnTo>
                  <a:pt x="0" y="1041273"/>
                </a:lnTo>
                <a:lnTo>
                  <a:pt x="0" y="771549"/>
                </a:lnTo>
                <a:lnTo>
                  <a:pt x="0" y="522561"/>
                </a:lnTo>
                <a:lnTo>
                  <a:pt x="0" y="293482"/>
                </a:lnTo>
                <a:lnTo>
                  <a:pt x="0" y="83481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D83F65A0-0C52-48AD-DC5D-B5D3BF3CC1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395730" y="2"/>
            <a:ext cx="2959203" cy="2352793"/>
          </a:xfrm>
          <a:custGeom>
            <a:avLst/>
            <a:gdLst>
              <a:gd name="connsiteX0" fmla="*/ 289830 w 2959203"/>
              <a:gd name="connsiteY0" fmla="*/ 0 h 2352793"/>
              <a:gd name="connsiteX1" fmla="*/ 2669374 w 2959203"/>
              <a:gd name="connsiteY1" fmla="*/ 0 h 2352793"/>
              <a:gd name="connsiteX2" fmla="*/ 2706511 w 2959203"/>
              <a:gd name="connsiteY2" fmla="*/ 49584 h 2352793"/>
              <a:gd name="connsiteX3" fmla="*/ 2951565 w 2959203"/>
              <a:gd name="connsiteY3" fmla="*/ 724493 h 2352793"/>
              <a:gd name="connsiteX4" fmla="*/ 2959203 w 2959203"/>
              <a:gd name="connsiteY4" fmla="*/ 875514 h 2352793"/>
              <a:gd name="connsiteX5" fmla="*/ 2959203 w 2959203"/>
              <a:gd name="connsiteY5" fmla="*/ 875554 h 2352793"/>
              <a:gd name="connsiteX6" fmla="*/ 2951565 w 2959203"/>
              <a:gd name="connsiteY6" fmla="*/ 1026575 h 2352793"/>
              <a:gd name="connsiteX7" fmla="*/ 1479602 w 2959203"/>
              <a:gd name="connsiteY7" fmla="*/ 2352793 h 2352793"/>
              <a:gd name="connsiteX8" fmla="*/ 0 w 2959203"/>
              <a:gd name="connsiteY8" fmla="*/ 875534 h 2352793"/>
              <a:gd name="connsiteX9" fmla="*/ 252694 w 2959203"/>
              <a:gd name="connsiteY9" fmla="*/ 49584 h 23527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959203" h="2352793">
                <a:moveTo>
                  <a:pt x="289830" y="0"/>
                </a:moveTo>
                <a:lnTo>
                  <a:pt x="2669374" y="0"/>
                </a:lnTo>
                <a:lnTo>
                  <a:pt x="2706511" y="49584"/>
                </a:lnTo>
                <a:cubicBezTo>
                  <a:pt x="2839459" y="246061"/>
                  <a:pt x="2926309" y="476187"/>
                  <a:pt x="2951565" y="724493"/>
                </a:cubicBezTo>
                <a:lnTo>
                  <a:pt x="2959203" y="875514"/>
                </a:lnTo>
                <a:lnTo>
                  <a:pt x="2959203" y="875554"/>
                </a:lnTo>
                <a:lnTo>
                  <a:pt x="2951565" y="1026575"/>
                </a:lnTo>
                <a:cubicBezTo>
                  <a:pt x="2875795" y="1771492"/>
                  <a:pt x="2245691" y="2352793"/>
                  <a:pt x="1479602" y="2352793"/>
                </a:cubicBezTo>
                <a:cubicBezTo>
                  <a:pt x="662440" y="2352793"/>
                  <a:pt x="0" y="1691401"/>
                  <a:pt x="0" y="875534"/>
                </a:cubicBezTo>
                <a:cubicBezTo>
                  <a:pt x="0" y="569583"/>
                  <a:pt x="93156" y="285356"/>
                  <a:pt x="252694" y="4958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F8FA7F58-C470-6376-9DB1-DE7034C491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390854" y="3130662"/>
            <a:ext cx="3106248" cy="3748831"/>
          </a:xfrm>
          <a:custGeom>
            <a:avLst/>
            <a:gdLst>
              <a:gd name="connsiteX0" fmla="*/ 0 w 3106248"/>
              <a:gd name="connsiteY0" fmla="*/ 0 h 3748831"/>
              <a:gd name="connsiteX1" fmla="*/ 3106248 w 3106248"/>
              <a:gd name="connsiteY1" fmla="*/ 3748831 h 3748831"/>
              <a:gd name="connsiteX2" fmla="*/ 0 w 3106248"/>
              <a:gd name="connsiteY2" fmla="*/ 3748831 h 37488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106248" h="3748831">
                <a:moveTo>
                  <a:pt x="0" y="0"/>
                </a:moveTo>
                <a:lnTo>
                  <a:pt x="3106248" y="3748831"/>
                </a:lnTo>
                <a:lnTo>
                  <a:pt x="0" y="3748831"/>
                </a:lnTo>
                <a:close/>
              </a:path>
            </a:pathLst>
          </a:custGeom>
          <a:solidFill>
            <a:schemeClr val="accent2">
              <a:alpha val="99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B27C9E57-563E-7980-7B3C-45FAD9C386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3130661"/>
            <a:ext cx="1400640" cy="3748832"/>
          </a:xfrm>
          <a:custGeom>
            <a:avLst/>
            <a:gdLst>
              <a:gd name="connsiteX0" fmla="*/ 1400640 w 1400640"/>
              <a:gd name="connsiteY0" fmla="*/ 0 h 3748832"/>
              <a:gd name="connsiteX1" fmla="*/ 1400640 w 1400640"/>
              <a:gd name="connsiteY1" fmla="*/ 3748832 h 3748832"/>
              <a:gd name="connsiteX2" fmla="*/ 0 w 1400640"/>
              <a:gd name="connsiteY2" fmla="*/ 3748832 h 3748832"/>
              <a:gd name="connsiteX3" fmla="*/ 0 w 1400640"/>
              <a:gd name="connsiteY3" fmla="*/ 1684743 h 37488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00640" h="3748832">
                <a:moveTo>
                  <a:pt x="1400640" y="0"/>
                </a:moveTo>
                <a:lnTo>
                  <a:pt x="1400640" y="3748832"/>
                </a:lnTo>
                <a:lnTo>
                  <a:pt x="0" y="3748832"/>
                </a:lnTo>
                <a:lnTo>
                  <a:pt x="0" y="1684743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2895600" y="1699591"/>
            <a:ext cx="6400800" cy="2844977"/>
          </a:xfrm>
        </p:spPr>
        <p:txBody>
          <a:bodyPr anchor="b" anchorCtr="0">
            <a:noAutofit/>
          </a:bodyPr>
          <a:lstStyle>
            <a:lvl1pPr>
              <a:lnSpc>
                <a:spcPct val="100000"/>
              </a:lnSpc>
              <a:defRPr sz="44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2895600" y="4598948"/>
            <a:ext cx="6400800" cy="847695"/>
          </a:xfrm>
        </p:spPr>
        <p:txBody>
          <a:bodyPr lIns="0" tIns="0" rIns="0" bIns="0" anchor="ctr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2400">
                <a:solidFill>
                  <a:schemeClr val="accent6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16817894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2459EA3C-8B88-5F1F-531E-7DA7DE5571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0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760938" y="731520"/>
            <a:ext cx="10665089" cy="1362057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latin typeface="+mn-lt"/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>
              <a:defRPr>
                <a:latin typeface="+mn-lt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 hasCustomPrompt="1"/>
          </p:nvPr>
        </p:nvSpPr>
        <p:spPr>
          <a:xfrm>
            <a:off x="539496" y="2103120"/>
            <a:ext cx="11119104" cy="44348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208042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B0C0F070-237F-C60F-3458-4D4D9BA0A2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866106" y="0"/>
            <a:ext cx="2325894" cy="2180854"/>
          </a:xfrm>
          <a:custGeom>
            <a:avLst/>
            <a:gdLst>
              <a:gd name="connsiteX0" fmla="*/ 2066927 w 2325894"/>
              <a:gd name="connsiteY0" fmla="*/ 0 h 2180854"/>
              <a:gd name="connsiteX1" fmla="*/ 2098882 w 2325894"/>
              <a:gd name="connsiteY1" fmla="*/ 0 h 2180854"/>
              <a:gd name="connsiteX2" fmla="*/ 2128893 w 2325894"/>
              <a:gd name="connsiteY2" fmla="*/ 44463 h 2180854"/>
              <a:gd name="connsiteX3" fmla="*/ 2269798 w 2325894"/>
              <a:gd name="connsiteY3" fmla="*/ 120493 h 2180854"/>
              <a:gd name="connsiteX4" fmla="*/ 2325894 w 2325894"/>
              <a:gd name="connsiteY4" fmla="*/ 126162 h 2180854"/>
              <a:gd name="connsiteX5" fmla="*/ 2325894 w 2325894"/>
              <a:gd name="connsiteY5" fmla="*/ 149263 h 2180854"/>
              <a:gd name="connsiteX6" fmla="*/ 2265120 w 2325894"/>
              <a:gd name="connsiteY6" fmla="*/ 143117 h 2180854"/>
              <a:gd name="connsiteX7" fmla="*/ 2075647 w 2325894"/>
              <a:gd name="connsiteY7" fmla="*/ 16048 h 2180854"/>
              <a:gd name="connsiteX8" fmla="*/ 1926448 w 2325894"/>
              <a:gd name="connsiteY8" fmla="*/ 0 h 2180854"/>
              <a:gd name="connsiteX9" fmla="*/ 1950522 w 2325894"/>
              <a:gd name="connsiteY9" fmla="*/ 0 h 2180854"/>
              <a:gd name="connsiteX10" fmla="*/ 1952130 w 2325894"/>
              <a:gd name="connsiteY10" fmla="*/ 5167 h 2180854"/>
              <a:gd name="connsiteX11" fmla="*/ 2244242 w 2325894"/>
              <a:gd name="connsiteY11" fmla="*/ 244834 h 2180854"/>
              <a:gd name="connsiteX12" fmla="*/ 2325894 w 2325894"/>
              <a:gd name="connsiteY12" fmla="*/ 253091 h 2180854"/>
              <a:gd name="connsiteX13" fmla="*/ 2325894 w 2325894"/>
              <a:gd name="connsiteY13" fmla="*/ 276192 h 2180854"/>
              <a:gd name="connsiteX14" fmla="*/ 2239598 w 2325894"/>
              <a:gd name="connsiteY14" fmla="*/ 267464 h 2180854"/>
              <a:gd name="connsiteX15" fmla="*/ 1930848 w 2325894"/>
              <a:gd name="connsiteY15" fmla="*/ 14141 h 2180854"/>
              <a:gd name="connsiteX16" fmla="*/ 1794114 w 2325894"/>
              <a:gd name="connsiteY16" fmla="*/ 0 h 2180854"/>
              <a:gd name="connsiteX17" fmla="*/ 1818202 w 2325894"/>
              <a:gd name="connsiteY17" fmla="*/ 0 h 2180854"/>
              <a:gd name="connsiteX18" fmla="*/ 1835170 w 2325894"/>
              <a:gd name="connsiteY18" fmla="*/ 54535 h 2180854"/>
              <a:gd name="connsiteX19" fmla="*/ 2218687 w 2325894"/>
              <a:gd name="connsiteY19" fmla="*/ 369191 h 2180854"/>
              <a:gd name="connsiteX20" fmla="*/ 2325894 w 2325894"/>
              <a:gd name="connsiteY20" fmla="*/ 380032 h 2180854"/>
              <a:gd name="connsiteX21" fmla="*/ 2325894 w 2325894"/>
              <a:gd name="connsiteY21" fmla="*/ 403132 h 2180854"/>
              <a:gd name="connsiteX22" fmla="*/ 2214043 w 2325894"/>
              <a:gd name="connsiteY22" fmla="*/ 391825 h 2180854"/>
              <a:gd name="connsiteX23" fmla="*/ 1813889 w 2325894"/>
              <a:gd name="connsiteY23" fmla="*/ 63559 h 2180854"/>
              <a:gd name="connsiteX24" fmla="*/ 1661683 w 2325894"/>
              <a:gd name="connsiteY24" fmla="*/ 0 h 2180854"/>
              <a:gd name="connsiteX25" fmla="*/ 1685874 w 2325894"/>
              <a:gd name="connsiteY25" fmla="*/ 0 h 2180854"/>
              <a:gd name="connsiteX26" fmla="*/ 1718212 w 2325894"/>
              <a:gd name="connsiteY26" fmla="*/ 103965 h 2180854"/>
              <a:gd name="connsiteX27" fmla="*/ 2193133 w 2325894"/>
              <a:gd name="connsiteY27" fmla="*/ 493659 h 2180854"/>
              <a:gd name="connsiteX28" fmla="*/ 2325894 w 2325894"/>
              <a:gd name="connsiteY28" fmla="*/ 507083 h 2180854"/>
              <a:gd name="connsiteX29" fmla="*/ 2325894 w 2325894"/>
              <a:gd name="connsiteY29" fmla="*/ 530183 h 2180854"/>
              <a:gd name="connsiteX30" fmla="*/ 2188450 w 2325894"/>
              <a:gd name="connsiteY30" fmla="*/ 516288 h 2180854"/>
              <a:gd name="connsiteX31" fmla="*/ 1696817 w 2325894"/>
              <a:gd name="connsiteY31" fmla="*/ 112939 h 2180854"/>
              <a:gd name="connsiteX32" fmla="*/ 1531553 w 2325894"/>
              <a:gd name="connsiteY32" fmla="*/ 0 h 2180854"/>
              <a:gd name="connsiteX33" fmla="*/ 1554659 w 2325894"/>
              <a:gd name="connsiteY33" fmla="*/ 0 h 2180854"/>
              <a:gd name="connsiteX34" fmla="*/ 1555243 w 2325894"/>
              <a:gd name="connsiteY34" fmla="*/ 5776 h 2180854"/>
              <a:gd name="connsiteX35" fmla="*/ 2245588 w 2325894"/>
              <a:gd name="connsiteY35" fmla="*/ 629962 h 2180854"/>
              <a:gd name="connsiteX36" fmla="*/ 2325894 w 2325894"/>
              <a:gd name="connsiteY36" fmla="*/ 634030 h 2180854"/>
              <a:gd name="connsiteX37" fmla="*/ 2325894 w 2325894"/>
              <a:gd name="connsiteY37" fmla="*/ 657131 h 2180854"/>
              <a:gd name="connsiteX38" fmla="*/ 2243214 w 2325894"/>
              <a:gd name="connsiteY38" fmla="*/ 652943 h 2180854"/>
              <a:gd name="connsiteX39" fmla="*/ 1532607 w 2325894"/>
              <a:gd name="connsiteY39" fmla="*/ 10419 h 2180854"/>
              <a:gd name="connsiteX40" fmla="*/ 1404609 w 2325894"/>
              <a:gd name="connsiteY40" fmla="*/ 0 h 2180854"/>
              <a:gd name="connsiteX41" fmla="*/ 1427709 w 2325894"/>
              <a:gd name="connsiteY41" fmla="*/ 0 h 2180854"/>
              <a:gd name="connsiteX42" fmla="*/ 1430873 w 2325894"/>
              <a:gd name="connsiteY42" fmla="*/ 31287 h 2180854"/>
              <a:gd name="connsiteX43" fmla="*/ 2232606 w 2325894"/>
              <a:gd name="connsiteY43" fmla="*/ 756233 h 2180854"/>
              <a:gd name="connsiteX44" fmla="*/ 2325894 w 2325894"/>
              <a:gd name="connsiteY44" fmla="*/ 760959 h 2180854"/>
              <a:gd name="connsiteX45" fmla="*/ 2325894 w 2325894"/>
              <a:gd name="connsiteY45" fmla="*/ 784060 h 2180854"/>
              <a:gd name="connsiteX46" fmla="*/ 2230270 w 2325894"/>
              <a:gd name="connsiteY46" fmla="*/ 779216 h 2180854"/>
              <a:gd name="connsiteX47" fmla="*/ 1408246 w 2325894"/>
              <a:gd name="connsiteY47" fmla="*/ 35964 h 2180854"/>
              <a:gd name="connsiteX48" fmla="*/ 1274343 w 2325894"/>
              <a:gd name="connsiteY48" fmla="*/ 0 h 2180854"/>
              <a:gd name="connsiteX49" fmla="*/ 1300756 w 2325894"/>
              <a:gd name="connsiteY49" fmla="*/ 0 h 2180854"/>
              <a:gd name="connsiteX50" fmla="*/ 1306507 w 2325894"/>
              <a:gd name="connsiteY50" fmla="*/ 56884 h 2180854"/>
              <a:gd name="connsiteX51" fmla="*/ 2219643 w 2325894"/>
              <a:gd name="connsiteY51" fmla="*/ 882640 h 2180854"/>
              <a:gd name="connsiteX52" fmla="*/ 2325894 w 2325894"/>
              <a:gd name="connsiteY52" fmla="*/ 888022 h 2180854"/>
              <a:gd name="connsiteX53" fmla="*/ 2325894 w 2325894"/>
              <a:gd name="connsiteY53" fmla="*/ 911123 h 2180854"/>
              <a:gd name="connsiteX54" fmla="*/ 2217286 w 2325894"/>
              <a:gd name="connsiteY54" fmla="*/ 905621 h 2180854"/>
              <a:gd name="connsiteX55" fmla="*/ 1283761 w 2325894"/>
              <a:gd name="connsiteY55" fmla="*/ 61528 h 2180854"/>
              <a:gd name="connsiteX56" fmla="*/ 1146071 w 2325894"/>
              <a:gd name="connsiteY56" fmla="*/ 0 h 2180854"/>
              <a:gd name="connsiteX57" fmla="*/ 1169414 w 2325894"/>
              <a:gd name="connsiteY57" fmla="*/ 0 h 2180854"/>
              <a:gd name="connsiteX58" fmla="*/ 1182030 w 2325894"/>
              <a:gd name="connsiteY58" fmla="*/ 82429 h 2180854"/>
              <a:gd name="connsiteX59" fmla="*/ 2206679 w 2325894"/>
              <a:gd name="connsiteY59" fmla="*/ 1008912 h 2180854"/>
              <a:gd name="connsiteX60" fmla="*/ 2325894 w 2325894"/>
              <a:gd name="connsiteY60" fmla="*/ 1014951 h 2180854"/>
              <a:gd name="connsiteX61" fmla="*/ 2325894 w 2325894"/>
              <a:gd name="connsiteY61" fmla="*/ 1038052 h 2180854"/>
              <a:gd name="connsiteX62" fmla="*/ 2204323 w 2325894"/>
              <a:gd name="connsiteY62" fmla="*/ 1031893 h 2180854"/>
              <a:gd name="connsiteX63" fmla="*/ 1159398 w 2325894"/>
              <a:gd name="connsiteY63" fmla="*/ 87072 h 2180854"/>
              <a:gd name="connsiteX64" fmla="*/ 1017789 w 2325894"/>
              <a:gd name="connsiteY64" fmla="*/ 0 h 2180854"/>
              <a:gd name="connsiteX65" fmla="*/ 1041132 w 2325894"/>
              <a:gd name="connsiteY65" fmla="*/ 0 h 2180854"/>
              <a:gd name="connsiteX66" fmla="*/ 1057661 w 2325894"/>
              <a:gd name="connsiteY66" fmla="*/ 107992 h 2180854"/>
              <a:gd name="connsiteX67" fmla="*/ 2193716 w 2325894"/>
              <a:gd name="connsiteY67" fmla="*/ 1135208 h 2180854"/>
              <a:gd name="connsiteX68" fmla="*/ 2325894 w 2325894"/>
              <a:gd name="connsiteY68" fmla="*/ 1141903 h 2180854"/>
              <a:gd name="connsiteX69" fmla="*/ 2325894 w 2325894"/>
              <a:gd name="connsiteY69" fmla="*/ 1165004 h 2180854"/>
              <a:gd name="connsiteX70" fmla="*/ 2191361 w 2325894"/>
              <a:gd name="connsiteY70" fmla="*/ 1158189 h 2180854"/>
              <a:gd name="connsiteX71" fmla="*/ 1035029 w 2325894"/>
              <a:gd name="connsiteY71" fmla="*/ 112636 h 2180854"/>
              <a:gd name="connsiteX72" fmla="*/ 889397 w 2325894"/>
              <a:gd name="connsiteY72" fmla="*/ 0 h 2180854"/>
              <a:gd name="connsiteX73" fmla="*/ 912837 w 2325894"/>
              <a:gd name="connsiteY73" fmla="*/ 0 h 2180854"/>
              <a:gd name="connsiteX74" fmla="*/ 933296 w 2325894"/>
              <a:gd name="connsiteY74" fmla="*/ 133667 h 2180854"/>
              <a:gd name="connsiteX75" fmla="*/ 2180754 w 2325894"/>
              <a:gd name="connsiteY75" fmla="*/ 1261608 h 2180854"/>
              <a:gd name="connsiteX76" fmla="*/ 2325894 w 2325894"/>
              <a:gd name="connsiteY76" fmla="*/ 1268960 h 2180854"/>
              <a:gd name="connsiteX77" fmla="*/ 2325894 w 2325894"/>
              <a:gd name="connsiteY77" fmla="*/ 1292061 h 2180854"/>
              <a:gd name="connsiteX78" fmla="*/ 2178378 w 2325894"/>
              <a:gd name="connsiteY78" fmla="*/ 1284588 h 2180854"/>
              <a:gd name="connsiteX79" fmla="*/ 910550 w 2325894"/>
              <a:gd name="connsiteY79" fmla="*/ 138199 h 2180854"/>
              <a:gd name="connsiteX80" fmla="*/ 761929 w 2325894"/>
              <a:gd name="connsiteY80" fmla="*/ 0 h 2180854"/>
              <a:gd name="connsiteX81" fmla="*/ 785032 w 2325894"/>
              <a:gd name="connsiteY81" fmla="*/ 0 h 2180854"/>
              <a:gd name="connsiteX82" fmla="*/ 785312 w 2325894"/>
              <a:gd name="connsiteY82" fmla="*/ 5523 h 2180854"/>
              <a:gd name="connsiteX83" fmla="*/ 2167790 w 2325894"/>
              <a:gd name="connsiteY83" fmla="*/ 1387884 h 2180854"/>
              <a:gd name="connsiteX84" fmla="*/ 2325894 w 2325894"/>
              <a:gd name="connsiteY84" fmla="*/ 1395894 h 2180854"/>
              <a:gd name="connsiteX85" fmla="*/ 2325894 w 2325894"/>
              <a:gd name="connsiteY85" fmla="*/ 1418995 h 2180854"/>
              <a:gd name="connsiteX86" fmla="*/ 2165434 w 2325894"/>
              <a:gd name="connsiteY86" fmla="*/ 1410866 h 2180854"/>
              <a:gd name="connsiteX87" fmla="*/ 762328 w 2325894"/>
              <a:gd name="connsiteY87" fmla="*/ 7877 h 2180854"/>
              <a:gd name="connsiteX88" fmla="*/ 634980 w 2325894"/>
              <a:gd name="connsiteY88" fmla="*/ 0 h 2180854"/>
              <a:gd name="connsiteX89" fmla="*/ 658083 w 2325894"/>
              <a:gd name="connsiteY89" fmla="*/ 0 h 2180854"/>
              <a:gd name="connsiteX90" fmla="*/ 659019 w 2325894"/>
              <a:gd name="connsiteY90" fmla="*/ 18476 h 2180854"/>
              <a:gd name="connsiteX91" fmla="*/ 2154827 w 2325894"/>
              <a:gd name="connsiteY91" fmla="*/ 1514157 h 2180854"/>
              <a:gd name="connsiteX92" fmla="*/ 2325894 w 2325894"/>
              <a:gd name="connsiteY92" fmla="*/ 1522823 h 2180854"/>
              <a:gd name="connsiteX93" fmla="*/ 2325894 w 2325894"/>
              <a:gd name="connsiteY93" fmla="*/ 1545924 h 2180854"/>
              <a:gd name="connsiteX94" fmla="*/ 2152472 w 2325894"/>
              <a:gd name="connsiteY94" fmla="*/ 1537138 h 2180854"/>
              <a:gd name="connsiteX95" fmla="*/ 636036 w 2325894"/>
              <a:gd name="connsiteY95" fmla="*/ 20831 h 2180854"/>
              <a:gd name="connsiteX96" fmla="*/ 507911 w 2325894"/>
              <a:gd name="connsiteY96" fmla="*/ 0 h 2180854"/>
              <a:gd name="connsiteX97" fmla="*/ 531128 w 2325894"/>
              <a:gd name="connsiteY97" fmla="*/ 0 h 2180854"/>
              <a:gd name="connsiteX98" fmla="*/ 532727 w 2325894"/>
              <a:gd name="connsiteY98" fmla="*/ 31559 h 2180854"/>
              <a:gd name="connsiteX99" fmla="*/ 2141864 w 2325894"/>
              <a:gd name="connsiteY99" fmla="*/ 1640562 h 2180854"/>
              <a:gd name="connsiteX100" fmla="*/ 2325894 w 2325894"/>
              <a:gd name="connsiteY100" fmla="*/ 1649885 h 2180854"/>
              <a:gd name="connsiteX101" fmla="*/ 2325894 w 2325894"/>
              <a:gd name="connsiteY101" fmla="*/ 1672981 h 2180854"/>
              <a:gd name="connsiteX102" fmla="*/ 2139488 w 2325894"/>
              <a:gd name="connsiteY102" fmla="*/ 1663539 h 2180854"/>
              <a:gd name="connsiteX103" fmla="*/ 509624 w 2325894"/>
              <a:gd name="connsiteY103" fmla="*/ 33818 h 2180854"/>
              <a:gd name="connsiteX104" fmla="*/ 380961 w 2325894"/>
              <a:gd name="connsiteY104" fmla="*/ 0 h 2180854"/>
              <a:gd name="connsiteX105" fmla="*/ 404065 w 2325894"/>
              <a:gd name="connsiteY105" fmla="*/ 0 h 2180854"/>
              <a:gd name="connsiteX106" fmla="*/ 406316 w 2325894"/>
              <a:gd name="connsiteY106" fmla="*/ 44437 h 2180854"/>
              <a:gd name="connsiteX107" fmla="*/ 2128900 w 2325894"/>
              <a:gd name="connsiteY107" fmla="*/ 1766854 h 2180854"/>
              <a:gd name="connsiteX108" fmla="*/ 2325894 w 2325894"/>
              <a:gd name="connsiteY108" fmla="*/ 1776833 h 2180854"/>
              <a:gd name="connsiteX109" fmla="*/ 2325894 w 2325894"/>
              <a:gd name="connsiteY109" fmla="*/ 1799934 h 2180854"/>
              <a:gd name="connsiteX110" fmla="*/ 2126525 w 2325894"/>
              <a:gd name="connsiteY110" fmla="*/ 1789835 h 2180854"/>
              <a:gd name="connsiteX111" fmla="*/ 383332 w 2325894"/>
              <a:gd name="connsiteY111" fmla="*/ 46792 h 2180854"/>
              <a:gd name="connsiteX112" fmla="*/ 254013 w 2325894"/>
              <a:gd name="connsiteY112" fmla="*/ 0 h 2180854"/>
              <a:gd name="connsiteX113" fmla="*/ 277116 w 2325894"/>
              <a:gd name="connsiteY113" fmla="*/ 0 h 2180854"/>
              <a:gd name="connsiteX114" fmla="*/ 280023 w 2325894"/>
              <a:gd name="connsiteY114" fmla="*/ 57371 h 2180854"/>
              <a:gd name="connsiteX115" fmla="*/ 2115917 w 2325894"/>
              <a:gd name="connsiteY115" fmla="*/ 1893125 h 2180854"/>
              <a:gd name="connsiteX116" fmla="*/ 2325894 w 2325894"/>
              <a:gd name="connsiteY116" fmla="*/ 1903762 h 2180854"/>
              <a:gd name="connsiteX117" fmla="*/ 2325894 w 2325894"/>
              <a:gd name="connsiteY117" fmla="*/ 1926863 h 2180854"/>
              <a:gd name="connsiteX118" fmla="*/ 2113563 w 2325894"/>
              <a:gd name="connsiteY118" fmla="*/ 1916107 h 2180854"/>
              <a:gd name="connsiteX119" fmla="*/ 257040 w 2325894"/>
              <a:gd name="connsiteY119" fmla="*/ 59745 h 2180854"/>
              <a:gd name="connsiteX120" fmla="*/ 126949 w 2325894"/>
              <a:gd name="connsiteY120" fmla="*/ 0 h 2180854"/>
              <a:gd name="connsiteX121" fmla="*/ 150160 w 2325894"/>
              <a:gd name="connsiteY121" fmla="*/ 0 h 2180854"/>
              <a:gd name="connsiteX122" fmla="*/ 153729 w 2325894"/>
              <a:gd name="connsiteY122" fmla="*/ 70454 h 2180854"/>
              <a:gd name="connsiteX123" fmla="*/ 2102955 w 2325894"/>
              <a:gd name="connsiteY123" fmla="*/ 2019530 h 2180854"/>
              <a:gd name="connsiteX124" fmla="*/ 2325894 w 2325894"/>
              <a:gd name="connsiteY124" fmla="*/ 2030824 h 2180854"/>
              <a:gd name="connsiteX125" fmla="*/ 2325894 w 2325894"/>
              <a:gd name="connsiteY125" fmla="*/ 2053925 h 2180854"/>
              <a:gd name="connsiteX126" fmla="*/ 2100598 w 2325894"/>
              <a:gd name="connsiteY126" fmla="*/ 2042512 h 2180854"/>
              <a:gd name="connsiteX127" fmla="*/ 130633 w 2325894"/>
              <a:gd name="connsiteY127" fmla="*/ 72714 h 2180854"/>
              <a:gd name="connsiteX128" fmla="*/ 0 w 2325894"/>
              <a:gd name="connsiteY128" fmla="*/ 0 h 2180854"/>
              <a:gd name="connsiteX129" fmla="*/ 23103 w 2325894"/>
              <a:gd name="connsiteY129" fmla="*/ 0 h 2180854"/>
              <a:gd name="connsiteX130" fmla="*/ 27324 w 2325894"/>
              <a:gd name="connsiteY130" fmla="*/ 83311 h 2180854"/>
              <a:gd name="connsiteX131" fmla="*/ 2089991 w 2325894"/>
              <a:gd name="connsiteY131" fmla="*/ 2145803 h 2180854"/>
              <a:gd name="connsiteX132" fmla="*/ 2325894 w 2325894"/>
              <a:gd name="connsiteY132" fmla="*/ 2157753 h 2180854"/>
              <a:gd name="connsiteX133" fmla="*/ 2325894 w 2325894"/>
              <a:gd name="connsiteY133" fmla="*/ 2180854 h 2180854"/>
              <a:gd name="connsiteX134" fmla="*/ 2087636 w 2325894"/>
              <a:gd name="connsiteY134" fmla="*/ 2168784 h 2180854"/>
              <a:gd name="connsiteX135" fmla="*/ 4341 w 2325894"/>
              <a:gd name="connsiteY135" fmla="*/ 85667 h 21808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</a:cxnLst>
            <a:rect l="l" t="t" r="r" b="b"/>
            <a:pathLst>
              <a:path w="2325894" h="2180854">
                <a:moveTo>
                  <a:pt x="2066927" y="0"/>
                </a:moveTo>
                <a:lnTo>
                  <a:pt x="2098882" y="0"/>
                </a:lnTo>
                <a:lnTo>
                  <a:pt x="2128893" y="44463"/>
                </a:lnTo>
                <a:cubicBezTo>
                  <a:pt x="2166753" y="82308"/>
                  <a:pt x="2215417" y="109341"/>
                  <a:pt x="2269798" y="120493"/>
                </a:cubicBezTo>
                <a:lnTo>
                  <a:pt x="2325894" y="126162"/>
                </a:lnTo>
                <a:lnTo>
                  <a:pt x="2325894" y="149263"/>
                </a:lnTo>
                <a:lnTo>
                  <a:pt x="2265120" y="143117"/>
                </a:lnTo>
                <a:cubicBezTo>
                  <a:pt x="2186576" y="127002"/>
                  <a:pt x="2119077" y="80290"/>
                  <a:pt x="2075647" y="16048"/>
                </a:cubicBezTo>
                <a:close/>
                <a:moveTo>
                  <a:pt x="1926448" y="0"/>
                </a:moveTo>
                <a:lnTo>
                  <a:pt x="1950522" y="0"/>
                </a:lnTo>
                <a:lnTo>
                  <a:pt x="1952130" y="5167"/>
                </a:lnTo>
                <a:cubicBezTo>
                  <a:pt x="2003529" y="126455"/>
                  <a:pt x="2112323" y="217766"/>
                  <a:pt x="2244242" y="244834"/>
                </a:cubicBezTo>
                <a:lnTo>
                  <a:pt x="2325894" y="253091"/>
                </a:lnTo>
                <a:lnTo>
                  <a:pt x="2325894" y="276192"/>
                </a:lnTo>
                <a:lnTo>
                  <a:pt x="2239598" y="267464"/>
                </a:lnTo>
                <a:cubicBezTo>
                  <a:pt x="2100173" y="238852"/>
                  <a:pt x="1985178" y="142334"/>
                  <a:pt x="1930848" y="14141"/>
                </a:cubicBezTo>
                <a:close/>
                <a:moveTo>
                  <a:pt x="1794114" y="0"/>
                </a:moveTo>
                <a:lnTo>
                  <a:pt x="1818202" y="0"/>
                </a:lnTo>
                <a:lnTo>
                  <a:pt x="1835170" y="54535"/>
                </a:lnTo>
                <a:cubicBezTo>
                  <a:pt x="1902650" y="213778"/>
                  <a:pt x="2045483" y="333656"/>
                  <a:pt x="2218687" y="369191"/>
                </a:cubicBezTo>
                <a:lnTo>
                  <a:pt x="2325894" y="380032"/>
                </a:lnTo>
                <a:lnTo>
                  <a:pt x="2325894" y="403132"/>
                </a:lnTo>
                <a:lnTo>
                  <a:pt x="2214043" y="391825"/>
                </a:lnTo>
                <a:cubicBezTo>
                  <a:pt x="2033333" y="354761"/>
                  <a:pt x="1884299" y="229720"/>
                  <a:pt x="1813889" y="63559"/>
                </a:cubicBezTo>
                <a:close/>
                <a:moveTo>
                  <a:pt x="1661683" y="0"/>
                </a:moveTo>
                <a:lnTo>
                  <a:pt x="1685874" y="0"/>
                </a:lnTo>
                <a:lnTo>
                  <a:pt x="1718212" y="103965"/>
                </a:lnTo>
                <a:cubicBezTo>
                  <a:pt x="1801772" y="301203"/>
                  <a:pt x="1978643" y="449654"/>
                  <a:pt x="2193133" y="493659"/>
                </a:cubicBezTo>
                <a:lnTo>
                  <a:pt x="2325894" y="507083"/>
                </a:lnTo>
                <a:lnTo>
                  <a:pt x="2325894" y="530183"/>
                </a:lnTo>
                <a:lnTo>
                  <a:pt x="2188450" y="516288"/>
                </a:lnTo>
                <a:cubicBezTo>
                  <a:pt x="1966399" y="470740"/>
                  <a:pt x="1783312" y="317082"/>
                  <a:pt x="1696817" y="112939"/>
                </a:cubicBezTo>
                <a:close/>
                <a:moveTo>
                  <a:pt x="1531553" y="0"/>
                </a:moveTo>
                <a:lnTo>
                  <a:pt x="1554659" y="0"/>
                </a:lnTo>
                <a:lnTo>
                  <a:pt x="1555243" y="5776"/>
                </a:lnTo>
                <a:cubicBezTo>
                  <a:pt x="1623483" y="338327"/>
                  <a:pt x="1902268" y="594992"/>
                  <a:pt x="2245588" y="629962"/>
                </a:cubicBezTo>
                <a:lnTo>
                  <a:pt x="2325894" y="634030"/>
                </a:lnTo>
                <a:lnTo>
                  <a:pt x="2325894" y="657131"/>
                </a:lnTo>
                <a:lnTo>
                  <a:pt x="2243214" y="652943"/>
                </a:lnTo>
                <a:cubicBezTo>
                  <a:pt x="1889750" y="616944"/>
                  <a:pt x="1602834" y="352727"/>
                  <a:pt x="1532607" y="10419"/>
                </a:cubicBezTo>
                <a:close/>
                <a:moveTo>
                  <a:pt x="1404609" y="0"/>
                </a:moveTo>
                <a:lnTo>
                  <a:pt x="1427709" y="0"/>
                </a:lnTo>
                <a:lnTo>
                  <a:pt x="1430873" y="31287"/>
                </a:lnTo>
                <a:cubicBezTo>
                  <a:pt x="1510102" y="417452"/>
                  <a:pt x="1833798" y="715609"/>
                  <a:pt x="2232606" y="756233"/>
                </a:cubicBezTo>
                <a:lnTo>
                  <a:pt x="2325894" y="760959"/>
                </a:lnTo>
                <a:lnTo>
                  <a:pt x="2325894" y="784060"/>
                </a:lnTo>
                <a:lnTo>
                  <a:pt x="2230270" y="779216"/>
                </a:lnTo>
                <a:cubicBezTo>
                  <a:pt x="1821463" y="737574"/>
                  <a:pt x="1489501" y="431938"/>
                  <a:pt x="1408246" y="35964"/>
                </a:cubicBezTo>
                <a:close/>
                <a:moveTo>
                  <a:pt x="1274343" y="0"/>
                </a:moveTo>
                <a:lnTo>
                  <a:pt x="1300756" y="0"/>
                </a:lnTo>
                <a:lnTo>
                  <a:pt x="1306507" y="56884"/>
                </a:lnTo>
                <a:cubicBezTo>
                  <a:pt x="1396745" y="496788"/>
                  <a:pt x="1765420" y="836372"/>
                  <a:pt x="2219643" y="882640"/>
                </a:cubicBezTo>
                <a:lnTo>
                  <a:pt x="2325894" y="888022"/>
                </a:lnTo>
                <a:lnTo>
                  <a:pt x="2325894" y="911123"/>
                </a:lnTo>
                <a:lnTo>
                  <a:pt x="2217286" y="905621"/>
                </a:lnTo>
                <a:cubicBezTo>
                  <a:pt x="1752979" y="858324"/>
                  <a:pt x="1376027" y="511189"/>
                  <a:pt x="1283761" y="61528"/>
                </a:cubicBezTo>
                <a:close/>
                <a:moveTo>
                  <a:pt x="1146071" y="0"/>
                </a:moveTo>
                <a:lnTo>
                  <a:pt x="1169414" y="0"/>
                </a:lnTo>
                <a:lnTo>
                  <a:pt x="1182030" y="82429"/>
                </a:lnTo>
                <a:cubicBezTo>
                  <a:pt x="1283296" y="576000"/>
                  <a:pt x="1697029" y="957001"/>
                  <a:pt x="2206679" y="1008912"/>
                </a:cubicBezTo>
                <a:lnTo>
                  <a:pt x="2325894" y="1014951"/>
                </a:lnTo>
                <a:lnTo>
                  <a:pt x="2325894" y="1038052"/>
                </a:lnTo>
                <a:lnTo>
                  <a:pt x="2204323" y="1031893"/>
                </a:lnTo>
                <a:cubicBezTo>
                  <a:pt x="1684600" y="978953"/>
                  <a:pt x="1262670" y="590398"/>
                  <a:pt x="1159398" y="87072"/>
                </a:cubicBezTo>
                <a:close/>
                <a:moveTo>
                  <a:pt x="1017789" y="0"/>
                </a:moveTo>
                <a:lnTo>
                  <a:pt x="1041132" y="0"/>
                </a:lnTo>
                <a:lnTo>
                  <a:pt x="1057661" y="107992"/>
                </a:lnTo>
                <a:cubicBezTo>
                  <a:pt x="1169939" y="655229"/>
                  <a:pt x="1628650" y="1077653"/>
                  <a:pt x="2193716" y="1135208"/>
                </a:cubicBezTo>
                <a:lnTo>
                  <a:pt x="2325894" y="1141903"/>
                </a:lnTo>
                <a:lnTo>
                  <a:pt x="2325894" y="1165004"/>
                </a:lnTo>
                <a:lnTo>
                  <a:pt x="2191361" y="1158189"/>
                </a:lnTo>
                <a:cubicBezTo>
                  <a:pt x="1616222" y="1099606"/>
                  <a:pt x="1149313" y="669630"/>
                  <a:pt x="1035029" y="112636"/>
                </a:cubicBezTo>
                <a:close/>
                <a:moveTo>
                  <a:pt x="889397" y="0"/>
                </a:moveTo>
                <a:lnTo>
                  <a:pt x="912837" y="0"/>
                </a:lnTo>
                <a:lnTo>
                  <a:pt x="933296" y="133667"/>
                </a:lnTo>
                <a:cubicBezTo>
                  <a:pt x="1056582" y="734570"/>
                  <a:pt x="1560272" y="1198411"/>
                  <a:pt x="2180754" y="1261608"/>
                </a:cubicBezTo>
                <a:lnTo>
                  <a:pt x="2325894" y="1268960"/>
                </a:lnTo>
                <a:lnTo>
                  <a:pt x="2325894" y="1292061"/>
                </a:lnTo>
                <a:lnTo>
                  <a:pt x="2178378" y="1284588"/>
                </a:lnTo>
                <a:cubicBezTo>
                  <a:pt x="1547742" y="1220351"/>
                  <a:pt x="1035844" y="748879"/>
                  <a:pt x="910550" y="138199"/>
                </a:cubicBezTo>
                <a:close/>
                <a:moveTo>
                  <a:pt x="761929" y="0"/>
                </a:moveTo>
                <a:lnTo>
                  <a:pt x="785032" y="0"/>
                </a:lnTo>
                <a:lnTo>
                  <a:pt x="785312" y="5523"/>
                </a:lnTo>
                <a:cubicBezTo>
                  <a:pt x="859466" y="733364"/>
                  <a:pt x="1439889" y="1313736"/>
                  <a:pt x="2167790" y="1387884"/>
                </a:cubicBezTo>
                <a:lnTo>
                  <a:pt x="2325894" y="1395894"/>
                </a:lnTo>
                <a:lnTo>
                  <a:pt x="2325894" y="1418995"/>
                </a:lnTo>
                <a:lnTo>
                  <a:pt x="2165434" y="1410866"/>
                </a:lnTo>
                <a:cubicBezTo>
                  <a:pt x="1426685" y="1335609"/>
                  <a:pt x="837591" y="746563"/>
                  <a:pt x="762328" y="7877"/>
                </a:cubicBezTo>
                <a:close/>
                <a:moveTo>
                  <a:pt x="634980" y="0"/>
                </a:moveTo>
                <a:lnTo>
                  <a:pt x="658083" y="0"/>
                </a:lnTo>
                <a:lnTo>
                  <a:pt x="659019" y="18476"/>
                </a:lnTo>
                <a:cubicBezTo>
                  <a:pt x="739252" y="805990"/>
                  <a:pt x="1367247" y="1433931"/>
                  <a:pt x="2154827" y="1514157"/>
                </a:cubicBezTo>
                <a:lnTo>
                  <a:pt x="2325894" y="1522823"/>
                </a:lnTo>
                <a:lnTo>
                  <a:pt x="2325894" y="1545924"/>
                </a:lnTo>
                <a:lnTo>
                  <a:pt x="2152472" y="1537138"/>
                </a:lnTo>
                <a:cubicBezTo>
                  <a:pt x="1354048" y="1455804"/>
                  <a:pt x="717377" y="819188"/>
                  <a:pt x="636036" y="20831"/>
                </a:cubicBezTo>
                <a:close/>
                <a:moveTo>
                  <a:pt x="507911" y="0"/>
                </a:moveTo>
                <a:lnTo>
                  <a:pt x="531128" y="0"/>
                </a:lnTo>
                <a:lnTo>
                  <a:pt x="532727" y="31559"/>
                </a:lnTo>
                <a:cubicBezTo>
                  <a:pt x="619037" y="878744"/>
                  <a:pt x="1294606" y="1554259"/>
                  <a:pt x="2141864" y="1640562"/>
                </a:cubicBezTo>
                <a:lnTo>
                  <a:pt x="2325894" y="1649885"/>
                </a:lnTo>
                <a:lnTo>
                  <a:pt x="2325894" y="1672981"/>
                </a:lnTo>
                <a:lnTo>
                  <a:pt x="2139488" y="1663539"/>
                </a:lnTo>
                <a:cubicBezTo>
                  <a:pt x="1281294" y="1576127"/>
                  <a:pt x="597044" y="891939"/>
                  <a:pt x="509624" y="33818"/>
                </a:cubicBezTo>
                <a:close/>
                <a:moveTo>
                  <a:pt x="380961" y="0"/>
                </a:moveTo>
                <a:lnTo>
                  <a:pt x="404065" y="0"/>
                </a:lnTo>
                <a:lnTo>
                  <a:pt x="406316" y="44437"/>
                </a:lnTo>
                <a:cubicBezTo>
                  <a:pt x="498717" y="951387"/>
                  <a:pt x="1221951" y="1674473"/>
                  <a:pt x="2128900" y="1766854"/>
                </a:cubicBezTo>
                <a:lnTo>
                  <a:pt x="2325894" y="1776833"/>
                </a:lnTo>
                <a:lnTo>
                  <a:pt x="2325894" y="1799934"/>
                </a:lnTo>
                <a:lnTo>
                  <a:pt x="2126525" y="1789835"/>
                </a:lnTo>
                <a:cubicBezTo>
                  <a:pt x="1208653" y="1696346"/>
                  <a:pt x="476829" y="964585"/>
                  <a:pt x="383332" y="46792"/>
                </a:cubicBezTo>
                <a:close/>
                <a:moveTo>
                  <a:pt x="254013" y="0"/>
                </a:moveTo>
                <a:lnTo>
                  <a:pt x="277116" y="0"/>
                </a:lnTo>
                <a:lnTo>
                  <a:pt x="280023" y="57371"/>
                </a:lnTo>
                <a:cubicBezTo>
                  <a:pt x="378489" y="1023914"/>
                  <a:pt x="1149211" y="1794655"/>
                  <a:pt x="2115917" y="1893125"/>
                </a:cubicBezTo>
                <a:lnTo>
                  <a:pt x="2325894" y="1903762"/>
                </a:lnTo>
                <a:lnTo>
                  <a:pt x="2325894" y="1926863"/>
                </a:lnTo>
                <a:lnTo>
                  <a:pt x="2113563" y="1916107"/>
                </a:lnTo>
                <a:cubicBezTo>
                  <a:pt x="1136012" y="1816541"/>
                  <a:pt x="356615" y="1037211"/>
                  <a:pt x="257040" y="59745"/>
                </a:cubicBezTo>
                <a:close/>
                <a:moveTo>
                  <a:pt x="126949" y="0"/>
                </a:moveTo>
                <a:lnTo>
                  <a:pt x="150160" y="0"/>
                </a:lnTo>
                <a:lnTo>
                  <a:pt x="153729" y="70454"/>
                </a:lnTo>
                <a:cubicBezTo>
                  <a:pt x="258274" y="1096671"/>
                  <a:pt x="1076570" y="1914983"/>
                  <a:pt x="2102955" y="2019530"/>
                </a:cubicBezTo>
                <a:lnTo>
                  <a:pt x="2325894" y="2030824"/>
                </a:lnTo>
                <a:lnTo>
                  <a:pt x="2325894" y="2053925"/>
                </a:lnTo>
                <a:lnTo>
                  <a:pt x="2100598" y="2042512"/>
                </a:lnTo>
                <a:cubicBezTo>
                  <a:pt x="1063358" y="1936856"/>
                  <a:pt x="236298" y="1109866"/>
                  <a:pt x="130633" y="72714"/>
                </a:cubicBezTo>
                <a:close/>
                <a:moveTo>
                  <a:pt x="0" y="0"/>
                </a:moveTo>
                <a:lnTo>
                  <a:pt x="23103" y="0"/>
                </a:lnTo>
                <a:lnTo>
                  <a:pt x="27324" y="83311"/>
                </a:lnTo>
                <a:cubicBezTo>
                  <a:pt x="137958" y="1169290"/>
                  <a:pt x="1003916" y="2035178"/>
                  <a:pt x="2089991" y="2145803"/>
                </a:cubicBezTo>
                <a:lnTo>
                  <a:pt x="2325894" y="2157753"/>
                </a:lnTo>
                <a:lnTo>
                  <a:pt x="2325894" y="2180854"/>
                </a:lnTo>
                <a:lnTo>
                  <a:pt x="2087636" y="2168784"/>
                </a:lnTo>
                <a:cubicBezTo>
                  <a:pt x="990717" y="2057051"/>
                  <a:pt x="116084" y="1182492"/>
                  <a:pt x="4341" y="85667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76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latin typeface="+mn-lt"/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>
              <a:defRPr>
                <a:latin typeface="+mn-lt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 hasCustomPrompt="1"/>
          </p:nvPr>
        </p:nvSpPr>
        <p:spPr>
          <a:xfrm>
            <a:off x="755904" y="2825496"/>
            <a:ext cx="10680192" cy="28346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45712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Image 1">
            <a:extLst>
              <a:ext uri="{FF2B5EF4-FFF2-40B4-BE49-F238E27FC236}">
                <a16:creationId xmlns:a16="http://schemas.microsoft.com/office/drawing/2014/main" id="{2A3EC91E-4089-D366-06D3-3E66F93DFA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7117" y="0"/>
            <a:ext cx="2550985" cy="6858000"/>
          </a:xfrm>
          <a:custGeom>
            <a:avLst/>
            <a:gdLst>
              <a:gd name="connsiteX0" fmla="*/ 2550985 w 2550985"/>
              <a:gd name="connsiteY0" fmla="*/ 0 h 6858000"/>
              <a:gd name="connsiteX1" fmla="*/ 0 w 2550985"/>
              <a:gd name="connsiteY1" fmla="*/ 0 h 6858000"/>
              <a:gd name="connsiteX2" fmla="*/ 0 w 2550985"/>
              <a:gd name="connsiteY2" fmla="*/ 6858000 h 6858000"/>
              <a:gd name="connsiteX3" fmla="*/ 2550985 w 2550985"/>
              <a:gd name="connsiteY3" fmla="*/ 6858000 h 6858000"/>
              <a:gd name="connsiteX4" fmla="*/ 2550985 w 2550985"/>
              <a:gd name="connsiteY4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0985" h="6858000">
                <a:moveTo>
                  <a:pt x="2550985" y="0"/>
                </a:moveTo>
                <a:lnTo>
                  <a:pt x="0" y="0"/>
                </a:lnTo>
                <a:lnTo>
                  <a:pt x="0" y="6858000"/>
                </a:lnTo>
                <a:lnTo>
                  <a:pt x="2550985" y="6858000"/>
                </a:lnTo>
                <a:lnTo>
                  <a:pt x="2550985" y="0"/>
                </a:lnTo>
                <a:close/>
              </a:path>
            </a:pathLst>
          </a:custGeom>
          <a:solidFill>
            <a:schemeClr val="accent4"/>
          </a:solidFill>
          <a:ln w="7045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53" name="Freeform: Shape 52">
            <a:extLst>
              <a:ext uri="{FF2B5EF4-FFF2-40B4-BE49-F238E27FC236}">
                <a16:creationId xmlns:a16="http://schemas.microsoft.com/office/drawing/2014/main" id="{70F595E1-C910-3710-90E9-AF5FFCE058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9415" y="0"/>
            <a:ext cx="2548591" cy="2555628"/>
          </a:xfrm>
          <a:custGeom>
            <a:avLst/>
            <a:gdLst>
              <a:gd name="connsiteX0" fmla="*/ 138643 w 2548591"/>
              <a:gd name="connsiteY0" fmla="*/ 1 h 2555628"/>
              <a:gd name="connsiteX1" fmla="*/ 163874 w 2548591"/>
              <a:gd name="connsiteY1" fmla="*/ 1 h 2555628"/>
              <a:gd name="connsiteX2" fmla="*/ 2548463 w 2548591"/>
              <a:gd name="connsiteY2" fmla="*/ 2391168 h 2555628"/>
              <a:gd name="connsiteX3" fmla="*/ 2548463 w 2548591"/>
              <a:gd name="connsiteY3" fmla="*/ 2416472 h 2555628"/>
              <a:gd name="connsiteX4" fmla="*/ 2548590 w 2548591"/>
              <a:gd name="connsiteY4" fmla="*/ 2416600 h 2555628"/>
              <a:gd name="connsiteX5" fmla="*/ 138643 w 2548591"/>
              <a:gd name="connsiteY5" fmla="*/ 1 h 2555628"/>
              <a:gd name="connsiteX6" fmla="*/ 0 w 2548591"/>
              <a:gd name="connsiteY6" fmla="*/ 1 h 2555628"/>
              <a:gd name="connsiteX7" fmla="*/ 25231 w 2548591"/>
              <a:gd name="connsiteY7" fmla="*/ 1 h 2555628"/>
              <a:gd name="connsiteX8" fmla="*/ 2548591 w 2548591"/>
              <a:gd name="connsiteY8" fmla="*/ 2530324 h 2555628"/>
              <a:gd name="connsiteX9" fmla="*/ 2548591 w 2548591"/>
              <a:gd name="connsiteY9" fmla="*/ 2555628 h 2555628"/>
              <a:gd name="connsiteX10" fmla="*/ 0 w 2548591"/>
              <a:gd name="connsiteY10" fmla="*/ 1 h 2555628"/>
              <a:gd name="connsiteX11" fmla="*/ 277411 w 2548591"/>
              <a:gd name="connsiteY11" fmla="*/ 1 h 2555628"/>
              <a:gd name="connsiteX12" fmla="*/ 302642 w 2548591"/>
              <a:gd name="connsiteY12" fmla="*/ 1 h 2555628"/>
              <a:gd name="connsiteX13" fmla="*/ 2548582 w 2548591"/>
              <a:gd name="connsiteY13" fmla="*/ 2252147 h 2555628"/>
              <a:gd name="connsiteX14" fmla="*/ 2548582 w 2548591"/>
              <a:gd name="connsiteY14" fmla="*/ 2277444 h 2555628"/>
              <a:gd name="connsiteX15" fmla="*/ 277411 w 2548591"/>
              <a:gd name="connsiteY15" fmla="*/ 1 h 2555628"/>
              <a:gd name="connsiteX16" fmla="*/ 416054 w 2548591"/>
              <a:gd name="connsiteY16" fmla="*/ 1 h 2555628"/>
              <a:gd name="connsiteX17" fmla="*/ 441285 w 2548591"/>
              <a:gd name="connsiteY17" fmla="*/ 1 h 2555628"/>
              <a:gd name="connsiteX18" fmla="*/ 2548589 w 2548591"/>
              <a:gd name="connsiteY18" fmla="*/ 2113119 h 2555628"/>
              <a:gd name="connsiteX19" fmla="*/ 2548589 w 2548591"/>
              <a:gd name="connsiteY19" fmla="*/ 2138423 h 2555628"/>
              <a:gd name="connsiteX20" fmla="*/ 416054 w 2548591"/>
              <a:gd name="connsiteY20" fmla="*/ 1 h 2555628"/>
              <a:gd name="connsiteX21" fmla="*/ 554698 w 2548591"/>
              <a:gd name="connsiteY21" fmla="*/ 1 h 2555628"/>
              <a:gd name="connsiteX22" fmla="*/ 579930 w 2548591"/>
              <a:gd name="connsiteY22" fmla="*/ 1 h 2555628"/>
              <a:gd name="connsiteX23" fmla="*/ 2548462 w 2548591"/>
              <a:gd name="connsiteY23" fmla="*/ 1973963 h 2555628"/>
              <a:gd name="connsiteX24" fmla="*/ 2548462 w 2548591"/>
              <a:gd name="connsiteY24" fmla="*/ 1999267 h 2555628"/>
              <a:gd name="connsiteX25" fmla="*/ 2548589 w 2548591"/>
              <a:gd name="connsiteY25" fmla="*/ 1999394 h 2555628"/>
              <a:gd name="connsiteX26" fmla="*/ 554698 w 2548591"/>
              <a:gd name="connsiteY26" fmla="*/ 1 h 2555628"/>
              <a:gd name="connsiteX27" fmla="*/ 693468 w 2548591"/>
              <a:gd name="connsiteY27" fmla="*/ 0 h 2555628"/>
              <a:gd name="connsiteX28" fmla="*/ 718701 w 2548591"/>
              <a:gd name="connsiteY28" fmla="*/ 0 h 2555628"/>
              <a:gd name="connsiteX29" fmla="*/ 2548583 w 2548591"/>
              <a:gd name="connsiteY29" fmla="*/ 1834942 h 2555628"/>
              <a:gd name="connsiteX30" fmla="*/ 2548583 w 2548591"/>
              <a:gd name="connsiteY30" fmla="*/ 1860239 h 2555628"/>
              <a:gd name="connsiteX31" fmla="*/ 693468 w 2548591"/>
              <a:gd name="connsiteY31" fmla="*/ 0 h 2555628"/>
              <a:gd name="connsiteX32" fmla="*/ 832112 w 2548591"/>
              <a:gd name="connsiteY32" fmla="*/ 0 h 2555628"/>
              <a:gd name="connsiteX33" fmla="*/ 857340 w 2548591"/>
              <a:gd name="connsiteY33" fmla="*/ 0 h 2555628"/>
              <a:gd name="connsiteX34" fmla="*/ 2548582 w 2548591"/>
              <a:gd name="connsiteY34" fmla="*/ 1695913 h 2555628"/>
              <a:gd name="connsiteX35" fmla="*/ 2548582 w 2548591"/>
              <a:gd name="connsiteY35" fmla="*/ 1721210 h 2555628"/>
              <a:gd name="connsiteX36" fmla="*/ 832112 w 2548591"/>
              <a:gd name="connsiteY36" fmla="*/ 0 h 2555628"/>
              <a:gd name="connsiteX37" fmla="*/ 970758 w 2548591"/>
              <a:gd name="connsiteY37" fmla="*/ 0 h 2555628"/>
              <a:gd name="connsiteX38" fmla="*/ 995986 w 2548591"/>
              <a:gd name="connsiteY38" fmla="*/ 0 h 2555628"/>
              <a:gd name="connsiteX39" fmla="*/ 2548463 w 2548591"/>
              <a:gd name="connsiteY39" fmla="*/ 1556758 h 2555628"/>
              <a:gd name="connsiteX40" fmla="*/ 2548463 w 2548591"/>
              <a:gd name="connsiteY40" fmla="*/ 1582062 h 2555628"/>
              <a:gd name="connsiteX41" fmla="*/ 2548590 w 2548591"/>
              <a:gd name="connsiteY41" fmla="*/ 1582189 h 2555628"/>
              <a:gd name="connsiteX42" fmla="*/ 970758 w 2548591"/>
              <a:gd name="connsiteY42" fmla="*/ 0 h 2555628"/>
              <a:gd name="connsiteX43" fmla="*/ 1109529 w 2548591"/>
              <a:gd name="connsiteY43" fmla="*/ 0 h 2555628"/>
              <a:gd name="connsiteX44" fmla="*/ 1134764 w 2548591"/>
              <a:gd name="connsiteY44" fmla="*/ 0 h 2555628"/>
              <a:gd name="connsiteX45" fmla="*/ 2548589 w 2548591"/>
              <a:gd name="connsiteY45" fmla="*/ 1417736 h 2555628"/>
              <a:gd name="connsiteX46" fmla="*/ 2548589 w 2548591"/>
              <a:gd name="connsiteY46" fmla="*/ 1443033 h 2555628"/>
              <a:gd name="connsiteX47" fmla="*/ 1109529 w 2548591"/>
              <a:gd name="connsiteY47" fmla="*/ 0 h 2555628"/>
              <a:gd name="connsiteX48" fmla="*/ 1248168 w 2548591"/>
              <a:gd name="connsiteY48" fmla="*/ 0 h 2555628"/>
              <a:gd name="connsiteX49" fmla="*/ 1273396 w 2548591"/>
              <a:gd name="connsiteY49" fmla="*/ 0 h 2555628"/>
              <a:gd name="connsiteX50" fmla="*/ 2548583 w 2548591"/>
              <a:gd name="connsiteY50" fmla="*/ 1278708 h 2555628"/>
              <a:gd name="connsiteX51" fmla="*/ 2548583 w 2548591"/>
              <a:gd name="connsiteY51" fmla="*/ 1304005 h 2555628"/>
              <a:gd name="connsiteX52" fmla="*/ 1248168 w 2548591"/>
              <a:gd name="connsiteY52" fmla="*/ 0 h 2555628"/>
              <a:gd name="connsiteX53" fmla="*/ 1386813 w 2548591"/>
              <a:gd name="connsiteY53" fmla="*/ 0 h 2555628"/>
              <a:gd name="connsiteX54" fmla="*/ 1412041 w 2548591"/>
              <a:gd name="connsiteY54" fmla="*/ 0 h 2555628"/>
              <a:gd name="connsiteX55" fmla="*/ 2548589 w 2548591"/>
              <a:gd name="connsiteY55" fmla="*/ 1139552 h 2555628"/>
              <a:gd name="connsiteX56" fmla="*/ 2548589 w 2548591"/>
              <a:gd name="connsiteY56" fmla="*/ 1164857 h 2555628"/>
              <a:gd name="connsiteX57" fmla="*/ 2548589 w 2548591"/>
              <a:gd name="connsiteY57" fmla="*/ 1164984 h 2555628"/>
              <a:gd name="connsiteX58" fmla="*/ 1386813 w 2548591"/>
              <a:gd name="connsiteY58" fmla="*/ 0 h 2555628"/>
              <a:gd name="connsiteX59" fmla="*/ 1525579 w 2548591"/>
              <a:gd name="connsiteY59" fmla="*/ 0 h 2555628"/>
              <a:gd name="connsiteX60" fmla="*/ 1550814 w 2548591"/>
              <a:gd name="connsiteY60" fmla="*/ 0 h 2555628"/>
              <a:gd name="connsiteX61" fmla="*/ 2548583 w 2548591"/>
              <a:gd name="connsiteY61" fmla="*/ 1000531 h 2555628"/>
              <a:gd name="connsiteX62" fmla="*/ 2548583 w 2548591"/>
              <a:gd name="connsiteY62" fmla="*/ 1025828 h 2555628"/>
              <a:gd name="connsiteX63" fmla="*/ 1525579 w 2548591"/>
              <a:gd name="connsiteY63" fmla="*/ 0 h 2555628"/>
              <a:gd name="connsiteX64" fmla="*/ 1664231 w 2548591"/>
              <a:gd name="connsiteY64" fmla="*/ 0 h 2555628"/>
              <a:gd name="connsiteX65" fmla="*/ 1689459 w 2548591"/>
              <a:gd name="connsiteY65" fmla="*/ 0 h 2555628"/>
              <a:gd name="connsiteX66" fmla="*/ 2548589 w 2548591"/>
              <a:gd name="connsiteY66" fmla="*/ 861503 h 2555628"/>
              <a:gd name="connsiteX67" fmla="*/ 2548589 w 2548591"/>
              <a:gd name="connsiteY67" fmla="*/ 886800 h 2555628"/>
              <a:gd name="connsiteX68" fmla="*/ 1664231 w 2548591"/>
              <a:gd name="connsiteY68" fmla="*/ 0 h 2555628"/>
              <a:gd name="connsiteX69" fmla="*/ 1802870 w 2548591"/>
              <a:gd name="connsiteY69" fmla="*/ 0 h 2555628"/>
              <a:gd name="connsiteX70" fmla="*/ 1828097 w 2548591"/>
              <a:gd name="connsiteY70" fmla="*/ 0 h 2555628"/>
              <a:gd name="connsiteX71" fmla="*/ 2548583 w 2548591"/>
              <a:gd name="connsiteY71" fmla="*/ 722347 h 2555628"/>
              <a:gd name="connsiteX72" fmla="*/ 2548583 w 2548591"/>
              <a:gd name="connsiteY72" fmla="*/ 747651 h 2555628"/>
              <a:gd name="connsiteX73" fmla="*/ 2548583 w 2548591"/>
              <a:gd name="connsiteY73" fmla="*/ 747778 h 2555628"/>
              <a:gd name="connsiteX74" fmla="*/ 1802870 w 2548591"/>
              <a:gd name="connsiteY74" fmla="*/ 0 h 2555628"/>
              <a:gd name="connsiteX75" fmla="*/ 1941642 w 2548591"/>
              <a:gd name="connsiteY75" fmla="*/ 0 h 2555628"/>
              <a:gd name="connsiteX76" fmla="*/ 1966877 w 2548591"/>
              <a:gd name="connsiteY76" fmla="*/ 0 h 2555628"/>
              <a:gd name="connsiteX77" fmla="*/ 2548589 w 2548591"/>
              <a:gd name="connsiteY77" fmla="*/ 583321 h 2555628"/>
              <a:gd name="connsiteX78" fmla="*/ 2548589 w 2548591"/>
              <a:gd name="connsiteY78" fmla="*/ 608622 h 2555628"/>
              <a:gd name="connsiteX79" fmla="*/ 1941642 w 2548591"/>
              <a:gd name="connsiteY79" fmla="*/ 0 h 2555628"/>
              <a:gd name="connsiteX80" fmla="*/ 2080281 w 2548591"/>
              <a:gd name="connsiteY80" fmla="*/ 0 h 2555628"/>
              <a:gd name="connsiteX81" fmla="*/ 2105508 w 2548591"/>
              <a:gd name="connsiteY81" fmla="*/ 0 h 2555628"/>
              <a:gd name="connsiteX82" fmla="*/ 2548582 w 2548591"/>
              <a:gd name="connsiteY82" fmla="*/ 444296 h 2555628"/>
              <a:gd name="connsiteX83" fmla="*/ 2548582 w 2548591"/>
              <a:gd name="connsiteY83" fmla="*/ 469597 h 2555628"/>
              <a:gd name="connsiteX84" fmla="*/ 2080281 w 2548591"/>
              <a:gd name="connsiteY84" fmla="*/ 0 h 2555628"/>
              <a:gd name="connsiteX85" fmla="*/ 2218926 w 2548591"/>
              <a:gd name="connsiteY85" fmla="*/ 0 h 2555628"/>
              <a:gd name="connsiteX86" fmla="*/ 2244153 w 2548591"/>
              <a:gd name="connsiteY86" fmla="*/ 0 h 2555628"/>
              <a:gd name="connsiteX87" fmla="*/ 2548582 w 2548591"/>
              <a:gd name="connsiteY87" fmla="*/ 305270 h 2555628"/>
              <a:gd name="connsiteX88" fmla="*/ 2548582 w 2548591"/>
              <a:gd name="connsiteY88" fmla="*/ 330570 h 2555628"/>
              <a:gd name="connsiteX89" fmla="*/ 2218926 w 2548591"/>
              <a:gd name="connsiteY89" fmla="*/ 0 h 25556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</a:cxnLst>
            <a:rect l="l" t="t" r="r" b="b"/>
            <a:pathLst>
              <a:path w="2548591" h="2555628">
                <a:moveTo>
                  <a:pt x="138643" y="1"/>
                </a:moveTo>
                <a:lnTo>
                  <a:pt x="163874" y="1"/>
                </a:lnTo>
                <a:cubicBezTo>
                  <a:pt x="163874" y="1318576"/>
                  <a:pt x="1233644" y="2391168"/>
                  <a:pt x="2548463" y="2391168"/>
                </a:cubicBezTo>
                <a:lnTo>
                  <a:pt x="2548463" y="2416472"/>
                </a:lnTo>
                <a:lnTo>
                  <a:pt x="2548590" y="2416600"/>
                </a:lnTo>
                <a:cubicBezTo>
                  <a:pt x="1219755" y="2416600"/>
                  <a:pt x="138643" y="1332503"/>
                  <a:pt x="138643" y="1"/>
                </a:cubicBezTo>
                <a:close/>
                <a:moveTo>
                  <a:pt x="0" y="1"/>
                </a:moveTo>
                <a:lnTo>
                  <a:pt x="25231" y="1"/>
                </a:lnTo>
                <a:cubicBezTo>
                  <a:pt x="25231" y="1395244"/>
                  <a:pt x="1157188" y="2530324"/>
                  <a:pt x="2548591" y="2530324"/>
                </a:cubicBezTo>
                <a:lnTo>
                  <a:pt x="2548591" y="2555628"/>
                </a:lnTo>
                <a:cubicBezTo>
                  <a:pt x="1143299" y="2555628"/>
                  <a:pt x="0" y="1409172"/>
                  <a:pt x="0" y="1"/>
                </a:cubicBezTo>
                <a:close/>
                <a:moveTo>
                  <a:pt x="277411" y="1"/>
                </a:moveTo>
                <a:lnTo>
                  <a:pt x="302642" y="1"/>
                </a:lnTo>
                <a:cubicBezTo>
                  <a:pt x="302642" y="1241907"/>
                  <a:pt x="1310229" y="2252147"/>
                  <a:pt x="2548582" y="2252147"/>
                </a:cubicBezTo>
                <a:lnTo>
                  <a:pt x="2548582" y="2277444"/>
                </a:lnTo>
                <a:cubicBezTo>
                  <a:pt x="1296205" y="2277444"/>
                  <a:pt x="277411" y="1255835"/>
                  <a:pt x="277411" y="1"/>
                </a:cubicBezTo>
                <a:close/>
                <a:moveTo>
                  <a:pt x="416054" y="1"/>
                </a:moveTo>
                <a:lnTo>
                  <a:pt x="441285" y="1"/>
                </a:lnTo>
                <a:cubicBezTo>
                  <a:pt x="441285" y="1165111"/>
                  <a:pt x="1386559" y="2113119"/>
                  <a:pt x="2548589" y="2113119"/>
                </a:cubicBezTo>
                <a:lnTo>
                  <a:pt x="2548589" y="2138423"/>
                </a:lnTo>
                <a:cubicBezTo>
                  <a:pt x="1372670" y="2138423"/>
                  <a:pt x="416054" y="1179166"/>
                  <a:pt x="416054" y="1"/>
                </a:cubicBezTo>
                <a:close/>
                <a:moveTo>
                  <a:pt x="554698" y="1"/>
                </a:moveTo>
                <a:lnTo>
                  <a:pt x="579930" y="1"/>
                </a:lnTo>
                <a:cubicBezTo>
                  <a:pt x="579930" y="1088442"/>
                  <a:pt x="1463017" y="1973963"/>
                  <a:pt x="2548462" y="1973963"/>
                </a:cubicBezTo>
                <a:lnTo>
                  <a:pt x="2548462" y="1999267"/>
                </a:lnTo>
                <a:lnTo>
                  <a:pt x="2548589" y="1999394"/>
                </a:lnTo>
                <a:cubicBezTo>
                  <a:pt x="1449127" y="1999394"/>
                  <a:pt x="554698" y="1102497"/>
                  <a:pt x="554698" y="1"/>
                </a:cubicBezTo>
                <a:close/>
                <a:moveTo>
                  <a:pt x="693468" y="0"/>
                </a:moveTo>
                <a:lnTo>
                  <a:pt x="718701" y="0"/>
                </a:lnTo>
                <a:cubicBezTo>
                  <a:pt x="718701" y="1011773"/>
                  <a:pt x="1539602" y="1834942"/>
                  <a:pt x="2548583" y="1834942"/>
                </a:cubicBezTo>
                <a:lnTo>
                  <a:pt x="2548583" y="1860239"/>
                </a:lnTo>
                <a:cubicBezTo>
                  <a:pt x="1525706" y="1860239"/>
                  <a:pt x="693468" y="1025701"/>
                  <a:pt x="693468" y="0"/>
                </a:cubicBezTo>
                <a:close/>
                <a:moveTo>
                  <a:pt x="832112" y="0"/>
                </a:moveTo>
                <a:lnTo>
                  <a:pt x="857340" y="0"/>
                </a:lnTo>
                <a:cubicBezTo>
                  <a:pt x="857340" y="935105"/>
                  <a:pt x="1616059" y="1695913"/>
                  <a:pt x="2548582" y="1695913"/>
                </a:cubicBezTo>
                <a:lnTo>
                  <a:pt x="2548582" y="1721210"/>
                </a:lnTo>
                <a:cubicBezTo>
                  <a:pt x="1602170" y="1721210"/>
                  <a:pt x="832112" y="949032"/>
                  <a:pt x="832112" y="0"/>
                </a:cubicBezTo>
                <a:close/>
                <a:moveTo>
                  <a:pt x="970758" y="0"/>
                </a:moveTo>
                <a:lnTo>
                  <a:pt x="995986" y="0"/>
                </a:lnTo>
                <a:cubicBezTo>
                  <a:pt x="995986" y="858436"/>
                  <a:pt x="1692391" y="1556758"/>
                  <a:pt x="2548463" y="1556758"/>
                </a:cubicBezTo>
                <a:lnTo>
                  <a:pt x="2548463" y="1582062"/>
                </a:lnTo>
                <a:lnTo>
                  <a:pt x="2548590" y="1582189"/>
                </a:lnTo>
                <a:cubicBezTo>
                  <a:pt x="1678628" y="1582189"/>
                  <a:pt x="970758" y="872491"/>
                  <a:pt x="970758" y="0"/>
                </a:cubicBezTo>
                <a:close/>
                <a:moveTo>
                  <a:pt x="1109529" y="0"/>
                </a:moveTo>
                <a:lnTo>
                  <a:pt x="1134764" y="0"/>
                </a:lnTo>
                <a:cubicBezTo>
                  <a:pt x="1134764" y="781767"/>
                  <a:pt x="1768975" y="1417736"/>
                  <a:pt x="2548589" y="1417736"/>
                </a:cubicBezTo>
                <a:lnTo>
                  <a:pt x="2548589" y="1443033"/>
                </a:lnTo>
                <a:cubicBezTo>
                  <a:pt x="1755086" y="1443033"/>
                  <a:pt x="1109529" y="795695"/>
                  <a:pt x="1109529" y="0"/>
                </a:cubicBezTo>
                <a:close/>
                <a:moveTo>
                  <a:pt x="1248168" y="0"/>
                </a:moveTo>
                <a:lnTo>
                  <a:pt x="1273396" y="0"/>
                </a:lnTo>
                <a:cubicBezTo>
                  <a:pt x="1273396" y="705097"/>
                  <a:pt x="1845433" y="1278708"/>
                  <a:pt x="2548583" y="1278708"/>
                </a:cubicBezTo>
                <a:lnTo>
                  <a:pt x="2548583" y="1304005"/>
                </a:lnTo>
                <a:cubicBezTo>
                  <a:pt x="1831537" y="1304005"/>
                  <a:pt x="1248168" y="719026"/>
                  <a:pt x="1248168" y="0"/>
                </a:cubicBezTo>
                <a:close/>
                <a:moveTo>
                  <a:pt x="1386813" y="0"/>
                </a:moveTo>
                <a:lnTo>
                  <a:pt x="1412041" y="0"/>
                </a:lnTo>
                <a:cubicBezTo>
                  <a:pt x="1412041" y="628428"/>
                  <a:pt x="1921890" y="1139552"/>
                  <a:pt x="2548589" y="1139552"/>
                </a:cubicBezTo>
                <a:lnTo>
                  <a:pt x="2548589" y="1164857"/>
                </a:lnTo>
                <a:lnTo>
                  <a:pt x="2548589" y="1164984"/>
                </a:lnTo>
                <a:cubicBezTo>
                  <a:pt x="1908001" y="1164984"/>
                  <a:pt x="1386813" y="642356"/>
                  <a:pt x="1386813" y="0"/>
                </a:cubicBezTo>
                <a:close/>
                <a:moveTo>
                  <a:pt x="1525579" y="0"/>
                </a:moveTo>
                <a:lnTo>
                  <a:pt x="1550814" y="0"/>
                </a:lnTo>
                <a:cubicBezTo>
                  <a:pt x="1550814" y="551759"/>
                  <a:pt x="1998468" y="1000531"/>
                  <a:pt x="2548583" y="1000531"/>
                </a:cubicBezTo>
                <a:lnTo>
                  <a:pt x="2548583" y="1025828"/>
                </a:lnTo>
                <a:cubicBezTo>
                  <a:pt x="1984452" y="1025828"/>
                  <a:pt x="1525579" y="565560"/>
                  <a:pt x="1525579" y="0"/>
                </a:cubicBezTo>
                <a:close/>
                <a:moveTo>
                  <a:pt x="1664231" y="0"/>
                </a:moveTo>
                <a:lnTo>
                  <a:pt x="1689459" y="0"/>
                </a:lnTo>
                <a:cubicBezTo>
                  <a:pt x="1689459" y="474963"/>
                  <a:pt x="2074805" y="861503"/>
                  <a:pt x="2548589" y="861503"/>
                </a:cubicBezTo>
                <a:lnTo>
                  <a:pt x="2548589" y="886800"/>
                </a:lnTo>
                <a:cubicBezTo>
                  <a:pt x="2060916" y="886800"/>
                  <a:pt x="1664231" y="489019"/>
                  <a:pt x="1664231" y="0"/>
                </a:cubicBezTo>
                <a:close/>
                <a:moveTo>
                  <a:pt x="1802870" y="0"/>
                </a:moveTo>
                <a:lnTo>
                  <a:pt x="1828097" y="0"/>
                </a:lnTo>
                <a:cubicBezTo>
                  <a:pt x="1828097" y="398295"/>
                  <a:pt x="2151263" y="722347"/>
                  <a:pt x="2548583" y="722347"/>
                </a:cubicBezTo>
                <a:lnTo>
                  <a:pt x="2548583" y="747651"/>
                </a:lnTo>
                <a:lnTo>
                  <a:pt x="2548583" y="747778"/>
                </a:lnTo>
                <a:cubicBezTo>
                  <a:pt x="2137367" y="747778"/>
                  <a:pt x="1802870" y="412350"/>
                  <a:pt x="1802870" y="0"/>
                </a:cubicBezTo>
                <a:close/>
                <a:moveTo>
                  <a:pt x="1941642" y="0"/>
                </a:moveTo>
                <a:lnTo>
                  <a:pt x="1966877" y="0"/>
                </a:lnTo>
                <a:cubicBezTo>
                  <a:pt x="1966877" y="321626"/>
                  <a:pt x="2227847" y="583321"/>
                  <a:pt x="2548589" y="583321"/>
                </a:cubicBezTo>
                <a:lnTo>
                  <a:pt x="2548589" y="608622"/>
                </a:lnTo>
                <a:cubicBezTo>
                  <a:pt x="2213831" y="608622"/>
                  <a:pt x="1941642" y="335553"/>
                  <a:pt x="1941642" y="0"/>
                </a:cubicBezTo>
                <a:close/>
                <a:moveTo>
                  <a:pt x="2080281" y="0"/>
                </a:moveTo>
                <a:lnTo>
                  <a:pt x="2105508" y="0"/>
                </a:lnTo>
                <a:cubicBezTo>
                  <a:pt x="2105508" y="244957"/>
                  <a:pt x="2304298" y="444296"/>
                  <a:pt x="2548582" y="444296"/>
                </a:cubicBezTo>
                <a:lnTo>
                  <a:pt x="2548582" y="469597"/>
                </a:lnTo>
                <a:cubicBezTo>
                  <a:pt x="2290409" y="469597"/>
                  <a:pt x="2080281" y="258885"/>
                  <a:pt x="2080281" y="0"/>
                </a:cubicBezTo>
                <a:close/>
                <a:moveTo>
                  <a:pt x="2218926" y="0"/>
                </a:moveTo>
                <a:lnTo>
                  <a:pt x="2244153" y="0"/>
                </a:lnTo>
                <a:cubicBezTo>
                  <a:pt x="2244153" y="168288"/>
                  <a:pt x="2380629" y="305270"/>
                  <a:pt x="2548582" y="305270"/>
                </a:cubicBezTo>
                <a:lnTo>
                  <a:pt x="2548582" y="330570"/>
                </a:lnTo>
                <a:cubicBezTo>
                  <a:pt x="2366866" y="330570"/>
                  <a:pt x="2218926" y="182344"/>
                  <a:pt x="2218926" y="0"/>
                </a:cubicBezTo>
                <a:close/>
              </a:path>
            </a:pathLst>
          </a:custGeom>
          <a:solidFill>
            <a:schemeClr val="bg1"/>
          </a:solidFill>
          <a:ln w="7032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29" name="Freeform 70">
            <a:extLst>
              <a:ext uri="{FF2B5EF4-FFF2-40B4-BE49-F238E27FC236}">
                <a16:creationId xmlns:a16="http://schemas.microsoft.com/office/drawing/2014/main" id="{AA39EF58-54F1-4AC9-1D83-2E7DEEAAE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 userDrawn="1"/>
        </p:nvSpPr>
        <p:spPr bwMode="auto">
          <a:xfrm flipH="1">
            <a:off x="2535251" y="4308466"/>
            <a:ext cx="2550984" cy="2560441"/>
          </a:xfrm>
          <a:custGeom>
            <a:avLst/>
            <a:gdLst>
              <a:gd name="T0" fmla="*/ 0 w 1079"/>
              <a:gd name="T1" fmla="*/ 1083 h 1083"/>
              <a:gd name="T2" fmla="*/ 1079 w 1079"/>
              <a:gd name="T3" fmla="*/ 1083 h 1083"/>
              <a:gd name="T4" fmla="*/ 1079 w 1079"/>
              <a:gd name="T5" fmla="*/ 0 h 1083"/>
              <a:gd name="T6" fmla="*/ 0 w 1079"/>
              <a:gd name="T7" fmla="*/ 1083 h 108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79" h="1083">
                <a:moveTo>
                  <a:pt x="0" y="1083"/>
                </a:moveTo>
                <a:lnTo>
                  <a:pt x="1079" y="1083"/>
                </a:lnTo>
                <a:lnTo>
                  <a:pt x="1079" y="0"/>
                </a:lnTo>
                <a:lnTo>
                  <a:pt x="0" y="1083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 dirty="0"/>
          </a:p>
        </p:txBody>
      </p:sp>
      <p:sp>
        <p:nvSpPr>
          <p:cNvPr id="31" name="Freeform 70">
            <a:extLst>
              <a:ext uri="{FF2B5EF4-FFF2-40B4-BE49-F238E27FC236}">
                <a16:creationId xmlns:a16="http://schemas.microsoft.com/office/drawing/2014/main" id="{0C320934-59CC-4123-C7C1-FEEE89F304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 userDrawn="1"/>
        </p:nvSpPr>
        <p:spPr bwMode="auto">
          <a:xfrm flipH="1">
            <a:off x="-10617" y="4308466"/>
            <a:ext cx="2550984" cy="2560441"/>
          </a:xfrm>
          <a:custGeom>
            <a:avLst/>
            <a:gdLst>
              <a:gd name="T0" fmla="*/ 0 w 1079"/>
              <a:gd name="T1" fmla="*/ 1083 h 1083"/>
              <a:gd name="T2" fmla="*/ 1079 w 1079"/>
              <a:gd name="T3" fmla="*/ 1083 h 1083"/>
              <a:gd name="T4" fmla="*/ 1079 w 1079"/>
              <a:gd name="T5" fmla="*/ 0 h 1083"/>
              <a:gd name="T6" fmla="*/ 0 w 1079"/>
              <a:gd name="T7" fmla="*/ 1083 h 108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79" h="1083">
                <a:moveTo>
                  <a:pt x="0" y="1083"/>
                </a:moveTo>
                <a:lnTo>
                  <a:pt x="1079" y="1083"/>
                </a:lnTo>
                <a:lnTo>
                  <a:pt x="1079" y="0"/>
                </a:lnTo>
                <a:lnTo>
                  <a:pt x="0" y="1083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 dirty="0"/>
          </a:p>
        </p:txBody>
      </p:sp>
      <p:sp>
        <p:nvSpPr>
          <p:cNvPr id="33" name="Image 4">
            <a:extLst>
              <a:ext uri="{FF2B5EF4-FFF2-40B4-BE49-F238E27FC236}">
                <a16:creationId xmlns:a16="http://schemas.microsoft.com/office/drawing/2014/main" id="{EC46DC71-C12A-96C8-3FE2-AA95AB58B3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543868" y="0"/>
            <a:ext cx="2560340" cy="2560340"/>
          </a:xfrm>
          <a:custGeom>
            <a:avLst/>
            <a:gdLst>
              <a:gd name="connsiteX0" fmla="*/ 0 w 2560340"/>
              <a:gd name="connsiteY0" fmla="*/ 2560340 h 2560340"/>
              <a:gd name="connsiteX1" fmla="*/ 2560340 w 2560340"/>
              <a:gd name="connsiteY1" fmla="*/ 0 h 2560340"/>
              <a:gd name="connsiteX2" fmla="*/ 0 w 2560340"/>
              <a:gd name="connsiteY2" fmla="*/ 0 h 2560340"/>
              <a:gd name="connsiteX3" fmla="*/ 0 w 2560340"/>
              <a:gd name="connsiteY3" fmla="*/ 2560340 h 25603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60340" h="2560340">
                <a:moveTo>
                  <a:pt x="0" y="2560340"/>
                </a:moveTo>
                <a:cubicBezTo>
                  <a:pt x="1414079" y="2560340"/>
                  <a:pt x="2560340" y="1414079"/>
                  <a:pt x="2560340" y="0"/>
                </a:cubicBezTo>
                <a:lnTo>
                  <a:pt x="0" y="0"/>
                </a:lnTo>
                <a:lnTo>
                  <a:pt x="0" y="2560340"/>
                </a:lnTo>
                <a:close/>
              </a:path>
            </a:pathLst>
          </a:custGeom>
          <a:solidFill>
            <a:schemeClr val="accent3"/>
          </a:solidFill>
          <a:ln w="7052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441121" y="1344404"/>
            <a:ext cx="6984906" cy="2560441"/>
          </a:xfrm>
        </p:spPr>
        <p:txBody>
          <a:bodyPr lIns="0" tIns="0" rIns="0" bIns="0" anchor="b" anchorCtr="0">
            <a:noAutofit/>
          </a:bodyPr>
          <a:lstStyle>
            <a:lvl1pPr algn="l">
              <a:lnSpc>
                <a:spcPct val="100000"/>
              </a:lnSpc>
              <a:defRPr sz="3300" b="1">
                <a:latin typeface="+mj-lt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sp>
        <p:nvSpPr>
          <p:cNvPr id="57" name="Text Placeholder 54">
            <a:extLst>
              <a:ext uri="{FF2B5EF4-FFF2-40B4-BE49-F238E27FC236}">
                <a16:creationId xmlns:a16="http://schemas.microsoft.com/office/drawing/2014/main" id="{A493C80D-2813-9E70-8901-D4B9EA4DD7E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611880" y="1347664"/>
            <a:ext cx="768096" cy="1882471"/>
          </a:xfrm>
        </p:spPr>
        <p:txBody>
          <a:bodyPr lIns="91440" tIns="45720" rIns="91440" bIns="54864">
            <a:noAutofit/>
          </a:bodyPr>
          <a:lstStyle>
            <a:lvl1pPr marL="0" indent="0">
              <a:buNone/>
              <a:defRPr sz="10000" b="1"/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55" name="Text Placeholder 54">
            <a:extLst>
              <a:ext uri="{FF2B5EF4-FFF2-40B4-BE49-F238E27FC236}">
                <a16:creationId xmlns:a16="http://schemas.microsoft.com/office/drawing/2014/main" id="{A2733C45-7C53-2BC5-3F62-D069650A79C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441120" y="3977196"/>
            <a:ext cx="4971237" cy="864804"/>
          </a:xfrm>
        </p:spPr>
        <p:txBody>
          <a:bodyPr lIns="0" tIns="0" rIns="0" bIns="0" anchor="ctr" anchorCtr="0">
            <a:noAutofit/>
          </a:bodyPr>
          <a:lstStyle>
            <a:lvl1pPr marL="0" indent="0">
              <a:buNone/>
              <a:defRPr sz="2400"/>
            </a:lvl1pPr>
          </a:lstStyle>
          <a:p>
            <a:r>
              <a:rPr lang="en-US" dirty="0"/>
              <a:t>Click to add subtitle</a:t>
            </a:r>
          </a:p>
        </p:txBody>
      </p:sp>
      <p:sp>
        <p:nvSpPr>
          <p:cNvPr id="56" name="Text Placeholder 54">
            <a:extLst>
              <a:ext uri="{FF2B5EF4-FFF2-40B4-BE49-F238E27FC236}">
                <a16:creationId xmlns:a16="http://schemas.microsoft.com/office/drawing/2014/main" id="{B1D62231-87CB-21EC-CF8C-46276AD1F95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500616" y="3209544"/>
            <a:ext cx="768096" cy="1627632"/>
          </a:xfrm>
        </p:spPr>
        <p:txBody>
          <a:bodyPr lIns="91440" tIns="45720" rIns="91440" bIns="54864">
            <a:noAutofit/>
          </a:bodyPr>
          <a:lstStyle>
            <a:lvl1pPr marL="0" indent="0">
              <a:buNone/>
              <a:defRPr sz="10000" b="1"/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528509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CC43996-DAC9-130F-CB05-4A8A9038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24064" y="3390900"/>
            <a:ext cx="12216063" cy="3467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45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04E8AF-9DFE-7077-DB36-941F6490BAD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58952" y="751398"/>
            <a:ext cx="10671048" cy="1362057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3B58B80-D2DB-A0A1-0362-1157E90875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latin typeface="+mn-lt"/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2C22E6-000A-05BA-5872-EF37F029AB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>
              <a:defRPr>
                <a:latin typeface="+mn-lt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6AAAFB85-16C0-836A-1D0D-E65277CC341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8905" y="2392023"/>
            <a:ext cx="2596896" cy="2596896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t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FB04BFFD-8D76-D31F-232F-38A7065ACAF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58905" y="4989515"/>
            <a:ext cx="2598737" cy="1109662"/>
          </a:xfrm>
          <a:solidFill>
            <a:schemeClr val="bg1"/>
          </a:solidFill>
        </p:spPr>
        <p:txBody>
          <a:bodyPr lIns="0" tIns="274320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0" cap="all" baseline="0">
                <a:solidFill>
                  <a:schemeClr val="accent6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75A2E03A-AFB4-3868-FAB5-A24228FA8A04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16885" y="5599755"/>
            <a:ext cx="2283472" cy="365125"/>
          </a:xfrm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3" name="Picture Placeholder 16">
            <a:extLst>
              <a:ext uri="{FF2B5EF4-FFF2-40B4-BE49-F238E27FC236}">
                <a16:creationId xmlns:a16="http://schemas.microsoft.com/office/drawing/2014/main" id="{FBADCD1B-D9E0-EA12-0DD5-22E5C60E5D6B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3517361" y="2392619"/>
            <a:ext cx="2596896" cy="2596896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t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18">
            <a:extLst>
              <a:ext uri="{FF2B5EF4-FFF2-40B4-BE49-F238E27FC236}">
                <a16:creationId xmlns:a16="http://schemas.microsoft.com/office/drawing/2014/main" id="{AD33972D-9092-4B3C-A699-07849068AF1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516747" y="4990111"/>
            <a:ext cx="2598737" cy="1109662"/>
          </a:xfrm>
          <a:solidFill>
            <a:schemeClr val="bg1"/>
          </a:solidFill>
        </p:spPr>
        <p:txBody>
          <a:bodyPr lIns="0" tIns="274320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0" cap="all" baseline="0">
                <a:solidFill>
                  <a:schemeClr val="accent6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24" name="Text Placeholder 20">
            <a:extLst>
              <a:ext uri="{FF2B5EF4-FFF2-40B4-BE49-F238E27FC236}">
                <a16:creationId xmlns:a16="http://schemas.microsoft.com/office/drawing/2014/main" id="{B54F15B1-EAC3-0113-6737-C64480876C5F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674073" y="5600351"/>
            <a:ext cx="2283472" cy="365125"/>
          </a:xfrm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6" name="Picture Placeholder 16">
            <a:extLst>
              <a:ext uri="{FF2B5EF4-FFF2-40B4-BE49-F238E27FC236}">
                <a16:creationId xmlns:a16="http://schemas.microsoft.com/office/drawing/2014/main" id="{FCEED0A5-9A71-D54A-91FC-264BD71DDED3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6275817" y="2393215"/>
            <a:ext cx="2596896" cy="2596896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t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5" name="Text Placeholder 18">
            <a:extLst>
              <a:ext uri="{FF2B5EF4-FFF2-40B4-BE49-F238E27FC236}">
                <a16:creationId xmlns:a16="http://schemas.microsoft.com/office/drawing/2014/main" id="{F44A0C74-A714-A8C2-69D2-74CAD68037A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274589" y="4990707"/>
            <a:ext cx="2598737" cy="1109662"/>
          </a:xfrm>
          <a:solidFill>
            <a:schemeClr val="bg1"/>
          </a:solidFill>
        </p:spPr>
        <p:txBody>
          <a:bodyPr lIns="0" tIns="274320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0" cap="all" baseline="0">
                <a:solidFill>
                  <a:schemeClr val="accent6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27" name="Text Placeholder 20">
            <a:extLst>
              <a:ext uri="{FF2B5EF4-FFF2-40B4-BE49-F238E27FC236}">
                <a16:creationId xmlns:a16="http://schemas.microsoft.com/office/drawing/2014/main" id="{552F4682-3F02-2A70-A285-FB2D1822A4D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432529" y="5600947"/>
            <a:ext cx="2283472" cy="365125"/>
          </a:xfrm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9" name="Picture Placeholder 16">
            <a:extLst>
              <a:ext uri="{FF2B5EF4-FFF2-40B4-BE49-F238E27FC236}">
                <a16:creationId xmlns:a16="http://schemas.microsoft.com/office/drawing/2014/main" id="{4F0F5D16-7316-B120-F378-E3D492FEEB9C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9034272" y="2393215"/>
            <a:ext cx="2596896" cy="2596896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t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8" name="Text Placeholder 18">
            <a:extLst>
              <a:ext uri="{FF2B5EF4-FFF2-40B4-BE49-F238E27FC236}">
                <a16:creationId xmlns:a16="http://schemas.microsoft.com/office/drawing/2014/main" id="{47AC9724-9FC2-62FA-0DE7-3F9FE9B67A34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9032431" y="4990707"/>
            <a:ext cx="2598737" cy="1109662"/>
          </a:xfrm>
          <a:solidFill>
            <a:schemeClr val="bg1"/>
          </a:solidFill>
        </p:spPr>
        <p:txBody>
          <a:bodyPr lIns="0" tIns="274320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0" cap="all" baseline="0">
                <a:solidFill>
                  <a:schemeClr val="accent6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0" name="Text Placeholder 20">
            <a:extLst>
              <a:ext uri="{FF2B5EF4-FFF2-40B4-BE49-F238E27FC236}">
                <a16:creationId xmlns:a16="http://schemas.microsoft.com/office/drawing/2014/main" id="{114EE337-FC29-F325-E528-A3F809B28B5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190984" y="5600947"/>
            <a:ext cx="2283472" cy="365125"/>
          </a:xfrm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25866537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04E8AF-9DFE-7077-DB36-941F6490BAD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0937" y="755729"/>
            <a:ext cx="10665089" cy="859972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3B58B80-D2DB-A0A1-0362-1157E90875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latin typeface="+mn-lt"/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2C22E6-000A-05BA-5872-EF37F029AB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>
              <a:defRPr>
                <a:latin typeface="+mn-lt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6AAAFB85-16C0-836A-1D0D-E65277CC341D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271016" y="1674543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t" anchorCtr="0">
            <a:noAutofit/>
          </a:bodyPr>
          <a:lstStyle>
            <a:lvl1pPr marL="0" indent="0" algn="ctr">
              <a:buNone/>
              <a:defRPr sz="1200"/>
            </a:lvl1pPr>
          </a:lstStyle>
          <a:p>
            <a:r>
              <a:rPr lang="en-US" dirty="0"/>
              <a:t>Click to add picture</a:t>
            </a:r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FB04BFFD-8D76-D31F-232F-38A7065ACAF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271016" y="3320463"/>
            <a:ext cx="2029968" cy="694944"/>
          </a:xfrm>
          <a:solidFill>
            <a:schemeClr val="accent4"/>
          </a:solidFill>
        </p:spPr>
        <p:txBody>
          <a:bodyPr lIns="0" tIns="155448" rIns="0" anchor="t" anchorCtr="0">
            <a:normAutofit/>
          </a:bodyPr>
          <a:lstStyle>
            <a:lvl1pPr marL="0" indent="0" algn="ctr">
              <a:spcBef>
                <a:spcPts val="0"/>
              </a:spcBef>
              <a:buNone/>
              <a:defRPr sz="1400" b="0" cap="all" spc="20" baseline="0">
                <a:solidFill>
                  <a:schemeClr val="accent6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75A2E03A-AFB4-3868-FAB5-A24228FA8A04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271016" y="3696472"/>
            <a:ext cx="2029968" cy="269240"/>
          </a:xfrm>
        </p:spPr>
        <p:txBody>
          <a:bodyPr anchor="t" anchorCtr="0">
            <a:norm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0" name="Picture Placeholder 16">
            <a:extLst>
              <a:ext uri="{FF2B5EF4-FFF2-40B4-BE49-F238E27FC236}">
                <a16:creationId xmlns:a16="http://schemas.microsoft.com/office/drawing/2014/main" id="{BB749B9A-080F-37C0-08E6-909A5DA554D4}"/>
              </a:ext>
            </a:extLst>
          </p:cNvPr>
          <p:cNvSpPr>
            <a:spLocks noGrp="1"/>
          </p:cNvSpPr>
          <p:nvPr>
            <p:ph type="pic" sz="quarter" idx="25" hasCustomPrompt="1"/>
          </p:nvPr>
        </p:nvSpPr>
        <p:spPr>
          <a:xfrm>
            <a:off x="1271016" y="4273471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t" anchorCtr="0">
            <a:noAutofit/>
          </a:bodyPr>
          <a:lstStyle>
            <a:lvl1pPr marL="0" indent="0" algn="ctr">
              <a:buNone/>
              <a:defRPr sz="1200"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dirty="0"/>
              <a:t>Click to add picture</a:t>
            </a:r>
          </a:p>
          <a:p>
            <a:endParaRPr lang="en-US" dirty="0"/>
          </a:p>
        </p:txBody>
      </p:sp>
      <p:sp>
        <p:nvSpPr>
          <p:cNvPr id="14" name="Text Placeholder 18">
            <a:extLst>
              <a:ext uri="{FF2B5EF4-FFF2-40B4-BE49-F238E27FC236}">
                <a16:creationId xmlns:a16="http://schemas.microsoft.com/office/drawing/2014/main" id="{C4C7516E-0853-87BE-108B-697DD8E0DA75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1271016" y="5919391"/>
            <a:ext cx="2029968" cy="694944"/>
          </a:xfrm>
          <a:solidFill>
            <a:schemeClr val="accent1"/>
          </a:solidFill>
        </p:spPr>
        <p:txBody>
          <a:bodyPr lIns="0" tIns="155448" rIns="0" anchor="t" anchorCtr="0">
            <a:normAutofit/>
          </a:bodyPr>
          <a:lstStyle>
            <a:lvl1pPr marL="0" indent="0" algn="ctr">
              <a:spcBef>
                <a:spcPts val="0"/>
              </a:spcBef>
              <a:buNone/>
              <a:defRPr sz="1400" b="0" cap="all" spc="20" baseline="0">
                <a:solidFill>
                  <a:schemeClr val="accent6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15" name="Text Placeholder 20">
            <a:extLst>
              <a:ext uri="{FF2B5EF4-FFF2-40B4-BE49-F238E27FC236}">
                <a16:creationId xmlns:a16="http://schemas.microsoft.com/office/drawing/2014/main" id="{FB1A74E1-7CEB-F501-F998-7361A20F7349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1271016" y="6295400"/>
            <a:ext cx="2029968" cy="269240"/>
          </a:xfrm>
        </p:spPr>
        <p:txBody>
          <a:bodyPr anchor="t" anchorCtr="0">
            <a:norm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3" name="Picture Placeholder 16">
            <a:extLst>
              <a:ext uri="{FF2B5EF4-FFF2-40B4-BE49-F238E27FC236}">
                <a16:creationId xmlns:a16="http://schemas.microsoft.com/office/drawing/2014/main" id="{FBADCD1B-D9E0-EA12-0DD5-22E5C60E5D6B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3828288" y="1674543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t" anchorCtr="0">
            <a:noAutofit/>
          </a:bodyPr>
          <a:lstStyle>
            <a:lvl1pPr marL="0" indent="0" algn="ctr">
              <a:buNone/>
              <a:defRPr sz="1200"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dirty="0"/>
              <a:t>Click to add picture</a:t>
            </a:r>
          </a:p>
          <a:p>
            <a:endParaRPr lang="en-US" dirty="0"/>
          </a:p>
        </p:txBody>
      </p:sp>
      <p:sp>
        <p:nvSpPr>
          <p:cNvPr id="22" name="Text Placeholder 18">
            <a:extLst>
              <a:ext uri="{FF2B5EF4-FFF2-40B4-BE49-F238E27FC236}">
                <a16:creationId xmlns:a16="http://schemas.microsoft.com/office/drawing/2014/main" id="{AD33972D-9092-4B3C-A699-07849068AF1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828288" y="3320463"/>
            <a:ext cx="2029968" cy="694944"/>
          </a:xfrm>
          <a:solidFill>
            <a:schemeClr val="accent1"/>
          </a:solidFill>
        </p:spPr>
        <p:txBody>
          <a:bodyPr lIns="0" tIns="155448" rIns="0" anchor="t" anchorCtr="0">
            <a:normAutofit/>
          </a:bodyPr>
          <a:lstStyle>
            <a:lvl1pPr marL="0" indent="0" algn="ctr">
              <a:spcBef>
                <a:spcPts val="0"/>
              </a:spcBef>
              <a:buNone/>
              <a:defRPr sz="1400" b="0" cap="all" spc="20" baseline="0">
                <a:solidFill>
                  <a:schemeClr val="accent6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24" name="Text Placeholder 20">
            <a:extLst>
              <a:ext uri="{FF2B5EF4-FFF2-40B4-BE49-F238E27FC236}">
                <a16:creationId xmlns:a16="http://schemas.microsoft.com/office/drawing/2014/main" id="{B54F15B1-EAC3-0113-6737-C64480876C5F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828288" y="3696472"/>
            <a:ext cx="2029968" cy="269240"/>
          </a:xfrm>
        </p:spPr>
        <p:txBody>
          <a:bodyPr anchor="t" anchorCtr="0">
            <a:norm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1" name="Picture Placeholder 16">
            <a:extLst>
              <a:ext uri="{FF2B5EF4-FFF2-40B4-BE49-F238E27FC236}">
                <a16:creationId xmlns:a16="http://schemas.microsoft.com/office/drawing/2014/main" id="{B5D5100A-3D51-45DB-3A84-9E7FB85261E3}"/>
              </a:ext>
            </a:extLst>
          </p:cNvPr>
          <p:cNvSpPr>
            <a:spLocks noGrp="1"/>
          </p:cNvSpPr>
          <p:nvPr>
            <p:ph type="pic" sz="quarter" idx="26" hasCustomPrompt="1"/>
          </p:nvPr>
        </p:nvSpPr>
        <p:spPr>
          <a:xfrm>
            <a:off x="3828288" y="4273471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t" anchorCtr="0">
            <a:noAutofit/>
          </a:bodyPr>
          <a:lstStyle>
            <a:lvl1pPr marL="0" indent="0" algn="ctr">
              <a:buNone/>
              <a:defRPr sz="1200"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dirty="0"/>
              <a:t>Click to add picture</a:t>
            </a:r>
          </a:p>
          <a:p>
            <a:endParaRPr lang="en-US" dirty="0"/>
          </a:p>
        </p:txBody>
      </p:sp>
      <p:sp>
        <p:nvSpPr>
          <p:cNvPr id="16" name="Text Placeholder 18">
            <a:extLst>
              <a:ext uri="{FF2B5EF4-FFF2-40B4-BE49-F238E27FC236}">
                <a16:creationId xmlns:a16="http://schemas.microsoft.com/office/drawing/2014/main" id="{B775B771-678A-D917-7FE0-5DA7A23CCE25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3828288" y="5919391"/>
            <a:ext cx="2029968" cy="694944"/>
          </a:xfrm>
          <a:solidFill>
            <a:schemeClr val="accent4"/>
          </a:solidFill>
        </p:spPr>
        <p:txBody>
          <a:bodyPr lIns="0" tIns="155448" rIns="0" anchor="t" anchorCtr="0">
            <a:normAutofit/>
          </a:bodyPr>
          <a:lstStyle>
            <a:lvl1pPr marL="0" indent="0" algn="ctr">
              <a:spcBef>
                <a:spcPts val="0"/>
              </a:spcBef>
              <a:buNone/>
              <a:defRPr sz="1400" b="0" cap="all" spc="20" baseline="0">
                <a:solidFill>
                  <a:schemeClr val="accent6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18" name="Text Placeholder 20">
            <a:extLst>
              <a:ext uri="{FF2B5EF4-FFF2-40B4-BE49-F238E27FC236}">
                <a16:creationId xmlns:a16="http://schemas.microsoft.com/office/drawing/2014/main" id="{AA2B9540-B92A-AD9C-C01A-B08A98BF8455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3828288" y="6295400"/>
            <a:ext cx="2029968" cy="269240"/>
          </a:xfrm>
        </p:spPr>
        <p:txBody>
          <a:bodyPr anchor="t" anchorCtr="0">
            <a:norm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6" name="Picture Placeholder 16">
            <a:extLst>
              <a:ext uri="{FF2B5EF4-FFF2-40B4-BE49-F238E27FC236}">
                <a16:creationId xmlns:a16="http://schemas.microsoft.com/office/drawing/2014/main" id="{FCEED0A5-9A71-D54A-91FC-264BD71DDED3}"/>
              </a:ext>
            </a:extLst>
          </p:cNvPr>
          <p:cNvSpPr>
            <a:spLocks noGrp="1"/>
          </p:cNvSpPr>
          <p:nvPr>
            <p:ph type="pic" sz="quarter" idx="20" hasCustomPrompt="1"/>
          </p:nvPr>
        </p:nvSpPr>
        <p:spPr>
          <a:xfrm>
            <a:off x="6385560" y="1674543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t" anchorCtr="0">
            <a:noAutofit/>
          </a:bodyPr>
          <a:lstStyle>
            <a:lvl1pPr marL="0" indent="0" algn="ctr">
              <a:buNone/>
              <a:defRPr sz="1200"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dirty="0"/>
              <a:t>Click to add picture</a:t>
            </a:r>
          </a:p>
          <a:p>
            <a:endParaRPr lang="en-US" dirty="0"/>
          </a:p>
        </p:txBody>
      </p:sp>
      <p:sp>
        <p:nvSpPr>
          <p:cNvPr id="25" name="Text Placeholder 18">
            <a:extLst>
              <a:ext uri="{FF2B5EF4-FFF2-40B4-BE49-F238E27FC236}">
                <a16:creationId xmlns:a16="http://schemas.microsoft.com/office/drawing/2014/main" id="{F44A0C74-A714-A8C2-69D2-74CAD68037A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385560" y="3320463"/>
            <a:ext cx="2029968" cy="694944"/>
          </a:xfrm>
          <a:solidFill>
            <a:schemeClr val="accent4"/>
          </a:solidFill>
        </p:spPr>
        <p:txBody>
          <a:bodyPr lIns="0" tIns="155448" rIns="0" anchor="t" anchorCtr="0">
            <a:normAutofit/>
          </a:bodyPr>
          <a:lstStyle>
            <a:lvl1pPr marL="0" indent="0" algn="ctr">
              <a:spcBef>
                <a:spcPts val="0"/>
              </a:spcBef>
              <a:buNone/>
              <a:defRPr sz="1400" b="0" cap="all" spc="20" baseline="0">
                <a:solidFill>
                  <a:schemeClr val="accent6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27" name="Text Placeholder 20">
            <a:extLst>
              <a:ext uri="{FF2B5EF4-FFF2-40B4-BE49-F238E27FC236}">
                <a16:creationId xmlns:a16="http://schemas.microsoft.com/office/drawing/2014/main" id="{552F4682-3F02-2A70-A285-FB2D1822A4D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385560" y="3696472"/>
            <a:ext cx="2029968" cy="269240"/>
          </a:xfrm>
        </p:spPr>
        <p:txBody>
          <a:bodyPr anchor="t" anchorCtr="0">
            <a:norm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2" name="Picture Placeholder 16">
            <a:extLst>
              <a:ext uri="{FF2B5EF4-FFF2-40B4-BE49-F238E27FC236}">
                <a16:creationId xmlns:a16="http://schemas.microsoft.com/office/drawing/2014/main" id="{3D2AAC25-9404-1F6F-200C-5660F4995858}"/>
              </a:ext>
            </a:extLst>
          </p:cNvPr>
          <p:cNvSpPr>
            <a:spLocks noGrp="1"/>
          </p:cNvSpPr>
          <p:nvPr>
            <p:ph type="pic" sz="quarter" idx="27" hasCustomPrompt="1"/>
          </p:nvPr>
        </p:nvSpPr>
        <p:spPr>
          <a:xfrm>
            <a:off x="6385560" y="4273471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t" anchorCtr="0">
            <a:noAutofit/>
          </a:bodyPr>
          <a:lstStyle>
            <a:lvl1pPr marL="0" indent="0" algn="ctr">
              <a:buNone/>
              <a:defRPr sz="1200"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dirty="0"/>
              <a:t>Click to add picture</a:t>
            </a:r>
          </a:p>
          <a:p>
            <a:endParaRPr lang="en-US" dirty="0"/>
          </a:p>
        </p:txBody>
      </p:sp>
      <p:sp>
        <p:nvSpPr>
          <p:cNvPr id="20" name="Text Placeholder 18">
            <a:extLst>
              <a:ext uri="{FF2B5EF4-FFF2-40B4-BE49-F238E27FC236}">
                <a16:creationId xmlns:a16="http://schemas.microsoft.com/office/drawing/2014/main" id="{AE4677E1-AC1B-AB9C-5E0C-794903DD1CEB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385560" y="5919391"/>
            <a:ext cx="2029968" cy="694944"/>
          </a:xfrm>
          <a:solidFill>
            <a:schemeClr val="accent1"/>
          </a:solidFill>
        </p:spPr>
        <p:txBody>
          <a:bodyPr lIns="0" tIns="155448" rIns="0" anchor="t" anchorCtr="0">
            <a:normAutofit/>
          </a:bodyPr>
          <a:lstStyle>
            <a:lvl1pPr marL="0" indent="0" algn="ctr">
              <a:spcBef>
                <a:spcPts val="0"/>
              </a:spcBef>
              <a:buNone/>
              <a:defRPr sz="1400" b="0" cap="all" spc="20" baseline="0">
                <a:solidFill>
                  <a:schemeClr val="accent6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1" name="Text Placeholder 20">
            <a:extLst>
              <a:ext uri="{FF2B5EF4-FFF2-40B4-BE49-F238E27FC236}">
                <a16:creationId xmlns:a16="http://schemas.microsoft.com/office/drawing/2014/main" id="{826BBF6C-7198-3C15-CDCB-E72B08709C1F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6385560" y="6295400"/>
            <a:ext cx="2029968" cy="269240"/>
          </a:xfrm>
        </p:spPr>
        <p:txBody>
          <a:bodyPr anchor="t" anchorCtr="0">
            <a:norm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9" name="Picture Placeholder 16">
            <a:extLst>
              <a:ext uri="{FF2B5EF4-FFF2-40B4-BE49-F238E27FC236}">
                <a16:creationId xmlns:a16="http://schemas.microsoft.com/office/drawing/2014/main" id="{4F0F5D16-7316-B120-F378-E3D492FEEB9C}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>
          <a:xfrm>
            <a:off x="8942832" y="1674543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t" anchorCtr="0">
            <a:noAutofit/>
          </a:bodyPr>
          <a:lstStyle>
            <a:lvl1pPr marL="0" indent="0" algn="ctr">
              <a:buNone/>
              <a:defRPr sz="1200"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dirty="0"/>
              <a:t>Click to add picture</a:t>
            </a:r>
          </a:p>
          <a:p>
            <a:endParaRPr lang="en-US" dirty="0"/>
          </a:p>
        </p:txBody>
      </p:sp>
      <p:sp>
        <p:nvSpPr>
          <p:cNvPr id="28" name="Text Placeholder 18">
            <a:extLst>
              <a:ext uri="{FF2B5EF4-FFF2-40B4-BE49-F238E27FC236}">
                <a16:creationId xmlns:a16="http://schemas.microsoft.com/office/drawing/2014/main" id="{47AC9724-9FC2-62FA-0DE7-3F9FE9B67A34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8942832" y="3320463"/>
            <a:ext cx="2029968" cy="694944"/>
          </a:xfrm>
          <a:solidFill>
            <a:schemeClr val="accent1"/>
          </a:solidFill>
        </p:spPr>
        <p:txBody>
          <a:bodyPr lIns="0" tIns="155448" rIns="0" anchor="t" anchorCtr="0">
            <a:normAutofit/>
          </a:bodyPr>
          <a:lstStyle>
            <a:lvl1pPr marL="0" indent="0" algn="ctr">
              <a:spcBef>
                <a:spcPts val="0"/>
              </a:spcBef>
              <a:buNone/>
              <a:defRPr sz="1400" b="0" cap="all" spc="20" baseline="0">
                <a:solidFill>
                  <a:schemeClr val="accent6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0" name="Text Placeholder 20">
            <a:extLst>
              <a:ext uri="{FF2B5EF4-FFF2-40B4-BE49-F238E27FC236}">
                <a16:creationId xmlns:a16="http://schemas.microsoft.com/office/drawing/2014/main" id="{114EE337-FC29-F325-E528-A3F809B28B5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942832" y="3696472"/>
            <a:ext cx="2029968" cy="269240"/>
          </a:xfrm>
        </p:spPr>
        <p:txBody>
          <a:bodyPr anchor="t" anchorCtr="0">
            <a:norm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3" name="Picture Placeholder 16">
            <a:extLst>
              <a:ext uri="{FF2B5EF4-FFF2-40B4-BE49-F238E27FC236}">
                <a16:creationId xmlns:a16="http://schemas.microsoft.com/office/drawing/2014/main" id="{90CBAA5D-3D9B-0CB5-E527-996433638BE3}"/>
              </a:ext>
            </a:extLst>
          </p:cNvPr>
          <p:cNvSpPr>
            <a:spLocks noGrp="1"/>
          </p:cNvSpPr>
          <p:nvPr>
            <p:ph type="pic" sz="quarter" idx="28" hasCustomPrompt="1"/>
          </p:nvPr>
        </p:nvSpPr>
        <p:spPr>
          <a:xfrm>
            <a:off x="8942832" y="4273471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t" anchorCtr="0">
            <a:noAutofit/>
          </a:bodyPr>
          <a:lstStyle>
            <a:lvl1pPr marL="0" indent="0" algn="ctr">
              <a:buNone/>
              <a:defRPr sz="1200"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dirty="0"/>
              <a:t>Click to add picture</a:t>
            </a:r>
          </a:p>
          <a:p>
            <a:endParaRPr lang="en-US" dirty="0"/>
          </a:p>
        </p:txBody>
      </p:sp>
      <p:sp>
        <p:nvSpPr>
          <p:cNvPr id="32" name="Text Placeholder 18">
            <a:extLst>
              <a:ext uri="{FF2B5EF4-FFF2-40B4-BE49-F238E27FC236}">
                <a16:creationId xmlns:a16="http://schemas.microsoft.com/office/drawing/2014/main" id="{5B47333C-2F5E-FA7D-5DD1-191E0F421B61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8942832" y="5919391"/>
            <a:ext cx="2029968" cy="694944"/>
          </a:xfrm>
          <a:solidFill>
            <a:schemeClr val="accent4"/>
          </a:solidFill>
        </p:spPr>
        <p:txBody>
          <a:bodyPr lIns="0" tIns="155448" rIns="0" anchor="t" anchorCtr="0">
            <a:normAutofit/>
          </a:bodyPr>
          <a:lstStyle>
            <a:lvl1pPr marL="0" indent="0" algn="ctr">
              <a:spcBef>
                <a:spcPts val="0"/>
              </a:spcBef>
              <a:buNone/>
              <a:defRPr sz="1400" b="0" cap="all" spc="20" baseline="0">
                <a:solidFill>
                  <a:schemeClr val="accent6"/>
                </a:solidFill>
                <a:latin typeface="+mj-lt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3" name="Text Placeholder 20">
            <a:extLst>
              <a:ext uri="{FF2B5EF4-FFF2-40B4-BE49-F238E27FC236}">
                <a16:creationId xmlns:a16="http://schemas.microsoft.com/office/drawing/2014/main" id="{D0AA2AE2-5A11-76D4-4D9C-B6B24D1419D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8942832" y="6295400"/>
            <a:ext cx="2029968" cy="269240"/>
          </a:xfrm>
        </p:spPr>
        <p:txBody>
          <a:bodyPr anchor="t" anchorCtr="0">
            <a:norm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19007091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445A0A-815D-3414-088B-C041E6742DB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58952" y="701702"/>
            <a:ext cx="10671048" cy="1444351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7B5E29-6335-83BC-FA01-FAE422D265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latin typeface="+mn-lt"/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6476D1-B61A-E9FD-E266-768B405CC3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>
              <a:defRPr>
                <a:latin typeface="+mn-lt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5C32B254-F115-AAF3-09C2-B631F5CDC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1329989" y="2370268"/>
            <a:ext cx="722376" cy="722376"/>
          </a:xfrm>
          <a:prstGeom prst="ellipse">
            <a:avLst/>
          </a:pr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4" name="Picture Placeholder 62">
            <a:extLst>
              <a:ext uri="{FF2B5EF4-FFF2-40B4-BE49-F238E27FC236}">
                <a16:creationId xmlns:a16="http://schemas.microsoft.com/office/drawing/2014/main" id="{2F18FBB7-2D21-7954-1324-C7D3BFE5C85D}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>
          <a:xfrm>
            <a:off x="1339134" y="2379412"/>
            <a:ext cx="704088" cy="704088"/>
          </a:xfrm>
          <a:prstGeom prst="ellipse">
            <a:avLst/>
          </a:prstGeom>
          <a:solidFill>
            <a:schemeClr val="accent1"/>
          </a:solidFill>
        </p:spPr>
        <p:txBody>
          <a:bodyPr lIns="0" tIns="0" rIns="0" bIns="0" anchor="t" anchorCtr="0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900"/>
            </a:lvl1pPr>
          </a:lstStyle>
          <a:p>
            <a:pPr lvl="0"/>
            <a:r>
              <a:rPr lang="en-US" dirty="0"/>
              <a:t>Picture</a:t>
            </a:r>
          </a:p>
        </p:txBody>
      </p:sp>
      <p:sp>
        <p:nvSpPr>
          <p:cNvPr id="46" name="Text Placeholder 2">
            <a:extLst>
              <a:ext uri="{FF2B5EF4-FFF2-40B4-BE49-F238E27FC236}">
                <a16:creationId xmlns:a16="http://schemas.microsoft.com/office/drawing/2014/main" id="{C025625F-8274-840F-6DD8-D36687CB8F7E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85338" y="2758440"/>
            <a:ext cx="2011680" cy="2826771"/>
          </a:xfrm>
          <a:custGeom>
            <a:avLst/>
            <a:gdLst>
              <a:gd name="connsiteX0" fmla="*/ 0 w 2011680"/>
              <a:gd name="connsiteY0" fmla="*/ 0 h 2825173"/>
              <a:gd name="connsiteX1" fmla="*/ 2011680 w 2011680"/>
              <a:gd name="connsiteY1" fmla="*/ 0 h 2825173"/>
              <a:gd name="connsiteX2" fmla="*/ 2011680 w 2011680"/>
              <a:gd name="connsiteY2" fmla="*/ 2825173 h 2825173"/>
              <a:gd name="connsiteX3" fmla="*/ 0 w 2011680"/>
              <a:gd name="connsiteY3" fmla="*/ 2825173 h 2825173"/>
              <a:gd name="connsiteX4" fmla="*/ 0 w 2011680"/>
              <a:gd name="connsiteY4" fmla="*/ 0 h 2825173"/>
              <a:gd name="connsiteX0" fmla="*/ 0 w 2011680"/>
              <a:gd name="connsiteY0" fmla="*/ 1598 h 2826771"/>
              <a:gd name="connsiteX1" fmla="*/ 646257 w 2011680"/>
              <a:gd name="connsiteY1" fmla="*/ 0 h 2826771"/>
              <a:gd name="connsiteX2" fmla="*/ 2011680 w 2011680"/>
              <a:gd name="connsiteY2" fmla="*/ 1598 h 2826771"/>
              <a:gd name="connsiteX3" fmla="*/ 2011680 w 2011680"/>
              <a:gd name="connsiteY3" fmla="*/ 2826771 h 2826771"/>
              <a:gd name="connsiteX4" fmla="*/ 0 w 2011680"/>
              <a:gd name="connsiteY4" fmla="*/ 2826771 h 2826771"/>
              <a:gd name="connsiteX5" fmla="*/ 0 w 2011680"/>
              <a:gd name="connsiteY5" fmla="*/ 1598 h 2826771"/>
              <a:gd name="connsiteX0" fmla="*/ 0 w 2011680"/>
              <a:gd name="connsiteY0" fmla="*/ 1598 h 2826771"/>
              <a:gd name="connsiteX1" fmla="*/ 646257 w 2011680"/>
              <a:gd name="connsiteY1" fmla="*/ 0 h 2826771"/>
              <a:gd name="connsiteX2" fmla="*/ 1358727 w 2011680"/>
              <a:gd name="connsiteY2" fmla="*/ 0 h 2826771"/>
              <a:gd name="connsiteX3" fmla="*/ 2011680 w 2011680"/>
              <a:gd name="connsiteY3" fmla="*/ 1598 h 2826771"/>
              <a:gd name="connsiteX4" fmla="*/ 2011680 w 2011680"/>
              <a:gd name="connsiteY4" fmla="*/ 2826771 h 2826771"/>
              <a:gd name="connsiteX5" fmla="*/ 0 w 2011680"/>
              <a:gd name="connsiteY5" fmla="*/ 2826771 h 2826771"/>
              <a:gd name="connsiteX6" fmla="*/ 0 w 2011680"/>
              <a:gd name="connsiteY6" fmla="*/ 1598 h 2826771"/>
              <a:gd name="connsiteX0" fmla="*/ 0 w 2011680"/>
              <a:gd name="connsiteY0" fmla="*/ 1598 h 2826771"/>
              <a:gd name="connsiteX1" fmla="*/ 646257 w 2011680"/>
              <a:gd name="connsiteY1" fmla="*/ 0 h 2826771"/>
              <a:gd name="connsiteX2" fmla="*/ 1010112 w 2011680"/>
              <a:gd name="connsiteY2" fmla="*/ 0 h 2826771"/>
              <a:gd name="connsiteX3" fmla="*/ 1358727 w 2011680"/>
              <a:gd name="connsiteY3" fmla="*/ 0 h 2826771"/>
              <a:gd name="connsiteX4" fmla="*/ 2011680 w 2011680"/>
              <a:gd name="connsiteY4" fmla="*/ 1598 h 2826771"/>
              <a:gd name="connsiteX5" fmla="*/ 2011680 w 2011680"/>
              <a:gd name="connsiteY5" fmla="*/ 2826771 h 2826771"/>
              <a:gd name="connsiteX6" fmla="*/ 0 w 2011680"/>
              <a:gd name="connsiteY6" fmla="*/ 2826771 h 2826771"/>
              <a:gd name="connsiteX7" fmla="*/ 0 w 2011680"/>
              <a:gd name="connsiteY7" fmla="*/ 1598 h 2826771"/>
              <a:gd name="connsiteX0" fmla="*/ 0 w 2011680"/>
              <a:gd name="connsiteY0" fmla="*/ 1598 h 2826771"/>
              <a:gd name="connsiteX1" fmla="*/ 646257 w 2011680"/>
              <a:gd name="connsiteY1" fmla="*/ 0 h 2826771"/>
              <a:gd name="connsiteX2" fmla="*/ 1012017 w 2011680"/>
              <a:gd name="connsiteY2" fmla="*/ 335280 h 2826771"/>
              <a:gd name="connsiteX3" fmla="*/ 1358727 w 2011680"/>
              <a:gd name="connsiteY3" fmla="*/ 0 h 2826771"/>
              <a:gd name="connsiteX4" fmla="*/ 2011680 w 2011680"/>
              <a:gd name="connsiteY4" fmla="*/ 1598 h 2826771"/>
              <a:gd name="connsiteX5" fmla="*/ 2011680 w 2011680"/>
              <a:gd name="connsiteY5" fmla="*/ 2826771 h 2826771"/>
              <a:gd name="connsiteX6" fmla="*/ 0 w 2011680"/>
              <a:gd name="connsiteY6" fmla="*/ 2826771 h 2826771"/>
              <a:gd name="connsiteX7" fmla="*/ 0 w 2011680"/>
              <a:gd name="connsiteY7" fmla="*/ 1598 h 2826771"/>
              <a:gd name="connsiteX0" fmla="*/ 0 w 2011680"/>
              <a:gd name="connsiteY0" fmla="*/ 1598 h 2826771"/>
              <a:gd name="connsiteX1" fmla="*/ 646257 w 2011680"/>
              <a:gd name="connsiteY1" fmla="*/ 0 h 2826771"/>
              <a:gd name="connsiteX2" fmla="*/ 1012017 w 2011680"/>
              <a:gd name="connsiteY2" fmla="*/ 335280 h 2826771"/>
              <a:gd name="connsiteX3" fmla="*/ 1358727 w 2011680"/>
              <a:gd name="connsiteY3" fmla="*/ 0 h 2826771"/>
              <a:gd name="connsiteX4" fmla="*/ 2011680 w 2011680"/>
              <a:gd name="connsiteY4" fmla="*/ 1598 h 2826771"/>
              <a:gd name="connsiteX5" fmla="*/ 2011680 w 2011680"/>
              <a:gd name="connsiteY5" fmla="*/ 2826771 h 2826771"/>
              <a:gd name="connsiteX6" fmla="*/ 0 w 2011680"/>
              <a:gd name="connsiteY6" fmla="*/ 2826771 h 2826771"/>
              <a:gd name="connsiteX7" fmla="*/ 0 w 2011680"/>
              <a:gd name="connsiteY7" fmla="*/ 1598 h 2826771"/>
              <a:gd name="connsiteX0" fmla="*/ 0 w 2011680"/>
              <a:gd name="connsiteY0" fmla="*/ 1598 h 2826771"/>
              <a:gd name="connsiteX1" fmla="*/ 646257 w 2011680"/>
              <a:gd name="connsiteY1" fmla="*/ 0 h 2826771"/>
              <a:gd name="connsiteX2" fmla="*/ 1012017 w 2011680"/>
              <a:gd name="connsiteY2" fmla="*/ 335280 h 2826771"/>
              <a:gd name="connsiteX3" fmla="*/ 1358727 w 2011680"/>
              <a:gd name="connsiteY3" fmla="*/ 0 h 2826771"/>
              <a:gd name="connsiteX4" fmla="*/ 2011680 w 2011680"/>
              <a:gd name="connsiteY4" fmla="*/ 1598 h 2826771"/>
              <a:gd name="connsiteX5" fmla="*/ 2011680 w 2011680"/>
              <a:gd name="connsiteY5" fmla="*/ 2826771 h 2826771"/>
              <a:gd name="connsiteX6" fmla="*/ 0 w 2011680"/>
              <a:gd name="connsiteY6" fmla="*/ 2826771 h 2826771"/>
              <a:gd name="connsiteX7" fmla="*/ 0 w 2011680"/>
              <a:gd name="connsiteY7" fmla="*/ 1598 h 2826771"/>
              <a:gd name="connsiteX0" fmla="*/ 0 w 2011680"/>
              <a:gd name="connsiteY0" fmla="*/ 1598 h 2826771"/>
              <a:gd name="connsiteX1" fmla="*/ 646257 w 2011680"/>
              <a:gd name="connsiteY1" fmla="*/ 0 h 2826771"/>
              <a:gd name="connsiteX2" fmla="*/ 1012017 w 2011680"/>
              <a:gd name="connsiteY2" fmla="*/ 335280 h 2826771"/>
              <a:gd name="connsiteX3" fmla="*/ 1358727 w 2011680"/>
              <a:gd name="connsiteY3" fmla="*/ 0 h 2826771"/>
              <a:gd name="connsiteX4" fmla="*/ 2011680 w 2011680"/>
              <a:gd name="connsiteY4" fmla="*/ 1598 h 2826771"/>
              <a:gd name="connsiteX5" fmla="*/ 2011680 w 2011680"/>
              <a:gd name="connsiteY5" fmla="*/ 2826771 h 2826771"/>
              <a:gd name="connsiteX6" fmla="*/ 0 w 2011680"/>
              <a:gd name="connsiteY6" fmla="*/ 2826771 h 2826771"/>
              <a:gd name="connsiteX7" fmla="*/ 0 w 2011680"/>
              <a:gd name="connsiteY7" fmla="*/ 1598 h 2826771"/>
              <a:gd name="connsiteX0" fmla="*/ 0 w 2011680"/>
              <a:gd name="connsiteY0" fmla="*/ 1598 h 2826771"/>
              <a:gd name="connsiteX1" fmla="*/ 646257 w 2011680"/>
              <a:gd name="connsiteY1" fmla="*/ 0 h 2826771"/>
              <a:gd name="connsiteX2" fmla="*/ 1012017 w 2011680"/>
              <a:gd name="connsiteY2" fmla="*/ 335280 h 2826771"/>
              <a:gd name="connsiteX3" fmla="*/ 1358727 w 2011680"/>
              <a:gd name="connsiteY3" fmla="*/ 0 h 2826771"/>
              <a:gd name="connsiteX4" fmla="*/ 2011680 w 2011680"/>
              <a:gd name="connsiteY4" fmla="*/ 1598 h 2826771"/>
              <a:gd name="connsiteX5" fmla="*/ 2011680 w 2011680"/>
              <a:gd name="connsiteY5" fmla="*/ 2826771 h 2826771"/>
              <a:gd name="connsiteX6" fmla="*/ 0 w 2011680"/>
              <a:gd name="connsiteY6" fmla="*/ 2826771 h 2826771"/>
              <a:gd name="connsiteX7" fmla="*/ 0 w 2011680"/>
              <a:gd name="connsiteY7" fmla="*/ 1598 h 2826771"/>
              <a:gd name="connsiteX0" fmla="*/ 0 w 2011680"/>
              <a:gd name="connsiteY0" fmla="*/ 1598 h 2826771"/>
              <a:gd name="connsiteX1" fmla="*/ 646257 w 2011680"/>
              <a:gd name="connsiteY1" fmla="*/ 0 h 2826771"/>
              <a:gd name="connsiteX2" fmla="*/ 1012017 w 2011680"/>
              <a:gd name="connsiteY2" fmla="*/ 335280 h 2826771"/>
              <a:gd name="connsiteX3" fmla="*/ 1358727 w 2011680"/>
              <a:gd name="connsiteY3" fmla="*/ 0 h 2826771"/>
              <a:gd name="connsiteX4" fmla="*/ 2011680 w 2011680"/>
              <a:gd name="connsiteY4" fmla="*/ 1598 h 2826771"/>
              <a:gd name="connsiteX5" fmla="*/ 2011680 w 2011680"/>
              <a:gd name="connsiteY5" fmla="*/ 2826771 h 2826771"/>
              <a:gd name="connsiteX6" fmla="*/ 0 w 2011680"/>
              <a:gd name="connsiteY6" fmla="*/ 2826771 h 2826771"/>
              <a:gd name="connsiteX7" fmla="*/ 0 w 2011680"/>
              <a:gd name="connsiteY7" fmla="*/ 1598 h 2826771"/>
              <a:gd name="connsiteX0" fmla="*/ 0 w 2011680"/>
              <a:gd name="connsiteY0" fmla="*/ 1598 h 2826771"/>
              <a:gd name="connsiteX1" fmla="*/ 646257 w 2011680"/>
              <a:gd name="connsiteY1" fmla="*/ 0 h 2826771"/>
              <a:gd name="connsiteX2" fmla="*/ 1012017 w 2011680"/>
              <a:gd name="connsiteY2" fmla="*/ 335280 h 2826771"/>
              <a:gd name="connsiteX3" fmla="*/ 1358727 w 2011680"/>
              <a:gd name="connsiteY3" fmla="*/ 0 h 2826771"/>
              <a:gd name="connsiteX4" fmla="*/ 2011680 w 2011680"/>
              <a:gd name="connsiteY4" fmla="*/ 1598 h 2826771"/>
              <a:gd name="connsiteX5" fmla="*/ 2011680 w 2011680"/>
              <a:gd name="connsiteY5" fmla="*/ 2826771 h 2826771"/>
              <a:gd name="connsiteX6" fmla="*/ 0 w 2011680"/>
              <a:gd name="connsiteY6" fmla="*/ 2826771 h 2826771"/>
              <a:gd name="connsiteX7" fmla="*/ 0 w 2011680"/>
              <a:gd name="connsiteY7" fmla="*/ 1598 h 2826771"/>
              <a:gd name="connsiteX0" fmla="*/ 0 w 2011680"/>
              <a:gd name="connsiteY0" fmla="*/ 1598 h 2826771"/>
              <a:gd name="connsiteX1" fmla="*/ 646257 w 2011680"/>
              <a:gd name="connsiteY1" fmla="*/ 0 h 2826771"/>
              <a:gd name="connsiteX2" fmla="*/ 1012017 w 2011680"/>
              <a:gd name="connsiteY2" fmla="*/ 335280 h 2826771"/>
              <a:gd name="connsiteX3" fmla="*/ 1358727 w 2011680"/>
              <a:gd name="connsiteY3" fmla="*/ 0 h 2826771"/>
              <a:gd name="connsiteX4" fmla="*/ 2011680 w 2011680"/>
              <a:gd name="connsiteY4" fmla="*/ 1598 h 2826771"/>
              <a:gd name="connsiteX5" fmla="*/ 2011680 w 2011680"/>
              <a:gd name="connsiteY5" fmla="*/ 2826771 h 2826771"/>
              <a:gd name="connsiteX6" fmla="*/ 0 w 2011680"/>
              <a:gd name="connsiteY6" fmla="*/ 2826771 h 2826771"/>
              <a:gd name="connsiteX7" fmla="*/ 0 w 2011680"/>
              <a:gd name="connsiteY7" fmla="*/ 1598 h 28267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011680" h="2826771">
                <a:moveTo>
                  <a:pt x="0" y="1598"/>
                </a:moveTo>
                <a:lnTo>
                  <a:pt x="646257" y="0"/>
                </a:lnTo>
                <a:cubicBezTo>
                  <a:pt x="699597" y="218440"/>
                  <a:pt x="783417" y="292100"/>
                  <a:pt x="1012017" y="335280"/>
                </a:cubicBezTo>
                <a:cubicBezTo>
                  <a:pt x="1289512" y="299720"/>
                  <a:pt x="1340312" y="106045"/>
                  <a:pt x="1358727" y="0"/>
                </a:cubicBezTo>
                <a:lnTo>
                  <a:pt x="2011680" y="1598"/>
                </a:lnTo>
                <a:lnTo>
                  <a:pt x="2011680" y="2826771"/>
                </a:lnTo>
                <a:lnTo>
                  <a:pt x="0" y="2826771"/>
                </a:lnTo>
                <a:lnTo>
                  <a:pt x="0" y="1598"/>
                </a:lnTo>
                <a:close/>
              </a:path>
            </a:pathLst>
          </a:custGeom>
          <a:noFill/>
          <a:ln w="12700">
            <a:solidFill>
              <a:schemeClr val="accent1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0" cap="all" spc="0" baseline="0">
                <a:solidFill>
                  <a:schemeClr val="accent6"/>
                </a:solidFill>
                <a:latin typeface="+mj-lt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950ED98-B5D1-206C-403F-FA954F9D2C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85338" y="4064834"/>
            <a:ext cx="2011680" cy="151790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Text Placeholder 51">
            <a:extLst>
              <a:ext uri="{FF2B5EF4-FFF2-40B4-BE49-F238E27FC236}">
                <a16:creationId xmlns:a16="http://schemas.microsoft.com/office/drawing/2014/main" id="{2EF54C35-5F8E-4E0A-AB4D-97E38121910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31058" y="4156758"/>
            <a:ext cx="1920240" cy="1371600"/>
          </a:xfrm>
          <a:noFill/>
          <a:ln>
            <a:noFill/>
          </a:ln>
        </p:spPr>
        <p:txBody>
          <a:bodyPr lIns="91440" rIns="91440"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B2485599-A799-0E8C-D368-451B9DE022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3545563" y="2373190"/>
            <a:ext cx="722376" cy="722376"/>
          </a:xfrm>
          <a:prstGeom prst="ellipse">
            <a:avLst/>
          </a:prstGeom>
          <a:noFill/>
          <a:ln w="25400">
            <a:solidFill>
              <a:schemeClr val="accent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8" name="Picture Placeholder 62">
            <a:extLst>
              <a:ext uri="{FF2B5EF4-FFF2-40B4-BE49-F238E27FC236}">
                <a16:creationId xmlns:a16="http://schemas.microsoft.com/office/drawing/2014/main" id="{05E8E8EF-4954-870B-04E5-82BC660A6738}"/>
              </a:ext>
            </a:extLst>
          </p:cNvPr>
          <p:cNvSpPr>
            <a:spLocks noGrp="1"/>
          </p:cNvSpPr>
          <p:nvPr>
            <p:ph type="pic" sz="quarter" idx="27" hasCustomPrompt="1"/>
          </p:nvPr>
        </p:nvSpPr>
        <p:spPr>
          <a:xfrm>
            <a:off x="3554707" y="2379412"/>
            <a:ext cx="704088" cy="704088"/>
          </a:xfrm>
          <a:prstGeom prst="ellipse">
            <a:avLst/>
          </a:prstGeom>
          <a:solidFill>
            <a:schemeClr val="accent3"/>
          </a:solidFill>
        </p:spPr>
        <p:txBody>
          <a:bodyPr lIns="0" tIns="0" rIns="0" bIns="0" anchor="t" anchorCtr="0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900"/>
            </a:lvl1pPr>
          </a:lstStyle>
          <a:p>
            <a:pPr lvl="0"/>
            <a:r>
              <a:rPr lang="en-US" dirty="0"/>
              <a:t>Picture</a:t>
            </a:r>
          </a:p>
        </p:txBody>
      </p:sp>
      <p:sp>
        <p:nvSpPr>
          <p:cNvPr id="47" name="Text Placeholder 4">
            <a:extLst>
              <a:ext uri="{FF2B5EF4-FFF2-40B4-BE49-F238E27FC236}">
                <a16:creationId xmlns:a16="http://schemas.microsoft.com/office/drawing/2014/main" id="{79F9AD31-B0C5-3563-C73A-8B6297FCFD1C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2900910" y="2756536"/>
            <a:ext cx="2011680" cy="2828676"/>
          </a:xfrm>
          <a:custGeom>
            <a:avLst/>
            <a:gdLst>
              <a:gd name="connsiteX0" fmla="*/ 0 w 2011680"/>
              <a:gd name="connsiteY0" fmla="*/ 0 h 2825173"/>
              <a:gd name="connsiteX1" fmla="*/ 2011680 w 2011680"/>
              <a:gd name="connsiteY1" fmla="*/ 0 h 2825173"/>
              <a:gd name="connsiteX2" fmla="*/ 2011680 w 2011680"/>
              <a:gd name="connsiteY2" fmla="*/ 2825173 h 2825173"/>
              <a:gd name="connsiteX3" fmla="*/ 0 w 2011680"/>
              <a:gd name="connsiteY3" fmla="*/ 2825173 h 2825173"/>
              <a:gd name="connsiteX4" fmla="*/ 0 w 2011680"/>
              <a:gd name="connsiteY4" fmla="*/ 0 h 2825173"/>
              <a:gd name="connsiteX0" fmla="*/ 0 w 2011680"/>
              <a:gd name="connsiteY0" fmla="*/ 4646 h 2829819"/>
              <a:gd name="connsiteX1" fmla="*/ 994434 w 2011680"/>
              <a:gd name="connsiteY1" fmla="*/ 0 h 2829819"/>
              <a:gd name="connsiteX2" fmla="*/ 2011680 w 2011680"/>
              <a:gd name="connsiteY2" fmla="*/ 4646 h 2829819"/>
              <a:gd name="connsiteX3" fmla="*/ 2011680 w 2011680"/>
              <a:gd name="connsiteY3" fmla="*/ 2829819 h 2829819"/>
              <a:gd name="connsiteX4" fmla="*/ 0 w 2011680"/>
              <a:gd name="connsiteY4" fmla="*/ 2829819 h 2829819"/>
              <a:gd name="connsiteX5" fmla="*/ 0 w 2011680"/>
              <a:gd name="connsiteY5" fmla="*/ 4646 h 2829819"/>
              <a:gd name="connsiteX0" fmla="*/ 0 w 2011680"/>
              <a:gd name="connsiteY0" fmla="*/ 4646 h 2829819"/>
              <a:gd name="connsiteX1" fmla="*/ 994434 w 2011680"/>
              <a:gd name="connsiteY1" fmla="*/ 0 h 2829819"/>
              <a:gd name="connsiteX2" fmla="*/ 2011680 w 2011680"/>
              <a:gd name="connsiteY2" fmla="*/ 4646 h 2829819"/>
              <a:gd name="connsiteX3" fmla="*/ 2011680 w 2011680"/>
              <a:gd name="connsiteY3" fmla="*/ 2829819 h 2829819"/>
              <a:gd name="connsiteX4" fmla="*/ 0 w 2011680"/>
              <a:gd name="connsiteY4" fmla="*/ 2829819 h 2829819"/>
              <a:gd name="connsiteX5" fmla="*/ 0 w 2011680"/>
              <a:gd name="connsiteY5" fmla="*/ 4646 h 2829819"/>
              <a:gd name="connsiteX0" fmla="*/ 0 w 2011680"/>
              <a:gd name="connsiteY0" fmla="*/ 4646 h 2829819"/>
              <a:gd name="connsiteX1" fmla="*/ 994434 w 2011680"/>
              <a:gd name="connsiteY1" fmla="*/ 0 h 2829819"/>
              <a:gd name="connsiteX2" fmla="*/ 2011680 w 2011680"/>
              <a:gd name="connsiteY2" fmla="*/ 4646 h 2829819"/>
              <a:gd name="connsiteX3" fmla="*/ 2011680 w 2011680"/>
              <a:gd name="connsiteY3" fmla="*/ 2829819 h 2829819"/>
              <a:gd name="connsiteX4" fmla="*/ 0 w 2011680"/>
              <a:gd name="connsiteY4" fmla="*/ 2829819 h 2829819"/>
              <a:gd name="connsiteX5" fmla="*/ 0 w 2011680"/>
              <a:gd name="connsiteY5" fmla="*/ 4646 h 2829819"/>
              <a:gd name="connsiteX0" fmla="*/ 0 w 2011680"/>
              <a:gd name="connsiteY0" fmla="*/ 4646 h 2829819"/>
              <a:gd name="connsiteX1" fmla="*/ 994434 w 2011680"/>
              <a:gd name="connsiteY1" fmla="*/ 0 h 2829819"/>
              <a:gd name="connsiteX2" fmla="*/ 1362480 w 2011680"/>
              <a:gd name="connsiteY2" fmla="*/ 3048 h 2829819"/>
              <a:gd name="connsiteX3" fmla="*/ 2011680 w 2011680"/>
              <a:gd name="connsiteY3" fmla="*/ 4646 h 2829819"/>
              <a:gd name="connsiteX4" fmla="*/ 2011680 w 2011680"/>
              <a:gd name="connsiteY4" fmla="*/ 2829819 h 2829819"/>
              <a:gd name="connsiteX5" fmla="*/ 0 w 2011680"/>
              <a:gd name="connsiteY5" fmla="*/ 2829819 h 2829819"/>
              <a:gd name="connsiteX6" fmla="*/ 0 w 2011680"/>
              <a:gd name="connsiteY6" fmla="*/ 4646 h 2829819"/>
              <a:gd name="connsiteX0" fmla="*/ 0 w 2011680"/>
              <a:gd name="connsiteY0" fmla="*/ 4646 h 2829819"/>
              <a:gd name="connsiteX1" fmla="*/ 651915 w 2011680"/>
              <a:gd name="connsiteY1" fmla="*/ 1143 h 2829819"/>
              <a:gd name="connsiteX2" fmla="*/ 994434 w 2011680"/>
              <a:gd name="connsiteY2" fmla="*/ 0 h 2829819"/>
              <a:gd name="connsiteX3" fmla="*/ 1362480 w 2011680"/>
              <a:gd name="connsiteY3" fmla="*/ 3048 h 2829819"/>
              <a:gd name="connsiteX4" fmla="*/ 2011680 w 2011680"/>
              <a:gd name="connsiteY4" fmla="*/ 4646 h 2829819"/>
              <a:gd name="connsiteX5" fmla="*/ 2011680 w 2011680"/>
              <a:gd name="connsiteY5" fmla="*/ 2829819 h 2829819"/>
              <a:gd name="connsiteX6" fmla="*/ 0 w 2011680"/>
              <a:gd name="connsiteY6" fmla="*/ 2829819 h 2829819"/>
              <a:gd name="connsiteX7" fmla="*/ 0 w 2011680"/>
              <a:gd name="connsiteY7" fmla="*/ 4646 h 2829819"/>
              <a:gd name="connsiteX0" fmla="*/ 0 w 2011680"/>
              <a:gd name="connsiteY0" fmla="*/ 3503 h 2828676"/>
              <a:gd name="connsiteX1" fmla="*/ 651915 w 2011680"/>
              <a:gd name="connsiteY1" fmla="*/ 0 h 2828676"/>
              <a:gd name="connsiteX2" fmla="*/ 1005864 w 2011680"/>
              <a:gd name="connsiteY2" fmla="*/ 336042 h 2828676"/>
              <a:gd name="connsiteX3" fmla="*/ 1362480 w 2011680"/>
              <a:gd name="connsiteY3" fmla="*/ 1905 h 2828676"/>
              <a:gd name="connsiteX4" fmla="*/ 2011680 w 2011680"/>
              <a:gd name="connsiteY4" fmla="*/ 3503 h 2828676"/>
              <a:gd name="connsiteX5" fmla="*/ 2011680 w 2011680"/>
              <a:gd name="connsiteY5" fmla="*/ 2828676 h 2828676"/>
              <a:gd name="connsiteX6" fmla="*/ 0 w 2011680"/>
              <a:gd name="connsiteY6" fmla="*/ 2828676 h 2828676"/>
              <a:gd name="connsiteX7" fmla="*/ 0 w 2011680"/>
              <a:gd name="connsiteY7" fmla="*/ 3503 h 2828676"/>
              <a:gd name="connsiteX0" fmla="*/ 0 w 2011680"/>
              <a:gd name="connsiteY0" fmla="*/ 3503 h 2828676"/>
              <a:gd name="connsiteX1" fmla="*/ 651915 w 2011680"/>
              <a:gd name="connsiteY1" fmla="*/ 0 h 2828676"/>
              <a:gd name="connsiteX2" fmla="*/ 1005864 w 2011680"/>
              <a:gd name="connsiteY2" fmla="*/ 336042 h 2828676"/>
              <a:gd name="connsiteX3" fmla="*/ 1362480 w 2011680"/>
              <a:gd name="connsiteY3" fmla="*/ 1905 h 2828676"/>
              <a:gd name="connsiteX4" fmla="*/ 2011680 w 2011680"/>
              <a:gd name="connsiteY4" fmla="*/ 3503 h 2828676"/>
              <a:gd name="connsiteX5" fmla="*/ 2011680 w 2011680"/>
              <a:gd name="connsiteY5" fmla="*/ 2828676 h 2828676"/>
              <a:gd name="connsiteX6" fmla="*/ 0 w 2011680"/>
              <a:gd name="connsiteY6" fmla="*/ 2828676 h 2828676"/>
              <a:gd name="connsiteX7" fmla="*/ 0 w 2011680"/>
              <a:gd name="connsiteY7" fmla="*/ 3503 h 2828676"/>
              <a:gd name="connsiteX0" fmla="*/ 0 w 2011680"/>
              <a:gd name="connsiteY0" fmla="*/ 3503 h 2828676"/>
              <a:gd name="connsiteX1" fmla="*/ 651915 w 2011680"/>
              <a:gd name="connsiteY1" fmla="*/ 0 h 2828676"/>
              <a:gd name="connsiteX2" fmla="*/ 1005864 w 2011680"/>
              <a:gd name="connsiteY2" fmla="*/ 336042 h 2828676"/>
              <a:gd name="connsiteX3" fmla="*/ 1362480 w 2011680"/>
              <a:gd name="connsiteY3" fmla="*/ 1905 h 2828676"/>
              <a:gd name="connsiteX4" fmla="*/ 2011680 w 2011680"/>
              <a:gd name="connsiteY4" fmla="*/ 3503 h 2828676"/>
              <a:gd name="connsiteX5" fmla="*/ 2011680 w 2011680"/>
              <a:gd name="connsiteY5" fmla="*/ 2828676 h 2828676"/>
              <a:gd name="connsiteX6" fmla="*/ 0 w 2011680"/>
              <a:gd name="connsiteY6" fmla="*/ 2828676 h 2828676"/>
              <a:gd name="connsiteX7" fmla="*/ 0 w 2011680"/>
              <a:gd name="connsiteY7" fmla="*/ 3503 h 2828676"/>
              <a:gd name="connsiteX0" fmla="*/ 0 w 2011680"/>
              <a:gd name="connsiteY0" fmla="*/ 3503 h 2828676"/>
              <a:gd name="connsiteX1" fmla="*/ 651915 w 2011680"/>
              <a:gd name="connsiteY1" fmla="*/ 0 h 2828676"/>
              <a:gd name="connsiteX2" fmla="*/ 1005864 w 2011680"/>
              <a:gd name="connsiteY2" fmla="*/ 336042 h 2828676"/>
              <a:gd name="connsiteX3" fmla="*/ 1362480 w 2011680"/>
              <a:gd name="connsiteY3" fmla="*/ 1905 h 2828676"/>
              <a:gd name="connsiteX4" fmla="*/ 2011680 w 2011680"/>
              <a:gd name="connsiteY4" fmla="*/ 3503 h 2828676"/>
              <a:gd name="connsiteX5" fmla="*/ 2011680 w 2011680"/>
              <a:gd name="connsiteY5" fmla="*/ 2828676 h 2828676"/>
              <a:gd name="connsiteX6" fmla="*/ 0 w 2011680"/>
              <a:gd name="connsiteY6" fmla="*/ 2828676 h 2828676"/>
              <a:gd name="connsiteX7" fmla="*/ 0 w 2011680"/>
              <a:gd name="connsiteY7" fmla="*/ 3503 h 2828676"/>
              <a:gd name="connsiteX0" fmla="*/ 0 w 2011680"/>
              <a:gd name="connsiteY0" fmla="*/ 3503 h 2828676"/>
              <a:gd name="connsiteX1" fmla="*/ 651915 w 2011680"/>
              <a:gd name="connsiteY1" fmla="*/ 0 h 2828676"/>
              <a:gd name="connsiteX2" fmla="*/ 1005864 w 2011680"/>
              <a:gd name="connsiteY2" fmla="*/ 336042 h 2828676"/>
              <a:gd name="connsiteX3" fmla="*/ 1362480 w 2011680"/>
              <a:gd name="connsiteY3" fmla="*/ 1905 h 2828676"/>
              <a:gd name="connsiteX4" fmla="*/ 2011680 w 2011680"/>
              <a:gd name="connsiteY4" fmla="*/ 3503 h 2828676"/>
              <a:gd name="connsiteX5" fmla="*/ 2011680 w 2011680"/>
              <a:gd name="connsiteY5" fmla="*/ 2828676 h 2828676"/>
              <a:gd name="connsiteX6" fmla="*/ 0 w 2011680"/>
              <a:gd name="connsiteY6" fmla="*/ 2828676 h 2828676"/>
              <a:gd name="connsiteX7" fmla="*/ 0 w 2011680"/>
              <a:gd name="connsiteY7" fmla="*/ 3503 h 28286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011680" h="2828676">
                <a:moveTo>
                  <a:pt x="0" y="3503"/>
                </a:moveTo>
                <a:lnTo>
                  <a:pt x="651915" y="0"/>
                </a:lnTo>
                <a:cubicBezTo>
                  <a:pt x="665123" y="83439"/>
                  <a:pt x="720241" y="317373"/>
                  <a:pt x="1005864" y="336042"/>
                </a:cubicBezTo>
                <a:cubicBezTo>
                  <a:pt x="1248561" y="340868"/>
                  <a:pt x="1359813" y="80899"/>
                  <a:pt x="1362480" y="1905"/>
                </a:cubicBezTo>
                <a:lnTo>
                  <a:pt x="2011680" y="3503"/>
                </a:lnTo>
                <a:lnTo>
                  <a:pt x="2011680" y="2828676"/>
                </a:lnTo>
                <a:lnTo>
                  <a:pt x="0" y="2828676"/>
                </a:lnTo>
                <a:lnTo>
                  <a:pt x="0" y="3503"/>
                </a:lnTo>
                <a:close/>
              </a:path>
            </a:pathLst>
          </a:custGeom>
          <a:noFill/>
          <a:ln w="12700">
            <a:solidFill>
              <a:schemeClr val="accent3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0" cap="all" spc="0" baseline="0">
                <a:solidFill>
                  <a:schemeClr val="accent6"/>
                </a:solidFill>
                <a:latin typeface="+mj-lt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E8643CE-01D9-3E5E-15F6-20689F775F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900911" y="4064834"/>
            <a:ext cx="2011680" cy="151790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Text Placeholder 51">
            <a:extLst>
              <a:ext uri="{FF2B5EF4-FFF2-40B4-BE49-F238E27FC236}">
                <a16:creationId xmlns:a16="http://schemas.microsoft.com/office/drawing/2014/main" id="{75981CD1-EA26-D1CF-F19E-B58C16BA8A69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2946630" y="4156758"/>
            <a:ext cx="1920240" cy="1371600"/>
          </a:xfrm>
          <a:noFill/>
          <a:ln>
            <a:noFill/>
          </a:ln>
        </p:spPr>
        <p:txBody>
          <a:bodyPr lIns="91440" rIns="91440"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944D3449-0EF5-D439-CC36-5C761D35D4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5761135" y="2373190"/>
            <a:ext cx="722376" cy="722376"/>
          </a:xfrm>
          <a:prstGeom prst="ellipse">
            <a:avLst/>
          </a:pr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7" name="Picture Placeholder 62">
            <a:extLst>
              <a:ext uri="{FF2B5EF4-FFF2-40B4-BE49-F238E27FC236}">
                <a16:creationId xmlns:a16="http://schemas.microsoft.com/office/drawing/2014/main" id="{4AD0C8C9-DB5A-6DC8-2729-A21F1A5CF174}"/>
              </a:ext>
            </a:extLst>
          </p:cNvPr>
          <p:cNvSpPr>
            <a:spLocks noGrp="1"/>
          </p:cNvSpPr>
          <p:nvPr>
            <p:ph type="pic" sz="quarter" idx="26" hasCustomPrompt="1"/>
          </p:nvPr>
        </p:nvSpPr>
        <p:spPr>
          <a:xfrm>
            <a:off x="5770280" y="2379412"/>
            <a:ext cx="704088" cy="704088"/>
          </a:xfrm>
          <a:prstGeom prst="ellipse">
            <a:avLst/>
          </a:prstGeom>
          <a:solidFill>
            <a:schemeClr val="accent1"/>
          </a:solidFill>
        </p:spPr>
        <p:txBody>
          <a:bodyPr lIns="0" tIns="0" rIns="0" bIns="0" anchor="t" anchorCtr="0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900"/>
            </a:lvl1pPr>
          </a:lstStyle>
          <a:p>
            <a:pPr lvl="0"/>
            <a:r>
              <a:rPr lang="en-US" dirty="0"/>
              <a:t>Picture</a:t>
            </a:r>
          </a:p>
        </p:txBody>
      </p:sp>
      <p:sp>
        <p:nvSpPr>
          <p:cNvPr id="48" name="Text Placeholder 4">
            <a:extLst>
              <a:ext uri="{FF2B5EF4-FFF2-40B4-BE49-F238E27FC236}">
                <a16:creationId xmlns:a16="http://schemas.microsoft.com/office/drawing/2014/main" id="{3A09BBD1-5CBC-B0EF-71C0-054FCB989BC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116484" y="2756535"/>
            <a:ext cx="2011680" cy="2828676"/>
          </a:xfrm>
          <a:custGeom>
            <a:avLst/>
            <a:gdLst>
              <a:gd name="connsiteX0" fmla="*/ 0 w 2011680"/>
              <a:gd name="connsiteY0" fmla="*/ 0 h 2825173"/>
              <a:gd name="connsiteX1" fmla="*/ 2011680 w 2011680"/>
              <a:gd name="connsiteY1" fmla="*/ 0 h 2825173"/>
              <a:gd name="connsiteX2" fmla="*/ 2011680 w 2011680"/>
              <a:gd name="connsiteY2" fmla="*/ 2825173 h 2825173"/>
              <a:gd name="connsiteX3" fmla="*/ 0 w 2011680"/>
              <a:gd name="connsiteY3" fmla="*/ 2825173 h 2825173"/>
              <a:gd name="connsiteX4" fmla="*/ 0 w 2011680"/>
              <a:gd name="connsiteY4" fmla="*/ 0 h 2825173"/>
              <a:gd name="connsiteX0" fmla="*/ 0 w 2011680"/>
              <a:gd name="connsiteY0" fmla="*/ 1598 h 2826771"/>
              <a:gd name="connsiteX1" fmla="*/ 649951 w 2011680"/>
              <a:gd name="connsiteY1" fmla="*/ 0 h 2826771"/>
              <a:gd name="connsiteX2" fmla="*/ 2011680 w 2011680"/>
              <a:gd name="connsiteY2" fmla="*/ 1598 h 2826771"/>
              <a:gd name="connsiteX3" fmla="*/ 2011680 w 2011680"/>
              <a:gd name="connsiteY3" fmla="*/ 2826771 h 2826771"/>
              <a:gd name="connsiteX4" fmla="*/ 0 w 2011680"/>
              <a:gd name="connsiteY4" fmla="*/ 2826771 h 2826771"/>
              <a:gd name="connsiteX5" fmla="*/ 0 w 2011680"/>
              <a:gd name="connsiteY5" fmla="*/ 1598 h 2826771"/>
              <a:gd name="connsiteX0" fmla="*/ 0 w 2011680"/>
              <a:gd name="connsiteY0" fmla="*/ 3503 h 2828676"/>
              <a:gd name="connsiteX1" fmla="*/ 649951 w 2011680"/>
              <a:gd name="connsiteY1" fmla="*/ 1905 h 2828676"/>
              <a:gd name="connsiteX2" fmla="*/ 1358611 w 2011680"/>
              <a:gd name="connsiteY2" fmla="*/ 0 h 2828676"/>
              <a:gd name="connsiteX3" fmla="*/ 2011680 w 2011680"/>
              <a:gd name="connsiteY3" fmla="*/ 3503 h 2828676"/>
              <a:gd name="connsiteX4" fmla="*/ 2011680 w 2011680"/>
              <a:gd name="connsiteY4" fmla="*/ 2828676 h 2828676"/>
              <a:gd name="connsiteX5" fmla="*/ 0 w 2011680"/>
              <a:gd name="connsiteY5" fmla="*/ 2828676 h 2828676"/>
              <a:gd name="connsiteX6" fmla="*/ 0 w 2011680"/>
              <a:gd name="connsiteY6" fmla="*/ 3503 h 2828676"/>
              <a:gd name="connsiteX0" fmla="*/ 0 w 2011680"/>
              <a:gd name="connsiteY0" fmla="*/ 3503 h 2828676"/>
              <a:gd name="connsiteX1" fmla="*/ 649951 w 2011680"/>
              <a:gd name="connsiteY1" fmla="*/ 1905 h 2828676"/>
              <a:gd name="connsiteX2" fmla="*/ 1006186 w 2011680"/>
              <a:gd name="connsiteY2" fmla="*/ 0 h 2828676"/>
              <a:gd name="connsiteX3" fmla="*/ 1358611 w 2011680"/>
              <a:gd name="connsiteY3" fmla="*/ 0 h 2828676"/>
              <a:gd name="connsiteX4" fmla="*/ 2011680 w 2011680"/>
              <a:gd name="connsiteY4" fmla="*/ 3503 h 2828676"/>
              <a:gd name="connsiteX5" fmla="*/ 2011680 w 2011680"/>
              <a:gd name="connsiteY5" fmla="*/ 2828676 h 2828676"/>
              <a:gd name="connsiteX6" fmla="*/ 0 w 2011680"/>
              <a:gd name="connsiteY6" fmla="*/ 2828676 h 2828676"/>
              <a:gd name="connsiteX7" fmla="*/ 0 w 2011680"/>
              <a:gd name="connsiteY7" fmla="*/ 3503 h 2828676"/>
              <a:gd name="connsiteX0" fmla="*/ 0 w 2011680"/>
              <a:gd name="connsiteY0" fmla="*/ 3503 h 2828676"/>
              <a:gd name="connsiteX1" fmla="*/ 649951 w 2011680"/>
              <a:gd name="connsiteY1" fmla="*/ 1905 h 2828676"/>
              <a:gd name="connsiteX2" fmla="*/ 1009996 w 2011680"/>
              <a:gd name="connsiteY2" fmla="*/ 333375 h 2828676"/>
              <a:gd name="connsiteX3" fmla="*/ 1358611 w 2011680"/>
              <a:gd name="connsiteY3" fmla="*/ 0 h 2828676"/>
              <a:gd name="connsiteX4" fmla="*/ 2011680 w 2011680"/>
              <a:gd name="connsiteY4" fmla="*/ 3503 h 2828676"/>
              <a:gd name="connsiteX5" fmla="*/ 2011680 w 2011680"/>
              <a:gd name="connsiteY5" fmla="*/ 2828676 h 2828676"/>
              <a:gd name="connsiteX6" fmla="*/ 0 w 2011680"/>
              <a:gd name="connsiteY6" fmla="*/ 2828676 h 2828676"/>
              <a:gd name="connsiteX7" fmla="*/ 0 w 2011680"/>
              <a:gd name="connsiteY7" fmla="*/ 3503 h 2828676"/>
              <a:gd name="connsiteX0" fmla="*/ 0 w 2011680"/>
              <a:gd name="connsiteY0" fmla="*/ 3503 h 2828676"/>
              <a:gd name="connsiteX1" fmla="*/ 649951 w 2011680"/>
              <a:gd name="connsiteY1" fmla="*/ 1905 h 2828676"/>
              <a:gd name="connsiteX2" fmla="*/ 1009996 w 2011680"/>
              <a:gd name="connsiteY2" fmla="*/ 333375 h 2828676"/>
              <a:gd name="connsiteX3" fmla="*/ 1358611 w 2011680"/>
              <a:gd name="connsiteY3" fmla="*/ 0 h 2828676"/>
              <a:gd name="connsiteX4" fmla="*/ 2011680 w 2011680"/>
              <a:gd name="connsiteY4" fmla="*/ 3503 h 2828676"/>
              <a:gd name="connsiteX5" fmla="*/ 2011680 w 2011680"/>
              <a:gd name="connsiteY5" fmla="*/ 2828676 h 2828676"/>
              <a:gd name="connsiteX6" fmla="*/ 0 w 2011680"/>
              <a:gd name="connsiteY6" fmla="*/ 2828676 h 2828676"/>
              <a:gd name="connsiteX7" fmla="*/ 0 w 2011680"/>
              <a:gd name="connsiteY7" fmla="*/ 3503 h 2828676"/>
              <a:gd name="connsiteX0" fmla="*/ 0 w 2011680"/>
              <a:gd name="connsiteY0" fmla="*/ 3503 h 2828676"/>
              <a:gd name="connsiteX1" fmla="*/ 649951 w 2011680"/>
              <a:gd name="connsiteY1" fmla="*/ 1905 h 2828676"/>
              <a:gd name="connsiteX2" fmla="*/ 1009996 w 2011680"/>
              <a:gd name="connsiteY2" fmla="*/ 333375 h 2828676"/>
              <a:gd name="connsiteX3" fmla="*/ 1358611 w 2011680"/>
              <a:gd name="connsiteY3" fmla="*/ 0 h 2828676"/>
              <a:gd name="connsiteX4" fmla="*/ 2011680 w 2011680"/>
              <a:gd name="connsiteY4" fmla="*/ 3503 h 2828676"/>
              <a:gd name="connsiteX5" fmla="*/ 2011680 w 2011680"/>
              <a:gd name="connsiteY5" fmla="*/ 2828676 h 2828676"/>
              <a:gd name="connsiteX6" fmla="*/ 0 w 2011680"/>
              <a:gd name="connsiteY6" fmla="*/ 2828676 h 2828676"/>
              <a:gd name="connsiteX7" fmla="*/ 0 w 2011680"/>
              <a:gd name="connsiteY7" fmla="*/ 3503 h 2828676"/>
              <a:gd name="connsiteX0" fmla="*/ 0 w 2011680"/>
              <a:gd name="connsiteY0" fmla="*/ 3503 h 2828676"/>
              <a:gd name="connsiteX1" fmla="*/ 649951 w 2011680"/>
              <a:gd name="connsiteY1" fmla="*/ 1905 h 2828676"/>
              <a:gd name="connsiteX2" fmla="*/ 1009996 w 2011680"/>
              <a:gd name="connsiteY2" fmla="*/ 333375 h 2828676"/>
              <a:gd name="connsiteX3" fmla="*/ 1358611 w 2011680"/>
              <a:gd name="connsiteY3" fmla="*/ 0 h 2828676"/>
              <a:gd name="connsiteX4" fmla="*/ 2011680 w 2011680"/>
              <a:gd name="connsiteY4" fmla="*/ 3503 h 2828676"/>
              <a:gd name="connsiteX5" fmla="*/ 2011680 w 2011680"/>
              <a:gd name="connsiteY5" fmla="*/ 2828676 h 2828676"/>
              <a:gd name="connsiteX6" fmla="*/ 0 w 2011680"/>
              <a:gd name="connsiteY6" fmla="*/ 2828676 h 2828676"/>
              <a:gd name="connsiteX7" fmla="*/ 0 w 2011680"/>
              <a:gd name="connsiteY7" fmla="*/ 3503 h 2828676"/>
              <a:gd name="connsiteX0" fmla="*/ 0 w 2011680"/>
              <a:gd name="connsiteY0" fmla="*/ 3503 h 2828676"/>
              <a:gd name="connsiteX1" fmla="*/ 649951 w 2011680"/>
              <a:gd name="connsiteY1" fmla="*/ 1905 h 2828676"/>
              <a:gd name="connsiteX2" fmla="*/ 1009996 w 2011680"/>
              <a:gd name="connsiteY2" fmla="*/ 333375 h 2828676"/>
              <a:gd name="connsiteX3" fmla="*/ 1358611 w 2011680"/>
              <a:gd name="connsiteY3" fmla="*/ 0 h 2828676"/>
              <a:gd name="connsiteX4" fmla="*/ 2011680 w 2011680"/>
              <a:gd name="connsiteY4" fmla="*/ 3503 h 2828676"/>
              <a:gd name="connsiteX5" fmla="*/ 2011680 w 2011680"/>
              <a:gd name="connsiteY5" fmla="*/ 2828676 h 2828676"/>
              <a:gd name="connsiteX6" fmla="*/ 0 w 2011680"/>
              <a:gd name="connsiteY6" fmla="*/ 2828676 h 2828676"/>
              <a:gd name="connsiteX7" fmla="*/ 0 w 2011680"/>
              <a:gd name="connsiteY7" fmla="*/ 3503 h 28286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011680" h="2828676">
                <a:moveTo>
                  <a:pt x="0" y="3503"/>
                </a:moveTo>
                <a:lnTo>
                  <a:pt x="649951" y="1905"/>
                </a:lnTo>
                <a:cubicBezTo>
                  <a:pt x="676621" y="123825"/>
                  <a:pt x="743296" y="316230"/>
                  <a:pt x="1009996" y="333375"/>
                </a:cubicBezTo>
                <a:cubicBezTo>
                  <a:pt x="1261456" y="319405"/>
                  <a:pt x="1349086" y="114935"/>
                  <a:pt x="1358611" y="0"/>
                </a:cubicBezTo>
                <a:lnTo>
                  <a:pt x="2011680" y="3503"/>
                </a:lnTo>
                <a:lnTo>
                  <a:pt x="2011680" y="2828676"/>
                </a:lnTo>
                <a:lnTo>
                  <a:pt x="0" y="2828676"/>
                </a:lnTo>
                <a:lnTo>
                  <a:pt x="0" y="3503"/>
                </a:lnTo>
                <a:close/>
              </a:path>
            </a:pathLst>
          </a:custGeom>
          <a:noFill/>
          <a:ln w="12700">
            <a:solidFill>
              <a:schemeClr val="accent1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0" cap="all" spc="0" baseline="0">
                <a:solidFill>
                  <a:schemeClr val="accent6"/>
                </a:solidFill>
                <a:latin typeface="+mj-lt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AF82DDD-EDEC-7D87-F43A-113C5E4A4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116484" y="4064834"/>
            <a:ext cx="2011680" cy="151790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Text Placeholder 51">
            <a:extLst>
              <a:ext uri="{FF2B5EF4-FFF2-40B4-BE49-F238E27FC236}">
                <a16:creationId xmlns:a16="http://schemas.microsoft.com/office/drawing/2014/main" id="{F02DE2DC-F65C-32A5-5821-89FB2F53C325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162204" y="4156758"/>
            <a:ext cx="1920240" cy="1371600"/>
          </a:xfrm>
          <a:noFill/>
          <a:ln>
            <a:noFill/>
          </a:ln>
        </p:spPr>
        <p:txBody>
          <a:bodyPr lIns="91440" rIns="91440"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76F2D13-53B7-CE37-EA90-449A726B8A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7976707" y="2373190"/>
            <a:ext cx="722376" cy="722376"/>
          </a:xfrm>
          <a:prstGeom prst="ellipse">
            <a:avLst/>
          </a:prstGeom>
          <a:noFill/>
          <a:ln w="25400">
            <a:solidFill>
              <a:schemeClr val="accent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6" name="Picture Placeholder 62">
            <a:extLst>
              <a:ext uri="{FF2B5EF4-FFF2-40B4-BE49-F238E27FC236}">
                <a16:creationId xmlns:a16="http://schemas.microsoft.com/office/drawing/2014/main" id="{139354A0-F5DF-3AC5-5E8B-A41146C26F3C}"/>
              </a:ext>
            </a:extLst>
          </p:cNvPr>
          <p:cNvSpPr>
            <a:spLocks noGrp="1"/>
          </p:cNvSpPr>
          <p:nvPr>
            <p:ph type="pic" sz="quarter" idx="25" hasCustomPrompt="1"/>
          </p:nvPr>
        </p:nvSpPr>
        <p:spPr>
          <a:xfrm>
            <a:off x="7985853" y="2379412"/>
            <a:ext cx="704088" cy="704088"/>
          </a:xfrm>
          <a:prstGeom prst="ellipse">
            <a:avLst/>
          </a:prstGeom>
          <a:solidFill>
            <a:schemeClr val="accent3"/>
          </a:solidFill>
        </p:spPr>
        <p:txBody>
          <a:bodyPr lIns="0" tIns="0" rIns="0" bIns="0" anchor="t" anchorCtr="0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900"/>
            </a:lvl1pPr>
          </a:lstStyle>
          <a:p>
            <a:pPr lvl="0"/>
            <a:r>
              <a:rPr lang="en-US" dirty="0"/>
              <a:t>Picture</a:t>
            </a:r>
          </a:p>
        </p:txBody>
      </p:sp>
      <p:sp>
        <p:nvSpPr>
          <p:cNvPr id="49" name="Text Placeholder 4">
            <a:extLst>
              <a:ext uri="{FF2B5EF4-FFF2-40B4-BE49-F238E27FC236}">
                <a16:creationId xmlns:a16="http://schemas.microsoft.com/office/drawing/2014/main" id="{084A0326-A0B8-1723-B8BA-B015344F2DC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332057" y="2758440"/>
            <a:ext cx="2011680" cy="2826771"/>
          </a:xfrm>
          <a:custGeom>
            <a:avLst/>
            <a:gdLst>
              <a:gd name="connsiteX0" fmla="*/ 0 w 2011680"/>
              <a:gd name="connsiteY0" fmla="*/ 0 h 2825173"/>
              <a:gd name="connsiteX1" fmla="*/ 2011680 w 2011680"/>
              <a:gd name="connsiteY1" fmla="*/ 0 h 2825173"/>
              <a:gd name="connsiteX2" fmla="*/ 2011680 w 2011680"/>
              <a:gd name="connsiteY2" fmla="*/ 2825173 h 2825173"/>
              <a:gd name="connsiteX3" fmla="*/ 0 w 2011680"/>
              <a:gd name="connsiteY3" fmla="*/ 2825173 h 2825173"/>
              <a:gd name="connsiteX4" fmla="*/ 0 w 2011680"/>
              <a:gd name="connsiteY4" fmla="*/ 0 h 2825173"/>
              <a:gd name="connsiteX0" fmla="*/ 0 w 2011680"/>
              <a:gd name="connsiteY0" fmla="*/ 1598 h 2826771"/>
              <a:gd name="connsiteX1" fmla="*/ 651163 w 2011680"/>
              <a:gd name="connsiteY1" fmla="*/ 0 h 2826771"/>
              <a:gd name="connsiteX2" fmla="*/ 2011680 w 2011680"/>
              <a:gd name="connsiteY2" fmla="*/ 1598 h 2826771"/>
              <a:gd name="connsiteX3" fmla="*/ 2011680 w 2011680"/>
              <a:gd name="connsiteY3" fmla="*/ 2826771 h 2826771"/>
              <a:gd name="connsiteX4" fmla="*/ 0 w 2011680"/>
              <a:gd name="connsiteY4" fmla="*/ 2826771 h 2826771"/>
              <a:gd name="connsiteX5" fmla="*/ 0 w 2011680"/>
              <a:gd name="connsiteY5" fmla="*/ 1598 h 2826771"/>
              <a:gd name="connsiteX0" fmla="*/ 0 w 2011680"/>
              <a:gd name="connsiteY0" fmla="*/ 1598 h 2826771"/>
              <a:gd name="connsiteX1" fmla="*/ 651163 w 2011680"/>
              <a:gd name="connsiteY1" fmla="*/ 0 h 2826771"/>
              <a:gd name="connsiteX2" fmla="*/ 1357283 w 2011680"/>
              <a:gd name="connsiteY2" fmla="*/ 2540 h 2826771"/>
              <a:gd name="connsiteX3" fmla="*/ 2011680 w 2011680"/>
              <a:gd name="connsiteY3" fmla="*/ 1598 h 2826771"/>
              <a:gd name="connsiteX4" fmla="*/ 2011680 w 2011680"/>
              <a:gd name="connsiteY4" fmla="*/ 2826771 h 2826771"/>
              <a:gd name="connsiteX5" fmla="*/ 0 w 2011680"/>
              <a:gd name="connsiteY5" fmla="*/ 2826771 h 2826771"/>
              <a:gd name="connsiteX6" fmla="*/ 0 w 2011680"/>
              <a:gd name="connsiteY6" fmla="*/ 1598 h 2826771"/>
              <a:gd name="connsiteX0" fmla="*/ 0 w 2011680"/>
              <a:gd name="connsiteY0" fmla="*/ 1598 h 2826771"/>
              <a:gd name="connsiteX1" fmla="*/ 651163 w 2011680"/>
              <a:gd name="connsiteY1" fmla="*/ 0 h 2826771"/>
              <a:gd name="connsiteX2" fmla="*/ 1014383 w 2011680"/>
              <a:gd name="connsiteY2" fmla="*/ 330200 h 2826771"/>
              <a:gd name="connsiteX3" fmla="*/ 1357283 w 2011680"/>
              <a:gd name="connsiteY3" fmla="*/ 2540 h 2826771"/>
              <a:gd name="connsiteX4" fmla="*/ 2011680 w 2011680"/>
              <a:gd name="connsiteY4" fmla="*/ 1598 h 2826771"/>
              <a:gd name="connsiteX5" fmla="*/ 2011680 w 2011680"/>
              <a:gd name="connsiteY5" fmla="*/ 2826771 h 2826771"/>
              <a:gd name="connsiteX6" fmla="*/ 0 w 2011680"/>
              <a:gd name="connsiteY6" fmla="*/ 2826771 h 2826771"/>
              <a:gd name="connsiteX7" fmla="*/ 0 w 2011680"/>
              <a:gd name="connsiteY7" fmla="*/ 1598 h 2826771"/>
              <a:gd name="connsiteX0" fmla="*/ 0 w 2011680"/>
              <a:gd name="connsiteY0" fmla="*/ 1598 h 2826771"/>
              <a:gd name="connsiteX1" fmla="*/ 651163 w 2011680"/>
              <a:gd name="connsiteY1" fmla="*/ 0 h 2826771"/>
              <a:gd name="connsiteX2" fmla="*/ 1014383 w 2011680"/>
              <a:gd name="connsiteY2" fmla="*/ 330200 h 2826771"/>
              <a:gd name="connsiteX3" fmla="*/ 1357283 w 2011680"/>
              <a:gd name="connsiteY3" fmla="*/ 2540 h 2826771"/>
              <a:gd name="connsiteX4" fmla="*/ 2011680 w 2011680"/>
              <a:gd name="connsiteY4" fmla="*/ 1598 h 2826771"/>
              <a:gd name="connsiteX5" fmla="*/ 2011680 w 2011680"/>
              <a:gd name="connsiteY5" fmla="*/ 2826771 h 2826771"/>
              <a:gd name="connsiteX6" fmla="*/ 0 w 2011680"/>
              <a:gd name="connsiteY6" fmla="*/ 2826771 h 2826771"/>
              <a:gd name="connsiteX7" fmla="*/ 0 w 2011680"/>
              <a:gd name="connsiteY7" fmla="*/ 1598 h 2826771"/>
              <a:gd name="connsiteX0" fmla="*/ 0 w 2011680"/>
              <a:gd name="connsiteY0" fmla="*/ 1598 h 2826771"/>
              <a:gd name="connsiteX1" fmla="*/ 651163 w 2011680"/>
              <a:gd name="connsiteY1" fmla="*/ 0 h 2826771"/>
              <a:gd name="connsiteX2" fmla="*/ 1014383 w 2011680"/>
              <a:gd name="connsiteY2" fmla="*/ 330200 h 2826771"/>
              <a:gd name="connsiteX3" fmla="*/ 1357283 w 2011680"/>
              <a:gd name="connsiteY3" fmla="*/ 2540 h 2826771"/>
              <a:gd name="connsiteX4" fmla="*/ 2011680 w 2011680"/>
              <a:gd name="connsiteY4" fmla="*/ 1598 h 2826771"/>
              <a:gd name="connsiteX5" fmla="*/ 2011680 w 2011680"/>
              <a:gd name="connsiteY5" fmla="*/ 2826771 h 2826771"/>
              <a:gd name="connsiteX6" fmla="*/ 0 w 2011680"/>
              <a:gd name="connsiteY6" fmla="*/ 2826771 h 2826771"/>
              <a:gd name="connsiteX7" fmla="*/ 0 w 2011680"/>
              <a:gd name="connsiteY7" fmla="*/ 1598 h 2826771"/>
              <a:gd name="connsiteX0" fmla="*/ 0 w 2011680"/>
              <a:gd name="connsiteY0" fmla="*/ 1598 h 2826771"/>
              <a:gd name="connsiteX1" fmla="*/ 651163 w 2011680"/>
              <a:gd name="connsiteY1" fmla="*/ 0 h 2826771"/>
              <a:gd name="connsiteX2" fmla="*/ 1014383 w 2011680"/>
              <a:gd name="connsiteY2" fmla="*/ 330200 h 2826771"/>
              <a:gd name="connsiteX3" fmla="*/ 1357283 w 2011680"/>
              <a:gd name="connsiteY3" fmla="*/ 2540 h 2826771"/>
              <a:gd name="connsiteX4" fmla="*/ 2011680 w 2011680"/>
              <a:gd name="connsiteY4" fmla="*/ 1598 h 2826771"/>
              <a:gd name="connsiteX5" fmla="*/ 2011680 w 2011680"/>
              <a:gd name="connsiteY5" fmla="*/ 2826771 h 2826771"/>
              <a:gd name="connsiteX6" fmla="*/ 0 w 2011680"/>
              <a:gd name="connsiteY6" fmla="*/ 2826771 h 2826771"/>
              <a:gd name="connsiteX7" fmla="*/ 0 w 2011680"/>
              <a:gd name="connsiteY7" fmla="*/ 1598 h 2826771"/>
              <a:gd name="connsiteX0" fmla="*/ 0 w 2011680"/>
              <a:gd name="connsiteY0" fmla="*/ 1598 h 2826771"/>
              <a:gd name="connsiteX1" fmla="*/ 651163 w 2011680"/>
              <a:gd name="connsiteY1" fmla="*/ 0 h 2826771"/>
              <a:gd name="connsiteX2" fmla="*/ 1014383 w 2011680"/>
              <a:gd name="connsiteY2" fmla="*/ 330200 h 2826771"/>
              <a:gd name="connsiteX3" fmla="*/ 1357283 w 2011680"/>
              <a:gd name="connsiteY3" fmla="*/ 2540 h 2826771"/>
              <a:gd name="connsiteX4" fmla="*/ 2011680 w 2011680"/>
              <a:gd name="connsiteY4" fmla="*/ 1598 h 2826771"/>
              <a:gd name="connsiteX5" fmla="*/ 2011680 w 2011680"/>
              <a:gd name="connsiteY5" fmla="*/ 2826771 h 2826771"/>
              <a:gd name="connsiteX6" fmla="*/ 0 w 2011680"/>
              <a:gd name="connsiteY6" fmla="*/ 2826771 h 2826771"/>
              <a:gd name="connsiteX7" fmla="*/ 0 w 2011680"/>
              <a:gd name="connsiteY7" fmla="*/ 1598 h 2826771"/>
              <a:gd name="connsiteX0" fmla="*/ 0 w 2011680"/>
              <a:gd name="connsiteY0" fmla="*/ 1598 h 2826771"/>
              <a:gd name="connsiteX1" fmla="*/ 651163 w 2011680"/>
              <a:gd name="connsiteY1" fmla="*/ 0 h 2826771"/>
              <a:gd name="connsiteX2" fmla="*/ 1014383 w 2011680"/>
              <a:gd name="connsiteY2" fmla="*/ 330200 h 2826771"/>
              <a:gd name="connsiteX3" fmla="*/ 1357283 w 2011680"/>
              <a:gd name="connsiteY3" fmla="*/ 2540 h 2826771"/>
              <a:gd name="connsiteX4" fmla="*/ 2011680 w 2011680"/>
              <a:gd name="connsiteY4" fmla="*/ 1598 h 2826771"/>
              <a:gd name="connsiteX5" fmla="*/ 2011680 w 2011680"/>
              <a:gd name="connsiteY5" fmla="*/ 2826771 h 2826771"/>
              <a:gd name="connsiteX6" fmla="*/ 0 w 2011680"/>
              <a:gd name="connsiteY6" fmla="*/ 2826771 h 2826771"/>
              <a:gd name="connsiteX7" fmla="*/ 0 w 2011680"/>
              <a:gd name="connsiteY7" fmla="*/ 1598 h 28267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011680" h="2826771">
                <a:moveTo>
                  <a:pt x="0" y="1598"/>
                </a:moveTo>
                <a:lnTo>
                  <a:pt x="651163" y="0"/>
                </a:lnTo>
                <a:cubicBezTo>
                  <a:pt x="681643" y="210820"/>
                  <a:pt x="861983" y="330200"/>
                  <a:pt x="1014383" y="330200"/>
                </a:cubicBezTo>
                <a:cubicBezTo>
                  <a:pt x="1164243" y="312420"/>
                  <a:pt x="1331883" y="218440"/>
                  <a:pt x="1357283" y="2540"/>
                </a:cubicBezTo>
                <a:lnTo>
                  <a:pt x="2011680" y="1598"/>
                </a:lnTo>
                <a:lnTo>
                  <a:pt x="2011680" y="2826771"/>
                </a:lnTo>
                <a:lnTo>
                  <a:pt x="0" y="2826771"/>
                </a:lnTo>
                <a:lnTo>
                  <a:pt x="0" y="1598"/>
                </a:lnTo>
                <a:close/>
              </a:path>
            </a:pathLst>
          </a:custGeom>
          <a:noFill/>
          <a:ln w="12700">
            <a:solidFill>
              <a:schemeClr val="accent3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0" cap="all" spc="0" baseline="0">
                <a:solidFill>
                  <a:schemeClr val="accent6"/>
                </a:solidFill>
                <a:latin typeface="+mj-lt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C0053FE-E44A-CA97-F782-67FC633E72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332057" y="4064834"/>
            <a:ext cx="2011680" cy="151790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Text Placeholder 51">
            <a:extLst>
              <a:ext uri="{FF2B5EF4-FFF2-40B4-BE49-F238E27FC236}">
                <a16:creationId xmlns:a16="http://schemas.microsoft.com/office/drawing/2014/main" id="{E9730E82-F317-686A-8777-D81705BCC70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7377777" y="4156758"/>
            <a:ext cx="1920240" cy="1371600"/>
          </a:xfrm>
          <a:noFill/>
          <a:ln>
            <a:noFill/>
          </a:ln>
        </p:spPr>
        <p:txBody>
          <a:bodyPr lIns="91440" rIns="91440"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0288DB6F-1A86-5713-2420-7554D75CB8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10190018" y="2373190"/>
            <a:ext cx="722376" cy="722376"/>
          </a:xfrm>
          <a:prstGeom prst="ellipse">
            <a:avLst/>
          </a:pr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5" name="Picture Placeholder 62">
            <a:extLst>
              <a:ext uri="{FF2B5EF4-FFF2-40B4-BE49-F238E27FC236}">
                <a16:creationId xmlns:a16="http://schemas.microsoft.com/office/drawing/2014/main" id="{D5BF3A8A-72F1-392E-855B-5B36E244A7FD}"/>
              </a:ext>
            </a:extLst>
          </p:cNvPr>
          <p:cNvSpPr>
            <a:spLocks noGrp="1"/>
          </p:cNvSpPr>
          <p:nvPr>
            <p:ph type="pic" sz="quarter" idx="24" hasCustomPrompt="1"/>
          </p:nvPr>
        </p:nvSpPr>
        <p:spPr>
          <a:xfrm>
            <a:off x="10201425" y="2379412"/>
            <a:ext cx="704088" cy="704088"/>
          </a:xfrm>
          <a:prstGeom prst="ellipse">
            <a:avLst/>
          </a:prstGeom>
          <a:solidFill>
            <a:schemeClr val="accent1"/>
          </a:solidFill>
        </p:spPr>
        <p:txBody>
          <a:bodyPr lIns="0" tIns="0" rIns="0" bIns="0" anchor="t" anchorCtr="0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900"/>
            </a:lvl1pPr>
          </a:lstStyle>
          <a:p>
            <a:pPr lvl="0"/>
            <a:r>
              <a:rPr lang="en-US" dirty="0"/>
              <a:t>Picture</a:t>
            </a:r>
          </a:p>
        </p:txBody>
      </p:sp>
      <p:sp>
        <p:nvSpPr>
          <p:cNvPr id="50" name="Text Placeholder 4">
            <a:extLst>
              <a:ext uri="{FF2B5EF4-FFF2-40B4-BE49-F238E27FC236}">
                <a16:creationId xmlns:a16="http://schemas.microsoft.com/office/drawing/2014/main" id="{0E3B57F3-1903-446F-D989-D6CA342D0861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9547629" y="2758440"/>
            <a:ext cx="2011680" cy="2826771"/>
          </a:xfrm>
          <a:custGeom>
            <a:avLst/>
            <a:gdLst>
              <a:gd name="connsiteX0" fmla="*/ 0 w 2011680"/>
              <a:gd name="connsiteY0" fmla="*/ 0 h 2825173"/>
              <a:gd name="connsiteX1" fmla="*/ 2011680 w 2011680"/>
              <a:gd name="connsiteY1" fmla="*/ 0 h 2825173"/>
              <a:gd name="connsiteX2" fmla="*/ 2011680 w 2011680"/>
              <a:gd name="connsiteY2" fmla="*/ 2825173 h 2825173"/>
              <a:gd name="connsiteX3" fmla="*/ 0 w 2011680"/>
              <a:gd name="connsiteY3" fmla="*/ 2825173 h 2825173"/>
              <a:gd name="connsiteX4" fmla="*/ 0 w 2011680"/>
              <a:gd name="connsiteY4" fmla="*/ 0 h 2825173"/>
              <a:gd name="connsiteX0" fmla="*/ 0 w 2011680"/>
              <a:gd name="connsiteY0" fmla="*/ 0 h 2825173"/>
              <a:gd name="connsiteX1" fmla="*/ 655551 w 2011680"/>
              <a:gd name="connsiteY1" fmla="*/ 942 h 2825173"/>
              <a:gd name="connsiteX2" fmla="*/ 2011680 w 2011680"/>
              <a:gd name="connsiteY2" fmla="*/ 0 h 2825173"/>
              <a:gd name="connsiteX3" fmla="*/ 2011680 w 2011680"/>
              <a:gd name="connsiteY3" fmla="*/ 2825173 h 2825173"/>
              <a:gd name="connsiteX4" fmla="*/ 0 w 2011680"/>
              <a:gd name="connsiteY4" fmla="*/ 2825173 h 2825173"/>
              <a:gd name="connsiteX5" fmla="*/ 0 w 2011680"/>
              <a:gd name="connsiteY5" fmla="*/ 0 h 2825173"/>
              <a:gd name="connsiteX0" fmla="*/ 0 w 2011680"/>
              <a:gd name="connsiteY0" fmla="*/ 1598 h 2826771"/>
              <a:gd name="connsiteX1" fmla="*/ 655551 w 2011680"/>
              <a:gd name="connsiteY1" fmla="*/ 2540 h 2826771"/>
              <a:gd name="connsiteX2" fmla="*/ 1364211 w 2011680"/>
              <a:gd name="connsiteY2" fmla="*/ 0 h 2826771"/>
              <a:gd name="connsiteX3" fmla="*/ 2011680 w 2011680"/>
              <a:gd name="connsiteY3" fmla="*/ 1598 h 2826771"/>
              <a:gd name="connsiteX4" fmla="*/ 2011680 w 2011680"/>
              <a:gd name="connsiteY4" fmla="*/ 2826771 h 2826771"/>
              <a:gd name="connsiteX5" fmla="*/ 0 w 2011680"/>
              <a:gd name="connsiteY5" fmla="*/ 2826771 h 2826771"/>
              <a:gd name="connsiteX6" fmla="*/ 0 w 2011680"/>
              <a:gd name="connsiteY6" fmla="*/ 1598 h 2826771"/>
              <a:gd name="connsiteX0" fmla="*/ 0 w 2011680"/>
              <a:gd name="connsiteY0" fmla="*/ 1598 h 2826771"/>
              <a:gd name="connsiteX1" fmla="*/ 655551 w 2011680"/>
              <a:gd name="connsiteY1" fmla="*/ 2540 h 2826771"/>
              <a:gd name="connsiteX2" fmla="*/ 1016231 w 2011680"/>
              <a:gd name="connsiteY2" fmla="*/ 327660 h 2826771"/>
              <a:gd name="connsiteX3" fmla="*/ 1364211 w 2011680"/>
              <a:gd name="connsiteY3" fmla="*/ 0 h 2826771"/>
              <a:gd name="connsiteX4" fmla="*/ 2011680 w 2011680"/>
              <a:gd name="connsiteY4" fmla="*/ 1598 h 2826771"/>
              <a:gd name="connsiteX5" fmla="*/ 2011680 w 2011680"/>
              <a:gd name="connsiteY5" fmla="*/ 2826771 h 2826771"/>
              <a:gd name="connsiteX6" fmla="*/ 0 w 2011680"/>
              <a:gd name="connsiteY6" fmla="*/ 2826771 h 2826771"/>
              <a:gd name="connsiteX7" fmla="*/ 0 w 2011680"/>
              <a:gd name="connsiteY7" fmla="*/ 1598 h 2826771"/>
              <a:gd name="connsiteX0" fmla="*/ 0 w 2011680"/>
              <a:gd name="connsiteY0" fmla="*/ 1598 h 2826771"/>
              <a:gd name="connsiteX1" fmla="*/ 655551 w 2011680"/>
              <a:gd name="connsiteY1" fmla="*/ 2540 h 2826771"/>
              <a:gd name="connsiteX2" fmla="*/ 1016231 w 2011680"/>
              <a:gd name="connsiteY2" fmla="*/ 327660 h 2826771"/>
              <a:gd name="connsiteX3" fmla="*/ 1364211 w 2011680"/>
              <a:gd name="connsiteY3" fmla="*/ 0 h 2826771"/>
              <a:gd name="connsiteX4" fmla="*/ 2011680 w 2011680"/>
              <a:gd name="connsiteY4" fmla="*/ 1598 h 2826771"/>
              <a:gd name="connsiteX5" fmla="*/ 2011680 w 2011680"/>
              <a:gd name="connsiteY5" fmla="*/ 2826771 h 2826771"/>
              <a:gd name="connsiteX6" fmla="*/ 0 w 2011680"/>
              <a:gd name="connsiteY6" fmla="*/ 2826771 h 2826771"/>
              <a:gd name="connsiteX7" fmla="*/ 0 w 2011680"/>
              <a:gd name="connsiteY7" fmla="*/ 1598 h 2826771"/>
              <a:gd name="connsiteX0" fmla="*/ 0 w 2011680"/>
              <a:gd name="connsiteY0" fmla="*/ 1598 h 2826771"/>
              <a:gd name="connsiteX1" fmla="*/ 655551 w 2011680"/>
              <a:gd name="connsiteY1" fmla="*/ 2540 h 2826771"/>
              <a:gd name="connsiteX2" fmla="*/ 1016231 w 2011680"/>
              <a:gd name="connsiteY2" fmla="*/ 327660 h 2826771"/>
              <a:gd name="connsiteX3" fmla="*/ 1364211 w 2011680"/>
              <a:gd name="connsiteY3" fmla="*/ 0 h 2826771"/>
              <a:gd name="connsiteX4" fmla="*/ 2011680 w 2011680"/>
              <a:gd name="connsiteY4" fmla="*/ 1598 h 2826771"/>
              <a:gd name="connsiteX5" fmla="*/ 2011680 w 2011680"/>
              <a:gd name="connsiteY5" fmla="*/ 2826771 h 2826771"/>
              <a:gd name="connsiteX6" fmla="*/ 0 w 2011680"/>
              <a:gd name="connsiteY6" fmla="*/ 2826771 h 2826771"/>
              <a:gd name="connsiteX7" fmla="*/ 0 w 2011680"/>
              <a:gd name="connsiteY7" fmla="*/ 1598 h 2826771"/>
              <a:gd name="connsiteX0" fmla="*/ 0 w 2011680"/>
              <a:gd name="connsiteY0" fmla="*/ 1598 h 2826771"/>
              <a:gd name="connsiteX1" fmla="*/ 655551 w 2011680"/>
              <a:gd name="connsiteY1" fmla="*/ 2540 h 2826771"/>
              <a:gd name="connsiteX2" fmla="*/ 1016231 w 2011680"/>
              <a:gd name="connsiteY2" fmla="*/ 327660 h 2826771"/>
              <a:gd name="connsiteX3" fmla="*/ 1364211 w 2011680"/>
              <a:gd name="connsiteY3" fmla="*/ 0 h 2826771"/>
              <a:gd name="connsiteX4" fmla="*/ 2011680 w 2011680"/>
              <a:gd name="connsiteY4" fmla="*/ 1598 h 2826771"/>
              <a:gd name="connsiteX5" fmla="*/ 2011680 w 2011680"/>
              <a:gd name="connsiteY5" fmla="*/ 2826771 h 2826771"/>
              <a:gd name="connsiteX6" fmla="*/ 0 w 2011680"/>
              <a:gd name="connsiteY6" fmla="*/ 2826771 h 2826771"/>
              <a:gd name="connsiteX7" fmla="*/ 0 w 2011680"/>
              <a:gd name="connsiteY7" fmla="*/ 1598 h 2826771"/>
              <a:gd name="connsiteX0" fmla="*/ 0 w 2011680"/>
              <a:gd name="connsiteY0" fmla="*/ 1598 h 2826771"/>
              <a:gd name="connsiteX1" fmla="*/ 655551 w 2011680"/>
              <a:gd name="connsiteY1" fmla="*/ 2540 h 2826771"/>
              <a:gd name="connsiteX2" fmla="*/ 1016231 w 2011680"/>
              <a:gd name="connsiteY2" fmla="*/ 327660 h 2826771"/>
              <a:gd name="connsiteX3" fmla="*/ 1364211 w 2011680"/>
              <a:gd name="connsiteY3" fmla="*/ 0 h 2826771"/>
              <a:gd name="connsiteX4" fmla="*/ 2011680 w 2011680"/>
              <a:gd name="connsiteY4" fmla="*/ 1598 h 2826771"/>
              <a:gd name="connsiteX5" fmla="*/ 2011680 w 2011680"/>
              <a:gd name="connsiteY5" fmla="*/ 2826771 h 2826771"/>
              <a:gd name="connsiteX6" fmla="*/ 0 w 2011680"/>
              <a:gd name="connsiteY6" fmla="*/ 2826771 h 2826771"/>
              <a:gd name="connsiteX7" fmla="*/ 0 w 2011680"/>
              <a:gd name="connsiteY7" fmla="*/ 1598 h 28267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011680" h="2826771">
                <a:moveTo>
                  <a:pt x="0" y="1598"/>
                </a:moveTo>
                <a:lnTo>
                  <a:pt x="655551" y="2540"/>
                </a:lnTo>
                <a:cubicBezTo>
                  <a:pt x="686031" y="198120"/>
                  <a:pt x="833351" y="335280"/>
                  <a:pt x="1016231" y="327660"/>
                </a:cubicBezTo>
                <a:cubicBezTo>
                  <a:pt x="1205884" y="340360"/>
                  <a:pt x="1362518" y="137160"/>
                  <a:pt x="1364211" y="0"/>
                </a:cubicBezTo>
                <a:lnTo>
                  <a:pt x="2011680" y="1598"/>
                </a:lnTo>
                <a:lnTo>
                  <a:pt x="2011680" y="2826771"/>
                </a:lnTo>
                <a:lnTo>
                  <a:pt x="0" y="2826771"/>
                </a:lnTo>
                <a:lnTo>
                  <a:pt x="0" y="1598"/>
                </a:lnTo>
                <a:close/>
              </a:path>
            </a:pathLst>
          </a:custGeom>
          <a:noFill/>
          <a:ln w="12700">
            <a:solidFill>
              <a:schemeClr val="accent1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0" cap="all" spc="0" baseline="0">
                <a:solidFill>
                  <a:schemeClr val="accent6"/>
                </a:solidFill>
                <a:latin typeface="+mj-lt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47E492E-967F-54B7-55B1-08A5E1C36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547629" y="4064834"/>
            <a:ext cx="2011680" cy="151790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Text Placeholder 51">
            <a:extLst>
              <a:ext uri="{FF2B5EF4-FFF2-40B4-BE49-F238E27FC236}">
                <a16:creationId xmlns:a16="http://schemas.microsoft.com/office/drawing/2014/main" id="{2AED5DDC-3165-FA12-0310-E3545223E292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9593349" y="4156758"/>
            <a:ext cx="1920240" cy="1371600"/>
          </a:xfrm>
          <a:noFill/>
          <a:ln>
            <a:noFill/>
          </a:ln>
        </p:spPr>
        <p:txBody>
          <a:bodyPr lIns="91440" rIns="91440"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8725162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E2DECB02-D9CE-E57A-0604-BFF41EC38A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2838450" cy="2857958"/>
          </a:xfrm>
          <a:custGeom>
            <a:avLst/>
            <a:gdLst>
              <a:gd name="connsiteX0" fmla="*/ 1971005 w 2838450"/>
              <a:gd name="connsiteY0" fmla="*/ 0 h 2857958"/>
              <a:gd name="connsiteX1" fmla="*/ 2838450 w 2838450"/>
              <a:gd name="connsiteY1" fmla="*/ 0 h 2857958"/>
              <a:gd name="connsiteX2" fmla="*/ 2838450 w 2838450"/>
              <a:gd name="connsiteY2" fmla="*/ 7240 h 2857958"/>
              <a:gd name="connsiteX3" fmla="*/ 278890 w 2838450"/>
              <a:gd name="connsiteY3" fmla="*/ 2843883 h 2857958"/>
              <a:gd name="connsiteX4" fmla="*/ 0 w 2838450"/>
              <a:gd name="connsiteY4" fmla="*/ 2857958 h 2857958"/>
              <a:gd name="connsiteX5" fmla="*/ 0 w 2838450"/>
              <a:gd name="connsiteY5" fmla="*/ 1990580 h 2857958"/>
              <a:gd name="connsiteX6" fmla="*/ 190293 w 2838450"/>
              <a:gd name="connsiteY6" fmla="*/ 1980883 h 2857958"/>
              <a:gd name="connsiteX7" fmla="*/ 1960910 w 2838450"/>
              <a:gd name="connsiteY7" fmla="*/ 200390 h 2857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838450" h="2857958">
                <a:moveTo>
                  <a:pt x="1971005" y="0"/>
                </a:moveTo>
                <a:lnTo>
                  <a:pt x="2838450" y="0"/>
                </a:lnTo>
                <a:lnTo>
                  <a:pt x="2838450" y="7240"/>
                </a:lnTo>
                <a:cubicBezTo>
                  <a:pt x="2838450" y="1484015"/>
                  <a:pt x="1716931" y="2697914"/>
                  <a:pt x="278890" y="2843883"/>
                </a:cubicBezTo>
                <a:lnTo>
                  <a:pt x="0" y="2857958"/>
                </a:lnTo>
                <a:lnTo>
                  <a:pt x="0" y="1990580"/>
                </a:lnTo>
                <a:lnTo>
                  <a:pt x="190293" y="1980883"/>
                </a:lnTo>
                <a:cubicBezTo>
                  <a:pt x="1124600" y="1885128"/>
                  <a:pt x="1866185" y="1135788"/>
                  <a:pt x="1960910" y="20039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68E760EA-7D83-1DF2-A8EE-4F218084E7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-1"/>
            <a:ext cx="1970627" cy="1990267"/>
          </a:xfrm>
          <a:custGeom>
            <a:avLst/>
            <a:gdLst>
              <a:gd name="connsiteX0" fmla="*/ 0 w 1970627"/>
              <a:gd name="connsiteY0" fmla="*/ 0 h 1990267"/>
              <a:gd name="connsiteX1" fmla="*/ 1970627 w 1970627"/>
              <a:gd name="connsiteY1" fmla="*/ 0 h 1990267"/>
              <a:gd name="connsiteX2" fmla="*/ 1960534 w 1970627"/>
              <a:gd name="connsiteY2" fmla="*/ 200357 h 1990267"/>
              <a:gd name="connsiteX3" fmla="*/ 190254 w 1970627"/>
              <a:gd name="connsiteY3" fmla="*/ 1980571 h 1990267"/>
              <a:gd name="connsiteX4" fmla="*/ 0 w 1970627"/>
              <a:gd name="connsiteY4" fmla="*/ 1990267 h 19902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70627" h="1990267">
                <a:moveTo>
                  <a:pt x="0" y="0"/>
                </a:moveTo>
                <a:lnTo>
                  <a:pt x="1970627" y="0"/>
                </a:lnTo>
                <a:lnTo>
                  <a:pt x="1960534" y="200357"/>
                </a:lnTo>
                <a:cubicBezTo>
                  <a:pt x="1865827" y="1135608"/>
                  <a:pt x="1124383" y="1884831"/>
                  <a:pt x="190254" y="1980571"/>
                </a:cubicBezTo>
                <a:lnTo>
                  <a:pt x="0" y="1990267"/>
                </a:lnTo>
                <a:close/>
              </a:path>
            </a:pathLst>
          </a:custGeom>
          <a:solidFill>
            <a:srgbClr val="F5CDCE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FF3F3353-78A1-F584-81A6-9513382DF1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1"/>
            <a:ext cx="1003449" cy="1013015"/>
          </a:xfrm>
          <a:custGeom>
            <a:avLst/>
            <a:gdLst>
              <a:gd name="connsiteX0" fmla="*/ 0 w 1003449"/>
              <a:gd name="connsiteY0" fmla="*/ 0 h 1013015"/>
              <a:gd name="connsiteX1" fmla="*/ 1003449 w 1003449"/>
              <a:gd name="connsiteY1" fmla="*/ 0 h 1013015"/>
              <a:gd name="connsiteX2" fmla="*/ 998306 w 1003449"/>
              <a:gd name="connsiteY2" fmla="*/ 100639 h 1013015"/>
              <a:gd name="connsiteX3" fmla="*/ 90663 w 1003449"/>
              <a:gd name="connsiteY3" fmla="*/ 1008380 h 1013015"/>
              <a:gd name="connsiteX4" fmla="*/ 0 w 1003449"/>
              <a:gd name="connsiteY4" fmla="*/ 1013015 h 10130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03449" h="1013015">
                <a:moveTo>
                  <a:pt x="0" y="0"/>
                </a:moveTo>
                <a:lnTo>
                  <a:pt x="1003449" y="0"/>
                </a:lnTo>
                <a:lnTo>
                  <a:pt x="998306" y="100639"/>
                </a:lnTo>
                <a:cubicBezTo>
                  <a:pt x="949402" y="576784"/>
                  <a:pt x="566756" y="959471"/>
                  <a:pt x="90663" y="1008380"/>
                </a:cubicBezTo>
                <a:lnTo>
                  <a:pt x="0" y="1013015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5C6DDD-D2BB-0153-0F53-9F7C17BDFD2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58952" y="731520"/>
            <a:ext cx="10671048" cy="2126438"/>
          </a:xfrm>
        </p:spPr>
        <p:txBody>
          <a:bodyPr/>
          <a:lstStyle>
            <a:lvl1pPr>
              <a:lnSpc>
                <a:spcPct val="100000"/>
              </a:lnSpc>
              <a:defRPr>
                <a:solidFill>
                  <a:schemeClr val="accent6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71A846E-CBB1-9805-456D-0C0B890912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0" name="Image 2">
            <a:extLst>
              <a:ext uri="{FF2B5EF4-FFF2-40B4-BE49-F238E27FC236}">
                <a16:creationId xmlns:a16="http://schemas.microsoft.com/office/drawing/2014/main" id="{790E862E-398F-571C-EC2C-3D17164DE0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458332" y="590133"/>
            <a:ext cx="775021" cy="775021"/>
          </a:xfrm>
          <a:custGeom>
            <a:avLst/>
            <a:gdLst>
              <a:gd name="connsiteX0" fmla="*/ 387511 w 775021"/>
              <a:gd name="connsiteY0" fmla="*/ 775021 h 775021"/>
              <a:gd name="connsiteX1" fmla="*/ 775021 w 775021"/>
              <a:gd name="connsiteY1" fmla="*/ 387511 h 775021"/>
              <a:gd name="connsiteX2" fmla="*/ 387511 w 775021"/>
              <a:gd name="connsiteY2" fmla="*/ 0 h 775021"/>
              <a:gd name="connsiteX3" fmla="*/ 0 w 775021"/>
              <a:gd name="connsiteY3" fmla="*/ 387511 h 775021"/>
              <a:gd name="connsiteX4" fmla="*/ 387511 w 775021"/>
              <a:gd name="connsiteY4" fmla="*/ 775021 h 775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5021" h="775021">
                <a:moveTo>
                  <a:pt x="387511" y="775021"/>
                </a:moveTo>
                <a:cubicBezTo>
                  <a:pt x="601527" y="775021"/>
                  <a:pt x="775021" y="601527"/>
                  <a:pt x="775021" y="387511"/>
                </a:cubicBezTo>
                <a:cubicBezTo>
                  <a:pt x="775021" y="173494"/>
                  <a:pt x="601527" y="0"/>
                  <a:pt x="387511" y="0"/>
                </a:cubicBezTo>
                <a:cubicBezTo>
                  <a:pt x="173494" y="0"/>
                  <a:pt x="0" y="173494"/>
                  <a:pt x="0" y="387511"/>
                </a:cubicBezTo>
                <a:cubicBezTo>
                  <a:pt x="0" y="601527"/>
                  <a:pt x="173494" y="775021"/>
                  <a:pt x="387511" y="775021"/>
                </a:cubicBezTo>
                <a:close/>
              </a:path>
            </a:pathLst>
          </a:custGeom>
          <a:solidFill>
            <a:schemeClr val="accent6"/>
          </a:solidFill>
          <a:ln w="380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1" name="Text Placeholder 2">
            <a:extLst>
              <a:ext uri="{FF2B5EF4-FFF2-40B4-BE49-F238E27FC236}">
                <a16:creationId xmlns:a16="http://schemas.microsoft.com/office/drawing/2014/main" id="{AB1DF8DE-0EED-2627-4B5E-266C0BC276BE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85338" y="3017520"/>
            <a:ext cx="1993392" cy="557784"/>
          </a:xfrm>
          <a:solidFill>
            <a:schemeClr val="accent3"/>
          </a:solidFill>
          <a:ln>
            <a:noFill/>
          </a:ln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0" cap="all" spc="0" baseline="0">
                <a:solidFill>
                  <a:schemeClr val="accent6"/>
                </a:solidFill>
                <a:latin typeface="+mj-lt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MMM YYYY</a:t>
            </a:r>
          </a:p>
        </p:txBody>
      </p:sp>
      <p:sp>
        <p:nvSpPr>
          <p:cNvPr id="32" name="Text Placeholder 4">
            <a:extLst>
              <a:ext uri="{FF2B5EF4-FFF2-40B4-BE49-F238E27FC236}">
                <a16:creationId xmlns:a16="http://schemas.microsoft.com/office/drawing/2014/main" id="{5AE99EEE-38C4-CB2D-EEA0-8A2EB6F129E4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2900911" y="3017520"/>
            <a:ext cx="1993392" cy="557784"/>
          </a:xfrm>
          <a:solidFill>
            <a:schemeClr val="accent1"/>
          </a:solidFill>
          <a:ln>
            <a:noFill/>
          </a:ln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0" cap="all" spc="0" baseline="0">
                <a:solidFill>
                  <a:schemeClr val="accent6"/>
                </a:solidFill>
                <a:latin typeface="+mj-lt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MMM YYYY</a:t>
            </a:r>
          </a:p>
        </p:txBody>
      </p:sp>
      <p:sp>
        <p:nvSpPr>
          <p:cNvPr id="33" name="Text Placeholder 4">
            <a:extLst>
              <a:ext uri="{FF2B5EF4-FFF2-40B4-BE49-F238E27FC236}">
                <a16:creationId xmlns:a16="http://schemas.microsoft.com/office/drawing/2014/main" id="{AA90F0AE-69F4-EBD3-AED1-81E98D34811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116484" y="3017520"/>
            <a:ext cx="1993392" cy="557784"/>
          </a:xfrm>
          <a:solidFill>
            <a:schemeClr val="accent3"/>
          </a:solidFill>
          <a:ln>
            <a:noFill/>
          </a:ln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0" cap="all" spc="0" baseline="0">
                <a:solidFill>
                  <a:schemeClr val="accent6"/>
                </a:solidFill>
                <a:latin typeface="+mj-lt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MMM YYYY</a:t>
            </a:r>
          </a:p>
        </p:txBody>
      </p:sp>
      <p:sp>
        <p:nvSpPr>
          <p:cNvPr id="34" name="Text Placeholder 4">
            <a:extLst>
              <a:ext uri="{FF2B5EF4-FFF2-40B4-BE49-F238E27FC236}">
                <a16:creationId xmlns:a16="http://schemas.microsoft.com/office/drawing/2014/main" id="{F9E49243-B04A-D7AF-B4C7-8E1AE776F81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332057" y="3017520"/>
            <a:ext cx="1993392" cy="557784"/>
          </a:xfrm>
          <a:solidFill>
            <a:schemeClr val="accent1"/>
          </a:solidFill>
          <a:ln>
            <a:noFill/>
          </a:ln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0" cap="all" spc="0" baseline="0">
                <a:solidFill>
                  <a:schemeClr val="accent6"/>
                </a:solidFill>
                <a:latin typeface="+mj-lt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MMM YYYY</a:t>
            </a:r>
          </a:p>
        </p:txBody>
      </p:sp>
      <p:sp>
        <p:nvSpPr>
          <p:cNvPr id="35" name="Text Placeholder 4">
            <a:extLst>
              <a:ext uri="{FF2B5EF4-FFF2-40B4-BE49-F238E27FC236}">
                <a16:creationId xmlns:a16="http://schemas.microsoft.com/office/drawing/2014/main" id="{4780DCD4-46DE-8C31-9F39-FC6E45FC1EBE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9547629" y="3017520"/>
            <a:ext cx="1993392" cy="557784"/>
          </a:xfrm>
          <a:solidFill>
            <a:schemeClr val="accent3"/>
          </a:solidFill>
          <a:ln>
            <a:noFill/>
          </a:ln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0" cap="all" spc="0" baseline="0">
                <a:solidFill>
                  <a:schemeClr val="accent6"/>
                </a:solidFill>
                <a:latin typeface="+mj-lt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MMM YYYY</a:t>
            </a:r>
          </a:p>
        </p:txBody>
      </p: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E6BE61D7-B0A3-902B-4F58-727982880E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39398" y="4187681"/>
            <a:ext cx="10812360" cy="0"/>
          </a:xfrm>
          <a:prstGeom prst="line">
            <a:avLst/>
          </a:prstGeom>
          <a:ln w="12700"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Rectangle 2">
            <a:extLst>
              <a:ext uri="{FF2B5EF4-FFF2-40B4-BE49-F238E27FC236}">
                <a16:creationId xmlns:a16="http://schemas.microsoft.com/office/drawing/2014/main" id="{835B4623-C6B7-83B6-05A1-17D69EA8DA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1669440" y="4056839"/>
            <a:ext cx="81643" cy="26125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C16B48C-2241-2A09-2A32-FB55BCFD65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3881150" y="4056839"/>
            <a:ext cx="81643" cy="261257"/>
          </a:xfrm>
          <a:prstGeom prst="rect">
            <a:avLst/>
          </a:prstGeom>
          <a:solidFill>
            <a:srgbClr val="F5CDC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3DC7B0C-730B-4FE8-3BFD-D787B19506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6045016" y="4056839"/>
            <a:ext cx="81643" cy="26125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47B2BF2-C193-18BC-3798-C9611C4182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8264631" y="4056839"/>
            <a:ext cx="81643" cy="261257"/>
          </a:xfrm>
          <a:prstGeom prst="rect">
            <a:avLst/>
          </a:prstGeom>
          <a:solidFill>
            <a:srgbClr val="F5CDC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A8E087E-B71E-C8CE-2C40-B3EACA40D2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10475505" y="4056839"/>
            <a:ext cx="81643" cy="26125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Text Placeholder 51">
            <a:extLst>
              <a:ext uri="{FF2B5EF4-FFF2-40B4-BE49-F238E27FC236}">
                <a16:creationId xmlns:a16="http://schemas.microsoft.com/office/drawing/2014/main" id="{9FBDF935-4925-03EC-CBC9-1EBA90DF849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85338" y="4745736"/>
            <a:ext cx="1993392" cy="795528"/>
          </a:xfrm>
          <a:noFill/>
        </p:spPr>
        <p:txBody>
          <a:bodyPr lIns="0" rIns="0" anchor="t" anchorCtr="0">
            <a:norm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7" name="Text Placeholder 51">
            <a:extLst>
              <a:ext uri="{FF2B5EF4-FFF2-40B4-BE49-F238E27FC236}">
                <a16:creationId xmlns:a16="http://schemas.microsoft.com/office/drawing/2014/main" id="{9BB76AA7-442D-54A7-D075-C67F47438963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2900911" y="4745736"/>
            <a:ext cx="1993392" cy="795528"/>
          </a:xfrm>
          <a:noFill/>
        </p:spPr>
        <p:txBody>
          <a:bodyPr lIns="0" rIns="0" anchor="t" anchorCtr="0">
            <a:norm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8" name="Text Placeholder 51">
            <a:extLst>
              <a:ext uri="{FF2B5EF4-FFF2-40B4-BE49-F238E27FC236}">
                <a16:creationId xmlns:a16="http://schemas.microsoft.com/office/drawing/2014/main" id="{9E419856-1586-F2D8-A1B4-F67FEE9839DF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116484" y="4745736"/>
            <a:ext cx="1993392" cy="795528"/>
          </a:xfrm>
          <a:noFill/>
        </p:spPr>
        <p:txBody>
          <a:bodyPr lIns="0" rIns="0" anchor="t" anchorCtr="0">
            <a:norm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9" name="Text Placeholder 51">
            <a:extLst>
              <a:ext uri="{FF2B5EF4-FFF2-40B4-BE49-F238E27FC236}">
                <a16:creationId xmlns:a16="http://schemas.microsoft.com/office/drawing/2014/main" id="{AED74DD2-EAE3-76BF-56B9-C04FCED1F2DB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7332057" y="4745736"/>
            <a:ext cx="1993392" cy="795528"/>
          </a:xfrm>
          <a:noFill/>
        </p:spPr>
        <p:txBody>
          <a:bodyPr lIns="0" rIns="0" anchor="t" anchorCtr="0">
            <a:norm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0" name="Text Placeholder 51">
            <a:extLst>
              <a:ext uri="{FF2B5EF4-FFF2-40B4-BE49-F238E27FC236}">
                <a16:creationId xmlns:a16="http://schemas.microsoft.com/office/drawing/2014/main" id="{0A39AD48-2F98-C0C9-DE08-CED7EBF816B2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9547629" y="4745736"/>
            <a:ext cx="1993392" cy="795528"/>
          </a:xfrm>
          <a:noFill/>
        </p:spPr>
        <p:txBody>
          <a:bodyPr lIns="0" rIns="0" anchor="t" anchorCtr="0">
            <a:norm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1850335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9">
            <a:extLst>
              <a:ext uri="{FF2B5EF4-FFF2-40B4-BE49-F238E27FC236}">
                <a16:creationId xmlns:a16="http://schemas.microsoft.com/office/drawing/2014/main" id="{C26B5661-F583-FA44-8353-161B862E69B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986784" y="701702"/>
            <a:ext cx="7439243" cy="1309978"/>
          </a:xfrm>
        </p:spPr>
        <p:txBody>
          <a:bodyPr>
            <a:noAutofit/>
          </a:bodyPr>
          <a:lstStyle>
            <a:lvl1pPr algn="l">
              <a:lnSpc>
                <a:spcPct val="100000"/>
              </a:lnSpc>
              <a:defRPr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>
              <a:defRPr>
                <a:latin typeface="+mn-lt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Image 0">
            <a:extLst>
              <a:ext uri="{FF2B5EF4-FFF2-40B4-BE49-F238E27FC236}">
                <a16:creationId xmlns:a16="http://schemas.microsoft.com/office/drawing/2014/main" id="{CD2D664E-6702-6607-A37E-2E99614491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5568" y="-2784"/>
            <a:ext cx="3443288" cy="6891337"/>
          </a:xfrm>
          <a:custGeom>
            <a:avLst/>
            <a:gdLst>
              <a:gd name="connsiteX0" fmla="*/ 3443288 w 3443288"/>
              <a:gd name="connsiteY0" fmla="*/ 0 h 6891337"/>
              <a:gd name="connsiteX1" fmla="*/ 0 w 3443288"/>
              <a:gd name="connsiteY1" fmla="*/ 0 h 6891337"/>
              <a:gd name="connsiteX2" fmla="*/ 0 w 3443288"/>
              <a:gd name="connsiteY2" fmla="*/ 6891338 h 6891337"/>
              <a:gd name="connsiteX3" fmla="*/ 3443288 w 3443288"/>
              <a:gd name="connsiteY3" fmla="*/ 6891338 h 6891337"/>
              <a:gd name="connsiteX4" fmla="*/ 3443288 w 3443288"/>
              <a:gd name="connsiteY4" fmla="*/ 0 h 68913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3288" h="6891337">
                <a:moveTo>
                  <a:pt x="3443288" y="0"/>
                </a:moveTo>
                <a:lnTo>
                  <a:pt x="0" y="0"/>
                </a:lnTo>
                <a:lnTo>
                  <a:pt x="0" y="6891338"/>
                </a:lnTo>
                <a:lnTo>
                  <a:pt x="3443288" y="6891338"/>
                </a:lnTo>
                <a:lnTo>
                  <a:pt x="3443288" y="0"/>
                </a:lnTo>
                <a:close/>
              </a:path>
            </a:pathLst>
          </a:custGeom>
          <a:solidFill>
            <a:schemeClr val="accent3"/>
          </a:solidFill>
          <a:ln w="4756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pic>
        <p:nvPicPr>
          <p:cNvPr id="13" name="Image 1">
            <a:extLst>
              <a:ext uri="{FF2B5EF4-FFF2-40B4-BE49-F238E27FC236}">
                <a16:creationId xmlns:a16="http://schemas.microsoft.com/office/drawing/2014/main" id="{951C5737-DF7E-D671-AC74-9E488335B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703311" y="-2784"/>
            <a:ext cx="1734410" cy="5167313"/>
          </a:xfrm>
          <a:prstGeom prst="rect">
            <a:avLst/>
          </a:prstGeom>
        </p:spPr>
      </p:pic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F232A1E1-DD38-15EA-6CA1-A84950EC43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721621" y="-2784"/>
            <a:ext cx="1716115" cy="1720853"/>
          </a:xfrm>
          <a:custGeom>
            <a:avLst/>
            <a:gdLst>
              <a:gd name="connsiteX0" fmla="*/ 93358 w 1716115"/>
              <a:gd name="connsiteY0" fmla="*/ 0 h 1720853"/>
              <a:gd name="connsiteX1" fmla="*/ 110348 w 1716115"/>
              <a:gd name="connsiteY1" fmla="*/ 0 h 1720853"/>
              <a:gd name="connsiteX2" fmla="*/ 1716029 w 1716115"/>
              <a:gd name="connsiteY2" fmla="*/ 1610112 h 1720853"/>
              <a:gd name="connsiteX3" fmla="*/ 1716029 w 1716115"/>
              <a:gd name="connsiteY3" fmla="*/ 1627151 h 1720853"/>
              <a:gd name="connsiteX4" fmla="*/ 1716115 w 1716115"/>
              <a:gd name="connsiteY4" fmla="*/ 1627237 h 1720853"/>
              <a:gd name="connsiteX5" fmla="*/ 93358 w 1716115"/>
              <a:gd name="connsiteY5" fmla="*/ 0 h 1720853"/>
              <a:gd name="connsiteX6" fmla="*/ 0 w 1716115"/>
              <a:gd name="connsiteY6" fmla="*/ 0 h 1720853"/>
              <a:gd name="connsiteX7" fmla="*/ 16989 w 1716115"/>
              <a:gd name="connsiteY7" fmla="*/ 0 h 1720853"/>
              <a:gd name="connsiteX8" fmla="*/ 1716114 w 1716115"/>
              <a:gd name="connsiteY8" fmla="*/ 1703814 h 1720853"/>
              <a:gd name="connsiteX9" fmla="*/ 1716114 w 1716115"/>
              <a:gd name="connsiteY9" fmla="*/ 1720853 h 1720853"/>
              <a:gd name="connsiteX10" fmla="*/ 0 w 1716115"/>
              <a:gd name="connsiteY10" fmla="*/ 0 h 1720853"/>
              <a:gd name="connsiteX11" fmla="*/ 186798 w 1716115"/>
              <a:gd name="connsiteY11" fmla="*/ 0 h 1720853"/>
              <a:gd name="connsiteX12" fmla="*/ 203788 w 1716115"/>
              <a:gd name="connsiteY12" fmla="*/ 0 h 1720853"/>
              <a:gd name="connsiteX13" fmla="*/ 1716109 w 1716115"/>
              <a:gd name="connsiteY13" fmla="*/ 1516501 h 1720853"/>
              <a:gd name="connsiteX14" fmla="*/ 1716109 w 1716115"/>
              <a:gd name="connsiteY14" fmla="*/ 1533535 h 1720853"/>
              <a:gd name="connsiteX15" fmla="*/ 186798 w 1716115"/>
              <a:gd name="connsiteY15" fmla="*/ 0 h 1720853"/>
              <a:gd name="connsiteX16" fmla="*/ 280155 w 1716115"/>
              <a:gd name="connsiteY16" fmla="*/ 0 h 1720853"/>
              <a:gd name="connsiteX17" fmla="*/ 297145 w 1716115"/>
              <a:gd name="connsiteY17" fmla="*/ 0 h 1720853"/>
              <a:gd name="connsiteX18" fmla="*/ 1716114 w 1716115"/>
              <a:gd name="connsiteY18" fmla="*/ 1422885 h 1720853"/>
              <a:gd name="connsiteX19" fmla="*/ 1716114 w 1716115"/>
              <a:gd name="connsiteY19" fmla="*/ 1439924 h 1720853"/>
              <a:gd name="connsiteX20" fmla="*/ 280155 w 1716115"/>
              <a:gd name="connsiteY20" fmla="*/ 0 h 1720853"/>
              <a:gd name="connsiteX21" fmla="*/ 373512 w 1716115"/>
              <a:gd name="connsiteY21" fmla="*/ 0 h 1720853"/>
              <a:gd name="connsiteX22" fmla="*/ 390502 w 1716115"/>
              <a:gd name="connsiteY22" fmla="*/ 0 h 1720853"/>
              <a:gd name="connsiteX23" fmla="*/ 1716029 w 1716115"/>
              <a:gd name="connsiteY23" fmla="*/ 1329184 h 1720853"/>
              <a:gd name="connsiteX24" fmla="*/ 1716029 w 1716115"/>
              <a:gd name="connsiteY24" fmla="*/ 1346223 h 1720853"/>
              <a:gd name="connsiteX25" fmla="*/ 1716114 w 1716115"/>
              <a:gd name="connsiteY25" fmla="*/ 1346308 h 1720853"/>
              <a:gd name="connsiteX26" fmla="*/ 373512 w 1716115"/>
              <a:gd name="connsiteY26" fmla="*/ 0 h 1720853"/>
              <a:gd name="connsiteX27" fmla="*/ 466953 w 1716115"/>
              <a:gd name="connsiteY27" fmla="*/ 0 h 1720853"/>
              <a:gd name="connsiteX28" fmla="*/ 483944 w 1716115"/>
              <a:gd name="connsiteY28" fmla="*/ 0 h 1720853"/>
              <a:gd name="connsiteX29" fmla="*/ 1716110 w 1716115"/>
              <a:gd name="connsiteY29" fmla="*/ 1235573 h 1720853"/>
              <a:gd name="connsiteX30" fmla="*/ 1716110 w 1716115"/>
              <a:gd name="connsiteY30" fmla="*/ 1252607 h 1720853"/>
              <a:gd name="connsiteX31" fmla="*/ 466953 w 1716115"/>
              <a:gd name="connsiteY31" fmla="*/ 0 h 1720853"/>
              <a:gd name="connsiteX32" fmla="*/ 560310 w 1716115"/>
              <a:gd name="connsiteY32" fmla="*/ 0 h 1720853"/>
              <a:gd name="connsiteX33" fmla="*/ 577297 w 1716115"/>
              <a:gd name="connsiteY33" fmla="*/ 0 h 1720853"/>
              <a:gd name="connsiteX34" fmla="*/ 1716109 w 1716115"/>
              <a:gd name="connsiteY34" fmla="*/ 1141957 h 1720853"/>
              <a:gd name="connsiteX35" fmla="*/ 1716109 w 1716115"/>
              <a:gd name="connsiteY35" fmla="*/ 1158991 h 1720853"/>
              <a:gd name="connsiteX36" fmla="*/ 560310 w 1716115"/>
              <a:gd name="connsiteY36" fmla="*/ 0 h 1720853"/>
              <a:gd name="connsiteX37" fmla="*/ 653668 w 1716115"/>
              <a:gd name="connsiteY37" fmla="*/ 0 h 1720853"/>
              <a:gd name="connsiteX38" fmla="*/ 670655 w 1716115"/>
              <a:gd name="connsiteY38" fmla="*/ 0 h 1720853"/>
              <a:gd name="connsiteX39" fmla="*/ 1716029 w 1716115"/>
              <a:gd name="connsiteY39" fmla="*/ 1048255 h 1720853"/>
              <a:gd name="connsiteX40" fmla="*/ 1716029 w 1716115"/>
              <a:gd name="connsiteY40" fmla="*/ 1065294 h 1720853"/>
              <a:gd name="connsiteX41" fmla="*/ 1716114 w 1716115"/>
              <a:gd name="connsiteY41" fmla="*/ 1065380 h 1720853"/>
              <a:gd name="connsiteX42" fmla="*/ 653668 w 1716115"/>
              <a:gd name="connsiteY42" fmla="*/ 0 h 1720853"/>
              <a:gd name="connsiteX43" fmla="*/ 747112 w 1716115"/>
              <a:gd name="connsiteY43" fmla="*/ 0 h 1720853"/>
              <a:gd name="connsiteX44" fmla="*/ 764104 w 1716115"/>
              <a:gd name="connsiteY44" fmla="*/ 0 h 1720853"/>
              <a:gd name="connsiteX45" fmla="*/ 1716115 w 1716115"/>
              <a:gd name="connsiteY45" fmla="*/ 954644 h 1720853"/>
              <a:gd name="connsiteX46" fmla="*/ 1716115 w 1716115"/>
              <a:gd name="connsiteY46" fmla="*/ 971678 h 1720853"/>
              <a:gd name="connsiteX47" fmla="*/ 747112 w 1716115"/>
              <a:gd name="connsiteY47" fmla="*/ 0 h 1720853"/>
              <a:gd name="connsiteX48" fmla="*/ 840465 w 1716115"/>
              <a:gd name="connsiteY48" fmla="*/ 0 h 1720853"/>
              <a:gd name="connsiteX49" fmla="*/ 857452 w 1716115"/>
              <a:gd name="connsiteY49" fmla="*/ 0 h 1720853"/>
              <a:gd name="connsiteX50" fmla="*/ 1716109 w 1716115"/>
              <a:gd name="connsiteY50" fmla="*/ 861028 h 1720853"/>
              <a:gd name="connsiteX51" fmla="*/ 1716109 w 1716115"/>
              <a:gd name="connsiteY51" fmla="*/ 878062 h 1720853"/>
              <a:gd name="connsiteX52" fmla="*/ 840465 w 1716115"/>
              <a:gd name="connsiteY52" fmla="*/ 0 h 1720853"/>
              <a:gd name="connsiteX53" fmla="*/ 933823 w 1716115"/>
              <a:gd name="connsiteY53" fmla="*/ 0 h 1720853"/>
              <a:gd name="connsiteX54" fmla="*/ 950810 w 1716115"/>
              <a:gd name="connsiteY54" fmla="*/ 0 h 1720853"/>
              <a:gd name="connsiteX55" fmla="*/ 1716114 w 1716115"/>
              <a:gd name="connsiteY55" fmla="*/ 767327 h 1720853"/>
              <a:gd name="connsiteX56" fmla="*/ 1716114 w 1716115"/>
              <a:gd name="connsiteY56" fmla="*/ 784366 h 1720853"/>
              <a:gd name="connsiteX57" fmla="*/ 1716114 w 1716115"/>
              <a:gd name="connsiteY57" fmla="*/ 784451 h 1720853"/>
              <a:gd name="connsiteX58" fmla="*/ 933823 w 1716115"/>
              <a:gd name="connsiteY58" fmla="*/ 0 h 1720853"/>
              <a:gd name="connsiteX59" fmla="*/ 1027262 w 1716115"/>
              <a:gd name="connsiteY59" fmla="*/ 0 h 1720853"/>
              <a:gd name="connsiteX60" fmla="*/ 1044254 w 1716115"/>
              <a:gd name="connsiteY60" fmla="*/ 0 h 1720853"/>
              <a:gd name="connsiteX61" fmla="*/ 1716110 w 1716115"/>
              <a:gd name="connsiteY61" fmla="*/ 673716 h 1720853"/>
              <a:gd name="connsiteX62" fmla="*/ 1716110 w 1716115"/>
              <a:gd name="connsiteY62" fmla="*/ 690750 h 1720853"/>
              <a:gd name="connsiteX63" fmla="*/ 1027262 w 1716115"/>
              <a:gd name="connsiteY63" fmla="*/ 0 h 1720853"/>
              <a:gd name="connsiteX64" fmla="*/ 1120625 w 1716115"/>
              <a:gd name="connsiteY64" fmla="*/ 0 h 1720853"/>
              <a:gd name="connsiteX65" fmla="*/ 1137612 w 1716115"/>
              <a:gd name="connsiteY65" fmla="*/ 0 h 1720853"/>
              <a:gd name="connsiteX66" fmla="*/ 1716115 w 1716115"/>
              <a:gd name="connsiteY66" fmla="*/ 580100 h 1720853"/>
              <a:gd name="connsiteX67" fmla="*/ 1716115 w 1716115"/>
              <a:gd name="connsiteY67" fmla="*/ 597134 h 1720853"/>
              <a:gd name="connsiteX68" fmla="*/ 1120625 w 1716115"/>
              <a:gd name="connsiteY68" fmla="*/ 0 h 1720853"/>
              <a:gd name="connsiteX69" fmla="*/ 1213978 w 1716115"/>
              <a:gd name="connsiteY69" fmla="*/ 0 h 1720853"/>
              <a:gd name="connsiteX70" fmla="*/ 1230965 w 1716115"/>
              <a:gd name="connsiteY70" fmla="*/ 0 h 1720853"/>
              <a:gd name="connsiteX71" fmla="*/ 1716109 w 1716115"/>
              <a:gd name="connsiteY71" fmla="*/ 486398 h 1720853"/>
              <a:gd name="connsiteX72" fmla="*/ 1716109 w 1716115"/>
              <a:gd name="connsiteY72" fmla="*/ 503437 h 1720853"/>
              <a:gd name="connsiteX73" fmla="*/ 1716109 w 1716115"/>
              <a:gd name="connsiteY73" fmla="*/ 503523 h 1720853"/>
              <a:gd name="connsiteX74" fmla="*/ 1213978 w 1716115"/>
              <a:gd name="connsiteY74" fmla="*/ 0 h 1720853"/>
              <a:gd name="connsiteX75" fmla="*/ 1307422 w 1716115"/>
              <a:gd name="connsiteY75" fmla="*/ 0 h 1720853"/>
              <a:gd name="connsiteX76" fmla="*/ 1324414 w 1716115"/>
              <a:gd name="connsiteY76" fmla="*/ 0 h 1720853"/>
              <a:gd name="connsiteX77" fmla="*/ 1716115 w 1716115"/>
              <a:gd name="connsiteY77" fmla="*/ 392784 h 1720853"/>
              <a:gd name="connsiteX78" fmla="*/ 1716115 w 1716115"/>
              <a:gd name="connsiteY78" fmla="*/ 409821 h 1720853"/>
              <a:gd name="connsiteX79" fmla="*/ 1307422 w 1716115"/>
              <a:gd name="connsiteY79" fmla="*/ 0 h 1720853"/>
              <a:gd name="connsiteX80" fmla="*/ 1400775 w 1716115"/>
              <a:gd name="connsiteY80" fmla="*/ 0 h 1720853"/>
              <a:gd name="connsiteX81" fmla="*/ 1417762 w 1716115"/>
              <a:gd name="connsiteY81" fmla="*/ 0 h 1720853"/>
              <a:gd name="connsiteX82" fmla="*/ 1716109 w 1716115"/>
              <a:gd name="connsiteY82" fmla="*/ 299170 h 1720853"/>
              <a:gd name="connsiteX83" fmla="*/ 1716109 w 1716115"/>
              <a:gd name="connsiteY83" fmla="*/ 316207 h 1720853"/>
              <a:gd name="connsiteX84" fmla="*/ 1400775 w 1716115"/>
              <a:gd name="connsiteY84" fmla="*/ 0 h 1720853"/>
              <a:gd name="connsiteX85" fmla="*/ 1494133 w 1716115"/>
              <a:gd name="connsiteY85" fmla="*/ 0 h 1720853"/>
              <a:gd name="connsiteX86" fmla="*/ 1511120 w 1716115"/>
              <a:gd name="connsiteY86" fmla="*/ 0 h 1720853"/>
              <a:gd name="connsiteX87" fmla="*/ 1716109 w 1716115"/>
              <a:gd name="connsiteY87" fmla="*/ 205556 h 1720853"/>
              <a:gd name="connsiteX88" fmla="*/ 1716109 w 1716115"/>
              <a:gd name="connsiteY88" fmla="*/ 222592 h 1720853"/>
              <a:gd name="connsiteX89" fmla="*/ 1494133 w 1716115"/>
              <a:gd name="connsiteY89" fmla="*/ 0 h 17208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</a:cxnLst>
            <a:rect l="l" t="t" r="r" b="b"/>
            <a:pathLst>
              <a:path w="1716115" h="1720853">
                <a:moveTo>
                  <a:pt x="93358" y="0"/>
                </a:moveTo>
                <a:lnTo>
                  <a:pt x="110348" y="0"/>
                </a:lnTo>
                <a:cubicBezTo>
                  <a:pt x="110348" y="887874"/>
                  <a:pt x="830686" y="1610112"/>
                  <a:pt x="1716029" y="1610112"/>
                </a:cubicBezTo>
                <a:lnTo>
                  <a:pt x="1716029" y="1627151"/>
                </a:lnTo>
                <a:lnTo>
                  <a:pt x="1716115" y="1627237"/>
                </a:lnTo>
                <a:cubicBezTo>
                  <a:pt x="821334" y="1627237"/>
                  <a:pt x="93358" y="897252"/>
                  <a:pt x="93358" y="0"/>
                </a:cubicBezTo>
                <a:close/>
                <a:moveTo>
                  <a:pt x="0" y="0"/>
                </a:moveTo>
                <a:lnTo>
                  <a:pt x="16989" y="0"/>
                </a:lnTo>
                <a:cubicBezTo>
                  <a:pt x="16989" y="939499"/>
                  <a:pt x="779202" y="1703814"/>
                  <a:pt x="1716114" y="1703814"/>
                </a:cubicBezTo>
                <a:lnTo>
                  <a:pt x="1716114" y="1720853"/>
                </a:lnTo>
                <a:cubicBezTo>
                  <a:pt x="769850" y="1720853"/>
                  <a:pt x="0" y="948877"/>
                  <a:pt x="0" y="0"/>
                </a:cubicBezTo>
                <a:close/>
                <a:moveTo>
                  <a:pt x="186798" y="0"/>
                </a:moveTo>
                <a:lnTo>
                  <a:pt x="203788" y="0"/>
                </a:lnTo>
                <a:cubicBezTo>
                  <a:pt x="203788" y="836248"/>
                  <a:pt x="882254" y="1516501"/>
                  <a:pt x="1716109" y="1516501"/>
                </a:cubicBezTo>
                <a:lnTo>
                  <a:pt x="1716109" y="1533535"/>
                </a:lnTo>
                <a:cubicBezTo>
                  <a:pt x="872812" y="1533535"/>
                  <a:pt x="186798" y="845626"/>
                  <a:pt x="186798" y="0"/>
                </a:cubicBezTo>
                <a:close/>
                <a:moveTo>
                  <a:pt x="280155" y="0"/>
                </a:moveTo>
                <a:lnTo>
                  <a:pt x="297145" y="0"/>
                </a:lnTo>
                <a:cubicBezTo>
                  <a:pt x="297145" y="784537"/>
                  <a:pt x="933652" y="1422885"/>
                  <a:pt x="1716114" y="1422885"/>
                </a:cubicBezTo>
                <a:lnTo>
                  <a:pt x="1716114" y="1439924"/>
                </a:lnTo>
                <a:cubicBezTo>
                  <a:pt x="924300" y="1439924"/>
                  <a:pt x="280155" y="794001"/>
                  <a:pt x="280155" y="0"/>
                </a:cubicBezTo>
                <a:close/>
                <a:moveTo>
                  <a:pt x="373512" y="0"/>
                </a:moveTo>
                <a:lnTo>
                  <a:pt x="390502" y="0"/>
                </a:lnTo>
                <a:cubicBezTo>
                  <a:pt x="390502" y="732911"/>
                  <a:pt x="985135" y="1329184"/>
                  <a:pt x="1716029" y="1329184"/>
                </a:cubicBezTo>
                <a:lnTo>
                  <a:pt x="1716029" y="1346223"/>
                </a:lnTo>
                <a:lnTo>
                  <a:pt x="1716114" y="1346308"/>
                </a:lnTo>
                <a:cubicBezTo>
                  <a:pt x="975783" y="1346308"/>
                  <a:pt x="373512" y="742375"/>
                  <a:pt x="373512" y="0"/>
                </a:cubicBezTo>
                <a:close/>
                <a:moveTo>
                  <a:pt x="466953" y="0"/>
                </a:moveTo>
                <a:lnTo>
                  <a:pt x="483944" y="0"/>
                </a:lnTo>
                <a:cubicBezTo>
                  <a:pt x="483944" y="681286"/>
                  <a:pt x="1036704" y="1235573"/>
                  <a:pt x="1716110" y="1235573"/>
                </a:cubicBezTo>
                <a:lnTo>
                  <a:pt x="1716110" y="1252607"/>
                </a:lnTo>
                <a:cubicBezTo>
                  <a:pt x="1027347" y="1252607"/>
                  <a:pt x="466953" y="690664"/>
                  <a:pt x="466953" y="0"/>
                </a:cubicBezTo>
                <a:close/>
                <a:moveTo>
                  <a:pt x="560310" y="0"/>
                </a:moveTo>
                <a:lnTo>
                  <a:pt x="577297" y="0"/>
                </a:lnTo>
                <a:cubicBezTo>
                  <a:pt x="577297" y="629660"/>
                  <a:pt x="1088188" y="1141957"/>
                  <a:pt x="1716109" y="1141957"/>
                </a:cubicBezTo>
                <a:lnTo>
                  <a:pt x="1716109" y="1158991"/>
                </a:lnTo>
                <a:cubicBezTo>
                  <a:pt x="1078835" y="1158991"/>
                  <a:pt x="560310" y="639038"/>
                  <a:pt x="560310" y="0"/>
                </a:cubicBezTo>
                <a:close/>
                <a:moveTo>
                  <a:pt x="653668" y="0"/>
                </a:moveTo>
                <a:lnTo>
                  <a:pt x="670655" y="0"/>
                </a:lnTo>
                <a:cubicBezTo>
                  <a:pt x="670655" y="578035"/>
                  <a:pt x="1139586" y="1048255"/>
                  <a:pt x="1716029" y="1048255"/>
                </a:cubicBezTo>
                <a:lnTo>
                  <a:pt x="1716029" y="1065294"/>
                </a:lnTo>
                <a:lnTo>
                  <a:pt x="1716114" y="1065380"/>
                </a:lnTo>
                <a:cubicBezTo>
                  <a:pt x="1130319" y="1065380"/>
                  <a:pt x="653668" y="587499"/>
                  <a:pt x="653668" y="0"/>
                </a:cubicBezTo>
                <a:close/>
                <a:moveTo>
                  <a:pt x="747112" y="0"/>
                </a:moveTo>
                <a:lnTo>
                  <a:pt x="764104" y="0"/>
                </a:lnTo>
                <a:cubicBezTo>
                  <a:pt x="764104" y="526409"/>
                  <a:pt x="1191155" y="954644"/>
                  <a:pt x="1716115" y="954644"/>
                </a:cubicBezTo>
                <a:lnTo>
                  <a:pt x="1716115" y="971678"/>
                </a:lnTo>
                <a:cubicBezTo>
                  <a:pt x="1181802" y="971678"/>
                  <a:pt x="747112" y="535787"/>
                  <a:pt x="747112" y="0"/>
                </a:cubicBezTo>
                <a:close/>
                <a:moveTo>
                  <a:pt x="840465" y="0"/>
                </a:moveTo>
                <a:lnTo>
                  <a:pt x="857452" y="0"/>
                </a:lnTo>
                <a:cubicBezTo>
                  <a:pt x="857452" y="474783"/>
                  <a:pt x="1242638" y="861028"/>
                  <a:pt x="1716109" y="861028"/>
                </a:cubicBezTo>
                <a:lnTo>
                  <a:pt x="1716109" y="878062"/>
                </a:lnTo>
                <a:cubicBezTo>
                  <a:pt x="1233281" y="878062"/>
                  <a:pt x="840465" y="484162"/>
                  <a:pt x="840465" y="0"/>
                </a:cubicBezTo>
                <a:close/>
                <a:moveTo>
                  <a:pt x="933823" y="0"/>
                </a:moveTo>
                <a:lnTo>
                  <a:pt x="950810" y="0"/>
                </a:lnTo>
                <a:cubicBezTo>
                  <a:pt x="950810" y="423157"/>
                  <a:pt x="1294121" y="767327"/>
                  <a:pt x="1716114" y="767327"/>
                </a:cubicBezTo>
                <a:lnTo>
                  <a:pt x="1716114" y="784366"/>
                </a:lnTo>
                <a:lnTo>
                  <a:pt x="1716114" y="784451"/>
                </a:lnTo>
                <a:cubicBezTo>
                  <a:pt x="1284769" y="784451"/>
                  <a:pt x="933823" y="432536"/>
                  <a:pt x="933823" y="0"/>
                </a:cubicBezTo>
                <a:close/>
                <a:moveTo>
                  <a:pt x="1027262" y="0"/>
                </a:moveTo>
                <a:lnTo>
                  <a:pt x="1044254" y="0"/>
                </a:lnTo>
                <a:cubicBezTo>
                  <a:pt x="1044254" y="371532"/>
                  <a:pt x="1345685" y="673716"/>
                  <a:pt x="1716110" y="673716"/>
                </a:cubicBezTo>
                <a:lnTo>
                  <a:pt x="1716110" y="690750"/>
                </a:lnTo>
                <a:cubicBezTo>
                  <a:pt x="1336248" y="690750"/>
                  <a:pt x="1027262" y="380824"/>
                  <a:pt x="1027262" y="0"/>
                </a:cubicBezTo>
                <a:close/>
                <a:moveTo>
                  <a:pt x="1120625" y="0"/>
                </a:moveTo>
                <a:lnTo>
                  <a:pt x="1137612" y="0"/>
                </a:lnTo>
                <a:cubicBezTo>
                  <a:pt x="1137612" y="319820"/>
                  <a:pt x="1397088" y="580100"/>
                  <a:pt x="1716115" y="580100"/>
                </a:cubicBezTo>
                <a:lnTo>
                  <a:pt x="1716115" y="597134"/>
                </a:lnTo>
                <a:cubicBezTo>
                  <a:pt x="1387736" y="597134"/>
                  <a:pt x="1120625" y="329285"/>
                  <a:pt x="1120625" y="0"/>
                </a:cubicBezTo>
                <a:close/>
                <a:moveTo>
                  <a:pt x="1213978" y="0"/>
                </a:moveTo>
                <a:lnTo>
                  <a:pt x="1230965" y="0"/>
                </a:lnTo>
                <a:cubicBezTo>
                  <a:pt x="1230965" y="268195"/>
                  <a:pt x="1448571" y="486398"/>
                  <a:pt x="1716109" y="486398"/>
                </a:cubicBezTo>
                <a:lnTo>
                  <a:pt x="1716109" y="503437"/>
                </a:lnTo>
                <a:lnTo>
                  <a:pt x="1716109" y="503523"/>
                </a:lnTo>
                <a:cubicBezTo>
                  <a:pt x="1439214" y="503523"/>
                  <a:pt x="1213978" y="277659"/>
                  <a:pt x="1213978" y="0"/>
                </a:cubicBezTo>
                <a:close/>
                <a:moveTo>
                  <a:pt x="1307422" y="0"/>
                </a:moveTo>
                <a:lnTo>
                  <a:pt x="1324414" y="0"/>
                </a:lnTo>
                <a:cubicBezTo>
                  <a:pt x="1324414" y="216569"/>
                  <a:pt x="1500141" y="392784"/>
                  <a:pt x="1716115" y="392784"/>
                </a:cubicBezTo>
                <a:lnTo>
                  <a:pt x="1716115" y="409821"/>
                </a:lnTo>
                <a:cubicBezTo>
                  <a:pt x="1490703" y="409821"/>
                  <a:pt x="1307422" y="225948"/>
                  <a:pt x="1307422" y="0"/>
                </a:cubicBezTo>
                <a:close/>
                <a:moveTo>
                  <a:pt x="1400775" y="0"/>
                </a:moveTo>
                <a:lnTo>
                  <a:pt x="1417762" y="0"/>
                </a:lnTo>
                <a:cubicBezTo>
                  <a:pt x="1417762" y="164944"/>
                  <a:pt x="1551619" y="299170"/>
                  <a:pt x="1716109" y="299170"/>
                </a:cubicBezTo>
                <a:lnTo>
                  <a:pt x="1716109" y="316207"/>
                </a:lnTo>
                <a:cubicBezTo>
                  <a:pt x="1542266" y="316207"/>
                  <a:pt x="1400775" y="174322"/>
                  <a:pt x="1400775" y="0"/>
                </a:cubicBezTo>
                <a:close/>
                <a:moveTo>
                  <a:pt x="1494133" y="0"/>
                </a:moveTo>
                <a:lnTo>
                  <a:pt x="1511120" y="0"/>
                </a:lnTo>
                <a:cubicBezTo>
                  <a:pt x="1511120" y="113318"/>
                  <a:pt x="1603017" y="205556"/>
                  <a:pt x="1716109" y="205556"/>
                </a:cubicBezTo>
                <a:lnTo>
                  <a:pt x="1716109" y="222592"/>
                </a:lnTo>
                <a:cubicBezTo>
                  <a:pt x="1593750" y="222592"/>
                  <a:pt x="1494133" y="122783"/>
                  <a:pt x="1494133" y="0"/>
                </a:cubicBezTo>
                <a:close/>
              </a:path>
            </a:pathLst>
          </a:custGeom>
          <a:solidFill>
            <a:schemeClr val="bg1">
              <a:alpha val="99000"/>
            </a:schemeClr>
          </a:solidFill>
          <a:ln w="472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7" name="Image 5">
            <a:extLst>
              <a:ext uri="{FF2B5EF4-FFF2-40B4-BE49-F238E27FC236}">
                <a16:creationId xmlns:a16="http://schemas.microsoft.com/office/drawing/2014/main" id="{B9036D42-A06F-E6EE-BB91-8BAF045198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5568" y="3440504"/>
            <a:ext cx="3443288" cy="3448050"/>
          </a:xfrm>
          <a:custGeom>
            <a:avLst/>
            <a:gdLst>
              <a:gd name="connsiteX0" fmla="*/ 1721644 w 3443288"/>
              <a:gd name="connsiteY0" fmla="*/ 3448051 h 3448050"/>
              <a:gd name="connsiteX1" fmla="*/ 3443288 w 3443288"/>
              <a:gd name="connsiteY1" fmla="*/ 1724025 h 3448050"/>
              <a:gd name="connsiteX2" fmla="*/ 1721644 w 3443288"/>
              <a:gd name="connsiteY2" fmla="*/ 0 h 3448050"/>
              <a:gd name="connsiteX3" fmla="*/ 0 w 3443288"/>
              <a:gd name="connsiteY3" fmla="*/ 1724025 h 3448050"/>
              <a:gd name="connsiteX4" fmla="*/ 1721644 w 3443288"/>
              <a:gd name="connsiteY4" fmla="*/ 3448051 h 3448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3288" h="3448050">
                <a:moveTo>
                  <a:pt x="1721644" y="3448051"/>
                </a:moveTo>
                <a:cubicBezTo>
                  <a:pt x="2672482" y="3448051"/>
                  <a:pt x="3443288" y="2676178"/>
                  <a:pt x="3443288" y="1724025"/>
                </a:cubicBezTo>
                <a:cubicBezTo>
                  <a:pt x="3443288" y="771873"/>
                  <a:pt x="2672482" y="0"/>
                  <a:pt x="1721644" y="0"/>
                </a:cubicBezTo>
                <a:cubicBezTo>
                  <a:pt x="770806" y="0"/>
                  <a:pt x="0" y="771873"/>
                  <a:pt x="0" y="1724025"/>
                </a:cubicBezTo>
                <a:cubicBezTo>
                  <a:pt x="0" y="2676178"/>
                  <a:pt x="770806" y="3448051"/>
                  <a:pt x="1721644" y="3448051"/>
                </a:cubicBezTo>
                <a:close/>
              </a:path>
            </a:pathLst>
          </a:custGeom>
          <a:solidFill>
            <a:schemeClr val="accent6"/>
          </a:solidFill>
          <a:ln w="4756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pic>
        <p:nvPicPr>
          <p:cNvPr id="19" name="Image 6">
            <a:extLst>
              <a:ext uri="{FF2B5EF4-FFF2-40B4-BE49-F238E27FC236}">
                <a16:creationId xmlns:a16="http://schemas.microsoft.com/office/drawing/2014/main" id="{86E0540C-3355-A50D-AC61-047B54B70C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1718457" y="3440504"/>
            <a:ext cx="1719263" cy="1724025"/>
          </a:xfrm>
          <a:prstGeom prst="rect">
            <a:avLst/>
          </a:prstGeom>
        </p:spPr>
      </p:pic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3986784" y="2071314"/>
            <a:ext cx="3813048" cy="730504"/>
          </a:xfrm>
        </p:spPr>
        <p:txBody>
          <a:bodyPr anchor="ctr" anchorCtr="0">
            <a:noAutofit/>
          </a:bodyPr>
          <a:lstStyle>
            <a:lvl1pPr marL="0" indent="0">
              <a:spcBef>
                <a:spcPts val="0"/>
              </a:spcBef>
              <a:buNone/>
              <a:defRPr sz="1800" b="0" cap="all" baseline="0">
                <a:latin typeface="+mj-lt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3986784" y="2877312"/>
            <a:ext cx="3803992" cy="3684588"/>
          </a:xfrm>
        </p:spPr>
        <p:txBody>
          <a:bodyPr lIns="45720" rIns="45720" bIns="45720">
            <a:normAutofit/>
          </a:bodyPr>
          <a:lstStyle>
            <a:lvl1pPr>
              <a:defRPr sz="1500"/>
            </a:lvl1pPr>
            <a:lvl2pPr>
              <a:defRPr sz="13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 hasCustomPrompt="1"/>
          </p:nvPr>
        </p:nvSpPr>
        <p:spPr>
          <a:xfrm>
            <a:off x="7857877" y="2071314"/>
            <a:ext cx="3568150" cy="730504"/>
          </a:xfrm>
        </p:spPr>
        <p:txBody>
          <a:bodyPr anchor="ctr" anchorCtr="0">
            <a:noAutofit/>
          </a:bodyPr>
          <a:lstStyle>
            <a:lvl1pPr marL="0" indent="0">
              <a:spcBef>
                <a:spcPts val="0"/>
              </a:spcBef>
              <a:buNone/>
              <a:defRPr sz="1800" b="0" cap="all" baseline="0">
                <a:latin typeface="+mj-lt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 hasCustomPrompt="1"/>
          </p:nvPr>
        </p:nvSpPr>
        <p:spPr>
          <a:xfrm>
            <a:off x="7857877" y="2877312"/>
            <a:ext cx="3568150" cy="3684588"/>
          </a:xfrm>
        </p:spPr>
        <p:txBody>
          <a:bodyPr lIns="45720" rIns="45720" bIns="45720">
            <a:normAutofit/>
          </a:bodyPr>
          <a:lstStyle>
            <a:lvl1pPr>
              <a:defRPr sz="1500"/>
            </a:lvl1pPr>
            <a:lvl2pPr>
              <a:defRPr sz="13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710313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445A0A-815D-3414-088B-C041E6742DB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58952" y="741458"/>
            <a:ext cx="10671048" cy="1459858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7B5E29-6335-83BC-FA01-FAE422D265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latin typeface="+mn-lt"/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6476D1-B61A-E9FD-E266-768B405CC3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>
              <a:defRPr>
                <a:latin typeface="+mn-lt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4" name="Picture Placeholder 62">
            <a:extLst>
              <a:ext uri="{FF2B5EF4-FFF2-40B4-BE49-F238E27FC236}">
                <a16:creationId xmlns:a16="http://schemas.microsoft.com/office/drawing/2014/main" id="{2F18FBB7-2D21-7954-1324-C7D3BFE5C85D}"/>
              </a:ext>
            </a:extLst>
          </p:cNvPr>
          <p:cNvSpPr>
            <a:spLocks noGrp="1" noChangeAspect="1"/>
          </p:cNvSpPr>
          <p:nvPr>
            <p:ph type="pic" sz="quarter" idx="23" hasCustomPrompt="1"/>
          </p:nvPr>
        </p:nvSpPr>
        <p:spPr>
          <a:xfrm>
            <a:off x="1911096" y="2407653"/>
            <a:ext cx="932688" cy="932688"/>
          </a:xfrm>
          <a:prstGeom prst="ellipse">
            <a:avLst/>
          </a:prstGeom>
          <a:solidFill>
            <a:schemeClr val="accent3"/>
          </a:solidFill>
        </p:spPr>
        <p:txBody>
          <a:bodyPr lIns="91440" tIns="0" rIns="91440" bIns="0" anchor="t" anchorCtr="0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900"/>
            </a:lvl1pPr>
          </a:lstStyle>
          <a:p>
            <a:pPr lvl="0"/>
            <a:r>
              <a:rPr lang="en-US" dirty="0"/>
              <a:t>Picture</a:t>
            </a:r>
          </a:p>
        </p:txBody>
      </p:sp>
      <p:sp>
        <p:nvSpPr>
          <p:cNvPr id="46" name="Text Placeholder 2">
            <a:extLst>
              <a:ext uri="{FF2B5EF4-FFF2-40B4-BE49-F238E27FC236}">
                <a16:creationId xmlns:a16="http://schemas.microsoft.com/office/drawing/2014/main" id="{C025625F-8274-840F-6DD8-D36687CB8F7E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713232" y="2885439"/>
            <a:ext cx="3328416" cy="3563861"/>
          </a:xfrm>
          <a:custGeom>
            <a:avLst/>
            <a:gdLst>
              <a:gd name="connsiteX0" fmla="*/ 0 w 3328416"/>
              <a:gd name="connsiteY0" fmla="*/ 0 h 3557016"/>
              <a:gd name="connsiteX1" fmla="*/ 3328416 w 3328416"/>
              <a:gd name="connsiteY1" fmla="*/ 0 h 3557016"/>
              <a:gd name="connsiteX2" fmla="*/ 3328416 w 3328416"/>
              <a:gd name="connsiteY2" fmla="*/ 3557016 h 3557016"/>
              <a:gd name="connsiteX3" fmla="*/ 0 w 3328416"/>
              <a:gd name="connsiteY3" fmla="*/ 3557016 h 3557016"/>
              <a:gd name="connsiteX4" fmla="*/ 0 w 3328416"/>
              <a:gd name="connsiteY4" fmla="*/ 0 h 3557016"/>
              <a:gd name="connsiteX0" fmla="*/ 0 w 3328416"/>
              <a:gd name="connsiteY0" fmla="*/ 6845 h 3563861"/>
              <a:gd name="connsiteX1" fmla="*/ 1191768 w 3328416"/>
              <a:gd name="connsiteY1" fmla="*/ 0 h 3563861"/>
              <a:gd name="connsiteX2" fmla="*/ 3328416 w 3328416"/>
              <a:gd name="connsiteY2" fmla="*/ 6845 h 3563861"/>
              <a:gd name="connsiteX3" fmla="*/ 3328416 w 3328416"/>
              <a:gd name="connsiteY3" fmla="*/ 3563861 h 3563861"/>
              <a:gd name="connsiteX4" fmla="*/ 0 w 3328416"/>
              <a:gd name="connsiteY4" fmla="*/ 3563861 h 3563861"/>
              <a:gd name="connsiteX5" fmla="*/ 0 w 3328416"/>
              <a:gd name="connsiteY5" fmla="*/ 6845 h 3563861"/>
              <a:gd name="connsiteX0" fmla="*/ 0 w 3328416"/>
              <a:gd name="connsiteY0" fmla="*/ 6845 h 3563861"/>
              <a:gd name="connsiteX1" fmla="*/ 1191768 w 3328416"/>
              <a:gd name="connsiteY1" fmla="*/ 0 h 3563861"/>
              <a:gd name="connsiteX2" fmla="*/ 2126488 w 3328416"/>
              <a:gd name="connsiteY2" fmla="*/ 1 h 3563861"/>
              <a:gd name="connsiteX3" fmla="*/ 3328416 w 3328416"/>
              <a:gd name="connsiteY3" fmla="*/ 6845 h 3563861"/>
              <a:gd name="connsiteX4" fmla="*/ 3328416 w 3328416"/>
              <a:gd name="connsiteY4" fmla="*/ 3563861 h 3563861"/>
              <a:gd name="connsiteX5" fmla="*/ 0 w 3328416"/>
              <a:gd name="connsiteY5" fmla="*/ 3563861 h 3563861"/>
              <a:gd name="connsiteX6" fmla="*/ 0 w 3328416"/>
              <a:gd name="connsiteY6" fmla="*/ 6845 h 3563861"/>
              <a:gd name="connsiteX0" fmla="*/ 0 w 3328416"/>
              <a:gd name="connsiteY0" fmla="*/ 6845 h 3563861"/>
              <a:gd name="connsiteX1" fmla="*/ 1191768 w 3328416"/>
              <a:gd name="connsiteY1" fmla="*/ 0 h 3563861"/>
              <a:gd name="connsiteX2" fmla="*/ 2126488 w 3328416"/>
              <a:gd name="connsiteY2" fmla="*/ 1 h 3563861"/>
              <a:gd name="connsiteX3" fmla="*/ 3328416 w 3328416"/>
              <a:gd name="connsiteY3" fmla="*/ 6845 h 3563861"/>
              <a:gd name="connsiteX4" fmla="*/ 3328416 w 3328416"/>
              <a:gd name="connsiteY4" fmla="*/ 3563861 h 3563861"/>
              <a:gd name="connsiteX5" fmla="*/ 0 w 3328416"/>
              <a:gd name="connsiteY5" fmla="*/ 3563861 h 3563861"/>
              <a:gd name="connsiteX6" fmla="*/ 0 w 3328416"/>
              <a:gd name="connsiteY6" fmla="*/ 6845 h 3563861"/>
              <a:gd name="connsiteX0" fmla="*/ 0 w 3328416"/>
              <a:gd name="connsiteY0" fmla="*/ 6845 h 3563861"/>
              <a:gd name="connsiteX1" fmla="*/ 1191768 w 3328416"/>
              <a:gd name="connsiteY1" fmla="*/ 0 h 3563861"/>
              <a:gd name="connsiteX2" fmla="*/ 2126488 w 3328416"/>
              <a:gd name="connsiteY2" fmla="*/ 1 h 3563861"/>
              <a:gd name="connsiteX3" fmla="*/ 3328416 w 3328416"/>
              <a:gd name="connsiteY3" fmla="*/ 6845 h 3563861"/>
              <a:gd name="connsiteX4" fmla="*/ 3328416 w 3328416"/>
              <a:gd name="connsiteY4" fmla="*/ 3563861 h 3563861"/>
              <a:gd name="connsiteX5" fmla="*/ 0 w 3328416"/>
              <a:gd name="connsiteY5" fmla="*/ 3563861 h 3563861"/>
              <a:gd name="connsiteX6" fmla="*/ 0 w 3328416"/>
              <a:gd name="connsiteY6" fmla="*/ 6845 h 3563861"/>
              <a:gd name="connsiteX0" fmla="*/ 0 w 3328416"/>
              <a:gd name="connsiteY0" fmla="*/ 6845 h 3563861"/>
              <a:gd name="connsiteX1" fmla="*/ 1191768 w 3328416"/>
              <a:gd name="connsiteY1" fmla="*/ 0 h 3563861"/>
              <a:gd name="connsiteX2" fmla="*/ 1679448 w 3328416"/>
              <a:gd name="connsiteY2" fmla="*/ 452121 h 3563861"/>
              <a:gd name="connsiteX3" fmla="*/ 2126488 w 3328416"/>
              <a:gd name="connsiteY3" fmla="*/ 1 h 3563861"/>
              <a:gd name="connsiteX4" fmla="*/ 3328416 w 3328416"/>
              <a:gd name="connsiteY4" fmla="*/ 6845 h 3563861"/>
              <a:gd name="connsiteX5" fmla="*/ 3328416 w 3328416"/>
              <a:gd name="connsiteY5" fmla="*/ 3563861 h 3563861"/>
              <a:gd name="connsiteX6" fmla="*/ 0 w 3328416"/>
              <a:gd name="connsiteY6" fmla="*/ 3563861 h 3563861"/>
              <a:gd name="connsiteX7" fmla="*/ 0 w 3328416"/>
              <a:gd name="connsiteY7" fmla="*/ 6845 h 3563861"/>
              <a:gd name="connsiteX0" fmla="*/ 0 w 3328416"/>
              <a:gd name="connsiteY0" fmla="*/ 6845 h 3563861"/>
              <a:gd name="connsiteX1" fmla="*/ 1191768 w 3328416"/>
              <a:gd name="connsiteY1" fmla="*/ 0 h 3563861"/>
              <a:gd name="connsiteX2" fmla="*/ 1679448 w 3328416"/>
              <a:gd name="connsiteY2" fmla="*/ 452121 h 3563861"/>
              <a:gd name="connsiteX3" fmla="*/ 2126488 w 3328416"/>
              <a:gd name="connsiteY3" fmla="*/ 1 h 3563861"/>
              <a:gd name="connsiteX4" fmla="*/ 3328416 w 3328416"/>
              <a:gd name="connsiteY4" fmla="*/ 6845 h 3563861"/>
              <a:gd name="connsiteX5" fmla="*/ 3328416 w 3328416"/>
              <a:gd name="connsiteY5" fmla="*/ 3563861 h 3563861"/>
              <a:gd name="connsiteX6" fmla="*/ 0 w 3328416"/>
              <a:gd name="connsiteY6" fmla="*/ 3563861 h 3563861"/>
              <a:gd name="connsiteX7" fmla="*/ 0 w 3328416"/>
              <a:gd name="connsiteY7" fmla="*/ 6845 h 3563861"/>
              <a:gd name="connsiteX0" fmla="*/ 0 w 3328416"/>
              <a:gd name="connsiteY0" fmla="*/ 6845 h 3563861"/>
              <a:gd name="connsiteX1" fmla="*/ 1191768 w 3328416"/>
              <a:gd name="connsiteY1" fmla="*/ 0 h 3563861"/>
              <a:gd name="connsiteX2" fmla="*/ 1679448 w 3328416"/>
              <a:gd name="connsiteY2" fmla="*/ 452121 h 3563861"/>
              <a:gd name="connsiteX3" fmla="*/ 2126488 w 3328416"/>
              <a:gd name="connsiteY3" fmla="*/ 1 h 3563861"/>
              <a:gd name="connsiteX4" fmla="*/ 3328416 w 3328416"/>
              <a:gd name="connsiteY4" fmla="*/ 6845 h 3563861"/>
              <a:gd name="connsiteX5" fmla="*/ 3328416 w 3328416"/>
              <a:gd name="connsiteY5" fmla="*/ 3563861 h 3563861"/>
              <a:gd name="connsiteX6" fmla="*/ 0 w 3328416"/>
              <a:gd name="connsiteY6" fmla="*/ 3563861 h 3563861"/>
              <a:gd name="connsiteX7" fmla="*/ 0 w 3328416"/>
              <a:gd name="connsiteY7" fmla="*/ 6845 h 35638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328416" h="3563861">
                <a:moveTo>
                  <a:pt x="0" y="6845"/>
                </a:moveTo>
                <a:lnTo>
                  <a:pt x="1191768" y="0"/>
                </a:lnTo>
                <a:cubicBezTo>
                  <a:pt x="1278636" y="383458"/>
                  <a:pt x="1523661" y="452121"/>
                  <a:pt x="1679448" y="452121"/>
                </a:cubicBezTo>
                <a:cubicBezTo>
                  <a:pt x="1835235" y="452121"/>
                  <a:pt x="2146300" y="265349"/>
                  <a:pt x="2126488" y="1"/>
                </a:cubicBezTo>
                <a:lnTo>
                  <a:pt x="3328416" y="6845"/>
                </a:lnTo>
                <a:lnTo>
                  <a:pt x="3328416" y="3563861"/>
                </a:lnTo>
                <a:lnTo>
                  <a:pt x="0" y="3563861"/>
                </a:lnTo>
                <a:lnTo>
                  <a:pt x="0" y="6845"/>
                </a:lnTo>
                <a:close/>
              </a:path>
            </a:pathLst>
          </a:custGeom>
          <a:noFill/>
          <a:ln w="12700">
            <a:solidFill>
              <a:schemeClr val="accent3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+mj-lt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52" name="Text Placeholder 51">
            <a:extLst>
              <a:ext uri="{FF2B5EF4-FFF2-40B4-BE49-F238E27FC236}">
                <a16:creationId xmlns:a16="http://schemas.microsoft.com/office/drawing/2014/main" id="{2EF54C35-5F8E-4E0A-AB4D-97E38121910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992124" y="4099293"/>
            <a:ext cx="2770632" cy="2206752"/>
          </a:xfrm>
          <a:noFill/>
        </p:spPr>
        <p:txBody>
          <a:bodyPr lIns="91440" rIns="91440" anchor="t">
            <a:normAutofit/>
          </a:bodyPr>
          <a:lstStyle>
            <a:lvl1pPr marL="347472" indent="-347472" algn="l">
              <a:spcBef>
                <a:spcPts val="360"/>
              </a:spcBef>
              <a:buFont typeface="Arial" panose="020B0604020202020204" pitchFamily="34" charset="0"/>
              <a:buChar char="•"/>
              <a:defRPr sz="150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66" name="Picture Placeholder 62">
            <a:extLst>
              <a:ext uri="{FF2B5EF4-FFF2-40B4-BE49-F238E27FC236}">
                <a16:creationId xmlns:a16="http://schemas.microsoft.com/office/drawing/2014/main" id="{139354A0-F5DF-3AC5-5E8B-A41146C26F3C}"/>
              </a:ext>
            </a:extLst>
          </p:cNvPr>
          <p:cNvSpPr>
            <a:spLocks noGrp="1" noChangeAspect="1"/>
          </p:cNvSpPr>
          <p:nvPr>
            <p:ph type="pic" sz="quarter" idx="25" hasCustomPrompt="1"/>
          </p:nvPr>
        </p:nvSpPr>
        <p:spPr>
          <a:xfrm>
            <a:off x="5641848" y="2407653"/>
            <a:ext cx="932688" cy="932688"/>
          </a:xfrm>
          <a:prstGeom prst="ellipse">
            <a:avLst/>
          </a:prstGeom>
          <a:solidFill>
            <a:schemeClr val="accent1"/>
          </a:solidFill>
        </p:spPr>
        <p:txBody>
          <a:bodyPr lIns="91440" tIns="0" rIns="91440" bIns="0" anchor="t" anchorCtr="0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900"/>
            </a:lvl1pPr>
          </a:lstStyle>
          <a:p>
            <a:pPr lvl="0"/>
            <a:r>
              <a:rPr lang="en-US" dirty="0"/>
              <a:t>Picture</a:t>
            </a:r>
          </a:p>
        </p:txBody>
      </p:sp>
      <p:sp>
        <p:nvSpPr>
          <p:cNvPr id="49" name="Text Placeholder 4">
            <a:extLst>
              <a:ext uri="{FF2B5EF4-FFF2-40B4-BE49-F238E27FC236}">
                <a16:creationId xmlns:a16="http://schemas.microsoft.com/office/drawing/2014/main" id="{084A0326-A0B8-1723-B8BA-B015344F2DC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443984" y="2890519"/>
            <a:ext cx="3328416" cy="3558781"/>
          </a:xfrm>
          <a:custGeom>
            <a:avLst/>
            <a:gdLst>
              <a:gd name="connsiteX0" fmla="*/ 0 w 3328416"/>
              <a:gd name="connsiteY0" fmla="*/ 0 h 3557016"/>
              <a:gd name="connsiteX1" fmla="*/ 3328416 w 3328416"/>
              <a:gd name="connsiteY1" fmla="*/ 0 h 3557016"/>
              <a:gd name="connsiteX2" fmla="*/ 3328416 w 3328416"/>
              <a:gd name="connsiteY2" fmla="*/ 3557016 h 3557016"/>
              <a:gd name="connsiteX3" fmla="*/ 0 w 3328416"/>
              <a:gd name="connsiteY3" fmla="*/ 3557016 h 3557016"/>
              <a:gd name="connsiteX4" fmla="*/ 0 w 3328416"/>
              <a:gd name="connsiteY4" fmla="*/ 0 h 3557016"/>
              <a:gd name="connsiteX0" fmla="*/ 0 w 3328416"/>
              <a:gd name="connsiteY0" fmla="*/ 1765 h 3558781"/>
              <a:gd name="connsiteX1" fmla="*/ 1189736 w 3328416"/>
              <a:gd name="connsiteY1" fmla="*/ 0 h 3558781"/>
              <a:gd name="connsiteX2" fmla="*/ 3328416 w 3328416"/>
              <a:gd name="connsiteY2" fmla="*/ 1765 h 3558781"/>
              <a:gd name="connsiteX3" fmla="*/ 3328416 w 3328416"/>
              <a:gd name="connsiteY3" fmla="*/ 3558781 h 3558781"/>
              <a:gd name="connsiteX4" fmla="*/ 0 w 3328416"/>
              <a:gd name="connsiteY4" fmla="*/ 3558781 h 3558781"/>
              <a:gd name="connsiteX5" fmla="*/ 0 w 3328416"/>
              <a:gd name="connsiteY5" fmla="*/ 1765 h 3558781"/>
              <a:gd name="connsiteX0" fmla="*/ 0 w 3328416"/>
              <a:gd name="connsiteY0" fmla="*/ 1765 h 3558781"/>
              <a:gd name="connsiteX1" fmla="*/ 1189736 w 3328416"/>
              <a:gd name="connsiteY1" fmla="*/ 0 h 3558781"/>
              <a:gd name="connsiteX2" fmla="*/ 2134616 w 3328416"/>
              <a:gd name="connsiteY2" fmla="*/ 1 h 3558781"/>
              <a:gd name="connsiteX3" fmla="*/ 3328416 w 3328416"/>
              <a:gd name="connsiteY3" fmla="*/ 1765 h 3558781"/>
              <a:gd name="connsiteX4" fmla="*/ 3328416 w 3328416"/>
              <a:gd name="connsiteY4" fmla="*/ 3558781 h 3558781"/>
              <a:gd name="connsiteX5" fmla="*/ 0 w 3328416"/>
              <a:gd name="connsiteY5" fmla="*/ 3558781 h 3558781"/>
              <a:gd name="connsiteX6" fmla="*/ 0 w 3328416"/>
              <a:gd name="connsiteY6" fmla="*/ 1765 h 3558781"/>
              <a:gd name="connsiteX0" fmla="*/ 0 w 3328416"/>
              <a:gd name="connsiteY0" fmla="*/ 1765 h 3558781"/>
              <a:gd name="connsiteX1" fmla="*/ 1189736 w 3328416"/>
              <a:gd name="connsiteY1" fmla="*/ 0 h 3558781"/>
              <a:gd name="connsiteX2" fmla="*/ 1672336 w 3328416"/>
              <a:gd name="connsiteY2" fmla="*/ 1 h 3558781"/>
              <a:gd name="connsiteX3" fmla="*/ 2134616 w 3328416"/>
              <a:gd name="connsiteY3" fmla="*/ 1 h 3558781"/>
              <a:gd name="connsiteX4" fmla="*/ 3328416 w 3328416"/>
              <a:gd name="connsiteY4" fmla="*/ 1765 h 3558781"/>
              <a:gd name="connsiteX5" fmla="*/ 3328416 w 3328416"/>
              <a:gd name="connsiteY5" fmla="*/ 3558781 h 3558781"/>
              <a:gd name="connsiteX6" fmla="*/ 0 w 3328416"/>
              <a:gd name="connsiteY6" fmla="*/ 3558781 h 3558781"/>
              <a:gd name="connsiteX7" fmla="*/ 0 w 3328416"/>
              <a:gd name="connsiteY7" fmla="*/ 1765 h 3558781"/>
              <a:gd name="connsiteX0" fmla="*/ 0 w 3328416"/>
              <a:gd name="connsiteY0" fmla="*/ 1765 h 3558781"/>
              <a:gd name="connsiteX1" fmla="*/ 1189736 w 3328416"/>
              <a:gd name="connsiteY1" fmla="*/ 0 h 3558781"/>
              <a:gd name="connsiteX2" fmla="*/ 1672336 w 3328416"/>
              <a:gd name="connsiteY2" fmla="*/ 472441 h 3558781"/>
              <a:gd name="connsiteX3" fmla="*/ 2134616 w 3328416"/>
              <a:gd name="connsiteY3" fmla="*/ 1 h 3558781"/>
              <a:gd name="connsiteX4" fmla="*/ 3328416 w 3328416"/>
              <a:gd name="connsiteY4" fmla="*/ 1765 h 3558781"/>
              <a:gd name="connsiteX5" fmla="*/ 3328416 w 3328416"/>
              <a:gd name="connsiteY5" fmla="*/ 3558781 h 3558781"/>
              <a:gd name="connsiteX6" fmla="*/ 0 w 3328416"/>
              <a:gd name="connsiteY6" fmla="*/ 3558781 h 3558781"/>
              <a:gd name="connsiteX7" fmla="*/ 0 w 3328416"/>
              <a:gd name="connsiteY7" fmla="*/ 1765 h 3558781"/>
              <a:gd name="connsiteX0" fmla="*/ 0 w 3328416"/>
              <a:gd name="connsiteY0" fmla="*/ 1765 h 3558781"/>
              <a:gd name="connsiteX1" fmla="*/ 1189736 w 3328416"/>
              <a:gd name="connsiteY1" fmla="*/ 0 h 3558781"/>
              <a:gd name="connsiteX2" fmla="*/ 1672336 w 3328416"/>
              <a:gd name="connsiteY2" fmla="*/ 472441 h 3558781"/>
              <a:gd name="connsiteX3" fmla="*/ 2134616 w 3328416"/>
              <a:gd name="connsiteY3" fmla="*/ 1 h 3558781"/>
              <a:gd name="connsiteX4" fmla="*/ 3328416 w 3328416"/>
              <a:gd name="connsiteY4" fmla="*/ 1765 h 3558781"/>
              <a:gd name="connsiteX5" fmla="*/ 3328416 w 3328416"/>
              <a:gd name="connsiteY5" fmla="*/ 3558781 h 3558781"/>
              <a:gd name="connsiteX6" fmla="*/ 0 w 3328416"/>
              <a:gd name="connsiteY6" fmla="*/ 3558781 h 3558781"/>
              <a:gd name="connsiteX7" fmla="*/ 0 w 3328416"/>
              <a:gd name="connsiteY7" fmla="*/ 1765 h 3558781"/>
              <a:gd name="connsiteX0" fmla="*/ 0 w 3328416"/>
              <a:gd name="connsiteY0" fmla="*/ 1765 h 3558781"/>
              <a:gd name="connsiteX1" fmla="*/ 1189736 w 3328416"/>
              <a:gd name="connsiteY1" fmla="*/ 0 h 3558781"/>
              <a:gd name="connsiteX2" fmla="*/ 1672336 w 3328416"/>
              <a:gd name="connsiteY2" fmla="*/ 472441 h 3558781"/>
              <a:gd name="connsiteX3" fmla="*/ 2134616 w 3328416"/>
              <a:gd name="connsiteY3" fmla="*/ 1 h 3558781"/>
              <a:gd name="connsiteX4" fmla="*/ 3328416 w 3328416"/>
              <a:gd name="connsiteY4" fmla="*/ 1765 h 3558781"/>
              <a:gd name="connsiteX5" fmla="*/ 3328416 w 3328416"/>
              <a:gd name="connsiteY5" fmla="*/ 3558781 h 3558781"/>
              <a:gd name="connsiteX6" fmla="*/ 0 w 3328416"/>
              <a:gd name="connsiteY6" fmla="*/ 3558781 h 3558781"/>
              <a:gd name="connsiteX7" fmla="*/ 0 w 3328416"/>
              <a:gd name="connsiteY7" fmla="*/ 1765 h 3558781"/>
              <a:gd name="connsiteX0" fmla="*/ 0 w 3328416"/>
              <a:gd name="connsiteY0" fmla="*/ 1765 h 3558781"/>
              <a:gd name="connsiteX1" fmla="*/ 1189736 w 3328416"/>
              <a:gd name="connsiteY1" fmla="*/ 0 h 3558781"/>
              <a:gd name="connsiteX2" fmla="*/ 1672336 w 3328416"/>
              <a:gd name="connsiteY2" fmla="*/ 472441 h 3558781"/>
              <a:gd name="connsiteX3" fmla="*/ 2134616 w 3328416"/>
              <a:gd name="connsiteY3" fmla="*/ 1 h 3558781"/>
              <a:gd name="connsiteX4" fmla="*/ 3328416 w 3328416"/>
              <a:gd name="connsiteY4" fmla="*/ 1765 h 3558781"/>
              <a:gd name="connsiteX5" fmla="*/ 3328416 w 3328416"/>
              <a:gd name="connsiteY5" fmla="*/ 3558781 h 3558781"/>
              <a:gd name="connsiteX6" fmla="*/ 0 w 3328416"/>
              <a:gd name="connsiteY6" fmla="*/ 3558781 h 3558781"/>
              <a:gd name="connsiteX7" fmla="*/ 0 w 3328416"/>
              <a:gd name="connsiteY7" fmla="*/ 1765 h 3558781"/>
              <a:gd name="connsiteX0" fmla="*/ 0 w 3328416"/>
              <a:gd name="connsiteY0" fmla="*/ 1765 h 3558781"/>
              <a:gd name="connsiteX1" fmla="*/ 1189736 w 3328416"/>
              <a:gd name="connsiteY1" fmla="*/ 0 h 3558781"/>
              <a:gd name="connsiteX2" fmla="*/ 1672336 w 3328416"/>
              <a:gd name="connsiteY2" fmla="*/ 472441 h 3558781"/>
              <a:gd name="connsiteX3" fmla="*/ 2134616 w 3328416"/>
              <a:gd name="connsiteY3" fmla="*/ 1 h 3558781"/>
              <a:gd name="connsiteX4" fmla="*/ 3328416 w 3328416"/>
              <a:gd name="connsiteY4" fmla="*/ 1765 h 3558781"/>
              <a:gd name="connsiteX5" fmla="*/ 3328416 w 3328416"/>
              <a:gd name="connsiteY5" fmla="*/ 3558781 h 3558781"/>
              <a:gd name="connsiteX6" fmla="*/ 0 w 3328416"/>
              <a:gd name="connsiteY6" fmla="*/ 3558781 h 3558781"/>
              <a:gd name="connsiteX7" fmla="*/ 0 w 3328416"/>
              <a:gd name="connsiteY7" fmla="*/ 1765 h 3558781"/>
              <a:gd name="connsiteX0" fmla="*/ 0 w 3328416"/>
              <a:gd name="connsiteY0" fmla="*/ 1765 h 3558781"/>
              <a:gd name="connsiteX1" fmla="*/ 1189736 w 3328416"/>
              <a:gd name="connsiteY1" fmla="*/ 0 h 3558781"/>
              <a:gd name="connsiteX2" fmla="*/ 1672336 w 3328416"/>
              <a:gd name="connsiteY2" fmla="*/ 461011 h 3558781"/>
              <a:gd name="connsiteX3" fmla="*/ 2134616 w 3328416"/>
              <a:gd name="connsiteY3" fmla="*/ 1 h 3558781"/>
              <a:gd name="connsiteX4" fmla="*/ 3328416 w 3328416"/>
              <a:gd name="connsiteY4" fmla="*/ 1765 h 3558781"/>
              <a:gd name="connsiteX5" fmla="*/ 3328416 w 3328416"/>
              <a:gd name="connsiteY5" fmla="*/ 3558781 h 3558781"/>
              <a:gd name="connsiteX6" fmla="*/ 0 w 3328416"/>
              <a:gd name="connsiteY6" fmla="*/ 3558781 h 3558781"/>
              <a:gd name="connsiteX7" fmla="*/ 0 w 3328416"/>
              <a:gd name="connsiteY7" fmla="*/ 1765 h 3558781"/>
              <a:gd name="connsiteX0" fmla="*/ 0 w 3328416"/>
              <a:gd name="connsiteY0" fmla="*/ 1765 h 3558781"/>
              <a:gd name="connsiteX1" fmla="*/ 1189736 w 3328416"/>
              <a:gd name="connsiteY1" fmla="*/ 0 h 3558781"/>
              <a:gd name="connsiteX2" fmla="*/ 1672336 w 3328416"/>
              <a:gd name="connsiteY2" fmla="*/ 461011 h 3558781"/>
              <a:gd name="connsiteX3" fmla="*/ 2134616 w 3328416"/>
              <a:gd name="connsiteY3" fmla="*/ 1 h 3558781"/>
              <a:gd name="connsiteX4" fmla="*/ 3328416 w 3328416"/>
              <a:gd name="connsiteY4" fmla="*/ 1765 h 3558781"/>
              <a:gd name="connsiteX5" fmla="*/ 3328416 w 3328416"/>
              <a:gd name="connsiteY5" fmla="*/ 3558781 h 3558781"/>
              <a:gd name="connsiteX6" fmla="*/ 0 w 3328416"/>
              <a:gd name="connsiteY6" fmla="*/ 3558781 h 3558781"/>
              <a:gd name="connsiteX7" fmla="*/ 0 w 3328416"/>
              <a:gd name="connsiteY7" fmla="*/ 1765 h 3558781"/>
              <a:gd name="connsiteX0" fmla="*/ 0 w 3328416"/>
              <a:gd name="connsiteY0" fmla="*/ 1765 h 3558781"/>
              <a:gd name="connsiteX1" fmla="*/ 1189736 w 3328416"/>
              <a:gd name="connsiteY1" fmla="*/ 0 h 3558781"/>
              <a:gd name="connsiteX2" fmla="*/ 1672336 w 3328416"/>
              <a:gd name="connsiteY2" fmla="*/ 461011 h 3558781"/>
              <a:gd name="connsiteX3" fmla="*/ 2134616 w 3328416"/>
              <a:gd name="connsiteY3" fmla="*/ 1 h 3558781"/>
              <a:gd name="connsiteX4" fmla="*/ 3328416 w 3328416"/>
              <a:gd name="connsiteY4" fmla="*/ 1765 h 3558781"/>
              <a:gd name="connsiteX5" fmla="*/ 3328416 w 3328416"/>
              <a:gd name="connsiteY5" fmla="*/ 3558781 h 3558781"/>
              <a:gd name="connsiteX6" fmla="*/ 0 w 3328416"/>
              <a:gd name="connsiteY6" fmla="*/ 3558781 h 3558781"/>
              <a:gd name="connsiteX7" fmla="*/ 0 w 3328416"/>
              <a:gd name="connsiteY7" fmla="*/ 1765 h 3558781"/>
              <a:gd name="connsiteX0" fmla="*/ 0 w 3328416"/>
              <a:gd name="connsiteY0" fmla="*/ 1765 h 3558781"/>
              <a:gd name="connsiteX1" fmla="*/ 1189736 w 3328416"/>
              <a:gd name="connsiteY1" fmla="*/ 0 h 3558781"/>
              <a:gd name="connsiteX2" fmla="*/ 1672336 w 3328416"/>
              <a:gd name="connsiteY2" fmla="*/ 461011 h 3558781"/>
              <a:gd name="connsiteX3" fmla="*/ 2134616 w 3328416"/>
              <a:gd name="connsiteY3" fmla="*/ 1 h 3558781"/>
              <a:gd name="connsiteX4" fmla="*/ 3328416 w 3328416"/>
              <a:gd name="connsiteY4" fmla="*/ 1765 h 3558781"/>
              <a:gd name="connsiteX5" fmla="*/ 3328416 w 3328416"/>
              <a:gd name="connsiteY5" fmla="*/ 3558781 h 3558781"/>
              <a:gd name="connsiteX6" fmla="*/ 0 w 3328416"/>
              <a:gd name="connsiteY6" fmla="*/ 3558781 h 3558781"/>
              <a:gd name="connsiteX7" fmla="*/ 0 w 3328416"/>
              <a:gd name="connsiteY7" fmla="*/ 1765 h 3558781"/>
              <a:gd name="connsiteX0" fmla="*/ 0 w 3328416"/>
              <a:gd name="connsiteY0" fmla="*/ 1765 h 3558781"/>
              <a:gd name="connsiteX1" fmla="*/ 1189736 w 3328416"/>
              <a:gd name="connsiteY1" fmla="*/ 0 h 3558781"/>
              <a:gd name="connsiteX2" fmla="*/ 1672336 w 3328416"/>
              <a:gd name="connsiteY2" fmla="*/ 461011 h 3558781"/>
              <a:gd name="connsiteX3" fmla="*/ 2134616 w 3328416"/>
              <a:gd name="connsiteY3" fmla="*/ 1 h 3558781"/>
              <a:gd name="connsiteX4" fmla="*/ 3328416 w 3328416"/>
              <a:gd name="connsiteY4" fmla="*/ 1765 h 3558781"/>
              <a:gd name="connsiteX5" fmla="*/ 3328416 w 3328416"/>
              <a:gd name="connsiteY5" fmla="*/ 3558781 h 3558781"/>
              <a:gd name="connsiteX6" fmla="*/ 0 w 3328416"/>
              <a:gd name="connsiteY6" fmla="*/ 3558781 h 3558781"/>
              <a:gd name="connsiteX7" fmla="*/ 0 w 3328416"/>
              <a:gd name="connsiteY7" fmla="*/ 1765 h 3558781"/>
              <a:gd name="connsiteX0" fmla="*/ 0 w 3328416"/>
              <a:gd name="connsiteY0" fmla="*/ 1765 h 3558781"/>
              <a:gd name="connsiteX1" fmla="*/ 1189736 w 3328416"/>
              <a:gd name="connsiteY1" fmla="*/ 0 h 3558781"/>
              <a:gd name="connsiteX2" fmla="*/ 1672336 w 3328416"/>
              <a:gd name="connsiteY2" fmla="*/ 461011 h 3558781"/>
              <a:gd name="connsiteX3" fmla="*/ 2134616 w 3328416"/>
              <a:gd name="connsiteY3" fmla="*/ 1 h 3558781"/>
              <a:gd name="connsiteX4" fmla="*/ 3328416 w 3328416"/>
              <a:gd name="connsiteY4" fmla="*/ 1765 h 3558781"/>
              <a:gd name="connsiteX5" fmla="*/ 3328416 w 3328416"/>
              <a:gd name="connsiteY5" fmla="*/ 3558781 h 3558781"/>
              <a:gd name="connsiteX6" fmla="*/ 0 w 3328416"/>
              <a:gd name="connsiteY6" fmla="*/ 3558781 h 3558781"/>
              <a:gd name="connsiteX7" fmla="*/ 0 w 3328416"/>
              <a:gd name="connsiteY7" fmla="*/ 1765 h 3558781"/>
              <a:gd name="connsiteX0" fmla="*/ 0 w 3328416"/>
              <a:gd name="connsiteY0" fmla="*/ 1765 h 3558781"/>
              <a:gd name="connsiteX1" fmla="*/ 1189736 w 3328416"/>
              <a:gd name="connsiteY1" fmla="*/ 0 h 3558781"/>
              <a:gd name="connsiteX2" fmla="*/ 1672336 w 3328416"/>
              <a:gd name="connsiteY2" fmla="*/ 461011 h 3558781"/>
              <a:gd name="connsiteX3" fmla="*/ 2134616 w 3328416"/>
              <a:gd name="connsiteY3" fmla="*/ 1 h 3558781"/>
              <a:gd name="connsiteX4" fmla="*/ 3328416 w 3328416"/>
              <a:gd name="connsiteY4" fmla="*/ 1765 h 3558781"/>
              <a:gd name="connsiteX5" fmla="*/ 3328416 w 3328416"/>
              <a:gd name="connsiteY5" fmla="*/ 3558781 h 3558781"/>
              <a:gd name="connsiteX6" fmla="*/ 0 w 3328416"/>
              <a:gd name="connsiteY6" fmla="*/ 3558781 h 3558781"/>
              <a:gd name="connsiteX7" fmla="*/ 0 w 3328416"/>
              <a:gd name="connsiteY7" fmla="*/ 1765 h 3558781"/>
              <a:gd name="connsiteX0" fmla="*/ 0 w 3328416"/>
              <a:gd name="connsiteY0" fmla="*/ 1765 h 3558781"/>
              <a:gd name="connsiteX1" fmla="*/ 1189736 w 3328416"/>
              <a:gd name="connsiteY1" fmla="*/ 0 h 3558781"/>
              <a:gd name="connsiteX2" fmla="*/ 1672336 w 3328416"/>
              <a:gd name="connsiteY2" fmla="*/ 461011 h 3558781"/>
              <a:gd name="connsiteX3" fmla="*/ 2134616 w 3328416"/>
              <a:gd name="connsiteY3" fmla="*/ 1 h 3558781"/>
              <a:gd name="connsiteX4" fmla="*/ 3328416 w 3328416"/>
              <a:gd name="connsiteY4" fmla="*/ 1765 h 3558781"/>
              <a:gd name="connsiteX5" fmla="*/ 3328416 w 3328416"/>
              <a:gd name="connsiteY5" fmla="*/ 3558781 h 3558781"/>
              <a:gd name="connsiteX6" fmla="*/ 0 w 3328416"/>
              <a:gd name="connsiteY6" fmla="*/ 3558781 h 3558781"/>
              <a:gd name="connsiteX7" fmla="*/ 0 w 3328416"/>
              <a:gd name="connsiteY7" fmla="*/ 1765 h 35587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328416" h="3558781">
                <a:moveTo>
                  <a:pt x="0" y="1765"/>
                </a:moveTo>
                <a:lnTo>
                  <a:pt x="1189736" y="0"/>
                </a:lnTo>
                <a:cubicBezTo>
                  <a:pt x="1213443" y="191770"/>
                  <a:pt x="1332399" y="417831"/>
                  <a:pt x="1672336" y="461011"/>
                </a:cubicBezTo>
                <a:cubicBezTo>
                  <a:pt x="2024549" y="425451"/>
                  <a:pt x="2136733" y="127001"/>
                  <a:pt x="2134616" y="1"/>
                </a:cubicBezTo>
                <a:lnTo>
                  <a:pt x="3328416" y="1765"/>
                </a:lnTo>
                <a:lnTo>
                  <a:pt x="3328416" y="3558781"/>
                </a:lnTo>
                <a:lnTo>
                  <a:pt x="0" y="3558781"/>
                </a:lnTo>
                <a:lnTo>
                  <a:pt x="0" y="1765"/>
                </a:lnTo>
                <a:close/>
              </a:path>
            </a:pathLst>
          </a:custGeom>
          <a:noFill/>
          <a:ln w="12700">
            <a:solidFill>
              <a:schemeClr val="accent1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+mj-lt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60" name="Text Placeholder 51">
            <a:extLst>
              <a:ext uri="{FF2B5EF4-FFF2-40B4-BE49-F238E27FC236}">
                <a16:creationId xmlns:a16="http://schemas.microsoft.com/office/drawing/2014/main" id="{E9730E82-F317-686A-8777-D81705BCC70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722876" y="4099293"/>
            <a:ext cx="2770632" cy="2206752"/>
          </a:xfrm>
          <a:noFill/>
        </p:spPr>
        <p:txBody>
          <a:bodyPr lIns="91440" rIns="91440" anchor="t">
            <a:normAutofit/>
          </a:bodyPr>
          <a:lstStyle>
            <a:lvl1pPr marL="347472" indent="-347472" algn="l">
              <a:spcBef>
                <a:spcPts val="360"/>
              </a:spcBef>
              <a:buFont typeface="Arial" panose="020B0604020202020204" pitchFamily="34" charset="0"/>
              <a:buChar char="•"/>
              <a:defRPr sz="150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65" name="Picture Placeholder 62">
            <a:extLst>
              <a:ext uri="{FF2B5EF4-FFF2-40B4-BE49-F238E27FC236}">
                <a16:creationId xmlns:a16="http://schemas.microsoft.com/office/drawing/2014/main" id="{D5BF3A8A-72F1-392E-855B-5B36E244A7FD}"/>
              </a:ext>
            </a:extLst>
          </p:cNvPr>
          <p:cNvSpPr>
            <a:spLocks noGrp="1" noChangeAspect="1"/>
          </p:cNvSpPr>
          <p:nvPr>
            <p:ph type="pic" sz="quarter" idx="24" hasCustomPrompt="1"/>
          </p:nvPr>
        </p:nvSpPr>
        <p:spPr>
          <a:xfrm>
            <a:off x="9290304" y="2407653"/>
            <a:ext cx="932688" cy="932688"/>
          </a:xfrm>
          <a:prstGeom prst="ellipse">
            <a:avLst/>
          </a:prstGeom>
          <a:solidFill>
            <a:schemeClr val="accent4"/>
          </a:solidFill>
        </p:spPr>
        <p:txBody>
          <a:bodyPr lIns="91440" tIns="0" rIns="91440" bIns="0" anchor="t" anchorCtr="0">
            <a:no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900"/>
            </a:lvl1pPr>
          </a:lstStyle>
          <a:p>
            <a:pPr lvl="0"/>
            <a:r>
              <a:rPr lang="en-US" dirty="0"/>
              <a:t>Picture</a:t>
            </a:r>
          </a:p>
        </p:txBody>
      </p:sp>
      <p:sp>
        <p:nvSpPr>
          <p:cNvPr id="50" name="Text Placeholder 4">
            <a:extLst>
              <a:ext uri="{FF2B5EF4-FFF2-40B4-BE49-F238E27FC236}">
                <a16:creationId xmlns:a16="http://schemas.microsoft.com/office/drawing/2014/main" id="{0E3B57F3-1903-446F-D989-D6CA342D0861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092440" y="2891789"/>
            <a:ext cx="3328416" cy="3557511"/>
          </a:xfrm>
          <a:custGeom>
            <a:avLst/>
            <a:gdLst>
              <a:gd name="connsiteX0" fmla="*/ 0 w 3328416"/>
              <a:gd name="connsiteY0" fmla="*/ 0 h 3557016"/>
              <a:gd name="connsiteX1" fmla="*/ 3328416 w 3328416"/>
              <a:gd name="connsiteY1" fmla="*/ 0 h 3557016"/>
              <a:gd name="connsiteX2" fmla="*/ 3328416 w 3328416"/>
              <a:gd name="connsiteY2" fmla="*/ 3557016 h 3557016"/>
              <a:gd name="connsiteX3" fmla="*/ 0 w 3328416"/>
              <a:gd name="connsiteY3" fmla="*/ 3557016 h 3557016"/>
              <a:gd name="connsiteX4" fmla="*/ 0 w 3328416"/>
              <a:gd name="connsiteY4" fmla="*/ 0 h 3557016"/>
              <a:gd name="connsiteX0" fmla="*/ 0 w 3328416"/>
              <a:gd name="connsiteY0" fmla="*/ 495 h 3557511"/>
              <a:gd name="connsiteX1" fmla="*/ 1184910 w 3328416"/>
              <a:gd name="connsiteY1" fmla="*/ 0 h 3557511"/>
              <a:gd name="connsiteX2" fmla="*/ 3328416 w 3328416"/>
              <a:gd name="connsiteY2" fmla="*/ 495 h 3557511"/>
              <a:gd name="connsiteX3" fmla="*/ 3328416 w 3328416"/>
              <a:gd name="connsiteY3" fmla="*/ 3557511 h 3557511"/>
              <a:gd name="connsiteX4" fmla="*/ 0 w 3328416"/>
              <a:gd name="connsiteY4" fmla="*/ 3557511 h 3557511"/>
              <a:gd name="connsiteX5" fmla="*/ 0 w 3328416"/>
              <a:gd name="connsiteY5" fmla="*/ 495 h 3557511"/>
              <a:gd name="connsiteX0" fmla="*/ 0 w 3328416"/>
              <a:gd name="connsiteY0" fmla="*/ 495 h 3557511"/>
              <a:gd name="connsiteX1" fmla="*/ 1184910 w 3328416"/>
              <a:gd name="connsiteY1" fmla="*/ 0 h 3557511"/>
              <a:gd name="connsiteX2" fmla="*/ 2133600 w 3328416"/>
              <a:gd name="connsiteY2" fmla="*/ 1 h 3557511"/>
              <a:gd name="connsiteX3" fmla="*/ 3328416 w 3328416"/>
              <a:gd name="connsiteY3" fmla="*/ 495 h 3557511"/>
              <a:gd name="connsiteX4" fmla="*/ 3328416 w 3328416"/>
              <a:gd name="connsiteY4" fmla="*/ 3557511 h 3557511"/>
              <a:gd name="connsiteX5" fmla="*/ 0 w 3328416"/>
              <a:gd name="connsiteY5" fmla="*/ 3557511 h 3557511"/>
              <a:gd name="connsiteX6" fmla="*/ 0 w 3328416"/>
              <a:gd name="connsiteY6" fmla="*/ 495 h 3557511"/>
              <a:gd name="connsiteX0" fmla="*/ 0 w 3328416"/>
              <a:gd name="connsiteY0" fmla="*/ 495 h 3557511"/>
              <a:gd name="connsiteX1" fmla="*/ 1184910 w 3328416"/>
              <a:gd name="connsiteY1" fmla="*/ 0 h 3557511"/>
              <a:gd name="connsiteX2" fmla="*/ 1642110 w 3328416"/>
              <a:gd name="connsiteY2" fmla="*/ 476251 h 3557511"/>
              <a:gd name="connsiteX3" fmla="*/ 2133600 w 3328416"/>
              <a:gd name="connsiteY3" fmla="*/ 1 h 3557511"/>
              <a:gd name="connsiteX4" fmla="*/ 3328416 w 3328416"/>
              <a:gd name="connsiteY4" fmla="*/ 495 h 3557511"/>
              <a:gd name="connsiteX5" fmla="*/ 3328416 w 3328416"/>
              <a:gd name="connsiteY5" fmla="*/ 3557511 h 3557511"/>
              <a:gd name="connsiteX6" fmla="*/ 0 w 3328416"/>
              <a:gd name="connsiteY6" fmla="*/ 3557511 h 3557511"/>
              <a:gd name="connsiteX7" fmla="*/ 0 w 3328416"/>
              <a:gd name="connsiteY7" fmla="*/ 495 h 3557511"/>
              <a:gd name="connsiteX0" fmla="*/ 0 w 3328416"/>
              <a:gd name="connsiteY0" fmla="*/ 495 h 3557511"/>
              <a:gd name="connsiteX1" fmla="*/ 1184910 w 3328416"/>
              <a:gd name="connsiteY1" fmla="*/ 0 h 3557511"/>
              <a:gd name="connsiteX2" fmla="*/ 1672590 w 3328416"/>
              <a:gd name="connsiteY2" fmla="*/ 457201 h 3557511"/>
              <a:gd name="connsiteX3" fmla="*/ 2133600 w 3328416"/>
              <a:gd name="connsiteY3" fmla="*/ 1 h 3557511"/>
              <a:gd name="connsiteX4" fmla="*/ 3328416 w 3328416"/>
              <a:gd name="connsiteY4" fmla="*/ 495 h 3557511"/>
              <a:gd name="connsiteX5" fmla="*/ 3328416 w 3328416"/>
              <a:gd name="connsiteY5" fmla="*/ 3557511 h 3557511"/>
              <a:gd name="connsiteX6" fmla="*/ 0 w 3328416"/>
              <a:gd name="connsiteY6" fmla="*/ 3557511 h 3557511"/>
              <a:gd name="connsiteX7" fmla="*/ 0 w 3328416"/>
              <a:gd name="connsiteY7" fmla="*/ 495 h 3557511"/>
              <a:gd name="connsiteX0" fmla="*/ 0 w 3328416"/>
              <a:gd name="connsiteY0" fmla="*/ 495 h 3557511"/>
              <a:gd name="connsiteX1" fmla="*/ 1184910 w 3328416"/>
              <a:gd name="connsiteY1" fmla="*/ 0 h 3557511"/>
              <a:gd name="connsiteX2" fmla="*/ 1672590 w 3328416"/>
              <a:gd name="connsiteY2" fmla="*/ 457201 h 3557511"/>
              <a:gd name="connsiteX3" fmla="*/ 2133600 w 3328416"/>
              <a:gd name="connsiteY3" fmla="*/ 1 h 3557511"/>
              <a:gd name="connsiteX4" fmla="*/ 3328416 w 3328416"/>
              <a:gd name="connsiteY4" fmla="*/ 495 h 3557511"/>
              <a:gd name="connsiteX5" fmla="*/ 3328416 w 3328416"/>
              <a:gd name="connsiteY5" fmla="*/ 3557511 h 3557511"/>
              <a:gd name="connsiteX6" fmla="*/ 0 w 3328416"/>
              <a:gd name="connsiteY6" fmla="*/ 3557511 h 3557511"/>
              <a:gd name="connsiteX7" fmla="*/ 0 w 3328416"/>
              <a:gd name="connsiteY7" fmla="*/ 495 h 3557511"/>
              <a:gd name="connsiteX0" fmla="*/ 0 w 3328416"/>
              <a:gd name="connsiteY0" fmla="*/ 495 h 3557511"/>
              <a:gd name="connsiteX1" fmla="*/ 1184910 w 3328416"/>
              <a:gd name="connsiteY1" fmla="*/ 0 h 3557511"/>
              <a:gd name="connsiteX2" fmla="*/ 1672590 w 3328416"/>
              <a:gd name="connsiteY2" fmla="*/ 457201 h 3557511"/>
              <a:gd name="connsiteX3" fmla="*/ 2133600 w 3328416"/>
              <a:gd name="connsiteY3" fmla="*/ 1 h 3557511"/>
              <a:gd name="connsiteX4" fmla="*/ 3328416 w 3328416"/>
              <a:gd name="connsiteY4" fmla="*/ 495 h 3557511"/>
              <a:gd name="connsiteX5" fmla="*/ 3328416 w 3328416"/>
              <a:gd name="connsiteY5" fmla="*/ 3557511 h 3557511"/>
              <a:gd name="connsiteX6" fmla="*/ 0 w 3328416"/>
              <a:gd name="connsiteY6" fmla="*/ 3557511 h 3557511"/>
              <a:gd name="connsiteX7" fmla="*/ 0 w 3328416"/>
              <a:gd name="connsiteY7" fmla="*/ 495 h 3557511"/>
              <a:gd name="connsiteX0" fmla="*/ 0 w 3328416"/>
              <a:gd name="connsiteY0" fmla="*/ 495 h 3557511"/>
              <a:gd name="connsiteX1" fmla="*/ 1184910 w 3328416"/>
              <a:gd name="connsiteY1" fmla="*/ 0 h 3557511"/>
              <a:gd name="connsiteX2" fmla="*/ 1672590 w 3328416"/>
              <a:gd name="connsiteY2" fmla="*/ 457201 h 3557511"/>
              <a:gd name="connsiteX3" fmla="*/ 2133600 w 3328416"/>
              <a:gd name="connsiteY3" fmla="*/ 1 h 3557511"/>
              <a:gd name="connsiteX4" fmla="*/ 3328416 w 3328416"/>
              <a:gd name="connsiteY4" fmla="*/ 495 h 3557511"/>
              <a:gd name="connsiteX5" fmla="*/ 3328416 w 3328416"/>
              <a:gd name="connsiteY5" fmla="*/ 3557511 h 3557511"/>
              <a:gd name="connsiteX6" fmla="*/ 0 w 3328416"/>
              <a:gd name="connsiteY6" fmla="*/ 3557511 h 3557511"/>
              <a:gd name="connsiteX7" fmla="*/ 0 w 3328416"/>
              <a:gd name="connsiteY7" fmla="*/ 495 h 3557511"/>
              <a:gd name="connsiteX0" fmla="*/ 0 w 3328416"/>
              <a:gd name="connsiteY0" fmla="*/ 495 h 3557511"/>
              <a:gd name="connsiteX1" fmla="*/ 1184910 w 3328416"/>
              <a:gd name="connsiteY1" fmla="*/ 0 h 3557511"/>
              <a:gd name="connsiteX2" fmla="*/ 1672590 w 3328416"/>
              <a:gd name="connsiteY2" fmla="*/ 457201 h 3557511"/>
              <a:gd name="connsiteX3" fmla="*/ 2133600 w 3328416"/>
              <a:gd name="connsiteY3" fmla="*/ 1 h 3557511"/>
              <a:gd name="connsiteX4" fmla="*/ 3328416 w 3328416"/>
              <a:gd name="connsiteY4" fmla="*/ 495 h 3557511"/>
              <a:gd name="connsiteX5" fmla="*/ 3328416 w 3328416"/>
              <a:gd name="connsiteY5" fmla="*/ 3557511 h 3557511"/>
              <a:gd name="connsiteX6" fmla="*/ 0 w 3328416"/>
              <a:gd name="connsiteY6" fmla="*/ 3557511 h 3557511"/>
              <a:gd name="connsiteX7" fmla="*/ 0 w 3328416"/>
              <a:gd name="connsiteY7" fmla="*/ 495 h 35575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328416" h="3557511">
                <a:moveTo>
                  <a:pt x="0" y="495"/>
                </a:moveTo>
                <a:lnTo>
                  <a:pt x="1184910" y="0"/>
                </a:lnTo>
                <a:cubicBezTo>
                  <a:pt x="1215390" y="266700"/>
                  <a:pt x="1375410" y="415291"/>
                  <a:pt x="1672590" y="457201"/>
                </a:cubicBezTo>
                <a:cubicBezTo>
                  <a:pt x="2032000" y="411481"/>
                  <a:pt x="2098040" y="179071"/>
                  <a:pt x="2133600" y="1"/>
                </a:cubicBezTo>
                <a:lnTo>
                  <a:pt x="3328416" y="495"/>
                </a:lnTo>
                <a:lnTo>
                  <a:pt x="3328416" y="3557511"/>
                </a:lnTo>
                <a:lnTo>
                  <a:pt x="0" y="3557511"/>
                </a:lnTo>
                <a:lnTo>
                  <a:pt x="0" y="495"/>
                </a:lnTo>
                <a:close/>
              </a:path>
            </a:pathLst>
          </a:custGeom>
          <a:noFill/>
          <a:ln w="12700">
            <a:solidFill>
              <a:schemeClr val="accent4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+mj-lt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61" name="Text Placeholder 51">
            <a:extLst>
              <a:ext uri="{FF2B5EF4-FFF2-40B4-BE49-F238E27FC236}">
                <a16:creationId xmlns:a16="http://schemas.microsoft.com/office/drawing/2014/main" id="{2AED5DDC-3165-FA12-0310-E3545223E292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8371332" y="4099293"/>
            <a:ext cx="2770632" cy="2206752"/>
          </a:xfrm>
          <a:noFill/>
        </p:spPr>
        <p:txBody>
          <a:bodyPr lIns="91440" rIns="91440" anchor="t">
            <a:normAutofit/>
          </a:bodyPr>
          <a:lstStyle>
            <a:lvl1pPr marL="347472" indent="-347472" algn="l">
              <a:spcBef>
                <a:spcPts val="360"/>
              </a:spcBef>
              <a:buFont typeface="Arial" panose="020B0604020202020204" pitchFamily="34" charset="0"/>
              <a:buChar char="•"/>
              <a:defRPr sz="150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44CA3ED5-BEA8-79A4-A782-B2CDF23DA49B}"/>
              </a:ext>
            </a:extLst>
          </p:cNvPr>
          <p:cNvSpPr>
            <a:spLocks noChangeAspect="1"/>
          </p:cNvSpPr>
          <p:nvPr userDrawn="1"/>
        </p:nvSpPr>
        <p:spPr>
          <a:xfrm>
            <a:off x="1911096" y="2409684"/>
            <a:ext cx="932688" cy="932688"/>
          </a:xfrm>
          <a:prstGeom prst="ellipse">
            <a:avLst/>
          </a:prstGeom>
          <a:noFill/>
          <a:ln w="28575">
            <a:solidFill>
              <a:schemeClr val="accent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1578A295-1123-7741-FF14-7A34BF88FADA}"/>
              </a:ext>
            </a:extLst>
          </p:cNvPr>
          <p:cNvSpPr>
            <a:spLocks noChangeAspect="1"/>
          </p:cNvSpPr>
          <p:nvPr userDrawn="1"/>
        </p:nvSpPr>
        <p:spPr>
          <a:xfrm>
            <a:off x="5642356" y="2407653"/>
            <a:ext cx="932688" cy="932688"/>
          </a:xfrm>
          <a:prstGeom prst="ellips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88CFDE8A-AB48-8603-AAE2-E2C68488105C}"/>
              </a:ext>
            </a:extLst>
          </p:cNvPr>
          <p:cNvSpPr>
            <a:spLocks noChangeAspect="1"/>
          </p:cNvSpPr>
          <p:nvPr userDrawn="1"/>
        </p:nvSpPr>
        <p:spPr>
          <a:xfrm>
            <a:off x="9289796" y="2412733"/>
            <a:ext cx="932688" cy="932688"/>
          </a:xfrm>
          <a:prstGeom prst="ellipse">
            <a:avLst/>
          </a:prstGeom>
          <a:noFill/>
          <a:ln w="28575">
            <a:solidFill>
              <a:schemeClr val="accent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89541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Image 2">
            <a:extLst>
              <a:ext uri="{FF2B5EF4-FFF2-40B4-BE49-F238E27FC236}">
                <a16:creationId xmlns:a16="http://schemas.microsoft.com/office/drawing/2014/main" id="{ABC388A2-FFC7-1A87-02FB-C97B50161F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8758238" y="-14287"/>
            <a:ext cx="3433763" cy="3452812"/>
          </a:xfrm>
          <a:custGeom>
            <a:avLst/>
            <a:gdLst>
              <a:gd name="connsiteX0" fmla="*/ 3433763 w 3433763"/>
              <a:gd name="connsiteY0" fmla="*/ 0 h 3452812"/>
              <a:gd name="connsiteX1" fmla="*/ 3433763 w 3433763"/>
              <a:gd name="connsiteY1" fmla="*/ 3452813 h 3452812"/>
              <a:gd name="connsiteX2" fmla="*/ 0 w 3433763"/>
              <a:gd name="connsiteY2" fmla="*/ 3452813 h 3452812"/>
              <a:gd name="connsiteX3" fmla="*/ 3433763 w 3433763"/>
              <a:gd name="connsiteY3" fmla="*/ 0 h 3452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33763" h="3452812">
                <a:moveTo>
                  <a:pt x="3433763" y="0"/>
                </a:moveTo>
                <a:lnTo>
                  <a:pt x="3433763" y="3452813"/>
                </a:lnTo>
                <a:lnTo>
                  <a:pt x="0" y="3452813"/>
                </a:lnTo>
                <a:cubicBezTo>
                  <a:pt x="0" y="1545912"/>
                  <a:pt x="1537383" y="0"/>
                  <a:pt x="3433763" y="0"/>
                </a:cubicBezTo>
                <a:close/>
              </a:path>
            </a:pathLst>
          </a:custGeom>
          <a:solidFill>
            <a:schemeClr val="accent1"/>
          </a:solidFill>
          <a:ln w="475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5" name="Image 3">
            <a:extLst>
              <a:ext uri="{FF2B5EF4-FFF2-40B4-BE49-F238E27FC236}">
                <a16:creationId xmlns:a16="http://schemas.microsoft.com/office/drawing/2014/main" id="{D64C4994-B525-F4C0-B74F-D5E8296DFC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8758238" y="3438525"/>
            <a:ext cx="3433763" cy="3433762"/>
          </a:xfrm>
          <a:custGeom>
            <a:avLst/>
            <a:gdLst>
              <a:gd name="connsiteX0" fmla="*/ 0 w 3433763"/>
              <a:gd name="connsiteY0" fmla="*/ 0 h 3433762"/>
              <a:gd name="connsiteX1" fmla="*/ 3433763 w 3433763"/>
              <a:gd name="connsiteY1" fmla="*/ 0 h 3433762"/>
              <a:gd name="connsiteX2" fmla="*/ 3433763 w 3433763"/>
              <a:gd name="connsiteY2" fmla="*/ 3433763 h 3433762"/>
              <a:gd name="connsiteX3" fmla="*/ 0 w 3433763"/>
              <a:gd name="connsiteY3" fmla="*/ 0 h 3433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33763" h="3433762">
                <a:moveTo>
                  <a:pt x="0" y="0"/>
                </a:moveTo>
                <a:lnTo>
                  <a:pt x="3433763" y="0"/>
                </a:lnTo>
                <a:lnTo>
                  <a:pt x="3433763" y="3433763"/>
                </a:lnTo>
                <a:cubicBezTo>
                  <a:pt x="1537383" y="3433763"/>
                  <a:pt x="0" y="18963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75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6" name="Image 4">
            <a:extLst>
              <a:ext uri="{FF2B5EF4-FFF2-40B4-BE49-F238E27FC236}">
                <a16:creationId xmlns:a16="http://schemas.microsoft.com/office/drawing/2014/main" id="{9019DA73-2516-F3D2-ECDB-620C90483D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V="1">
            <a:off x="9991725" y="1247775"/>
            <a:ext cx="2200275" cy="2181225"/>
          </a:xfrm>
          <a:custGeom>
            <a:avLst/>
            <a:gdLst>
              <a:gd name="connsiteX0" fmla="*/ 0 w 2200275"/>
              <a:gd name="connsiteY0" fmla="*/ 0 h 2181225"/>
              <a:gd name="connsiteX1" fmla="*/ 2200275 w 2200275"/>
              <a:gd name="connsiteY1" fmla="*/ 2181225 h 2181225"/>
              <a:gd name="connsiteX2" fmla="*/ 2200275 w 2200275"/>
              <a:gd name="connsiteY2" fmla="*/ 0 h 2181225"/>
              <a:gd name="connsiteX3" fmla="*/ 0 w 2200275"/>
              <a:gd name="connsiteY3" fmla="*/ 0 h 21812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00275" h="2181225">
                <a:moveTo>
                  <a:pt x="0" y="0"/>
                </a:moveTo>
                <a:cubicBezTo>
                  <a:pt x="0" y="1204689"/>
                  <a:pt x="985061" y="2181225"/>
                  <a:pt x="2200275" y="2181225"/>
                </a:cubicBezTo>
                <a:lnTo>
                  <a:pt x="2200275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/>
          </a:solidFill>
          <a:ln w="476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53" name="Image 7">
            <a:extLst>
              <a:ext uri="{FF2B5EF4-FFF2-40B4-BE49-F238E27FC236}">
                <a16:creationId xmlns:a16="http://schemas.microsoft.com/office/drawing/2014/main" id="{FEA70E9F-C506-413C-11EF-5915A22966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V="1">
            <a:off x="-20086" y="4580051"/>
            <a:ext cx="2277948" cy="2277948"/>
          </a:xfrm>
          <a:custGeom>
            <a:avLst/>
            <a:gdLst>
              <a:gd name="connsiteX0" fmla="*/ 0 w 2277948"/>
              <a:gd name="connsiteY0" fmla="*/ 2277948 h 2277948"/>
              <a:gd name="connsiteX1" fmla="*/ 2277948 w 2277948"/>
              <a:gd name="connsiteY1" fmla="*/ 0 h 2277948"/>
              <a:gd name="connsiteX2" fmla="*/ 0 w 2277948"/>
              <a:gd name="connsiteY2" fmla="*/ 0 h 2277948"/>
              <a:gd name="connsiteX3" fmla="*/ 0 w 2277948"/>
              <a:gd name="connsiteY3" fmla="*/ 2277948 h 22779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77948" h="2277948">
                <a:moveTo>
                  <a:pt x="0" y="2277948"/>
                </a:moveTo>
                <a:cubicBezTo>
                  <a:pt x="1258034" y="2277948"/>
                  <a:pt x="2277948" y="1258034"/>
                  <a:pt x="2277948" y="0"/>
                </a:cubicBezTo>
                <a:lnTo>
                  <a:pt x="0" y="0"/>
                </a:lnTo>
                <a:lnTo>
                  <a:pt x="0" y="2277948"/>
                </a:lnTo>
                <a:close/>
              </a:path>
            </a:pathLst>
          </a:custGeom>
          <a:solidFill>
            <a:schemeClr val="accent4"/>
          </a:solidFill>
          <a:ln w="508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pic>
        <p:nvPicPr>
          <p:cNvPr id="21" name="Image 2">
            <a:extLst>
              <a:ext uri="{FF2B5EF4-FFF2-40B4-BE49-F238E27FC236}">
                <a16:creationId xmlns:a16="http://schemas.microsoft.com/office/drawing/2014/main" id="{A8B7F1F1-806C-8D65-7340-220A0C4653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9991886" y="3441269"/>
            <a:ext cx="2200114" cy="2200114"/>
          </a:xfrm>
          <a:prstGeom prst="rect">
            <a:avLst/>
          </a:prstGeom>
        </p:spPr>
      </p:pic>
      <p:sp>
        <p:nvSpPr>
          <p:cNvPr id="54" name="Image 2">
            <a:extLst>
              <a:ext uri="{FF2B5EF4-FFF2-40B4-BE49-F238E27FC236}">
                <a16:creationId xmlns:a16="http://schemas.microsoft.com/office/drawing/2014/main" id="{F19C81EC-0322-58A2-C455-6E2C84D1E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707959" y="5667616"/>
            <a:ext cx="775021" cy="775021"/>
          </a:xfrm>
          <a:custGeom>
            <a:avLst/>
            <a:gdLst>
              <a:gd name="connsiteX0" fmla="*/ 387511 w 775021"/>
              <a:gd name="connsiteY0" fmla="*/ 775021 h 775021"/>
              <a:gd name="connsiteX1" fmla="*/ 775021 w 775021"/>
              <a:gd name="connsiteY1" fmla="*/ 387511 h 775021"/>
              <a:gd name="connsiteX2" fmla="*/ 387511 w 775021"/>
              <a:gd name="connsiteY2" fmla="*/ 0 h 775021"/>
              <a:gd name="connsiteX3" fmla="*/ 0 w 775021"/>
              <a:gd name="connsiteY3" fmla="*/ 387511 h 775021"/>
              <a:gd name="connsiteX4" fmla="*/ 387511 w 775021"/>
              <a:gd name="connsiteY4" fmla="*/ 775021 h 775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5021" h="775021">
                <a:moveTo>
                  <a:pt x="387511" y="775021"/>
                </a:moveTo>
                <a:cubicBezTo>
                  <a:pt x="601527" y="775021"/>
                  <a:pt x="775021" y="601527"/>
                  <a:pt x="775021" y="387511"/>
                </a:cubicBezTo>
                <a:cubicBezTo>
                  <a:pt x="775021" y="173494"/>
                  <a:pt x="601527" y="0"/>
                  <a:pt x="387511" y="0"/>
                </a:cubicBezTo>
                <a:cubicBezTo>
                  <a:pt x="173494" y="0"/>
                  <a:pt x="0" y="173494"/>
                  <a:pt x="0" y="387511"/>
                </a:cubicBezTo>
                <a:cubicBezTo>
                  <a:pt x="0" y="601527"/>
                  <a:pt x="173494" y="775021"/>
                  <a:pt x="387511" y="775021"/>
                </a:cubicBezTo>
                <a:close/>
              </a:path>
            </a:pathLst>
          </a:custGeom>
          <a:solidFill>
            <a:schemeClr val="accent6"/>
          </a:solidFill>
          <a:ln w="380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1508760" y="831101"/>
            <a:ext cx="6527800" cy="2628053"/>
          </a:xfrm>
        </p:spPr>
        <p:txBody>
          <a:bodyPr>
            <a:noAutofit/>
          </a:bodyPr>
          <a:lstStyle>
            <a:lvl1pPr algn="l">
              <a:lnSpc>
                <a:spcPct val="100000"/>
              </a:lnSpc>
              <a:defRPr b="1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1F9FD95-086F-282B-820C-8CDAD4A6EEB6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>
              <a:defRPr>
                <a:latin typeface="+mn-lt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1508760" y="3556431"/>
            <a:ext cx="6527800" cy="1893217"/>
          </a:xfrm>
        </p:spPr>
        <p:txBody>
          <a:bodyPr>
            <a:normAutofit/>
          </a:bodyPr>
          <a:lstStyle>
            <a:lvl1pPr marL="0" indent="0">
              <a:buNone/>
              <a:defRPr sz="1500"/>
            </a:lvl1pPr>
            <a:lvl2pPr>
              <a:defRPr sz="1500"/>
            </a:lvl2pPr>
            <a:lvl3pPr>
              <a:defRPr sz="1500"/>
            </a:lvl3pPr>
            <a:lvl4pPr>
              <a:defRPr sz="1500"/>
            </a:lvl4pPr>
            <a:lvl5pPr>
              <a:defRPr sz="15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484857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losing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AEF1F750-031C-BDB7-BD7B-9CBE17406F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948738" cy="6858000"/>
          </a:xfrm>
          <a:custGeom>
            <a:avLst/>
            <a:gdLst>
              <a:gd name="connsiteX0" fmla="*/ 0 w 8948738"/>
              <a:gd name="connsiteY0" fmla="*/ 0 h 6858000"/>
              <a:gd name="connsiteX1" fmla="*/ 5932941 w 8948738"/>
              <a:gd name="connsiteY1" fmla="*/ 0 h 6858000"/>
              <a:gd name="connsiteX2" fmla="*/ 6047310 w 8948738"/>
              <a:gd name="connsiteY2" fmla="*/ 14613 h 6858000"/>
              <a:gd name="connsiteX3" fmla="*/ 8948738 w 8948738"/>
              <a:gd name="connsiteY3" fmla="*/ 3416480 h 6858000"/>
              <a:gd name="connsiteX4" fmla="*/ 5702202 w 8948738"/>
              <a:gd name="connsiteY4" fmla="*/ 6853523 h 6858000"/>
              <a:gd name="connsiteX5" fmla="*/ 5526113 w 8948738"/>
              <a:gd name="connsiteY5" fmla="*/ 6858000 h 6858000"/>
              <a:gd name="connsiteX6" fmla="*/ 0 w 8948738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948738" h="6858000">
                <a:moveTo>
                  <a:pt x="0" y="0"/>
                </a:moveTo>
                <a:lnTo>
                  <a:pt x="5932941" y="0"/>
                </a:lnTo>
                <a:lnTo>
                  <a:pt x="6047310" y="14613"/>
                </a:lnTo>
                <a:cubicBezTo>
                  <a:pt x="7690210" y="267026"/>
                  <a:pt x="8948738" y="1693971"/>
                  <a:pt x="8948738" y="3416480"/>
                </a:cubicBezTo>
                <a:cubicBezTo>
                  <a:pt x="8948738" y="5257788"/>
                  <a:pt x="7510634" y="6761349"/>
                  <a:pt x="5702202" y="6853523"/>
                </a:cubicBezTo>
                <a:lnTo>
                  <a:pt x="5526113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 w="476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FEB515B5-2D9F-58E1-6E3C-CCBF105D89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538626" y="13142"/>
            <a:ext cx="4653374" cy="6831717"/>
          </a:xfrm>
          <a:custGeom>
            <a:avLst/>
            <a:gdLst>
              <a:gd name="connsiteX0" fmla="*/ 3416476 w 4653374"/>
              <a:gd name="connsiteY0" fmla="*/ 0 h 6831717"/>
              <a:gd name="connsiteX1" fmla="*/ 4653374 w 4653374"/>
              <a:gd name="connsiteY1" fmla="*/ 0 h 6831717"/>
              <a:gd name="connsiteX2" fmla="*/ 4653374 w 4653374"/>
              <a:gd name="connsiteY2" fmla="*/ 6831717 h 6831717"/>
              <a:gd name="connsiteX3" fmla="*/ 3416476 w 4653374"/>
              <a:gd name="connsiteY3" fmla="*/ 6831717 h 6831717"/>
              <a:gd name="connsiteX4" fmla="*/ 0 w 4653374"/>
              <a:gd name="connsiteY4" fmla="*/ 3415863 h 6831717"/>
              <a:gd name="connsiteX5" fmla="*/ 3416476 w 4653374"/>
              <a:gd name="connsiteY5" fmla="*/ 0 h 68317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653374" h="6831717">
                <a:moveTo>
                  <a:pt x="3416476" y="0"/>
                </a:moveTo>
                <a:lnTo>
                  <a:pt x="4653374" y="0"/>
                </a:lnTo>
                <a:lnTo>
                  <a:pt x="4653374" y="6831717"/>
                </a:lnTo>
                <a:lnTo>
                  <a:pt x="3416476" y="6831717"/>
                </a:lnTo>
                <a:cubicBezTo>
                  <a:pt x="1529612" y="6831717"/>
                  <a:pt x="0" y="5302406"/>
                  <a:pt x="0" y="3415863"/>
                </a:cubicBezTo>
                <a:cubicBezTo>
                  <a:pt x="0" y="1529335"/>
                  <a:pt x="1529607" y="0"/>
                  <a:pt x="3416476" y="0"/>
                </a:cubicBezTo>
                <a:close/>
              </a:path>
            </a:pathLst>
          </a:custGeom>
          <a:solidFill>
            <a:schemeClr val="accent1"/>
          </a:solidFill>
          <a:ln w="477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pic>
        <p:nvPicPr>
          <p:cNvPr id="9" name="Image 2">
            <a:extLst>
              <a:ext uri="{FF2B5EF4-FFF2-40B4-BE49-F238E27FC236}">
                <a16:creationId xmlns:a16="http://schemas.microsoft.com/office/drawing/2014/main" id="{5CCFEDF9-5B69-87BA-8A33-35033DA401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8737234" y="-25041"/>
            <a:ext cx="3432191" cy="343219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1527048" y="327989"/>
            <a:ext cx="4550664" cy="2453773"/>
          </a:xfrm>
        </p:spPr>
        <p:txBody>
          <a:bodyPr tIns="0" anchor="b" anchorCtr="0">
            <a:noAutofit/>
          </a:bodyPr>
          <a:lstStyle>
            <a:lvl1pPr algn="l">
              <a:defRPr sz="44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1545336" y="2846832"/>
            <a:ext cx="4550664" cy="2314448"/>
          </a:xfrm>
        </p:spPr>
        <p:txBody>
          <a:bodyPr lIns="91440" tIns="0" rIns="91440" bIns="0" anchor="t" anchorCtr="0">
            <a:normAutofit/>
          </a:bodyPr>
          <a:lstStyle>
            <a:lvl1pPr marL="0" indent="0" algn="l">
              <a:spcBef>
                <a:spcPts val="576"/>
              </a:spcBef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23728988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Image 0">
            <a:extLst>
              <a:ext uri="{FF2B5EF4-FFF2-40B4-BE49-F238E27FC236}">
                <a16:creationId xmlns:a16="http://schemas.microsoft.com/office/drawing/2014/main" id="{8D5D10FF-3DE5-39CA-FA9A-29A09DC47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5568" y="-2784"/>
            <a:ext cx="3443288" cy="6891337"/>
          </a:xfrm>
          <a:custGeom>
            <a:avLst/>
            <a:gdLst>
              <a:gd name="connsiteX0" fmla="*/ 3443288 w 3443288"/>
              <a:gd name="connsiteY0" fmla="*/ 0 h 6891337"/>
              <a:gd name="connsiteX1" fmla="*/ 0 w 3443288"/>
              <a:gd name="connsiteY1" fmla="*/ 0 h 6891337"/>
              <a:gd name="connsiteX2" fmla="*/ 0 w 3443288"/>
              <a:gd name="connsiteY2" fmla="*/ 6891338 h 6891337"/>
              <a:gd name="connsiteX3" fmla="*/ 3443288 w 3443288"/>
              <a:gd name="connsiteY3" fmla="*/ 6891338 h 6891337"/>
              <a:gd name="connsiteX4" fmla="*/ 3443288 w 3443288"/>
              <a:gd name="connsiteY4" fmla="*/ 0 h 68913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3288" h="6891337">
                <a:moveTo>
                  <a:pt x="3443288" y="0"/>
                </a:moveTo>
                <a:lnTo>
                  <a:pt x="0" y="0"/>
                </a:lnTo>
                <a:lnTo>
                  <a:pt x="0" y="6891338"/>
                </a:lnTo>
                <a:lnTo>
                  <a:pt x="3443288" y="6891338"/>
                </a:lnTo>
                <a:lnTo>
                  <a:pt x="3443288" y="0"/>
                </a:lnTo>
                <a:close/>
              </a:path>
            </a:pathLst>
          </a:custGeom>
          <a:solidFill>
            <a:schemeClr val="accent3"/>
          </a:solidFill>
          <a:ln w="4756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pic>
        <p:nvPicPr>
          <p:cNvPr id="11" name="Image 1">
            <a:extLst>
              <a:ext uri="{FF2B5EF4-FFF2-40B4-BE49-F238E27FC236}">
                <a16:creationId xmlns:a16="http://schemas.microsoft.com/office/drawing/2014/main" id="{BFA89E6A-8342-AE30-45E0-BC1DFE327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703311" y="-2784"/>
            <a:ext cx="1734410" cy="5167313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A08309FA-889A-E2F2-1EDA-F872245F5F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721621" y="-2784"/>
            <a:ext cx="1716115" cy="1720853"/>
          </a:xfrm>
          <a:custGeom>
            <a:avLst/>
            <a:gdLst>
              <a:gd name="connsiteX0" fmla="*/ 93358 w 1716115"/>
              <a:gd name="connsiteY0" fmla="*/ 0 h 1720853"/>
              <a:gd name="connsiteX1" fmla="*/ 110348 w 1716115"/>
              <a:gd name="connsiteY1" fmla="*/ 0 h 1720853"/>
              <a:gd name="connsiteX2" fmla="*/ 1716029 w 1716115"/>
              <a:gd name="connsiteY2" fmla="*/ 1610112 h 1720853"/>
              <a:gd name="connsiteX3" fmla="*/ 1716029 w 1716115"/>
              <a:gd name="connsiteY3" fmla="*/ 1627151 h 1720853"/>
              <a:gd name="connsiteX4" fmla="*/ 1716115 w 1716115"/>
              <a:gd name="connsiteY4" fmla="*/ 1627237 h 1720853"/>
              <a:gd name="connsiteX5" fmla="*/ 93358 w 1716115"/>
              <a:gd name="connsiteY5" fmla="*/ 0 h 1720853"/>
              <a:gd name="connsiteX6" fmla="*/ 0 w 1716115"/>
              <a:gd name="connsiteY6" fmla="*/ 0 h 1720853"/>
              <a:gd name="connsiteX7" fmla="*/ 16989 w 1716115"/>
              <a:gd name="connsiteY7" fmla="*/ 0 h 1720853"/>
              <a:gd name="connsiteX8" fmla="*/ 1716114 w 1716115"/>
              <a:gd name="connsiteY8" fmla="*/ 1703814 h 1720853"/>
              <a:gd name="connsiteX9" fmla="*/ 1716114 w 1716115"/>
              <a:gd name="connsiteY9" fmla="*/ 1720853 h 1720853"/>
              <a:gd name="connsiteX10" fmla="*/ 0 w 1716115"/>
              <a:gd name="connsiteY10" fmla="*/ 0 h 1720853"/>
              <a:gd name="connsiteX11" fmla="*/ 186798 w 1716115"/>
              <a:gd name="connsiteY11" fmla="*/ 0 h 1720853"/>
              <a:gd name="connsiteX12" fmla="*/ 203788 w 1716115"/>
              <a:gd name="connsiteY12" fmla="*/ 0 h 1720853"/>
              <a:gd name="connsiteX13" fmla="*/ 1716109 w 1716115"/>
              <a:gd name="connsiteY13" fmla="*/ 1516501 h 1720853"/>
              <a:gd name="connsiteX14" fmla="*/ 1716109 w 1716115"/>
              <a:gd name="connsiteY14" fmla="*/ 1533535 h 1720853"/>
              <a:gd name="connsiteX15" fmla="*/ 186798 w 1716115"/>
              <a:gd name="connsiteY15" fmla="*/ 0 h 1720853"/>
              <a:gd name="connsiteX16" fmla="*/ 280155 w 1716115"/>
              <a:gd name="connsiteY16" fmla="*/ 0 h 1720853"/>
              <a:gd name="connsiteX17" fmla="*/ 297145 w 1716115"/>
              <a:gd name="connsiteY17" fmla="*/ 0 h 1720853"/>
              <a:gd name="connsiteX18" fmla="*/ 1716114 w 1716115"/>
              <a:gd name="connsiteY18" fmla="*/ 1422885 h 1720853"/>
              <a:gd name="connsiteX19" fmla="*/ 1716114 w 1716115"/>
              <a:gd name="connsiteY19" fmla="*/ 1439924 h 1720853"/>
              <a:gd name="connsiteX20" fmla="*/ 280155 w 1716115"/>
              <a:gd name="connsiteY20" fmla="*/ 0 h 1720853"/>
              <a:gd name="connsiteX21" fmla="*/ 373512 w 1716115"/>
              <a:gd name="connsiteY21" fmla="*/ 0 h 1720853"/>
              <a:gd name="connsiteX22" fmla="*/ 390502 w 1716115"/>
              <a:gd name="connsiteY22" fmla="*/ 0 h 1720853"/>
              <a:gd name="connsiteX23" fmla="*/ 1716029 w 1716115"/>
              <a:gd name="connsiteY23" fmla="*/ 1329184 h 1720853"/>
              <a:gd name="connsiteX24" fmla="*/ 1716029 w 1716115"/>
              <a:gd name="connsiteY24" fmla="*/ 1346223 h 1720853"/>
              <a:gd name="connsiteX25" fmla="*/ 1716114 w 1716115"/>
              <a:gd name="connsiteY25" fmla="*/ 1346308 h 1720853"/>
              <a:gd name="connsiteX26" fmla="*/ 373512 w 1716115"/>
              <a:gd name="connsiteY26" fmla="*/ 0 h 1720853"/>
              <a:gd name="connsiteX27" fmla="*/ 466953 w 1716115"/>
              <a:gd name="connsiteY27" fmla="*/ 0 h 1720853"/>
              <a:gd name="connsiteX28" fmla="*/ 483944 w 1716115"/>
              <a:gd name="connsiteY28" fmla="*/ 0 h 1720853"/>
              <a:gd name="connsiteX29" fmla="*/ 1716110 w 1716115"/>
              <a:gd name="connsiteY29" fmla="*/ 1235573 h 1720853"/>
              <a:gd name="connsiteX30" fmla="*/ 1716110 w 1716115"/>
              <a:gd name="connsiteY30" fmla="*/ 1252607 h 1720853"/>
              <a:gd name="connsiteX31" fmla="*/ 466953 w 1716115"/>
              <a:gd name="connsiteY31" fmla="*/ 0 h 1720853"/>
              <a:gd name="connsiteX32" fmla="*/ 560310 w 1716115"/>
              <a:gd name="connsiteY32" fmla="*/ 0 h 1720853"/>
              <a:gd name="connsiteX33" fmla="*/ 577297 w 1716115"/>
              <a:gd name="connsiteY33" fmla="*/ 0 h 1720853"/>
              <a:gd name="connsiteX34" fmla="*/ 1716109 w 1716115"/>
              <a:gd name="connsiteY34" fmla="*/ 1141957 h 1720853"/>
              <a:gd name="connsiteX35" fmla="*/ 1716109 w 1716115"/>
              <a:gd name="connsiteY35" fmla="*/ 1158991 h 1720853"/>
              <a:gd name="connsiteX36" fmla="*/ 560310 w 1716115"/>
              <a:gd name="connsiteY36" fmla="*/ 0 h 1720853"/>
              <a:gd name="connsiteX37" fmla="*/ 653668 w 1716115"/>
              <a:gd name="connsiteY37" fmla="*/ 0 h 1720853"/>
              <a:gd name="connsiteX38" fmla="*/ 670655 w 1716115"/>
              <a:gd name="connsiteY38" fmla="*/ 0 h 1720853"/>
              <a:gd name="connsiteX39" fmla="*/ 1716029 w 1716115"/>
              <a:gd name="connsiteY39" fmla="*/ 1048255 h 1720853"/>
              <a:gd name="connsiteX40" fmla="*/ 1716029 w 1716115"/>
              <a:gd name="connsiteY40" fmla="*/ 1065294 h 1720853"/>
              <a:gd name="connsiteX41" fmla="*/ 1716114 w 1716115"/>
              <a:gd name="connsiteY41" fmla="*/ 1065380 h 1720853"/>
              <a:gd name="connsiteX42" fmla="*/ 653668 w 1716115"/>
              <a:gd name="connsiteY42" fmla="*/ 0 h 1720853"/>
              <a:gd name="connsiteX43" fmla="*/ 747112 w 1716115"/>
              <a:gd name="connsiteY43" fmla="*/ 0 h 1720853"/>
              <a:gd name="connsiteX44" fmla="*/ 764104 w 1716115"/>
              <a:gd name="connsiteY44" fmla="*/ 0 h 1720853"/>
              <a:gd name="connsiteX45" fmla="*/ 1716115 w 1716115"/>
              <a:gd name="connsiteY45" fmla="*/ 954644 h 1720853"/>
              <a:gd name="connsiteX46" fmla="*/ 1716115 w 1716115"/>
              <a:gd name="connsiteY46" fmla="*/ 971678 h 1720853"/>
              <a:gd name="connsiteX47" fmla="*/ 747112 w 1716115"/>
              <a:gd name="connsiteY47" fmla="*/ 0 h 1720853"/>
              <a:gd name="connsiteX48" fmla="*/ 840465 w 1716115"/>
              <a:gd name="connsiteY48" fmla="*/ 0 h 1720853"/>
              <a:gd name="connsiteX49" fmla="*/ 857452 w 1716115"/>
              <a:gd name="connsiteY49" fmla="*/ 0 h 1720853"/>
              <a:gd name="connsiteX50" fmla="*/ 1716109 w 1716115"/>
              <a:gd name="connsiteY50" fmla="*/ 861028 h 1720853"/>
              <a:gd name="connsiteX51" fmla="*/ 1716109 w 1716115"/>
              <a:gd name="connsiteY51" fmla="*/ 878062 h 1720853"/>
              <a:gd name="connsiteX52" fmla="*/ 840465 w 1716115"/>
              <a:gd name="connsiteY52" fmla="*/ 0 h 1720853"/>
              <a:gd name="connsiteX53" fmla="*/ 933823 w 1716115"/>
              <a:gd name="connsiteY53" fmla="*/ 0 h 1720853"/>
              <a:gd name="connsiteX54" fmla="*/ 950810 w 1716115"/>
              <a:gd name="connsiteY54" fmla="*/ 0 h 1720853"/>
              <a:gd name="connsiteX55" fmla="*/ 1716114 w 1716115"/>
              <a:gd name="connsiteY55" fmla="*/ 767327 h 1720853"/>
              <a:gd name="connsiteX56" fmla="*/ 1716114 w 1716115"/>
              <a:gd name="connsiteY56" fmla="*/ 784366 h 1720853"/>
              <a:gd name="connsiteX57" fmla="*/ 1716114 w 1716115"/>
              <a:gd name="connsiteY57" fmla="*/ 784451 h 1720853"/>
              <a:gd name="connsiteX58" fmla="*/ 933823 w 1716115"/>
              <a:gd name="connsiteY58" fmla="*/ 0 h 1720853"/>
              <a:gd name="connsiteX59" fmla="*/ 1027262 w 1716115"/>
              <a:gd name="connsiteY59" fmla="*/ 0 h 1720853"/>
              <a:gd name="connsiteX60" fmla="*/ 1044254 w 1716115"/>
              <a:gd name="connsiteY60" fmla="*/ 0 h 1720853"/>
              <a:gd name="connsiteX61" fmla="*/ 1716110 w 1716115"/>
              <a:gd name="connsiteY61" fmla="*/ 673716 h 1720853"/>
              <a:gd name="connsiteX62" fmla="*/ 1716110 w 1716115"/>
              <a:gd name="connsiteY62" fmla="*/ 690750 h 1720853"/>
              <a:gd name="connsiteX63" fmla="*/ 1027262 w 1716115"/>
              <a:gd name="connsiteY63" fmla="*/ 0 h 1720853"/>
              <a:gd name="connsiteX64" fmla="*/ 1120625 w 1716115"/>
              <a:gd name="connsiteY64" fmla="*/ 0 h 1720853"/>
              <a:gd name="connsiteX65" fmla="*/ 1137612 w 1716115"/>
              <a:gd name="connsiteY65" fmla="*/ 0 h 1720853"/>
              <a:gd name="connsiteX66" fmla="*/ 1716115 w 1716115"/>
              <a:gd name="connsiteY66" fmla="*/ 580100 h 1720853"/>
              <a:gd name="connsiteX67" fmla="*/ 1716115 w 1716115"/>
              <a:gd name="connsiteY67" fmla="*/ 597134 h 1720853"/>
              <a:gd name="connsiteX68" fmla="*/ 1120625 w 1716115"/>
              <a:gd name="connsiteY68" fmla="*/ 0 h 1720853"/>
              <a:gd name="connsiteX69" fmla="*/ 1213978 w 1716115"/>
              <a:gd name="connsiteY69" fmla="*/ 0 h 1720853"/>
              <a:gd name="connsiteX70" fmla="*/ 1230965 w 1716115"/>
              <a:gd name="connsiteY70" fmla="*/ 0 h 1720853"/>
              <a:gd name="connsiteX71" fmla="*/ 1716109 w 1716115"/>
              <a:gd name="connsiteY71" fmla="*/ 486398 h 1720853"/>
              <a:gd name="connsiteX72" fmla="*/ 1716109 w 1716115"/>
              <a:gd name="connsiteY72" fmla="*/ 503437 h 1720853"/>
              <a:gd name="connsiteX73" fmla="*/ 1716109 w 1716115"/>
              <a:gd name="connsiteY73" fmla="*/ 503523 h 1720853"/>
              <a:gd name="connsiteX74" fmla="*/ 1213978 w 1716115"/>
              <a:gd name="connsiteY74" fmla="*/ 0 h 1720853"/>
              <a:gd name="connsiteX75" fmla="*/ 1307422 w 1716115"/>
              <a:gd name="connsiteY75" fmla="*/ 0 h 1720853"/>
              <a:gd name="connsiteX76" fmla="*/ 1324414 w 1716115"/>
              <a:gd name="connsiteY76" fmla="*/ 0 h 1720853"/>
              <a:gd name="connsiteX77" fmla="*/ 1716115 w 1716115"/>
              <a:gd name="connsiteY77" fmla="*/ 392784 h 1720853"/>
              <a:gd name="connsiteX78" fmla="*/ 1716115 w 1716115"/>
              <a:gd name="connsiteY78" fmla="*/ 409821 h 1720853"/>
              <a:gd name="connsiteX79" fmla="*/ 1307422 w 1716115"/>
              <a:gd name="connsiteY79" fmla="*/ 0 h 1720853"/>
              <a:gd name="connsiteX80" fmla="*/ 1400775 w 1716115"/>
              <a:gd name="connsiteY80" fmla="*/ 0 h 1720853"/>
              <a:gd name="connsiteX81" fmla="*/ 1417762 w 1716115"/>
              <a:gd name="connsiteY81" fmla="*/ 0 h 1720853"/>
              <a:gd name="connsiteX82" fmla="*/ 1716109 w 1716115"/>
              <a:gd name="connsiteY82" fmla="*/ 299170 h 1720853"/>
              <a:gd name="connsiteX83" fmla="*/ 1716109 w 1716115"/>
              <a:gd name="connsiteY83" fmla="*/ 316207 h 1720853"/>
              <a:gd name="connsiteX84" fmla="*/ 1400775 w 1716115"/>
              <a:gd name="connsiteY84" fmla="*/ 0 h 1720853"/>
              <a:gd name="connsiteX85" fmla="*/ 1494133 w 1716115"/>
              <a:gd name="connsiteY85" fmla="*/ 0 h 1720853"/>
              <a:gd name="connsiteX86" fmla="*/ 1511120 w 1716115"/>
              <a:gd name="connsiteY86" fmla="*/ 0 h 1720853"/>
              <a:gd name="connsiteX87" fmla="*/ 1716109 w 1716115"/>
              <a:gd name="connsiteY87" fmla="*/ 205556 h 1720853"/>
              <a:gd name="connsiteX88" fmla="*/ 1716109 w 1716115"/>
              <a:gd name="connsiteY88" fmla="*/ 222592 h 1720853"/>
              <a:gd name="connsiteX89" fmla="*/ 1494133 w 1716115"/>
              <a:gd name="connsiteY89" fmla="*/ 0 h 17208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</a:cxnLst>
            <a:rect l="l" t="t" r="r" b="b"/>
            <a:pathLst>
              <a:path w="1716115" h="1720853">
                <a:moveTo>
                  <a:pt x="93358" y="0"/>
                </a:moveTo>
                <a:lnTo>
                  <a:pt x="110348" y="0"/>
                </a:lnTo>
                <a:cubicBezTo>
                  <a:pt x="110348" y="887874"/>
                  <a:pt x="830686" y="1610112"/>
                  <a:pt x="1716029" y="1610112"/>
                </a:cubicBezTo>
                <a:lnTo>
                  <a:pt x="1716029" y="1627151"/>
                </a:lnTo>
                <a:lnTo>
                  <a:pt x="1716115" y="1627237"/>
                </a:lnTo>
                <a:cubicBezTo>
                  <a:pt x="821334" y="1627237"/>
                  <a:pt x="93358" y="897252"/>
                  <a:pt x="93358" y="0"/>
                </a:cubicBezTo>
                <a:close/>
                <a:moveTo>
                  <a:pt x="0" y="0"/>
                </a:moveTo>
                <a:lnTo>
                  <a:pt x="16989" y="0"/>
                </a:lnTo>
                <a:cubicBezTo>
                  <a:pt x="16989" y="939499"/>
                  <a:pt x="779202" y="1703814"/>
                  <a:pt x="1716114" y="1703814"/>
                </a:cubicBezTo>
                <a:lnTo>
                  <a:pt x="1716114" y="1720853"/>
                </a:lnTo>
                <a:cubicBezTo>
                  <a:pt x="769850" y="1720853"/>
                  <a:pt x="0" y="948877"/>
                  <a:pt x="0" y="0"/>
                </a:cubicBezTo>
                <a:close/>
                <a:moveTo>
                  <a:pt x="186798" y="0"/>
                </a:moveTo>
                <a:lnTo>
                  <a:pt x="203788" y="0"/>
                </a:lnTo>
                <a:cubicBezTo>
                  <a:pt x="203788" y="836248"/>
                  <a:pt x="882254" y="1516501"/>
                  <a:pt x="1716109" y="1516501"/>
                </a:cubicBezTo>
                <a:lnTo>
                  <a:pt x="1716109" y="1533535"/>
                </a:lnTo>
                <a:cubicBezTo>
                  <a:pt x="872812" y="1533535"/>
                  <a:pt x="186798" y="845626"/>
                  <a:pt x="186798" y="0"/>
                </a:cubicBezTo>
                <a:close/>
                <a:moveTo>
                  <a:pt x="280155" y="0"/>
                </a:moveTo>
                <a:lnTo>
                  <a:pt x="297145" y="0"/>
                </a:lnTo>
                <a:cubicBezTo>
                  <a:pt x="297145" y="784537"/>
                  <a:pt x="933652" y="1422885"/>
                  <a:pt x="1716114" y="1422885"/>
                </a:cubicBezTo>
                <a:lnTo>
                  <a:pt x="1716114" y="1439924"/>
                </a:lnTo>
                <a:cubicBezTo>
                  <a:pt x="924300" y="1439924"/>
                  <a:pt x="280155" y="794001"/>
                  <a:pt x="280155" y="0"/>
                </a:cubicBezTo>
                <a:close/>
                <a:moveTo>
                  <a:pt x="373512" y="0"/>
                </a:moveTo>
                <a:lnTo>
                  <a:pt x="390502" y="0"/>
                </a:lnTo>
                <a:cubicBezTo>
                  <a:pt x="390502" y="732911"/>
                  <a:pt x="985135" y="1329184"/>
                  <a:pt x="1716029" y="1329184"/>
                </a:cubicBezTo>
                <a:lnTo>
                  <a:pt x="1716029" y="1346223"/>
                </a:lnTo>
                <a:lnTo>
                  <a:pt x="1716114" y="1346308"/>
                </a:lnTo>
                <a:cubicBezTo>
                  <a:pt x="975783" y="1346308"/>
                  <a:pt x="373512" y="742375"/>
                  <a:pt x="373512" y="0"/>
                </a:cubicBezTo>
                <a:close/>
                <a:moveTo>
                  <a:pt x="466953" y="0"/>
                </a:moveTo>
                <a:lnTo>
                  <a:pt x="483944" y="0"/>
                </a:lnTo>
                <a:cubicBezTo>
                  <a:pt x="483944" y="681286"/>
                  <a:pt x="1036704" y="1235573"/>
                  <a:pt x="1716110" y="1235573"/>
                </a:cubicBezTo>
                <a:lnTo>
                  <a:pt x="1716110" y="1252607"/>
                </a:lnTo>
                <a:cubicBezTo>
                  <a:pt x="1027347" y="1252607"/>
                  <a:pt x="466953" y="690664"/>
                  <a:pt x="466953" y="0"/>
                </a:cubicBezTo>
                <a:close/>
                <a:moveTo>
                  <a:pt x="560310" y="0"/>
                </a:moveTo>
                <a:lnTo>
                  <a:pt x="577297" y="0"/>
                </a:lnTo>
                <a:cubicBezTo>
                  <a:pt x="577297" y="629660"/>
                  <a:pt x="1088188" y="1141957"/>
                  <a:pt x="1716109" y="1141957"/>
                </a:cubicBezTo>
                <a:lnTo>
                  <a:pt x="1716109" y="1158991"/>
                </a:lnTo>
                <a:cubicBezTo>
                  <a:pt x="1078835" y="1158991"/>
                  <a:pt x="560310" y="639038"/>
                  <a:pt x="560310" y="0"/>
                </a:cubicBezTo>
                <a:close/>
                <a:moveTo>
                  <a:pt x="653668" y="0"/>
                </a:moveTo>
                <a:lnTo>
                  <a:pt x="670655" y="0"/>
                </a:lnTo>
                <a:cubicBezTo>
                  <a:pt x="670655" y="578035"/>
                  <a:pt x="1139586" y="1048255"/>
                  <a:pt x="1716029" y="1048255"/>
                </a:cubicBezTo>
                <a:lnTo>
                  <a:pt x="1716029" y="1065294"/>
                </a:lnTo>
                <a:lnTo>
                  <a:pt x="1716114" y="1065380"/>
                </a:lnTo>
                <a:cubicBezTo>
                  <a:pt x="1130319" y="1065380"/>
                  <a:pt x="653668" y="587499"/>
                  <a:pt x="653668" y="0"/>
                </a:cubicBezTo>
                <a:close/>
                <a:moveTo>
                  <a:pt x="747112" y="0"/>
                </a:moveTo>
                <a:lnTo>
                  <a:pt x="764104" y="0"/>
                </a:lnTo>
                <a:cubicBezTo>
                  <a:pt x="764104" y="526409"/>
                  <a:pt x="1191155" y="954644"/>
                  <a:pt x="1716115" y="954644"/>
                </a:cubicBezTo>
                <a:lnTo>
                  <a:pt x="1716115" y="971678"/>
                </a:lnTo>
                <a:cubicBezTo>
                  <a:pt x="1181802" y="971678"/>
                  <a:pt x="747112" y="535787"/>
                  <a:pt x="747112" y="0"/>
                </a:cubicBezTo>
                <a:close/>
                <a:moveTo>
                  <a:pt x="840465" y="0"/>
                </a:moveTo>
                <a:lnTo>
                  <a:pt x="857452" y="0"/>
                </a:lnTo>
                <a:cubicBezTo>
                  <a:pt x="857452" y="474783"/>
                  <a:pt x="1242638" y="861028"/>
                  <a:pt x="1716109" y="861028"/>
                </a:cubicBezTo>
                <a:lnTo>
                  <a:pt x="1716109" y="878062"/>
                </a:lnTo>
                <a:cubicBezTo>
                  <a:pt x="1233281" y="878062"/>
                  <a:pt x="840465" y="484162"/>
                  <a:pt x="840465" y="0"/>
                </a:cubicBezTo>
                <a:close/>
                <a:moveTo>
                  <a:pt x="933823" y="0"/>
                </a:moveTo>
                <a:lnTo>
                  <a:pt x="950810" y="0"/>
                </a:lnTo>
                <a:cubicBezTo>
                  <a:pt x="950810" y="423157"/>
                  <a:pt x="1294121" y="767327"/>
                  <a:pt x="1716114" y="767327"/>
                </a:cubicBezTo>
                <a:lnTo>
                  <a:pt x="1716114" y="784366"/>
                </a:lnTo>
                <a:lnTo>
                  <a:pt x="1716114" y="784451"/>
                </a:lnTo>
                <a:cubicBezTo>
                  <a:pt x="1284769" y="784451"/>
                  <a:pt x="933823" y="432536"/>
                  <a:pt x="933823" y="0"/>
                </a:cubicBezTo>
                <a:close/>
                <a:moveTo>
                  <a:pt x="1027262" y="0"/>
                </a:moveTo>
                <a:lnTo>
                  <a:pt x="1044254" y="0"/>
                </a:lnTo>
                <a:cubicBezTo>
                  <a:pt x="1044254" y="371532"/>
                  <a:pt x="1345685" y="673716"/>
                  <a:pt x="1716110" y="673716"/>
                </a:cubicBezTo>
                <a:lnTo>
                  <a:pt x="1716110" y="690750"/>
                </a:lnTo>
                <a:cubicBezTo>
                  <a:pt x="1336248" y="690750"/>
                  <a:pt x="1027262" y="380824"/>
                  <a:pt x="1027262" y="0"/>
                </a:cubicBezTo>
                <a:close/>
                <a:moveTo>
                  <a:pt x="1120625" y="0"/>
                </a:moveTo>
                <a:lnTo>
                  <a:pt x="1137612" y="0"/>
                </a:lnTo>
                <a:cubicBezTo>
                  <a:pt x="1137612" y="319820"/>
                  <a:pt x="1397088" y="580100"/>
                  <a:pt x="1716115" y="580100"/>
                </a:cubicBezTo>
                <a:lnTo>
                  <a:pt x="1716115" y="597134"/>
                </a:lnTo>
                <a:cubicBezTo>
                  <a:pt x="1387736" y="597134"/>
                  <a:pt x="1120625" y="329285"/>
                  <a:pt x="1120625" y="0"/>
                </a:cubicBezTo>
                <a:close/>
                <a:moveTo>
                  <a:pt x="1213978" y="0"/>
                </a:moveTo>
                <a:lnTo>
                  <a:pt x="1230965" y="0"/>
                </a:lnTo>
                <a:cubicBezTo>
                  <a:pt x="1230965" y="268195"/>
                  <a:pt x="1448571" y="486398"/>
                  <a:pt x="1716109" y="486398"/>
                </a:cubicBezTo>
                <a:lnTo>
                  <a:pt x="1716109" y="503437"/>
                </a:lnTo>
                <a:lnTo>
                  <a:pt x="1716109" y="503523"/>
                </a:lnTo>
                <a:cubicBezTo>
                  <a:pt x="1439214" y="503523"/>
                  <a:pt x="1213978" y="277659"/>
                  <a:pt x="1213978" y="0"/>
                </a:cubicBezTo>
                <a:close/>
                <a:moveTo>
                  <a:pt x="1307422" y="0"/>
                </a:moveTo>
                <a:lnTo>
                  <a:pt x="1324414" y="0"/>
                </a:lnTo>
                <a:cubicBezTo>
                  <a:pt x="1324414" y="216569"/>
                  <a:pt x="1500141" y="392784"/>
                  <a:pt x="1716115" y="392784"/>
                </a:cubicBezTo>
                <a:lnTo>
                  <a:pt x="1716115" y="409821"/>
                </a:lnTo>
                <a:cubicBezTo>
                  <a:pt x="1490703" y="409821"/>
                  <a:pt x="1307422" y="225948"/>
                  <a:pt x="1307422" y="0"/>
                </a:cubicBezTo>
                <a:close/>
                <a:moveTo>
                  <a:pt x="1400775" y="0"/>
                </a:moveTo>
                <a:lnTo>
                  <a:pt x="1417762" y="0"/>
                </a:lnTo>
                <a:cubicBezTo>
                  <a:pt x="1417762" y="164944"/>
                  <a:pt x="1551619" y="299170"/>
                  <a:pt x="1716109" y="299170"/>
                </a:cubicBezTo>
                <a:lnTo>
                  <a:pt x="1716109" y="316207"/>
                </a:lnTo>
                <a:cubicBezTo>
                  <a:pt x="1542266" y="316207"/>
                  <a:pt x="1400775" y="174322"/>
                  <a:pt x="1400775" y="0"/>
                </a:cubicBezTo>
                <a:close/>
                <a:moveTo>
                  <a:pt x="1494133" y="0"/>
                </a:moveTo>
                <a:lnTo>
                  <a:pt x="1511120" y="0"/>
                </a:lnTo>
                <a:cubicBezTo>
                  <a:pt x="1511120" y="113318"/>
                  <a:pt x="1603017" y="205556"/>
                  <a:pt x="1716109" y="205556"/>
                </a:cubicBezTo>
                <a:lnTo>
                  <a:pt x="1716109" y="222592"/>
                </a:lnTo>
                <a:cubicBezTo>
                  <a:pt x="1593750" y="222592"/>
                  <a:pt x="1494133" y="122783"/>
                  <a:pt x="1494133" y="0"/>
                </a:cubicBezTo>
                <a:close/>
              </a:path>
            </a:pathLst>
          </a:custGeom>
          <a:solidFill>
            <a:schemeClr val="bg1">
              <a:alpha val="99000"/>
            </a:schemeClr>
          </a:solidFill>
          <a:ln w="472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5" name="Image 5">
            <a:extLst>
              <a:ext uri="{FF2B5EF4-FFF2-40B4-BE49-F238E27FC236}">
                <a16:creationId xmlns:a16="http://schemas.microsoft.com/office/drawing/2014/main" id="{D9D7EB49-4BC9-040F-C4CC-5771C5FB31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5568" y="3440504"/>
            <a:ext cx="3443288" cy="3448050"/>
          </a:xfrm>
          <a:custGeom>
            <a:avLst/>
            <a:gdLst>
              <a:gd name="connsiteX0" fmla="*/ 1721644 w 3443288"/>
              <a:gd name="connsiteY0" fmla="*/ 3448051 h 3448050"/>
              <a:gd name="connsiteX1" fmla="*/ 3443288 w 3443288"/>
              <a:gd name="connsiteY1" fmla="*/ 1724025 h 3448050"/>
              <a:gd name="connsiteX2" fmla="*/ 1721644 w 3443288"/>
              <a:gd name="connsiteY2" fmla="*/ 0 h 3448050"/>
              <a:gd name="connsiteX3" fmla="*/ 0 w 3443288"/>
              <a:gd name="connsiteY3" fmla="*/ 1724025 h 3448050"/>
              <a:gd name="connsiteX4" fmla="*/ 1721644 w 3443288"/>
              <a:gd name="connsiteY4" fmla="*/ 3448051 h 3448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3288" h="3448050">
                <a:moveTo>
                  <a:pt x="1721644" y="3448051"/>
                </a:moveTo>
                <a:cubicBezTo>
                  <a:pt x="2672482" y="3448051"/>
                  <a:pt x="3443288" y="2676178"/>
                  <a:pt x="3443288" y="1724025"/>
                </a:cubicBezTo>
                <a:cubicBezTo>
                  <a:pt x="3443288" y="771873"/>
                  <a:pt x="2672482" y="0"/>
                  <a:pt x="1721644" y="0"/>
                </a:cubicBezTo>
                <a:cubicBezTo>
                  <a:pt x="770806" y="0"/>
                  <a:pt x="0" y="771873"/>
                  <a:pt x="0" y="1724025"/>
                </a:cubicBezTo>
                <a:cubicBezTo>
                  <a:pt x="0" y="2676178"/>
                  <a:pt x="770806" y="3448051"/>
                  <a:pt x="1721644" y="3448051"/>
                </a:cubicBezTo>
                <a:close/>
              </a:path>
            </a:pathLst>
          </a:custGeom>
          <a:solidFill>
            <a:schemeClr val="accent6"/>
          </a:solidFill>
          <a:ln w="4756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pic>
        <p:nvPicPr>
          <p:cNvPr id="17" name="Image 6">
            <a:extLst>
              <a:ext uri="{FF2B5EF4-FFF2-40B4-BE49-F238E27FC236}">
                <a16:creationId xmlns:a16="http://schemas.microsoft.com/office/drawing/2014/main" id="{3CE04498-C285-EFB8-340C-1A0640781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1718457" y="3440504"/>
            <a:ext cx="1719263" cy="1724025"/>
          </a:xfrm>
          <a:prstGeom prst="rect">
            <a:avLst/>
          </a:prstGeom>
        </p:spPr>
      </p:pic>
      <p:sp>
        <p:nvSpPr>
          <p:cNvPr id="18" name="Title 19">
            <a:extLst>
              <a:ext uri="{FF2B5EF4-FFF2-40B4-BE49-F238E27FC236}">
                <a16:creationId xmlns:a16="http://schemas.microsoft.com/office/drawing/2014/main" id="{9CBE0ADC-7FA0-F7E3-96EF-BBACB6A9076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685032" y="755374"/>
            <a:ext cx="7740995" cy="1500145"/>
          </a:xfrm>
        </p:spPr>
        <p:txBody>
          <a:bodyPr>
            <a:noAutofit/>
          </a:bodyPr>
          <a:lstStyle>
            <a:lvl1pPr algn="l">
              <a:lnSpc>
                <a:spcPct val="100000"/>
              </a:lnSpc>
              <a:defRPr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9" name="Content Placeholder 3">
            <a:extLst>
              <a:ext uri="{FF2B5EF4-FFF2-40B4-BE49-F238E27FC236}">
                <a16:creationId xmlns:a16="http://schemas.microsoft.com/office/drawing/2014/main" id="{0F9C0517-D83A-CC55-35B8-B2F990C96D30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3685032" y="2305215"/>
            <a:ext cx="3741928" cy="4306380"/>
          </a:xfrm>
        </p:spPr>
        <p:txBody>
          <a:bodyPr lIns="45720" rIns="45720" bIns="45720">
            <a:normAutofit/>
          </a:bodyPr>
          <a:lstStyle>
            <a:lvl1pPr>
              <a:defRPr sz="1500"/>
            </a:lvl1pPr>
            <a:lvl2pPr>
              <a:defRPr sz="13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0" name="Content Placeholder 5">
            <a:extLst>
              <a:ext uri="{FF2B5EF4-FFF2-40B4-BE49-F238E27FC236}">
                <a16:creationId xmlns:a16="http://schemas.microsoft.com/office/drawing/2014/main" id="{CF8BFBBE-0EAE-B647-2648-A5FB0094BF6B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7684539" y="2305215"/>
            <a:ext cx="3741928" cy="4306380"/>
          </a:xfrm>
        </p:spPr>
        <p:txBody>
          <a:bodyPr lIns="45720" rIns="45720" bIns="45720">
            <a:normAutofit/>
          </a:bodyPr>
          <a:lstStyle>
            <a:lvl1pPr>
              <a:defRPr sz="1500"/>
            </a:lvl1pPr>
            <a:lvl2pPr>
              <a:defRPr sz="13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5083212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C6B5F91-ABF5-D0B6-E43F-40CEDC3A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0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52D64F1-27B6-A1E5-4F44-A6029FAB30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 flipV="1">
            <a:off x="9949173" y="4755034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US" dirty="0"/>
              <a:t>Click to add title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186844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>
            <a:extLst>
              <a:ext uri="{FF2B5EF4-FFF2-40B4-BE49-F238E27FC236}">
                <a16:creationId xmlns:a16="http://schemas.microsoft.com/office/drawing/2014/main" id="{A626DE4B-D4E5-B36A-89FA-7C0E87AFC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0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95243571-BE64-3777-F992-88FC43A605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 flipV="1">
            <a:off x="9949173" y="4755034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118286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DFAE2CB-0EAD-E788-FCB7-FB12F69391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 flipV="1">
            <a:off x="9949173" y="4755034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770215" y="741458"/>
            <a:ext cx="3932237" cy="1524662"/>
          </a:xfrm>
        </p:spPr>
        <p:txBody>
          <a:bodyPr anchor="b"/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770215" y="2301902"/>
            <a:ext cx="3932237" cy="356708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5183187" y="741459"/>
            <a:ext cx="6242839" cy="511959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4500552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AA6B609-D718-DB49-892F-7E49376CC9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 flipV="1">
            <a:off x="9949173" y="4755034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760938" y="755373"/>
            <a:ext cx="4011087" cy="1480931"/>
          </a:xfrm>
        </p:spPr>
        <p:txBody>
          <a:bodyPr anchor="b"/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760938" y="2286001"/>
            <a:ext cx="401108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 hasCustomPrompt="1"/>
          </p:nvPr>
        </p:nvSpPr>
        <p:spPr>
          <a:xfrm>
            <a:off x="5262700" y="987425"/>
            <a:ext cx="6172200" cy="4873625"/>
          </a:xfrm>
        </p:spPr>
        <p:txBody>
          <a:bodyPr anchor="t">
            <a:normAutofit/>
          </a:bodyPr>
          <a:lstStyle>
            <a:lvl1pPr marL="0" indent="0" algn="ctr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2346700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0938" y="457200"/>
            <a:ext cx="3200400" cy="244502"/>
          </a:xfrm>
          <a:prstGeom prst="rect">
            <a:avLst/>
          </a:prstGeom>
        </p:spPr>
        <p:txBody>
          <a:bodyPr vert="horz" lIns="0" tIns="45720" rIns="0" bIns="45720" rtlCol="0" anchor="ctr"/>
          <a:lstStyle>
            <a:lvl1pPr algn="l">
              <a:defRPr sz="120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38475" y="457199"/>
            <a:ext cx="987552" cy="244503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lvl1pPr algn="r">
              <a:defRPr sz="120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58952" y="731520"/>
            <a:ext cx="10671048" cy="1362057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2103120"/>
            <a:ext cx="10671048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8334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63" r:id="rId2"/>
    <p:sldLayoutId id="2147483652" r:id="rId3"/>
    <p:sldLayoutId id="2147483653" r:id="rId4"/>
    <p:sldLayoutId id="2147483664" r:id="rId5"/>
    <p:sldLayoutId id="2147483667" r:id="rId6"/>
    <p:sldLayoutId id="2147483668" r:id="rId7"/>
    <p:sldLayoutId id="2147483669" r:id="rId8"/>
    <p:sldLayoutId id="2147483673" r:id="rId9"/>
    <p:sldLayoutId id="2147483670" r:id="rId10"/>
    <p:sldLayoutId id="2147483671" r:id="rId11"/>
    <p:sldLayoutId id="2147483655" r:id="rId12"/>
    <p:sldLayoutId id="2147483674" r:id="rId13"/>
    <p:sldLayoutId id="2147483675" r:id="rId14"/>
    <p:sldLayoutId id="2147483676" r:id="rId15"/>
    <p:sldLayoutId id="2147483654" r:id="rId16"/>
    <p:sldLayoutId id="2147483656" r:id="rId17"/>
    <p:sldLayoutId id="2147483657" r:id="rId18"/>
    <p:sldLayoutId id="2147483658" r:id="rId19"/>
    <p:sldLayoutId id="2147483659" r:id="rId20"/>
  </p:sldLayoutIdLst>
  <p:hf hdr="0"/>
  <p:txStyles>
    <p:titleStyle>
      <a:lvl1pPr algn="ctr" defTabSz="914400" rtl="0" eaLnBrk="1" latinLnBrk="0" hangingPunct="1">
        <a:lnSpc>
          <a:spcPts val="4875"/>
        </a:lnSpc>
        <a:spcBef>
          <a:spcPct val="0"/>
        </a:spcBef>
        <a:buNone/>
        <a:defRPr sz="4400" b="1" kern="1200" cap="all" baseline="0">
          <a:solidFill>
            <a:schemeClr val="accent6"/>
          </a:solidFill>
          <a:latin typeface="+mj-lt"/>
          <a:ea typeface="+mj-ea"/>
          <a:cs typeface="+mj-cs"/>
        </a:defRPr>
      </a:lvl1pPr>
    </p:titleStyle>
    <p:bodyStyle>
      <a:lvl1pPr marL="347472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2800" kern="1200">
          <a:solidFill>
            <a:schemeClr val="accent6"/>
          </a:solidFill>
          <a:latin typeface="+mn-lt"/>
          <a:ea typeface="+mn-ea"/>
          <a:cs typeface="+mn-cs"/>
        </a:defRPr>
      </a:lvl1pPr>
      <a:lvl2pPr marL="685800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2400" kern="1200">
          <a:solidFill>
            <a:schemeClr val="accent6"/>
          </a:solidFill>
          <a:latin typeface="+mn-lt"/>
          <a:ea typeface="+mn-ea"/>
          <a:cs typeface="+mn-cs"/>
        </a:defRPr>
      </a:lvl2pPr>
      <a:lvl3pPr marL="1143000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2000" kern="1200">
          <a:solidFill>
            <a:schemeClr val="accent6"/>
          </a:solidFill>
          <a:latin typeface="+mn-lt"/>
          <a:ea typeface="+mn-ea"/>
          <a:cs typeface="+mn-cs"/>
        </a:defRPr>
      </a:lvl3pPr>
      <a:lvl4pPr marL="1600200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1800" kern="1200">
          <a:solidFill>
            <a:schemeClr val="accent6"/>
          </a:solidFill>
          <a:latin typeface="+mn-lt"/>
          <a:ea typeface="+mn-ea"/>
          <a:cs typeface="+mn-cs"/>
        </a:defRPr>
      </a:lvl4pPr>
      <a:lvl5pPr marL="2057400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1800" kern="1200">
          <a:solidFill>
            <a:schemeClr val="accent6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tmp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uowtsd-my.sharepoint.com/:v:/g/personal/2014305_student_uwtsd_ac_uk/Ed6ZgPT7daRBlkM-uQmIKj8BEMMvUbyZdP9T9Tg_0pjIDg?e=9MSJx7&amp;nav=eyJyZWZlcnJhbEluZm8iOnsicmVmZXJyYWxBcHAiOiJTdHJlYW1XZWJBcHAiLCJyZWZlcnJhbFZpZXciOiJTaGFyZURpYWxvZyIsInJlZmVycmFsQXBwUGxhdGZvcm0iOiJXZWIiLCJyZWZlcnJhbE1vZGUiOiJ2aWV3In19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860D9-9D47-C0BB-B2B4-4B6F2B36CF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9550" y="1284889"/>
            <a:ext cx="12058650" cy="1282976"/>
          </a:xfrm>
        </p:spPr>
        <p:txBody>
          <a:bodyPr/>
          <a:lstStyle/>
          <a:p>
            <a:pPr>
              <a:lnSpc>
                <a:spcPct val="100000"/>
              </a:lnSpc>
            </a:pPr>
            <a:br>
              <a:rPr lang="en-US" sz="3200" dirty="0"/>
            </a:br>
            <a:br>
              <a:rPr lang="en-US" sz="3200" dirty="0"/>
            </a:br>
            <a:br>
              <a:rPr lang="en-US" sz="3200" dirty="0"/>
            </a:br>
            <a:br>
              <a:rPr lang="en-US" sz="3200" dirty="0"/>
            </a:br>
            <a:br>
              <a:rPr lang="en-US" sz="3200" dirty="0"/>
            </a:br>
            <a:br>
              <a:rPr lang="en-US" sz="3200" dirty="0"/>
            </a:br>
            <a:r>
              <a:rPr lang="en-US" sz="3200" dirty="0"/>
              <a:t>Multilingualism &amp; Language Awareness at        Diversity Hotel &amp; Spa London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C1060B-300F-3CE3-E5AA-D8E29791C96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49496" y="3191429"/>
            <a:ext cx="3493008" cy="1644724"/>
          </a:xfrm>
        </p:spPr>
        <p:txBody>
          <a:bodyPr/>
          <a:lstStyle/>
          <a:p>
            <a:r>
              <a:rPr lang="en-US" dirty="0"/>
              <a:t>NAME: CONSTANTIN BOGDAN RUSU</a:t>
            </a:r>
          </a:p>
          <a:p>
            <a:r>
              <a:rPr lang="en-US" dirty="0"/>
              <a:t>MODULE: FOREIGN LANGUAGES (BMIH5003)</a:t>
            </a:r>
          </a:p>
          <a:p>
            <a:r>
              <a:rPr lang="en-US" dirty="0"/>
              <a:t>LECTURER: LISA-MARIE BASSLER ​</a:t>
            </a: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4FEFC4C-1CC5-483B-B13F-85550C06E0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119" y="-95250"/>
            <a:ext cx="2184512" cy="89539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0694440-1661-2697-CEB7-308BF07E608F}"/>
              </a:ext>
            </a:extLst>
          </p:cNvPr>
          <p:cNvSpPr txBox="1"/>
          <p:nvPr/>
        </p:nvSpPr>
        <p:spPr>
          <a:xfrm>
            <a:off x="4678326" y="917208"/>
            <a:ext cx="26794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4"/>
              </a:rPr>
              <a:t>PRESENTATION LINK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15684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BF8A98-E1B5-408D-AC71-F4250B1294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ED0FFF-2258-4617-9DBA-8C7FED48B8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/>
              <a:t>Welcome to today’s presentation. I will discuss multiculturism in the hospitality by looking at how language influences communication in a hotel set up. </a:t>
            </a:r>
          </a:p>
          <a:p>
            <a:r>
              <a:rPr lang="en-US" dirty="0"/>
              <a:t>In today's ever-globalizing hospitality industry, language skills are an asset and fundamental requirement for delivering exceptional service.</a:t>
            </a:r>
          </a:p>
          <a:p>
            <a:r>
              <a:rPr lang="en-US" dirty="0"/>
              <a:t>I will explore these benefits within the context of the Romanian language.</a:t>
            </a:r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5B5459A-D884-462E-AE80-012952E719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93281" y="89452"/>
            <a:ext cx="499872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80408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F55629B-05E9-47D8-9C45-427E9DCCC2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36386" y="0"/>
            <a:ext cx="4755614" cy="685800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EDB7C3C-0AD6-43BC-90C7-8E43FEC0FF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5421" y="89452"/>
            <a:ext cx="11171103" cy="2580596"/>
          </a:xfrm>
        </p:spPr>
        <p:txBody>
          <a:bodyPr/>
          <a:lstStyle/>
          <a:p>
            <a:r>
              <a:rPr lang="en-US" dirty="0"/>
              <a:t>where the Language Choice – Romania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F64B14-900F-4A3A-928A-1352B0C7B4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spoken across Romania and Moldova ( Crînganu, 2022.p.37).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Romanian is used globally.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International guests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62317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46971-63B5-4CC7-B60B-B70589295A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539" y="397925"/>
            <a:ext cx="11754997" cy="2580596"/>
          </a:xfrm>
        </p:spPr>
        <p:txBody>
          <a:bodyPr/>
          <a:lstStyle/>
          <a:p>
            <a:r>
              <a:rPr lang="en-US" dirty="0"/>
              <a:t>Politeness in Business Context when using Romania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FE62A-3286-4D44-BAE9-294C9926D8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7451" y="2770632"/>
            <a:ext cx="6245829" cy="3122168"/>
          </a:xfrm>
        </p:spPr>
        <p:txBody>
          <a:bodyPr>
            <a:normAutofit/>
          </a:bodyPr>
          <a:lstStyle/>
          <a:p>
            <a:pPr marL="285750" marR="0" indent="-28575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dirty="0"/>
              <a:t>Politeness in valued </a:t>
            </a:r>
          </a:p>
          <a:p>
            <a:pPr marL="285750" marR="0" indent="-28575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dirty="0"/>
              <a:t>"Bună ziua" (Hello) </a:t>
            </a:r>
          </a:p>
          <a:p>
            <a:pPr marL="285750" marR="0" indent="-28575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dirty="0"/>
              <a:t>"Vă rog" (Please).</a:t>
            </a:r>
          </a:p>
          <a:p>
            <a:pPr marL="285750" marR="0" indent="-28575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dirty="0"/>
              <a:t>Outstanding services  (Ferenčík and Bariová, 2023, p.57)</a:t>
            </a:r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FBA663E-2253-4238-947C-32878679EA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93280" y="2236424"/>
            <a:ext cx="5247116" cy="4621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82500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C1E0A2-0E83-466E-BBA4-9584EBFA09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3735" y="-615628"/>
            <a:ext cx="11004530" cy="2580596"/>
          </a:xfrm>
        </p:spPr>
        <p:txBody>
          <a:bodyPr/>
          <a:lstStyle/>
          <a:p>
            <a:r>
              <a:rPr lang="en-US" dirty="0"/>
              <a:t>Language and Hotel Industry.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D74597-94D6-4558-8148-948FD3807A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5891" y="2679492"/>
            <a:ext cx="4912201" cy="2850975"/>
          </a:xfr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</p:spPr>
        <p:txBody>
          <a:bodyPr>
            <a:normAutofit fontScale="85000" lnSpcReduction="1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Extending a warm welcome to international guests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Assisting with reservations and inquiries (Avagyan, 2022).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Enhanced guest satisfaction and loyalty (</a:t>
            </a:r>
            <a:r>
              <a:rPr lang="en-US" dirty="0" err="1"/>
              <a:t>Pietrzyk-Kowalec</a:t>
            </a:r>
            <a:r>
              <a:rPr lang="en-US" dirty="0"/>
              <a:t>, 2023, p. 1-8).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63A17EF-956D-44E5-8759-4DBE565650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54586" y="2432335"/>
            <a:ext cx="5167371" cy="336932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</p:pic>
    </p:spTree>
    <p:extLst>
      <p:ext uri="{BB962C8B-B14F-4D97-AF65-F5344CB8AC3E}">
        <p14:creationId xmlns:p14="http://schemas.microsoft.com/office/powerpoint/2010/main" val="4600990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CA57BAC-27BB-4912-92B8-BA5558C53F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89773" y="0"/>
            <a:ext cx="4502227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83F7D2E-080D-DBDD-73C4-3C38A2B779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7455" y="-1612920"/>
            <a:ext cx="12404993" cy="2627313"/>
          </a:xfrm>
        </p:spPr>
        <p:txBody>
          <a:bodyPr/>
          <a:lstStyle/>
          <a:p>
            <a:r>
              <a:rPr lang="en-US" dirty="0"/>
              <a:t>Summary AND CALL TO ACTION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F7F20BE-640F-EFAB-3A43-2AA146DB42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438475" y="457199"/>
            <a:ext cx="987552" cy="244503"/>
          </a:xfrm>
        </p:spPr>
        <p:txBody>
          <a:bodyPr/>
          <a:lstStyle/>
          <a:p>
            <a:fld id="{48F63A3B-78C7-47BE-AE5E-E10140E04643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E8FDE3-DBA4-6A04-C75D-E56FE92EF3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5039" y="1782716"/>
            <a:ext cx="6897109" cy="1893217"/>
          </a:xfrm>
        </p:spPr>
        <p:txBody>
          <a:bodyPr>
            <a:noAutofit/>
          </a:bodyPr>
          <a:lstStyle/>
          <a:p>
            <a:r>
              <a:rPr lang="en-US" sz="2400" dirty="0"/>
              <a:t>Embracing language learning is the key to unlocking international excellence (</a:t>
            </a:r>
            <a:r>
              <a:rPr lang="en-US" sz="2400" dirty="0" err="1"/>
              <a:t>Piquemal</a:t>
            </a:r>
            <a:r>
              <a:rPr lang="en-US" sz="2400" dirty="0"/>
              <a:t> et al., 2023, p.47). This is because our clientele is diverse, and language serves as the bridge.</a:t>
            </a:r>
          </a:p>
          <a:p>
            <a:r>
              <a:rPr lang="en-US" sz="2400" dirty="0"/>
              <a:t>Therefore, we strongly encourage all our staff to enhance their language skills, as this directly contributes to the creation of memorable guest experiences. </a:t>
            </a:r>
          </a:p>
          <a:p>
            <a:r>
              <a:rPr lang="en-US" sz="2400" dirty="0"/>
              <a:t>Let us embark on this shared journey toward providing the best service possible.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948181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B23943-76D6-4CCD-A5B2-AB3F783D85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2100" y="-986682"/>
            <a:ext cx="6527800" cy="2628053"/>
          </a:xfrm>
        </p:spPr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680C3F-DF61-4576-9105-18E1136D3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1BED220-60CB-4F94-9967-FD464A8406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0966" y="1848817"/>
            <a:ext cx="9783529" cy="1808783"/>
          </a:xfrm>
        </p:spPr>
        <p:txBody>
          <a:bodyPr>
            <a:noAutofit/>
          </a:bodyPr>
          <a:lstStyle/>
          <a:p>
            <a:pPr marL="457200" marR="0" indent="-457200">
              <a:spcBef>
                <a:spcPts val="0"/>
              </a:spcBef>
              <a:spcAft>
                <a:spcPts val="800"/>
              </a:spcAft>
            </a:pPr>
            <a:r>
              <a:rPr lang="en-US" sz="2000" dirty="0">
                <a:solidFill>
                  <a:srgbClr val="22222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Avagyan, A.A., 2022. Towards Creating A Multilingual Dictionary Of Tourist Terms. </a:t>
            </a:r>
            <a:r>
              <a:rPr lang="en-US" sz="2000" i="1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Сервис</a:t>
            </a:r>
            <a:r>
              <a:rPr lang="en-US" sz="20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plus</a:t>
            </a:r>
            <a:r>
              <a:rPr lang="en-US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20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16</a:t>
            </a:r>
            <a:r>
              <a:rPr lang="en-US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(1), pp.25-32.</a:t>
            </a:r>
          </a:p>
          <a:p>
            <a:pPr marL="457200" marR="0" indent="-457200">
              <a:spcBef>
                <a:spcPts val="0"/>
              </a:spcBef>
              <a:spcAft>
                <a:spcPts val="800"/>
              </a:spcAft>
            </a:pPr>
            <a:r>
              <a:rPr lang="en-US" sz="2000" dirty="0">
                <a:solidFill>
                  <a:srgbClr val="22222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Crînganu, N., 2022. Evaluation Of Skills In Romanian Language And Literature. </a:t>
            </a:r>
            <a:r>
              <a:rPr lang="en-US" sz="2000" i="1" dirty="0">
                <a:solidFill>
                  <a:srgbClr val="22222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Literary Discourse Today. Dialogue And Multiculturalism</a:t>
            </a:r>
            <a:r>
              <a:rPr lang="en-US" sz="2000" dirty="0">
                <a:solidFill>
                  <a:srgbClr val="22222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p.37.</a:t>
            </a:r>
            <a:endParaRPr lang="en-US" sz="20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marR="0" indent="-457200">
              <a:spcBef>
                <a:spcPts val="0"/>
              </a:spcBef>
              <a:spcAft>
                <a:spcPts val="800"/>
              </a:spcAft>
            </a:pPr>
            <a:r>
              <a:rPr lang="en-US" sz="2000" dirty="0">
                <a:solidFill>
                  <a:srgbClr val="22222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Ferenčík, M. and Bariová, D., 2023. Managing multilingualism in a tourist area during the COVID-19 pandemic. </a:t>
            </a:r>
            <a:r>
              <a:rPr lang="en-US" sz="20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Journal of Pragmatics</a:t>
            </a:r>
            <a:r>
              <a:rPr lang="en-US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20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210</a:t>
            </a:r>
            <a:r>
              <a:rPr lang="en-US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pp.52-70.</a:t>
            </a:r>
          </a:p>
          <a:p>
            <a:pPr marL="457200" marR="0" indent="-457200">
              <a:spcBef>
                <a:spcPts val="0"/>
              </a:spcBef>
              <a:spcAft>
                <a:spcPts val="800"/>
              </a:spcAft>
            </a:pPr>
            <a:r>
              <a:rPr lang="en-US" sz="2000" dirty="0">
                <a:solidFill>
                  <a:srgbClr val="22222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Ferenčík, M. and Bariová, D., 2023. Managing multilingualism in a tourist area during the COVID-19 pandemic. </a:t>
            </a:r>
            <a:r>
              <a:rPr lang="en-US" sz="20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Journal of Pragmatics</a:t>
            </a:r>
            <a:r>
              <a:rPr lang="en-US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20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210</a:t>
            </a:r>
            <a:r>
              <a:rPr lang="en-US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pp.52-70.</a:t>
            </a:r>
          </a:p>
          <a:p>
            <a:pPr marL="457200" marR="0" indent="-457200">
              <a:spcBef>
                <a:spcPts val="0"/>
              </a:spcBef>
              <a:spcAft>
                <a:spcPts val="800"/>
              </a:spcAft>
            </a:pPr>
            <a:r>
              <a:rPr lang="en-US" sz="2000" dirty="0" err="1">
                <a:solidFill>
                  <a:srgbClr val="22222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Pietrzyk-Kowalec</a:t>
            </a:r>
            <a:r>
              <a:rPr lang="en-US" sz="2000" dirty="0">
                <a:solidFill>
                  <a:srgbClr val="22222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P., 2023, August. Multilingualism and the Job Market in the European Union: A Comprehensive Analysis. In </a:t>
            </a:r>
            <a:r>
              <a:rPr lang="en-US" sz="20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Proceedings of The World Conference on Education and Teaching</a:t>
            </a:r>
            <a:r>
              <a:rPr lang="en-US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 (Vol. 2, No. 1, pp. 1-8).</a:t>
            </a:r>
          </a:p>
          <a:p>
            <a:pPr marL="457200" marR="0" indent="-457200">
              <a:spcBef>
                <a:spcPts val="0"/>
              </a:spcBef>
              <a:spcAft>
                <a:spcPts val="800"/>
              </a:spcAft>
            </a:pPr>
            <a:r>
              <a:rPr lang="en-US" sz="2000" dirty="0" err="1">
                <a:solidFill>
                  <a:srgbClr val="22222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Piquemal</a:t>
            </a:r>
            <a:r>
              <a:rPr lang="en-US" sz="2000" dirty="0">
                <a:solidFill>
                  <a:srgbClr val="22222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N., </a:t>
            </a:r>
            <a:r>
              <a:rPr lang="en-US" sz="2000" dirty="0" err="1">
                <a:solidFill>
                  <a:srgbClr val="22222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Zellama</a:t>
            </a:r>
            <a:r>
              <a:rPr lang="en-US" sz="2000" dirty="0">
                <a:solidFill>
                  <a:srgbClr val="22222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F., </a:t>
            </a:r>
            <a:r>
              <a:rPr lang="en-US" sz="2000" dirty="0" err="1">
                <a:solidFill>
                  <a:srgbClr val="22222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Sall</a:t>
            </a:r>
            <a:r>
              <a:rPr lang="en-US" sz="2000" dirty="0">
                <a:solidFill>
                  <a:srgbClr val="22222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L. and Bolivar, B., 2023. Multicultural hospitality and immigration in Winnipeg, Manitoba: Host–guest dynamics. </a:t>
            </a:r>
            <a:r>
              <a:rPr lang="en-US" sz="20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Hospitality &amp; Society</a:t>
            </a:r>
            <a:r>
              <a:rPr lang="en-US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20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13</a:t>
            </a:r>
            <a:r>
              <a:rPr lang="en-US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(1), pp.41-62.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7482518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0AB426-5B7C-607E-D413-5D2C9495CC0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65001" y="1554875"/>
            <a:ext cx="4550664" cy="2453773"/>
          </a:xfrm>
        </p:spPr>
        <p:txBody>
          <a:bodyPr/>
          <a:lstStyle/>
          <a:p>
            <a:r>
              <a:rPr lang="en-US" dirty="0"/>
              <a:t>THANK YOU </a:t>
            </a:r>
          </a:p>
        </p:txBody>
      </p:sp>
    </p:spTree>
    <p:extLst>
      <p:ext uri="{BB962C8B-B14F-4D97-AF65-F5344CB8AC3E}">
        <p14:creationId xmlns:p14="http://schemas.microsoft.com/office/powerpoint/2010/main" val="1003962426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Custom 13">
      <a:dk1>
        <a:srgbClr val="000000"/>
      </a:dk1>
      <a:lt1>
        <a:srgbClr val="FDFAF6"/>
      </a:lt1>
      <a:dk2>
        <a:srgbClr val="44546A"/>
      </a:dk2>
      <a:lt2>
        <a:srgbClr val="E7E6E6"/>
      </a:lt2>
      <a:accent1>
        <a:srgbClr val="F5CDCE"/>
      </a:accent1>
      <a:accent2>
        <a:srgbClr val="DE8C8C"/>
      </a:accent2>
      <a:accent3>
        <a:srgbClr val="AAC3E8"/>
      </a:accent3>
      <a:accent4>
        <a:srgbClr val="D2D592"/>
      </a:accent4>
      <a:accent5>
        <a:srgbClr val="CCBE89"/>
      </a:accent5>
      <a:accent6>
        <a:srgbClr val="1F2C8F"/>
      </a:accent6>
      <a:hlink>
        <a:srgbClr val="1F2C8F"/>
      </a:hlink>
      <a:folHlink>
        <a:srgbClr val="AAC3E9"/>
      </a:folHlink>
    </a:clrScheme>
    <a:fontScheme name="Custom 22">
      <a:majorFont>
        <a:latin typeface="Arial Black"/>
        <a:ea typeface=""/>
        <a:cs typeface=""/>
      </a:majorFont>
      <a:minorFont>
        <a:latin typeface="Sabon Next LT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eometric color block_Win32_LW_V5" id="{4FE3E7F2-DE97-43FB-9854-C2719499B15F}" vid="{37DF82F1-E382-44D9-A149-92ACBBF7054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4D542F6-3184-4387-BE39-8DA735EB5504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5117FA41-AE03-4A0A-A9B0-817CABD0947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2D6F65D-59DB-459C-812A-E954DE5F051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{9AA1A903-D30F-4806-89DC-293CA0C5C5CA}tf78438558_win32</Template>
  <TotalTime>66</TotalTime>
  <Words>690</Words>
  <Application>Microsoft Office PowerPoint</Application>
  <PresentationFormat>Widescreen</PresentationFormat>
  <Paragraphs>45</Paragraphs>
  <Slides>8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Arial Black</vt:lpstr>
      <vt:lpstr>Calibri</vt:lpstr>
      <vt:lpstr>Sabon Next LT</vt:lpstr>
      <vt:lpstr>Times New Roman</vt:lpstr>
      <vt:lpstr>Custom</vt:lpstr>
      <vt:lpstr>      Multilingualism &amp; Language Awareness at        Diversity Hotel &amp; Spa London</vt:lpstr>
      <vt:lpstr>Introduction </vt:lpstr>
      <vt:lpstr>where the Language Choice – Romania </vt:lpstr>
      <vt:lpstr>Politeness in Business Context when using Romania </vt:lpstr>
      <vt:lpstr>Language and Hotel Industry. </vt:lpstr>
      <vt:lpstr>Summary AND CALL TO ACTION</vt:lpstr>
      <vt:lpstr>References </vt:lpstr>
      <vt:lpstr>THANK YOU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Unveiling the Advantages of Multilingualism &amp; Language Awareness at        Diversity Hotel &amp; Spa London</dc:title>
  <dc:subject/>
  <dc:creator>windows</dc:creator>
  <cp:lastModifiedBy>Bogdan Rusu</cp:lastModifiedBy>
  <cp:revision>8</cp:revision>
  <dcterms:created xsi:type="dcterms:W3CDTF">2023-10-21T07:37:24Z</dcterms:created>
  <dcterms:modified xsi:type="dcterms:W3CDTF">2023-10-26T15:01:46Z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