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48"/>
  </p:normalViewPr>
  <p:slideViewPr>
    <p:cSldViewPr snapToGrid="0">
      <p:cViewPr varScale="1">
        <p:scale>
          <a:sx n="107" d="100"/>
          <a:sy n="107" d="100"/>
        </p:scale>
        <p:origin x="736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12/16/22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768381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12/16/22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2943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12/16/22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83487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12/16/22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5797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12/16/22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64157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12/16/22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5606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12/16/22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3904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12/16/22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2837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12/16/22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6800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12/16/22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1837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12/16/22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2104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12/16/22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4475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library.parliament.uk/research-briefings/cbp-8515/" TargetMode="External"/><Relationship Id="rId2" Type="http://schemas.openxmlformats.org/officeDocument/2006/relationships/hyperlink" Target="https://www.condorferries.co.uk/plastic-in-the-ocean-statisti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wf.org.uk/updates/how-does-plastic-end-ocea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Plastic bottle garbage on a beach">
            <a:extLst>
              <a:ext uri="{FF2B5EF4-FFF2-40B4-BE49-F238E27FC236}">
                <a16:creationId xmlns:a16="http://schemas.microsoft.com/office/drawing/2014/main" id="{130E23EE-F228-CCF7-7576-84B56DCAF74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812" r="15696"/>
          <a:stretch/>
        </p:blipFill>
        <p:spPr>
          <a:xfrm>
            <a:off x="4487333" y="10"/>
            <a:ext cx="7704667" cy="6877868"/>
          </a:xfrm>
          <a:custGeom>
            <a:avLst/>
            <a:gdLst/>
            <a:ahLst/>
            <a:cxnLst/>
            <a:rect l="l" t="t" r="r" b="b"/>
            <a:pathLst>
              <a:path w="7704667" h="6877878">
                <a:moveTo>
                  <a:pt x="0" y="0"/>
                </a:moveTo>
                <a:lnTo>
                  <a:pt x="7704667" y="0"/>
                </a:lnTo>
                <a:lnTo>
                  <a:pt x="7704667" y="6877878"/>
                </a:lnTo>
                <a:lnTo>
                  <a:pt x="0" y="6877878"/>
                </a:lnTo>
                <a:lnTo>
                  <a:pt x="0" y="6867939"/>
                </a:lnTo>
                <a:lnTo>
                  <a:pt x="146217" y="6867939"/>
                </a:lnTo>
                <a:lnTo>
                  <a:pt x="252811" y="6795007"/>
                </a:lnTo>
                <a:cubicBezTo>
                  <a:pt x="428996" y="6667346"/>
                  <a:pt x="601946" y="6529451"/>
                  <a:pt x="776494" y="6388681"/>
                </a:cubicBezTo>
                <a:cubicBezTo>
                  <a:pt x="1734992" y="5615677"/>
                  <a:pt x="2676361" y="4981124"/>
                  <a:pt x="2676361" y="3631852"/>
                </a:cubicBezTo>
                <a:cubicBezTo>
                  <a:pt x="2676361" y="2101350"/>
                  <a:pt x="2094814" y="761014"/>
                  <a:pt x="1053668" y="20384"/>
                </a:cubicBezTo>
                <a:lnTo>
                  <a:pt x="1038069" y="9939"/>
                </a:lnTo>
                <a:lnTo>
                  <a:pt x="0" y="9939"/>
                </a:ln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CD36D47-40B7-494B-B249-3CBA333DE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5746" cy="6858000"/>
          </a:xfrm>
          <a:custGeom>
            <a:avLst/>
            <a:gdLst>
              <a:gd name="connsiteX0" fmla="*/ 0 w 7475746"/>
              <a:gd name="connsiteY0" fmla="*/ 0 h 6858000"/>
              <a:gd name="connsiteX1" fmla="*/ 5859459 w 7475746"/>
              <a:gd name="connsiteY1" fmla="*/ 0 h 6858000"/>
              <a:gd name="connsiteX2" fmla="*/ 5874848 w 7475746"/>
              <a:gd name="connsiteY2" fmla="*/ 10445 h 6858000"/>
              <a:gd name="connsiteX3" fmla="*/ 7475746 w 7475746"/>
              <a:gd name="connsiteY3" fmla="*/ 3621913 h 6858000"/>
              <a:gd name="connsiteX4" fmla="*/ 5601397 w 7475746"/>
              <a:gd name="connsiteY4" fmla="*/ 6378742 h 6858000"/>
              <a:gd name="connsiteX5" fmla="*/ 5084748 w 7475746"/>
              <a:gd name="connsiteY5" fmla="*/ 6785068 h 6858000"/>
              <a:gd name="connsiteX6" fmla="*/ 4979585 w 7475746"/>
              <a:gd name="connsiteY6" fmla="*/ 6858000 h 6858000"/>
              <a:gd name="connsiteX7" fmla="*/ 0 w 7475746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5746" h="6858000">
                <a:moveTo>
                  <a:pt x="0" y="0"/>
                </a:moveTo>
                <a:lnTo>
                  <a:pt x="5859459" y="0"/>
                </a:lnTo>
                <a:lnTo>
                  <a:pt x="5874848" y="10445"/>
                </a:lnTo>
                <a:cubicBezTo>
                  <a:pt x="6902010" y="751075"/>
                  <a:pt x="7475746" y="2091411"/>
                  <a:pt x="7475746" y="3621913"/>
                </a:cubicBezTo>
                <a:cubicBezTo>
                  <a:pt x="7475746" y="4971185"/>
                  <a:pt x="6547021" y="5605738"/>
                  <a:pt x="5601397" y="6378742"/>
                </a:cubicBezTo>
                <a:cubicBezTo>
                  <a:pt x="5429193" y="6519512"/>
                  <a:pt x="5258566" y="6657407"/>
                  <a:pt x="5084748" y="6785068"/>
                </a:cubicBezTo>
                <a:lnTo>
                  <a:pt x="497958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03AD0D1C-F8BA-4CD1-BC4D-BE1823F3E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7283242" cy="6858000"/>
          </a:xfrm>
          <a:custGeom>
            <a:avLst/>
            <a:gdLst>
              <a:gd name="connsiteX0" fmla="*/ 0 w 7163694"/>
              <a:gd name="connsiteY0" fmla="*/ 0 h 6858000"/>
              <a:gd name="connsiteX1" fmla="*/ 5525402 w 7163694"/>
              <a:gd name="connsiteY1" fmla="*/ 0 h 6858000"/>
              <a:gd name="connsiteX2" fmla="*/ 5541001 w 7163694"/>
              <a:gd name="connsiteY2" fmla="*/ 10445 h 6858000"/>
              <a:gd name="connsiteX3" fmla="*/ 7163694 w 7163694"/>
              <a:gd name="connsiteY3" fmla="*/ 3621913 h 6858000"/>
              <a:gd name="connsiteX4" fmla="*/ 5263827 w 7163694"/>
              <a:gd name="connsiteY4" fmla="*/ 6378742 h 6858000"/>
              <a:gd name="connsiteX5" fmla="*/ 4740144 w 7163694"/>
              <a:gd name="connsiteY5" fmla="*/ 6785068 h 6858000"/>
              <a:gd name="connsiteX6" fmla="*/ 4633550 w 7163694"/>
              <a:gd name="connsiteY6" fmla="*/ 6858000 h 6858000"/>
              <a:gd name="connsiteX7" fmla="*/ 0 w 716369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63694" h="6858000">
                <a:moveTo>
                  <a:pt x="0" y="0"/>
                </a:moveTo>
                <a:lnTo>
                  <a:pt x="5525402" y="0"/>
                </a:lnTo>
                <a:lnTo>
                  <a:pt x="5541001" y="10445"/>
                </a:lnTo>
                <a:cubicBezTo>
                  <a:pt x="6582147" y="751075"/>
                  <a:pt x="7163694" y="2091411"/>
                  <a:pt x="7163694" y="3621913"/>
                </a:cubicBezTo>
                <a:cubicBezTo>
                  <a:pt x="7163694" y="4971185"/>
                  <a:pt x="6222325" y="5605738"/>
                  <a:pt x="5263827" y="6378742"/>
                </a:cubicBezTo>
                <a:cubicBezTo>
                  <a:pt x="5089279" y="6519512"/>
                  <a:pt x="4916329" y="6657407"/>
                  <a:pt x="4740144" y="6785068"/>
                </a:cubicBezTo>
                <a:lnTo>
                  <a:pt x="4633550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BA7E51E-7B6A-4A79-8F84-47C845C7A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98368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904B10-4DD2-C47A-7D50-DEFAEB0450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0531" y="1346268"/>
            <a:ext cx="5274860" cy="3066706"/>
          </a:xfrm>
        </p:spPr>
        <p:txBody>
          <a:bodyPr anchor="b">
            <a:normAutofit/>
          </a:bodyPr>
          <a:lstStyle/>
          <a:p>
            <a:r>
              <a:rPr lang="en-US" sz="6000" dirty="0"/>
              <a:t>Beach Cleaning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903CBD-3E4A-5985-8230-B1644D41E1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1212" y="4412974"/>
            <a:ext cx="4162357" cy="1576188"/>
          </a:xfrm>
        </p:spPr>
        <p:txBody>
          <a:bodyPr anchor="t">
            <a:normAutofit/>
          </a:bodyPr>
          <a:lstStyle/>
          <a:p>
            <a:r>
              <a:rPr lang="en-US" dirty="0"/>
              <a:t>Harvey Langston</a:t>
            </a: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1EEC3C55-E6FE-F209-ED88-E878B7F9745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213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58"/>
    </mc:Choice>
    <mc:Fallback xmlns="">
      <p:transition spd="slow" advTm="79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6" name="Content Placeholder 5" descr="A picture containing ground, outdoor&#10;&#10;Description automatically generated">
            <a:extLst>
              <a:ext uri="{FF2B5EF4-FFF2-40B4-BE49-F238E27FC236}">
                <a16:creationId xmlns:a16="http://schemas.microsoft.com/office/drawing/2014/main" id="{E75A93B0-F573-5E69-D985-FBF2ABBAF60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846" r="33445"/>
          <a:stretch/>
        </p:blipFill>
        <p:spPr>
          <a:xfrm rot="5400000">
            <a:off x="1544541" y="-1544541"/>
            <a:ext cx="6858000" cy="9947082"/>
          </a:xfrm>
          <a:prstGeom prst="rect">
            <a:avLst/>
          </a:prstGeom>
        </p:spPr>
      </p:pic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40" name="Freeform: Shape 39">
            <a:extLst>
              <a:ext uri="{FF2B5EF4-FFF2-40B4-BE49-F238E27FC236}">
                <a16:creationId xmlns:a16="http://schemas.microsoft.com/office/drawing/2014/main" id="{8B598134-D292-43E6-9C55-117198046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1834" y="0"/>
            <a:ext cx="4980168" cy="6858000"/>
          </a:xfrm>
          <a:custGeom>
            <a:avLst/>
            <a:gdLst>
              <a:gd name="connsiteX0" fmla="*/ 1623023 w 4901771"/>
              <a:gd name="connsiteY0" fmla="*/ 0 h 6858000"/>
              <a:gd name="connsiteX1" fmla="*/ 2716256 w 4901771"/>
              <a:gd name="connsiteY1" fmla="*/ 0 h 6858000"/>
              <a:gd name="connsiteX2" fmla="*/ 3496422 w 4901771"/>
              <a:gd name="connsiteY2" fmla="*/ 0 h 6858000"/>
              <a:gd name="connsiteX3" fmla="*/ 4544484 w 4901771"/>
              <a:gd name="connsiteY3" fmla="*/ 0 h 6858000"/>
              <a:gd name="connsiteX4" fmla="*/ 4710787 w 4901771"/>
              <a:gd name="connsiteY4" fmla="*/ 0 h 6858000"/>
              <a:gd name="connsiteX5" fmla="*/ 4901771 w 4901771"/>
              <a:gd name="connsiteY5" fmla="*/ 0 h 6858000"/>
              <a:gd name="connsiteX6" fmla="*/ 4901771 w 4901771"/>
              <a:gd name="connsiteY6" fmla="*/ 6858000 h 6858000"/>
              <a:gd name="connsiteX7" fmla="*/ 4710787 w 4901771"/>
              <a:gd name="connsiteY7" fmla="*/ 6858000 h 6858000"/>
              <a:gd name="connsiteX8" fmla="*/ 4544484 w 4901771"/>
              <a:gd name="connsiteY8" fmla="*/ 6858000 h 6858000"/>
              <a:gd name="connsiteX9" fmla="*/ 3496422 w 4901771"/>
              <a:gd name="connsiteY9" fmla="*/ 6858000 h 6858000"/>
              <a:gd name="connsiteX10" fmla="*/ 2716256 w 4901771"/>
              <a:gd name="connsiteY10" fmla="*/ 6858000 h 6858000"/>
              <a:gd name="connsiteX11" fmla="*/ 2502754 w 4901771"/>
              <a:gd name="connsiteY11" fmla="*/ 6858000 h 6858000"/>
              <a:gd name="connsiteX12" fmla="*/ 2390998 w 4901771"/>
              <a:gd name="connsiteY12" fmla="*/ 6780599 h 6858000"/>
              <a:gd name="connsiteX13" fmla="*/ 1874350 w 4901771"/>
              <a:gd name="connsiteY13" fmla="*/ 6374814 h 6858000"/>
              <a:gd name="connsiteX14" fmla="*/ 0 w 4901771"/>
              <a:gd name="connsiteY14" fmla="*/ 3621656 h 6858000"/>
              <a:gd name="connsiteX15" fmla="*/ 1600899 w 4901771"/>
              <a:gd name="connsiteY15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C2CC8F-167C-811B-338F-10AA664B7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1415" y="209409"/>
            <a:ext cx="3689406" cy="1944371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0000"/>
              </a:lnSpc>
            </a:pPr>
            <a:r>
              <a:rPr lang="en-US" dirty="0"/>
              <a:t>The purpose of our beach clean.</a:t>
            </a:r>
          </a:p>
        </p:txBody>
      </p:sp>
      <p:sp>
        <p:nvSpPr>
          <p:cNvPr id="33" name="Content Placeholder 32">
            <a:extLst>
              <a:ext uri="{FF2B5EF4-FFF2-40B4-BE49-F238E27FC236}">
                <a16:creationId xmlns:a16="http://schemas.microsoft.com/office/drawing/2014/main" id="{68A98C8D-462E-775D-3539-9415250F3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01707" y="2272533"/>
            <a:ext cx="4690753" cy="3051958"/>
          </a:xfrm>
        </p:spPr>
        <p:txBody>
          <a:bodyPr>
            <a:normAutofit/>
          </a:bodyPr>
          <a:lstStyle/>
          <a:p>
            <a:r>
              <a:rPr lang="en-US" sz="1200" dirty="0"/>
              <a:t>Even the slightest impact can help.</a:t>
            </a:r>
          </a:p>
          <a:p>
            <a:r>
              <a:rPr lang="en-US" sz="1200" dirty="0"/>
              <a:t>All sorts of waste was found.</a:t>
            </a:r>
          </a:p>
          <a:p>
            <a:r>
              <a:rPr lang="en-US" sz="1200" dirty="0"/>
              <a:t>Single use plastics.</a:t>
            </a:r>
          </a:p>
          <a:p>
            <a:r>
              <a:rPr lang="en-US" sz="1200" dirty="0"/>
              <a:t>40% of marine birds are affected by marine pollution.</a:t>
            </a:r>
          </a:p>
          <a:p>
            <a:r>
              <a:rPr lang="en-US" sz="1200" dirty="0"/>
              <a:t>Make for a safer local environment.</a:t>
            </a:r>
          </a:p>
          <a:p>
            <a:r>
              <a:rPr lang="en-US" sz="1200" dirty="0"/>
              <a:t>Educate further.</a:t>
            </a:r>
          </a:p>
          <a:p>
            <a:endParaRPr lang="en-US" dirty="0"/>
          </a:p>
        </p:txBody>
      </p:sp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5C54B99B-B06A-0EA3-0F5D-9B4D8740F2F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150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735"/>
    </mc:Choice>
    <mc:Fallback xmlns="">
      <p:transition spd="slow" advTm="647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Content Placeholder 4" descr="A picture containing nature, outdoor, water, waterfall&#10;&#10;Description automatically generated">
            <a:extLst>
              <a:ext uri="{FF2B5EF4-FFF2-40B4-BE49-F238E27FC236}">
                <a16:creationId xmlns:a16="http://schemas.microsoft.com/office/drawing/2014/main" id="{C0FA7041-B7EE-5A1E-F662-42C56C2F2C2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18" r="46974"/>
          <a:stretch/>
        </p:blipFill>
        <p:spPr>
          <a:xfrm rot="5400000">
            <a:off x="1544541" y="-1544541"/>
            <a:ext cx="6858000" cy="9947082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8B598134-D292-43E6-9C55-117198046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1834" y="0"/>
            <a:ext cx="4980168" cy="6858000"/>
          </a:xfrm>
          <a:custGeom>
            <a:avLst/>
            <a:gdLst>
              <a:gd name="connsiteX0" fmla="*/ 1623023 w 4901771"/>
              <a:gd name="connsiteY0" fmla="*/ 0 h 6858000"/>
              <a:gd name="connsiteX1" fmla="*/ 2716256 w 4901771"/>
              <a:gd name="connsiteY1" fmla="*/ 0 h 6858000"/>
              <a:gd name="connsiteX2" fmla="*/ 3496422 w 4901771"/>
              <a:gd name="connsiteY2" fmla="*/ 0 h 6858000"/>
              <a:gd name="connsiteX3" fmla="*/ 4544484 w 4901771"/>
              <a:gd name="connsiteY3" fmla="*/ 0 h 6858000"/>
              <a:gd name="connsiteX4" fmla="*/ 4710787 w 4901771"/>
              <a:gd name="connsiteY4" fmla="*/ 0 h 6858000"/>
              <a:gd name="connsiteX5" fmla="*/ 4901771 w 4901771"/>
              <a:gd name="connsiteY5" fmla="*/ 0 h 6858000"/>
              <a:gd name="connsiteX6" fmla="*/ 4901771 w 4901771"/>
              <a:gd name="connsiteY6" fmla="*/ 6858000 h 6858000"/>
              <a:gd name="connsiteX7" fmla="*/ 4710787 w 4901771"/>
              <a:gd name="connsiteY7" fmla="*/ 6858000 h 6858000"/>
              <a:gd name="connsiteX8" fmla="*/ 4544484 w 4901771"/>
              <a:gd name="connsiteY8" fmla="*/ 6858000 h 6858000"/>
              <a:gd name="connsiteX9" fmla="*/ 3496422 w 4901771"/>
              <a:gd name="connsiteY9" fmla="*/ 6858000 h 6858000"/>
              <a:gd name="connsiteX10" fmla="*/ 2716256 w 4901771"/>
              <a:gd name="connsiteY10" fmla="*/ 6858000 h 6858000"/>
              <a:gd name="connsiteX11" fmla="*/ 2502754 w 4901771"/>
              <a:gd name="connsiteY11" fmla="*/ 6858000 h 6858000"/>
              <a:gd name="connsiteX12" fmla="*/ 2390998 w 4901771"/>
              <a:gd name="connsiteY12" fmla="*/ 6780599 h 6858000"/>
              <a:gd name="connsiteX13" fmla="*/ 1874350 w 4901771"/>
              <a:gd name="connsiteY13" fmla="*/ 6374814 h 6858000"/>
              <a:gd name="connsiteX14" fmla="*/ 0 w 4901771"/>
              <a:gd name="connsiteY14" fmla="*/ 3621656 h 6858000"/>
              <a:gd name="connsiteX15" fmla="*/ 1600899 w 4901771"/>
              <a:gd name="connsiteY15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480C15-B1BE-53E2-D52C-EF4D7E6FA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19822" y="178697"/>
            <a:ext cx="3689406" cy="1944371"/>
          </a:xfrm>
        </p:spPr>
        <p:txBody>
          <a:bodyPr anchor="b">
            <a:normAutofit/>
          </a:bodyPr>
          <a:lstStyle/>
          <a:p>
            <a:pPr>
              <a:lnSpc>
                <a:spcPct val="120000"/>
              </a:lnSpc>
            </a:pPr>
            <a:r>
              <a:rPr lang="en-US" dirty="0"/>
              <a:t>The success behind our clean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53D1D71-911A-F7D6-65C7-E960FB2D06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76457" y="1921188"/>
            <a:ext cx="4632771" cy="3220828"/>
          </a:xfrm>
        </p:spPr>
        <p:txBody>
          <a:bodyPr>
            <a:normAutofit fontScale="47500" lnSpcReduction="20000"/>
          </a:bodyPr>
          <a:lstStyle/>
          <a:p>
            <a:r>
              <a:rPr lang="en-US" sz="2600" dirty="0"/>
              <a:t>The amount of single use plastics.</a:t>
            </a:r>
          </a:p>
          <a:p>
            <a:r>
              <a:rPr lang="en-US" sz="2600" dirty="0"/>
              <a:t>The UK produces 5 million </a:t>
            </a:r>
            <a:r>
              <a:rPr lang="en-GB" sz="2600" dirty="0"/>
              <a:t>tonnes</a:t>
            </a:r>
            <a:r>
              <a:rPr lang="en-US" sz="2600" dirty="0"/>
              <a:t> of plastic a year.</a:t>
            </a:r>
          </a:p>
          <a:p>
            <a:r>
              <a:rPr lang="en-US" sz="2600" dirty="0"/>
              <a:t>Was apparent on a relatively small beach.</a:t>
            </a:r>
          </a:p>
          <a:p>
            <a:r>
              <a:rPr lang="en-US" sz="2600" dirty="0"/>
              <a:t>Plastic will eventually break down into microplastic.</a:t>
            </a:r>
          </a:p>
          <a:p>
            <a:r>
              <a:rPr lang="en-US" sz="2600" dirty="0"/>
              <a:t>Dog waste bags. </a:t>
            </a:r>
          </a:p>
          <a:p>
            <a:r>
              <a:rPr lang="en-US" sz="2600" dirty="0"/>
              <a:t>Human laziness?</a:t>
            </a:r>
          </a:p>
          <a:p>
            <a:r>
              <a:rPr lang="en-US" sz="2600" dirty="0"/>
              <a:t>What can we do the help?</a:t>
            </a:r>
          </a:p>
          <a:p>
            <a:r>
              <a:rPr lang="en-US" sz="2600" dirty="0"/>
              <a:t>Educate and indicate</a:t>
            </a:r>
          </a:p>
          <a:p>
            <a:endParaRPr lang="en-US" dirty="0"/>
          </a:p>
        </p:txBody>
      </p:sp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D7716365-3B3F-C54F-C568-6C042F150DE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991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035"/>
    </mc:Choice>
    <mc:Fallback xmlns="">
      <p:transition spd="slow" advTm="990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E585C1A-F788-1B2D-94D4-46019EB0C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092649-665A-F10E-5D0E-E95E4EC48D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10000"/>
          </a:bodyPr>
          <a:lstStyle/>
          <a:p>
            <a:endParaRPr lang="en-GB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708E4E55-468A-AB30-1F9D-2FCF082CAAE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151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31"/>
    </mc:Choice>
    <mc:Fallback xmlns="">
      <p:transition spd="slow" advTm="17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CEE2958-CFEC-DF3F-4C29-0431F9055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Presentation 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83A219D-35B4-DB2D-C417-D51E0A4C84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[1].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Condor Ferries.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Plastic in our Oceans.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2021. Retrieved from: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https://www.condorferries.co.uk/plastic-in-the-ocean-statistics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[2]. House of Common Library.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Plastic Waste.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2022. Retrieved from: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https://commonslibrary.parliament.uk/research-briefings/cbp-8515/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[3]. WWF.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does plastic end up in our ocean.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Retrieved from: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https://www.wwf.org.uk/updates/how-does-plastic-end-ocean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6616374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AnalogousFromDarkSeedLeftStep">
      <a:dk1>
        <a:srgbClr val="000000"/>
      </a:dk1>
      <a:lt1>
        <a:srgbClr val="FFFFFF"/>
      </a:lt1>
      <a:dk2>
        <a:srgbClr val="213B31"/>
      </a:dk2>
      <a:lt2>
        <a:srgbClr val="E8E7E2"/>
      </a:lt2>
      <a:accent1>
        <a:srgbClr val="4D5CC3"/>
      </a:accent1>
      <a:accent2>
        <a:srgbClr val="3B7CB1"/>
      </a:accent2>
      <a:accent3>
        <a:srgbClr val="47B1B5"/>
      </a:accent3>
      <a:accent4>
        <a:srgbClr val="3BB184"/>
      </a:accent4>
      <a:accent5>
        <a:srgbClr val="49BA5F"/>
      </a:accent5>
      <a:accent6>
        <a:srgbClr val="54B13B"/>
      </a:accent6>
      <a:hlink>
        <a:srgbClr val="319355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197</Words>
  <Application>Microsoft Macintosh PowerPoint</Application>
  <PresentationFormat>Widescreen</PresentationFormat>
  <Paragraphs>23</Paragraphs>
  <Slides>5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Meiryo</vt:lpstr>
      <vt:lpstr>Calibri</vt:lpstr>
      <vt:lpstr>Corbel</vt:lpstr>
      <vt:lpstr>SketchLinesVTI</vt:lpstr>
      <vt:lpstr>Beach Cleaning</vt:lpstr>
      <vt:lpstr>The purpose of our beach clean.</vt:lpstr>
      <vt:lpstr>The success behind our clean</vt:lpstr>
      <vt:lpstr>Thank you!</vt:lpstr>
      <vt:lpstr>Video Presentation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Beach Cleaning</dc:title>
  <dc:creator>Harvey Langston (1901416)</dc:creator>
  <cp:lastModifiedBy>Harvey Langston (1901416)</cp:lastModifiedBy>
  <cp:revision>4</cp:revision>
  <dcterms:created xsi:type="dcterms:W3CDTF">2022-12-15T19:40:14Z</dcterms:created>
  <dcterms:modified xsi:type="dcterms:W3CDTF">2022-12-16T16:15:22Z</dcterms:modified>
</cp:coreProperties>
</file>