
<file path=[Content_Types].xml><?xml version="1.0" encoding="utf-8"?>
<Types xmlns="http://schemas.openxmlformats.org/package/2006/content-types">
  <Default Extension="gif" ContentType="image/gif"/>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763" r:id="rId4"/>
  </p:sldMasterIdLst>
  <p:notesMasterIdLst>
    <p:notesMasterId r:id="rId28"/>
  </p:notesMasterIdLst>
  <p:sldIdLst>
    <p:sldId id="256" r:id="rId5"/>
    <p:sldId id="292" r:id="rId6"/>
    <p:sldId id="291" r:id="rId7"/>
    <p:sldId id="257" r:id="rId8"/>
    <p:sldId id="285" r:id="rId9"/>
    <p:sldId id="258" r:id="rId10"/>
    <p:sldId id="259" r:id="rId11"/>
    <p:sldId id="290" r:id="rId12"/>
    <p:sldId id="260" r:id="rId13"/>
    <p:sldId id="262" r:id="rId14"/>
    <p:sldId id="286" r:id="rId15"/>
    <p:sldId id="287" r:id="rId16"/>
    <p:sldId id="288" r:id="rId17"/>
    <p:sldId id="289" r:id="rId18"/>
    <p:sldId id="265" r:id="rId19"/>
    <p:sldId id="266" r:id="rId20"/>
    <p:sldId id="267" r:id="rId21"/>
    <p:sldId id="293" r:id="rId22"/>
    <p:sldId id="294" r:id="rId23"/>
    <p:sldId id="295" r:id="rId24"/>
    <p:sldId id="296" r:id="rId25"/>
    <p:sldId id="297" r:id="rId26"/>
    <p:sldId id="275" r:id="rId27"/>
  </p:sldIdLst>
  <p:sldSz cx="12192000" cy="6858000"/>
  <p:notesSz cx="6669088" cy="97536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3840">
          <p15:clr>
            <a:srgbClr val="A4A3A4"/>
          </p15:clr>
        </p15:guide>
      </p15:sldGuideLst>
    </p:ext>
    <p:ext uri="{2D200454-40CA-4A62-9FC3-DE9A4176ACB9}">
      <p15:notesGuideLst xmlns:p15="http://schemas.microsoft.com/office/powerpoint/2012/main">
        <p15:guide id="1" orient="horz" pos="3072" userDrawn="1">
          <p15:clr>
            <a:srgbClr val="A4A3A4"/>
          </p15:clr>
        </p15:guide>
        <p15:guide id="2" pos="2101" userDrawn="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987" autoAdjust="0"/>
    <p:restoredTop sz="62867" autoAdjust="0"/>
  </p:normalViewPr>
  <p:slideViewPr>
    <p:cSldViewPr snapToGrid="0">
      <p:cViewPr varScale="1">
        <p:scale>
          <a:sx n="55" d="100"/>
          <a:sy n="55" d="100"/>
        </p:scale>
        <p:origin x="588" y="45"/>
      </p:cViewPr>
      <p:guideLst>
        <p:guide orient="horz" pos="2160"/>
        <p:guide pos="3840"/>
      </p:guideLst>
    </p:cSldViewPr>
  </p:slideViewPr>
  <p:notesTextViewPr>
    <p:cViewPr>
      <p:scale>
        <a:sx n="100" d="100"/>
        <a:sy n="100" d="100"/>
      </p:scale>
      <p:origin x="0" y="0"/>
    </p:cViewPr>
  </p:notesTextViewPr>
  <p:sorterViewPr>
    <p:cViewPr>
      <p:scale>
        <a:sx n="66" d="100"/>
        <a:sy n="66" d="100"/>
      </p:scale>
      <p:origin x="0" y="0"/>
    </p:cViewPr>
  </p:sorterViewPr>
  <p:notesViewPr>
    <p:cSldViewPr snapToGrid="0">
      <p:cViewPr>
        <p:scale>
          <a:sx n="100" d="100"/>
          <a:sy n="100" d="100"/>
        </p:scale>
        <p:origin x="-1890" y="498"/>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microsoft.com/office/2016/11/relationships/changesInfo" Target="changesInfos/changesInfo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presProps" Target="pres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tableStyles" Target="tableStyle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notesMaster" Target="notesMasters/notesMaster1.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viewProps" Target="viewProps.xml"/><Relationship Id="rId8" Type="http://schemas.openxmlformats.org/officeDocument/2006/relationships/slide" Target="slides/slide4.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Ross Phillips" userId="c604230b-847d-4cb1-9e23-f810d4c0fde1" providerId="ADAL" clId="{C5BE0878-A5A4-4C6A-A6FB-26948129F219}"/>
    <pc:docChg chg="custSel modSld">
      <pc:chgData name="Ross Phillips" userId="c604230b-847d-4cb1-9e23-f810d4c0fde1" providerId="ADAL" clId="{C5BE0878-A5A4-4C6A-A6FB-26948129F219}" dt="2024-08-19T13:51:46.692" v="110" actId="700"/>
      <pc:docMkLst>
        <pc:docMk/>
      </pc:docMkLst>
      <pc:sldChg chg="modSp mod">
        <pc:chgData name="Ross Phillips" userId="c604230b-847d-4cb1-9e23-f810d4c0fde1" providerId="ADAL" clId="{C5BE0878-A5A4-4C6A-A6FB-26948129F219}" dt="2024-08-19T13:46:53.273" v="2" actId="6549"/>
        <pc:sldMkLst>
          <pc:docMk/>
          <pc:sldMk cId="1460769880" sldId="256"/>
        </pc:sldMkLst>
        <pc:spChg chg="mod">
          <ac:chgData name="Ross Phillips" userId="c604230b-847d-4cb1-9e23-f810d4c0fde1" providerId="ADAL" clId="{C5BE0878-A5A4-4C6A-A6FB-26948129F219}" dt="2024-08-19T13:46:50.631" v="1" actId="6549"/>
          <ac:spMkLst>
            <pc:docMk/>
            <pc:sldMk cId="1460769880" sldId="256"/>
            <ac:spMk id="2" creationId="{00000000-0000-0000-0000-000000000000}"/>
          </ac:spMkLst>
        </pc:spChg>
        <pc:spChg chg="mod">
          <ac:chgData name="Ross Phillips" userId="c604230b-847d-4cb1-9e23-f810d4c0fde1" providerId="ADAL" clId="{C5BE0878-A5A4-4C6A-A6FB-26948129F219}" dt="2024-08-19T13:46:53.273" v="2" actId="6549"/>
          <ac:spMkLst>
            <pc:docMk/>
            <pc:sldMk cId="1460769880" sldId="256"/>
            <ac:spMk id="3" creationId="{00000000-0000-0000-0000-000000000000}"/>
          </ac:spMkLst>
        </pc:spChg>
      </pc:sldChg>
      <pc:sldChg chg="delSp modSp mod modClrScheme chgLayout">
        <pc:chgData name="Ross Phillips" userId="c604230b-847d-4cb1-9e23-f810d4c0fde1" providerId="ADAL" clId="{C5BE0878-A5A4-4C6A-A6FB-26948129F219}" dt="2024-08-19T13:47:23.972" v="11" actId="700"/>
        <pc:sldMkLst>
          <pc:docMk/>
          <pc:sldMk cId="2996462517" sldId="257"/>
        </pc:sldMkLst>
        <pc:spChg chg="mod ord">
          <ac:chgData name="Ross Phillips" userId="c604230b-847d-4cb1-9e23-f810d4c0fde1" providerId="ADAL" clId="{C5BE0878-A5A4-4C6A-A6FB-26948129F219}" dt="2024-08-19T13:47:23.972" v="11" actId="700"/>
          <ac:spMkLst>
            <pc:docMk/>
            <pc:sldMk cId="2996462517" sldId="257"/>
            <ac:spMk id="2" creationId="{00000000-0000-0000-0000-000000000000}"/>
          </ac:spMkLst>
        </pc:spChg>
        <pc:spChg chg="mod ord">
          <ac:chgData name="Ross Phillips" userId="c604230b-847d-4cb1-9e23-f810d4c0fde1" providerId="ADAL" clId="{C5BE0878-A5A4-4C6A-A6FB-26948129F219}" dt="2024-08-19T13:47:23.972" v="11" actId="700"/>
          <ac:spMkLst>
            <pc:docMk/>
            <pc:sldMk cId="2996462517" sldId="257"/>
            <ac:spMk id="3" creationId="{00000000-0000-0000-0000-000000000000}"/>
          </ac:spMkLst>
        </pc:spChg>
        <pc:spChg chg="del mod">
          <ac:chgData name="Ross Phillips" userId="c604230b-847d-4cb1-9e23-f810d4c0fde1" providerId="ADAL" clId="{C5BE0878-A5A4-4C6A-A6FB-26948129F219}" dt="2024-08-19T13:47:23.972" v="11" actId="700"/>
          <ac:spMkLst>
            <pc:docMk/>
            <pc:sldMk cId="2996462517" sldId="257"/>
            <ac:spMk id="4" creationId="{241F5BBD-7C22-4035-84D3-29B742AF7F6A}"/>
          </ac:spMkLst>
        </pc:spChg>
      </pc:sldChg>
      <pc:sldChg chg="modSp mod">
        <pc:chgData name="Ross Phillips" userId="c604230b-847d-4cb1-9e23-f810d4c0fde1" providerId="ADAL" clId="{C5BE0878-A5A4-4C6A-A6FB-26948129F219}" dt="2024-08-19T13:47:40.884" v="17" actId="6549"/>
        <pc:sldMkLst>
          <pc:docMk/>
          <pc:sldMk cId="1132912051" sldId="258"/>
        </pc:sldMkLst>
        <pc:spChg chg="mod">
          <ac:chgData name="Ross Phillips" userId="c604230b-847d-4cb1-9e23-f810d4c0fde1" providerId="ADAL" clId="{C5BE0878-A5A4-4C6A-A6FB-26948129F219}" dt="2024-08-19T13:47:40.884" v="17" actId="6549"/>
          <ac:spMkLst>
            <pc:docMk/>
            <pc:sldMk cId="1132912051" sldId="258"/>
            <ac:spMk id="2" creationId="{00000000-0000-0000-0000-000000000000}"/>
          </ac:spMkLst>
        </pc:spChg>
      </pc:sldChg>
      <pc:sldChg chg="delSp modSp mod modClrScheme chgLayout">
        <pc:chgData name="Ross Phillips" userId="c604230b-847d-4cb1-9e23-f810d4c0fde1" providerId="ADAL" clId="{C5BE0878-A5A4-4C6A-A6FB-26948129F219}" dt="2024-08-19T13:48:15.574" v="22" actId="700"/>
        <pc:sldMkLst>
          <pc:docMk/>
          <pc:sldMk cId="2025431178" sldId="259"/>
        </pc:sldMkLst>
        <pc:spChg chg="mod ord">
          <ac:chgData name="Ross Phillips" userId="c604230b-847d-4cb1-9e23-f810d4c0fde1" providerId="ADAL" clId="{C5BE0878-A5A4-4C6A-A6FB-26948129F219}" dt="2024-08-19T13:48:15.574" v="22" actId="700"/>
          <ac:spMkLst>
            <pc:docMk/>
            <pc:sldMk cId="2025431178" sldId="259"/>
            <ac:spMk id="2" creationId="{00000000-0000-0000-0000-000000000000}"/>
          </ac:spMkLst>
        </pc:spChg>
        <pc:spChg chg="mod ord">
          <ac:chgData name="Ross Phillips" userId="c604230b-847d-4cb1-9e23-f810d4c0fde1" providerId="ADAL" clId="{C5BE0878-A5A4-4C6A-A6FB-26948129F219}" dt="2024-08-19T13:48:15.574" v="22" actId="700"/>
          <ac:spMkLst>
            <pc:docMk/>
            <pc:sldMk cId="2025431178" sldId="259"/>
            <ac:spMk id="3" creationId="{00000000-0000-0000-0000-000000000000}"/>
          </ac:spMkLst>
        </pc:spChg>
        <pc:spChg chg="del mod">
          <ac:chgData name="Ross Phillips" userId="c604230b-847d-4cb1-9e23-f810d4c0fde1" providerId="ADAL" clId="{C5BE0878-A5A4-4C6A-A6FB-26948129F219}" dt="2024-08-19T13:48:15.574" v="22" actId="700"/>
          <ac:spMkLst>
            <pc:docMk/>
            <pc:sldMk cId="2025431178" sldId="259"/>
            <ac:spMk id="4" creationId="{0FFF623E-118C-489A-88D9-F0C1729EC04F}"/>
          </ac:spMkLst>
        </pc:spChg>
      </pc:sldChg>
      <pc:sldChg chg="delSp modSp mod modClrScheme chgLayout">
        <pc:chgData name="Ross Phillips" userId="c604230b-847d-4cb1-9e23-f810d4c0fde1" providerId="ADAL" clId="{C5BE0878-A5A4-4C6A-A6FB-26948129F219}" dt="2024-08-19T13:48:37.602" v="32" actId="27636"/>
        <pc:sldMkLst>
          <pc:docMk/>
          <pc:sldMk cId="4248508144" sldId="260"/>
        </pc:sldMkLst>
        <pc:spChg chg="mod ord">
          <ac:chgData name="Ross Phillips" userId="c604230b-847d-4cb1-9e23-f810d4c0fde1" providerId="ADAL" clId="{C5BE0878-A5A4-4C6A-A6FB-26948129F219}" dt="2024-08-19T13:48:37.564" v="31" actId="700"/>
          <ac:spMkLst>
            <pc:docMk/>
            <pc:sldMk cId="4248508144" sldId="260"/>
            <ac:spMk id="2" creationId="{00000000-0000-0000-0000-000000000000}"/>
          </ac:spMkLst>
        </pc:spChg>
        <pc:spChg chg="mod ord">
          <ac:chgData name="Ross Phillips" userId="c604230b-847d-4cb1-9e23-f810d4c0fde1" providerId="ADAL" clId="{C5BE0878-A5A4-4C6A-A6FB-26948129F219}" dt="2024-08-19T13:48:37.602" v="32" actId="27636"/>
          <ac:spMkLst>
            <pc:docMk/>
            <pc:sldMk cId="4248508144" sldId="260"/>
            <ac:spMk id="3" creationId="{00000000-0000-0000-0000-000000000000}"/>
          </ac:spMkLst>
        </pc:spChg>
        <pc:spChg chg="del mod">
          <ac:chgData name="Ross Phillips" userId="c604230b-847d-4cb1-9e23-f810d4c0fde1" providerId="ADAL" clId="{C5BE0878-A5A4-4C6A-A6FB-26948129F219}" dt="2024-08-19T13:48:37.564" v="31" actId="700"/>
          <ac:spMkLst>
            <pc:docMk/>
            <pc:sldMk cId="4248508144" sldId="260"/>
            <ac:spMk id="6" creationId="{C981B70D-4A4B-464B-82E8-5327666DED51}"/>
          </ac:spMkLst>
        </pc:spChg>
      </pc:sldChg>
      <pc:sldChg chg="delSp modSp mod modClrScheme chgLayout">
        <pc:chgData name="Ross Phillips" userId="c604230b-847d-4cb1-9e23-f810d4c0fde1" providerId="ADAL" clId="{C5BE0878-A5A4-4C6A-A6FB-26948129F219}" dt="2024-08-19T13:48:50.292" v="37" actId="700"/>
        <pc:sldMkLst>
          <pc:docMk/>
          <pc:sldMk cId="3456299315" sldId="262"/>
        </pc:sldMkLst>
        <pc:spChg chg="mod ord">
          <ac:chgData name="Ross Phillips" userId="c604230b-847d-4cb1-9e23-f810d4c0fde1" providerId="ADAL" clId="{C5BE0878-A5A4-4C6A-A6FB-26948129F219}" dt="2024-08-19T13:48:50.292" v="37" actId="700"/>
          <ac:spMkLst>
            <pc:docMk/>
            <pc:sldMk cId="3456299315" sldId="262"/>
            <ac:spMk id="2" creationId="{00000000-0000-0000-0000-000000000000}"/>
          </ac:spMkLst>
        </pc:spChg>
        <pc:spChg chg="mod ord">
          <ac:chgData name="Ross Phillips" userId="c604230b-847d-4cb1-9e23-f810d4c0fde1" providerId="ADAL" clId="{C5BE0878-A5A4-4C6A-A6FB-26948129F219}" dt="2024-08-19T13:48:50.292" v="37" actId="700"/>
          <ac:spMkLst>
            <pc:docMk/>
            <pc:sldMk cId="3456299315" sldId="262"/>
            <ac:spMk id="3" creationId="{00000000-0000-0000-0000-000000000000}"/>
          </ac:spMkLst>
        </pc:spChg>
        <pc:spChg chg="del mod">
          <ac:chgData name="Ross Phillips" userId="c604230b-847d-4cb1-9e23-f810d4c0fde1" providerId="ADAL" clId="{C5BE0878-A5A4-4C6A-A6FB-26948129F219}" dt="2024-08-19T13:48:50.292" v="37" actId="700"/>
          <ac:spMkLst>
            <pc:docMk/>
            <pc:sldMk cId="3456299315" sldId="262"/>
            <ac:spMk id="6" creationId="{81621E5A-BA7F-4358-AB9E-7BB166FE7443}"/>
          </ac:spMkLst>
        </pc:spChg>
      </pc:sldChg>
      <pc:sldChg chg="delSp modSp mod modClrScheme chgLayout">
        <pc:chgData name="Ross Phillips" userId="c604230b-847d-4cb1-9e23-f810d4c0fde1" providerId="ADAL" clId="{C5BE0878-A5A4-4C6A-A6FB-26948129F219}" dt="2024-08-19T13:50:02.407" v="77" actId="27636"/>
        <pc:sldMkLst>
          <pc:docMk/>
          <pc:sldMk cId="512618997" sldId="265"/>
        </pc:sldMkLst>
        <pc:spChg chg="mod ord">
          <ac:chgData name="Ross Phillips" userId="c604230b-847d-4cb1-9e23-f810d4c0fde1" providerId="ADAL" clId="{C5BE0878-A5A4-4C6A-A6FB-26948129F219}" dt="2024-08-19T13:50:02.389" v="76" actId="700"/>
          <ac:spMkLst>
            <pc:docMk/>
            <pc:sldMk cId="512618997" sldId="265"/>
            <ac:spMk id="2" creationId="{00000000-0000-0000-0000-000000000000}"/>
          </ac:spMkLst>
        </pc:spChg>
        <pc:spChg chg="mod ord">
          <ac:chgData name="Ross Phillips" userId="c604230b-847d-4cb1-9e23-f810d4c0fde1" providerId="ADAL" clId="{C5BE0878-A5A4-4C6A-A6FB-26948129F219}" dt="2024-08-19T13:50:02.407" v="77" actId="27636"/>
          <ac:spMkLst>
            <pc:docMk/>
            <pc:sldMk cId="512618997" sldId="265"/>
            <ac:spMk id="3" creationId="{00000000-0000-0000-0000-000000000000}"/>
          </ac:spMkLst>
        </pc:spChg>
        <pc:spChg chg="del mod">
          <ac:chgData name="Ross Phillips" userId="c604230b-847d-4cb1-9e23-f810d4c0fde1" providerId="ADAL" clId="{C5BE0878-A5A4-4C6A-A6FB-26948129F219}" dt="2024-08-19T13:50:02.389" v="76" actId="700"/>
          <ac:spMkLst>
            <pc:docMk/>
            <pc:sldMk cId="512618997" sldId="265"/>
            <ac:spMk id="4" creationId="{199CFBF1-E146-457F-8728-5829F3063980}"/>
          </ac:spMkLst>
        </pc:spChg>
      </pc:sldChg>
      <pc:sldChg chg="delSp modSp mod modClrScheme chgLayout">
        <pc:chgData name="Ross Phillips" userId="c604230b-847d-4cb1-9e23-f810d4c0fde1" providerId="ADAL" clId="{C5BE0878-A5A4-4C6A-A6FB-26948129F219}" dt="2024-08-19T13:50:12.880" v="84" actId="700"/>
        <pc:sldMkLst>
          <pc:docMk/>
          <pc:sldMk cId="3135242673" sldId="266"/>
        </pc:sldMkLst>
        <pc:spChg chg="mod ord">
          <ac:chgData name="Ross Phillips" userId="c604230b-847d-4cb1-9e23-f810d4c0fde1" providerId="ADAL" clId="{C5BE0878-A5A4-4C6A-A6FB-26948129F219}" dt="2024-08-19T13:50:12.880" v="84" actId="700"/>
          <ac:spMkLst>
            <pc:docMk/>
            <pc:sldMk cId="3135242673" sldId="266"/>
            <ac:spMk id="2" creationId="{00000000-0000-0000-0000-000000000000}"/>
          </ac:spMkLst>
        </pc:spChg>
        <pc:spChg chg="mod ord">
          <ac:chgData name="Ross Phillips" userId="c604230b-847d-4cb1-9e23-f810d4c0fde1" providerId="ADAL" clId="{C5BE0878-A5A4-4C6A-A6FB-26948129F219}" dt="2024-08-19T13:50:12.880" v="84" actId="700"/>
          <ac:spMkLst>
            <pc:docMk/>
            <pc:sldMk cId="3135242673" sldId="266"/>
            <ac:spMk id="3" creationId="{00000000-0000-0000-0000-000000000000}"/>
          </ac:spMkLst>
        </pc:spChg>
        <pc:spChg chg="del mod">
          <ac:chgData name="Ross Phillips" userId="c604230b-847d-4cb1-9e23-f810d4c0fde1" providerId="ADAL" clId="{C5BE0878-A5A4-4C6A-A6FB-26948129F219}" dt="2024-08-19T13:50:12.880" v="84" actId="700"/>
          <ac:spMkLst>
            <pc:docMk/>
            <pc:sldMk cId="3135242673" sldId="266"/>
            <ac:spMk id="4" creationId="{9124F158-AFCD-4A07-AF67-060CD2FE7629}"/>
          </ac:spMkLst>
        </pc:spChg>
      </pc:sldChg>
      <pc:sldChg chg="delSp modSp mod modClrScheme chgLayout">
        <pc:chgData name="Ross Phillips" userId="c604230b-847d-4cb1-9e23-f810d4c0fde1" providerId="ADAL" clId="{C5BE0878-A5A4-4C6A-A6FB-26948129F219}" dt="2024-08-19T13:50:24.346" v="89" actId="700"/>
        <pc:sldMkLst>
          <pc:docMk/>
          <pc:sldMk cId="839586350" sldId="267"/>
        </pc:sldMkLst>
        <pc:spChg chg="mod ord">
          <ac:chgData name="Ross Phillips" userId="c604230b-847d-4cb1-9e23-f810d4c0fde1" providerId="ADAL" clId="{C5BE0878-A5A4-4C6A-A6FB-26948129F219}" dt="2024-08-19T13:50:24.346" v="89" actId="700"/>
          <ac:spMkLst>
            <pc:docMk/>
            <pc:sldMk cId="839586350" sldId="267"/>
            <ac:spMk id="2" creationId="{00000000-0000-0000-0000-000000000000}"/>
          </ac:spMkLst>
        </pc:spChg>
        <pc:spChg chg="mod ord">
          <ac:chgData name="Ross Phillips" userId="c604230b-847d-4cb1-9e23-f810d4c0fde1" providerId="ADAL" clId="{C5BE0878-A5A4-4C6A-A6FB-26948129F219}" dt="2024-08-19T13:50:24.346" v="89" actId="700"/>
          <ac:spMkLst>
            <pc:docMk/>
            <pc:sldMk cId="839586350" sldId="267"/>
            <ac:spMk id="3" creationId="{00000000-0000-0000-0000-000000000000}"/>
          </ac:spMkLst>
        </pc:spChg>
        <pc:spChg chg="del mod">
          <ac:chgData name="Ross Phillips" userId="c604230b-847d-4cb1-9e23-f810d4c0fde1" providerId="ADAL" clId="{C5BE0878-A5A4-4C6A-A6FB-26948129F219}" dt="2024-08-19T13:50:24.346" v="89" actId="700"/>
          <ac:spMkLst>
            <pc:docMk/>
            <pc:sldMk cId="839586350" sldId="267"/>
            <ac:spMk id="4" creationId="{C6301AAF-C180-47E5-B43B-AF3F0AA24534}"/>
          </ac:spMkLst>
        </pc:spChg>
      </pc:sldChg>
      <pc:sldChg chg="delSp modSp mod modClrScheme chgLayout">
        <pc:chgData name="Ross Phillips" userId="c604230b-847d-4cb1-9e23-f810d4c0fde1" providerId="ADAL" clId="{C5BE0878-A5A4-4C6A-A6FB-26948129F219}" dt="2024-08-19T13:47:34.847" v="16" actId="700"/>
        <pc:sldMkLst>
          <pc:docMk/>
          <pc:sldMk cId="0" sldId="285"/>
        </pc:sldMkLst>
        <pc:spChg chg="mod ord">
          <ac:chgData name="Ross Phillips" userId="c604230b-847d-4cb1-9e23-f810d4c0fde1" providerId="ADAL" clId="{C5BE0878-A5A4-4C6A-A6FB-26948129F219}" dt="2024-08-19T13:47:34.847" v="16" actId="700"/>
          <ac:spMkLst>
            <pc:docMk/>
            <pc:sldMk cId="0" sldId="285"/>
            <ac:spMk id="2" creationId="{00000000-0000-0000-0000-000000000000}"/>
          </ac:spMkLst>
        </pc:spChg>
        <pc:spChg chg="mod ord">
          <ac:chgData name="Ross Phillips" userId="c604230b-847d-4cb1-9e23-f810d4c0fde1" providerId="ADAL" clId="{C5BE0878-A5A4-4C6A-A6FB-26948129F219}" dt="2024-08-19T13:47:34.847" v="16" actId="700"/>
          <ac:spMkLst>
            <pc:docMk/>
            <pc:sldMk cId="0" sldId="285"/>
            <ac:spMk id="3" creationId="{00000000-0000-0000-0000-000000000000}"/>
          </ac:spMkLst>
        </pc:spChg>
        <pc:spChg chg="del mod">
          <ac:chgData name="Ross Phillips" userId="c604230b-847d-4cb1-9e23-f810d4c0fde1" providerId="ADAL" clId="{C5BE0878-A5A4-4C6A-A6FB-26948129F219}" dt="2024-08-19T13:47:34.847" v="16" actId="700"/>
          <ac:spMkLst>
            <pc:docMk/>
            <pc:sldMk cId="0" sldId="285"/>
            <ac:spMk id="4" creationId="{0EF0D7FE-9DA9-4707-A596-A43B62DE98EB}"/>
          </ac:spMkLst>
        </pc:spChg>
      </pc:sldChg>
      <pc:sldChg chg="delSp modSp mod modClrScheme chgLayout">
        <pc:chgData name="Ross Phillips" userId="c604230b-847d-4cb1-9e23-f810d4c0fde1" providerId="ADAL" clId="{C5BE0878-A5A4-4C6A-A6FB-26948129F219}" dt="2024-08-19T13:49:05.227" v="51" actId="27636"/>
        <pc:sldMkLst>
          <pc:docMk/>
          <pc:sldMk cId="0" sldId="286"/>
        </pc:sldMkLst>
        <pc:spChg chg="del mod">
          <ac:chgData name="Ross Phillips" userId="c604230b-847d-4cb1-9e23-f810d4c0fde1" providerId="ADAL" clId="{C5BE0878-A5A4-4C6A-A6FB-26948129F219}" dt="2024-08-19T13:49:05.196" v="50" actId="700"/>
          <ac:spMkLst>
            <pc:docMk/>
            <pc:sldMk cId="0" sldId="286"/>
            <ac:spMk id="3" creationId="{99BAF174-8EC0-4D47-BC3A-0BD468950A8E}"/>
          </ac:spMkLst>
        </pc:spChg>
        <pc:spChg chg="mod ord">
          <ac:chgData name="Ross Phillips" userId="c604230b-847d-4cb1-9e23-f810d4c0fde1" providerId="ADAL" clId="{C5BE0878-A5A4-4C6A-A6FB-26948129F219}" dt="2024-08-19T13:49:05.196" v="50" actId="700"/>
          <ac:spMkLst>
            <pc:docMk/>
            <pc:sldMk cId="0" sldId="286"/>
            <ac:spMk id="5" creationId="{00000000-0000-0000-0000-000000000000}"/>
          </ac:spMkLst>
        </pc:spChg>
        <pc:spChg chg="mod ord">
          <ac:chgData name="Ross Phillips" userId="c604230b-847d-4cb1-9e23-f810d4c0fde1" providerId="ADAL" clId="{C5BE0878-A5A4-4C6A-A6FB-26948129F219}" dt="2024-08-19T13:49:05.227" v="51" actId="27636"/>
          <ac:spMkLst>
            <pc:docMk/>
            <pc:sldMk cId="0" sldId="286"/>
            <ac:spMk id="7" creationId="{00000000-0000-0000-0000-000000000000}"/>
          </ac:spMkLst>
        </pc:spChg>
      </pc:sldChg>
      <pc:sldChg chg="delSp modSp mod modClrScheme chgLayout">
        <pc:chgData name="Ross Phillips" userId="c604230b-847d-4cb1-9e23-f810d4c0fde1" providerId="ADAL" clId="{C5BE0878-A5A4-4C6A-A6FB-26948129F219}" dt="2024-08-19T13:49:16.507" v="60" actId="27636"/>
        <pc:sldMkLst>
          <pc:docMk/>
          <pc:sldMk cId="0" sldId="287"/>
        </pc:sldMkLst>
        <pc:spChg chg="mod ord">
          <ac:chgData name="Ross Phillips" userId="c604230b-847d-4cb1-9e23-f810d4c0fde1" providerId="ADAL" clId="{C5BE0878-A5A4-4C6A-A6FB-26948129F219}" dt="2024-08-19T13:49:16.475" v="59" actId="700"/>
          <ac:spMkLst>
            <pc:docMk/>
            <pc:sldMk cId="0" sldId="287"/>
            <ac:spMk id="2" creationId="{00000000-0000-0000-0000-000000000000}"/>
          </ac:spMkLst>
        </pc:spChg>
        <pc:spChg chg="mod ord">
          <ac:chgData name="Ross Phillips" userId="c604230b-847d-4cb1-9e23-f810d4c0fde1" providerId="ADAL" clId="{C5BE0878-A5A4-4C6A-A6FB-26948129F219}" dt="2024-08-19T13:49:16.507" v="60" actId="27636"/>
          <ac:spMkLst>
            <pc:docMk/>
            <pc:sldMk cId="0" sldId="287"/>
            <ac:spMk id="4" creationId="{00000000-0000-0000-0000-000000000000}"/>
          </ac:spMkLst>
        </pc:spChg>
        <pc:spChg chg="del mod">
          <ac:chgData name="Ross Phillips" userId="c604230b-847d-4cb1-9e23-f810d4c0fde1" providerId="ADAL" clId="{C5BE0878-A5A4-4C6A-A6FB-26948129F219}" dt="2024-08-19T13:49:16.475" v="59" actId="700"/>
          <ac:spMkLst>
            <pc:docMk/>
            <pc:sldMk cId="0" sldId="287"/>
            <ac:spMk id="5" creationId="{0E7AFE89-7C1D-496C-ABF6-692AB74CE965}"/>
          </ac:spMkLst>
        </pc:spChg>
      </pc:sldChg>
      <pc:sldChg chg="delSp modSp mod modClrScheme chgLayout">
        <pc:chgData name="Ross Phillips" userId="c604230b-847d-4cb1-9e23-f810d4c0fde1" providerId="ADAL" clId="{C5BE0878-A5A4-4C6A-A6FB-26948129F219}" dt="2024-08-19T13:49:26.897" v="64" actId="27636"/>
        <pc:sldMkLst>
          <pc:docMk/>
          <pc:sldMk cId="0" sldId="288"/>
        </pc:sldMkLst>
        <pc:spChg chg="mod ord">
          <ac:chgData name="Ross Phillips" userId="c604230b-847d-4cb1-9e23-f810d4c0fde1" providerId="ADAL" clId="{C5BE0878-A5A4-4C6A-A6FB-26948129F219}" dt="2024-08-19T13:49:26.865" v="63" actId="700"/>
          <ac:spMkLst>
            <pc:docMk/>
            <pc:sldMk cId="0" sldId="288"/>
            <ac:spMk id="2" creationId="{00000000-0000-0000-0000-000000000000}"/>
          </ac:spMkLst>
        </pc:spChg>
        <pc:spChg chg="mod ord">
          <ac:chgData name="Ross Phillips" userId="c604230b-847d-4cb1-9e23-f810d4c0fde1" providerId="ADAL" clId="{C5BE0878-A5A4-4C6A-A6FB-26948129F219}" dt="2024-08-19T13:49:26.897" v="64" actId="27636"/>
          <ac:spMkLst>
            <pc:docMk/>
            <pc:sldMk cId="0" sldId="288"/>
            <ac:spMk id="4" creationId="{00000000-0000-0000-0000-000000000000}"/>
          </ac:spMkLst>
        </pc:spChg>
        <pc:spChg chg="del mod">
          <ac:chgData name="Ross Phillips" userId="c604230b-847d-4cb1-9e23-f810d4c0fde1" providerId="ADAL" clId="{C5BE0878-A5A4-4C6A-A6FB-26948129F219}" dt="2024-08-19T13:49:26.865" v="63" actId="700"/>
          <ac:spMkLst>
            <pc:docMk/>
            <pc:sldMk cId="0" sldId="288"/>
            <ac:spMk id="5" creationId="{4AB970E9-2B6E-4A96-9ADF-E0DB9F8AC899}"/>
          </ac:spMkLst>
        </pc:spChg>
      </pc:sldChg>
      <pc:sldChg chg="delSp modSp mod modClrScheme chgLayout">
        <pc:chgData name="Ross Phillips" userId="c604230b-847d-4cb1-9e23-f810d4c0fde1" providerId="ADAL" clId="{C5BE0878-A5A4-4C6A-A6FB-26948129F219}" dt="2024-08-19T13:49:44.388" v="71" actId="27636"/>
        <pc:sldMkLst>
          <pc:docMk/>
          <pc:sldMk cId="0" sldId="289"/>
        </pc:sldMkLst>
        <pc:spChg chg="del mod">
          <ac:chgData name="Ross Phillips" userId="c604230b-847d-4cb1-9e23-f810d4c0fde1" providerId="ADAL" clId="{C5BE0878-A5A4-4C6A-A6FB-26948129F219}" dt="2024-08-19T13:49:44.357" v="70" actId="700"/>
          <ac:spMkLst>
            <pc:docMk/>
            <pc:sldMk cId="0" sldId="289"/>
            <ac:spMk id="2" creationId="{17C16569-1AB4-473E-8E23-4D6EF205A435}"/>
          </ac:spMkLst>
        </pc:spChg>
        <pc:spChg chg="mod ord">
          <ac:chgData name="Ross Phillips" userId="c604230b-847d-4cb1-9e23-f810d4c0fde1" providerId="ADAL" clId="{C5BE0878-A5A4-4C6A-A6FB-26948129F219}" dt="2024-08-19T13:49:44.357" v="70" actId="700"/>
          <ac:spMkLst>
            <pc:docMk/>
            <pc:sldMk cId="0" sldId="289"/>
            <ac:spMk id="5" creationId="{00000000-0000-0000-0000-000000000000}"/>
          </ac:spMkLst>
        </pc:spChg>
        <pc:spChg chg="mod ord">
          <ac:chgData name="Ross Phillips" userId="c604230b-847d-4cb1-9e23-f810d4c0fde1" providerId="ADAL" clId="{C5BE0878-A5A4-4C6A-A6FB-26948129F219}" dt="2024-08-19T13:49:44.388" v="71" actId="27636"/>
          <ac:spMkLst>
            <pc:docMk/>
            <pc:sldMk cId="0" sldId="289"/>
            <ac:spMk id="6" creationId="{00000000-0000-0000-0000-000000000000}"/>
          </ac:spMkLst>
        </pc:spChg>
      </pc:sldChg>
      <pc:sldChg chg="delSp modSp mod modClrScheme chgLayout">
        <pc:chgData name="Ross Phillips" userId="c604230b-847d-4cb1-9e23-f810d4c0fde1" providerId="ADAL" clId="{C5BE0878-A5A4-4C6A-A6FB-26948129F219}" dt="2024-08-19T13:48:25.453" v="27" actId="27636"/>
        <pc:sldMkLst>
          <pc:docMk/>
          <pc:sldMk cId="1177552670" sldId="290"/>
        </pc:sldMkLst>
        <pc:spChg chg="mod ord">
          <ac:chgData name="Ross Phillips" userId="c604230b-847d-4cb1-9e23-f810d4c0fde1" providerId="ADAL" clId="{C5BE0878-A5A4-4C6A-A6FB-26948129F219}" dt="2024-08-19T13:48:25.431" v="26" actId="700"/>
          <ac:spMkLst>
            <pc:docMk/>
            <pc:sldMk cId="1177552670" sldId="290"/>
            <ac:spMk id="2" creationId="{00000000-0000-0000-0000-000000000000}"/>
          </ac:spMkLst>
        </pc:spChg>
        <pc:spChg chg="mod ord">
          <ac:chgData name="Ross Phillips" userId="c604230b-847d-4cb1-9e23-f810d4c0fde1" providerId="ADAL" clId="{C5BE0878-A5A4-4C6A-A6FB-26948129F219}" dt="2024-08-19T13:48:25.453" v="27" actId="27636"/>
          <ac:spMkLst>
            <pc:docMk/>
            <pc:sldMk cId="1177552670" sldId="290"/>
            <ac:spMk id="3" creationId="{00000000-0000-0000-0000-000000000000}"/>
          </ac:spMkLst>
        </pc:spChg>
        <pc:spChg chg="del mod">
          <ac:chgData name="Ross Phillips" userId="c604230b-847d-4cb1-9e23-f810d4c0fde1" providerId="ADAL" clId="{C5BE0878-A5A4-4C6A-A6FB-26948129F219}" dt="2024-08-19T13:48:25.431" v="26" actId="700"/>
          <ac:spMkLst>
            <pc:docMk/>
            <pc:sldMk cId="1177552670" sldId="290"/>
            <ac:spMk id="4" creationId="{A53BB7B8-B91D-4BD0-911B-D823FEFDA8A8}"/>
          </ac:spMkLst>
        </pc:spChg>
      </pc:sldChg>
      <pc:sldChg chg="delSp modSp mod modClrScheme chgLayout">
        <pc:chgData name="Ross Phillips" userId="c604230b-847d-4cb1-9e23-f810d4c0fde1" providerId="ADAL" clId="{C5BE0878-A5A4-4C6A-A6FB-26948129F219}" dt="2024-08-19T13:47:14.174" v="8" actId="700"/>
        <pc:sldMkLst>
          <pc:docMk/>
          <pc:sldMk cId="2159780780" sldId="291"/>
        </pc:sldMkLst>
        <pc:spChg chg="mod ord">
          <ac:chgData name="Ross Phillips" userId="c604230b-847d-4cb1-9e23-f810d4c0fde1" providerId="ADAL" clId="{C5BE0878-A5A4-4C6A-A6FB-26948129F219}" dt="2024-08-19T13:47:14.174" v="8" actId="700"/>
          <ac:spMkLst>
            <pc:docMk/>
            <pc:sldMk cId="2159780780" sldId="291"/>
            <ac:spMk id="2" creationId="{00000000-0000-0000-0000-000000000000}"/>
          </ac:spMkLst>
        </pc:spChg>
        <pc:spChg chg="mod ord">
          <ac:chgData name="Ross Phillips" userId="c604230b-847d-4cb1-9e23-f810d4c0fde1" providerId="ADAL" clId="{C5BE0878-A5A4-4C6A-A6FB-26948129F219}" dt="2024-08-19T13:47:14.174" v="8" actId="700"/>
          <ac:spMkLst>
            <pc:docMk/>
            <pc:sldMk cId="2159780780" sldId="291"/>
            <ac:spMk id="3" creationId="{00000000-0000-0000-0000-000000000000}"/>
          </ac:spMkLst>
        </pc:spChg>
        <pc:spChg chg="del mod">
          <ac:chgData name="Ross Phillips" userId="c604230b-847d-4cb1-9e23-f810d4c0fde1" providerId="ADAL" clId="{C5BE0878-A5A4-4C6A-A6FB-26948129F219}" dt="2024-08-19T13:47:14.174" v="8" actId="700"/>
          <ac:spMkLst>
            <pc:docMk/>
            <pc:sldMk cId="2159780780" sldId="291"/>
            <ac:spMk id="4" creationId="{87DCC0C9-E611-455C-8447-7A28FDA765AE}"/>
          </ac:spMkLst>
        </pc:spChg>
      </pc:sldChg>
      <pc:sldChg chg="modSp mod">
        <pc:chgData name="Ross Phillips" userId="c604230b-847d-4cb1-9e23-f810d4c0fde1" providerId="ADAL" clId="{C5BE0878-A5A4-4C6A-A6FB-26948129F219}" dt="2024-08-19T13:47:00.974" v="5" actId="6549"/>
        <pc:sldMkLst>
          <pc:docMk/>
          <pc:sldMk cId="1280050571" sldId="292"/>
        </pc:sldMkLst>
        <pc:spChg chg="mod">
          <ac:chgData name="Ross Phillips" userId="c604230b-847d-4cb1-9e23-f810d4c0fde1" providerId="ADAL" clId="{C5BE0878-A5A4-4C6A-A6FB-26948129F219}" dt="2024-08-19T13:47:00.974" v="5" actId="6549"/>
          <ac:spMkLst>
            <pc:docMk/>
            <pc:sldMk cId="1280050571" sldId="292"/>
            <ac:spMk id="2" creationId="{00000000-0000-0000-0000-000000000000}"/>
          </ac:spMkLst>
        </pc:spChg>
        <pc:spChg chg="mod">
          <ac:chgData name="Ross Phillips" userId="c604230b-847d-4cb1-9e23-f810d4c0fde1" providerId="ADAL" clId="{C5BE0878-A5A4-4C6A-A6FB-26948129F219}" dt="2024-08-19T13:46:59.335" v="4" actId="6549"/>
          <ac:spMkLst>
            <pc:docMk/>
            <pc:sldMk cId="1280050571" sldId="292"/>
            <ac:spMk id="3" creationId="{00000000-0000-0000-0000-000000000000}"/>
          </ac:spMkLst>
        </pc:spChg>
      </pc:sldChg>
      <pc:sldChg chg="delSp modSp mod modClrScheme chgLayout">
        <pc:chgData name="Ross Phillips" userId="c604230b-847d-4cb1-9e23-f810d4c0fde1" providerId="ADAL" clId="{C5BE0878-A5A4-4C6A-A6FB-26948129F219}" dt="2024-08-19T13:50:38.184" v="93" actId="700"/>
        <pc:sldMkLst>
          <pc:docMk/>
          <pc:sldMk cId="974715934" sldId="293"/>
        </pc:sldMkLst>
        <pc:spChg chg="mod ord">
          <ac:chgData name="Ross Phillips" userId="c604230b-847d-4cb1-9e23-f810d4c0fde1" providerId="ADAL" clId="{C5BE0878-A5A4-4C6A-A6FB-26948129F219}" dt="2024-08-19T13:50:38.184" v="93" actId="700"/>
          <ac:spMkLst>
            <pc:docMk/>
            <pc:sldMk cId="974715934" sldId="293"/>
            <ac:spMk id="2" creationId="{5BC6BAA5-3C6F-4DAE-B248-9AF97C4213D0}"/>
          </ac:spMkLst>
        </pc:spChg>
        <pc:spChg chg="del mod ord">
          <ac:chgData name="Ross Phillips" userId="c604230b-847d-4cb1-9e23-f810d4c0fde1" providerId="ADAL" clId="{C5BE0878-A5A4-4C6A-A6FB-26948129F219}" dt="2024-08-19T13:50:38.184" v="93" actId="700"/>
          <ac:spMkLst>
            <pc:docMk/>
            <pc:sldMk cId="974715934" sldId="293"/>
            <ac:spMk id="3" creationId="{370BC214-6B15-4C93-88AD-B0F9691C239B}"/>
          </ac:spMkLst>
        </pc:spChg>
        <pc:spChg chg="mod ord">
          <ac:chgData name="Ross Phillips" userId="c604230b-847d-4cb1-9e23-f810d4c0fde1" providerId="ADAL" clId="{C5BE0878-A5A4-4C6A-A6FB-26948129F219}" dt="2024-08-19T13:50:38.184" v="93" actId="700"/>
          <ac:spMkLst>
            <pc:docMk/>
            <pc:sldMk cId="974715934" sldId="293"/>
            <ac:spMk id="4" creationId="{8B3C073D-8CF3-4FD9-9E14-E13EEEE72319}"/>
          </ac:spMkLst>
        </pc:spChg>
      </pc:sldChg>
      <pc:sldChg chg="addSp delSp modSp mod modClrScheme chgLayout">
        <pc:chgData name="Ross Phillips" userId="c604230b-847d-4cb1-9e23-f810d4c0fde1" providerId="ADAL" clId="{C5BE0878-A5A4-4C6A-A6FB-26948129F219}" dt="2024-08-19T13:51:04.554" v="98" actId="1076"/>
        <pc:sldMkLst>
          <pc:docMk/>
          <pc:sldMk cId="4040997189" sldId="294"/>
        </pc:sldMkLst>
        <pc:spChg chg="mod ord">
          <ac:chgData name="Ross Phillips" userId="c604230b-847d-4cb1-9e23-f810d4c0fde1" providerId="ADAL" clId="{C5BE0878-A5A4-4C6A-A6FB-26948129F219}" dt="2024-08-19T13:50:50.228" v="95" actId="700"/>
          <ac:spMkLst>
            <pc:docMk/>
            <pc:sldMk cId="4040997189" sldId="294"/>
            <ac:spMk id="2" creationId="{AA3A6C01-BFAE-41B1-BA3B-4A445B494B1E}"/>
          </ac:spMkLst>
        </pc:spChg>
        <pc:spChg chg="add del">
          <ac:chgData name="Ross Phillips" userId="c604230b-847d-4cb1-9e23-f810d4c0fde1" providerId="ADAL" clId="{C5BE0878-A5A4-4C6A-A6FB-26948129F219}" dt="2024-08-19T13:50:59.812" v="97" actId="478"/>
          <ac:spMkLst>
            <pc:docMk/>
            <pc:sldMk cId="4040997189" sldId="294"/>
            <ac:spMk id="5" creationId="{2A14A02C-6B7A-430E-666B-77CCAD600E9B}"/>
          </ac:spMkLst>
        </pc:spChg>
        <pc:picChg chg="mod ord">
          <ac:chgData name="Ross Phillips" userId="c604230b-847d-4cb1-9e23-f810d4c0fde1" providerId="ADAL" clId="{C5BE0878-A5A4-4C6A-A6FB-26948129F219}" dt="2024-08-19T13:51:04.554" v="98" actId="1076"/>
          <ac:picMkLst>
            <pc:docMk/>
            <pc:sldMk cId="4040997189" sldId="294"/>
            <ac:picMk id="4" creationId="{6348F97B-EAFF-45A2-A274-17EAC16303BA}"/>
          </ac:picMkLst>
        </pc:picChg>
      </pc:sldChg>
      <pc:sldChg chg="modSp mod modClrScheme chgLayout">
        <pc:chgData name="Ross Phillips" userId="c604230b-847d-4cb1-9e23-f810d4c0fde1" providerId="ADAL" clId="{C5BE0878-A5A4-4C6A-A6FB-26948129F219}" dt="2024-08-19T13:51:22.471" v="103" actId="27636"/>
        <pc:sldMkLst>
          <pc:docMk/>
          <pc:sldMk cId="3201725775" sldId="295"/>
        </pc:sldMkLst>
        <pc:spChg chg="mod ord">
          <ac:chgData name="Ross Phillips" userId="c604230b-847d-4cb1-9e23-f810d4c0fde1" providerId="ADAL" clId="{C5BE0878-A5A4-4C6A-A6FB-26948129F219}" dt="2024-08-19T13:51:22.471" v="103" actId="27636"/>
          <ac:spMkLst>
            <pc:docMk/>
            <pc:sldMk cId="3201725775" sldId="295"/>
            <ac:spMk id="2" creationId="{6CE4F677-462D-4E65-9430-0640324DBCDF}"/>
          </ac:spMkLst>
        </pc:spChg>
        <pc:picChg chg="mod ord">
          <ac:chgData name="Ross Phillips" userId="c604230b-847d-4cb1-9e23-f810d4c0fde1" providerId="ADAL" clId="{C5BE0878-A5A4-4C6A-A6FB-26948129F219}" dt="2024-08-19T13:51:16.233" v="100" actId="1076"/>
          <ac:picMkLst>
            <pc:docMk/>
            <pc:sldMk cId="3201725775" sldId="295"/>
            <ac:picMk id="4" creationId="{6259BAD1-EECA-4AA8-900F-EBA41E5A716C}"/>
          </ac:picMkLst>
        </pc:picChg>
      </pc:sldChg>
      <pc:sldChg chg="modSp mod">
        <pc:chgData name="Ross Phillips" userId="c604230b-847d-4cb1-9e23-f810d4c0fde1" providerId="ADAL" clId="{C5BE0878-A5A4-4C6A-A6FB-26948129F219}" dt="2024-08-19T13:51:35.013" v="107" actId="6549"/>
        <pc:sldMkLst>
          <pc:docMk/>
          <pc:sldMk cId="2981134941" sldId="296"/>
        </pc:sldMkLst>
        <pc:spChg chg="mod">
          <ac:chgData name="Ross Phillips" userId="c604230b-847d-4cb1-9e23-f810d4c0fde1" providerId="ADAL" clId="{C5BE0878-A5A4-4C6A-A6FB-26948129F219}" dt="2024-08-19T13:51:35.013" v="107" actId="6549"/>
          <ac:spMkLst>
            <pc:docMk/>
            <pc:sldMk cId="2981134941" sldId="296"/>
            <ac:spMk id="4" creationId="{E7701E44-85E3-4D74-8BC4-0423DF0EE5C0}"/>
          </ac:spMkLst>
        </pc:spChg>
        <pc:spChg chg="mod">
          <ac:chgData name="Ross Phillips" userId="c604230b-847d-4cb1-9e23-f810d4c0fde1" providerId="ADAL" clId="{C5BE0878-A5A4-4C6A-A6FB-26948129F219}" dt="2024-08-19T13:51:30.546" v="106" actId="6549"/>
          <ac:spMkLst>
            <pc:docMk/>
            <pc:sldMk cId="2981134941" sldId="296"/>
            <ac:spMk id="5" creationId="{78BBDE06-A941-4FE5-883D-293A7E67149D}"/>
          </ac:spMkLst>
        </pc:spChg>
      </pc:sldChg>
      <pc:sldChg chg="delSp modSp mod modClrScheme chgLayout">
        <pc:chgData name="Ross Phillips" userId="c604230b-847d-4cb1-9e23-f810d4c0fde1" providerId="ADAL" clId="{C5BE0878-A5A4-4C6A-A6FB-26948129F219}" dt="2024-08-19T13:51:46.692" v="110" actId="700"/>
        <pc:sldMkLst>
          <pc:docMk/>
          <pc:sldMk cId="3904073925" sldId="297"/>
        </pc:sldMkLst>
        <pc:spChg chg="mod ord">
          <ac:chgData name="Ross Phillips" userId="c604230b-847d-4cb1-9e23-f810d4c0fde1" providerId="ADAL" clId="{C5BE0878-A5A4-4C6A-A6FB-26948129F219}" dt="2024-08-19T13:51:46.692" v="110" actId="700"/>
          <ac:spMkLst>
            <pc:docMk/>
            <pc:sldMk cId="3904073925" sldId="297"/>
            <ac:spMk id="2" creationId="{002E7CBE-AE96-4572-BC9B-5BA3975E7025}"/>
          </ac:spMkLst>
        </pc:spChg>
        <pc:spChg chg="del mod ord">
          <ac:chgData name="Ross Phillips" userId="c604230b-847d-4cb1-9e23-f810d4c0fde1" providerId="ADAL" clId="{C5BE0878-A5A4-4C6A-A6FB-26948129F219}" dt="2024-08-19T13:51:46.692" v="110" actId="700"/>
          <ac:spMkLst>
            <pc:docMk/>
            <pc:sldMk cId="3904073925" sldId="297"/>
            <ac:spMk id="3" creationId="{2269E889-86D9-42E2-A9AC-072AFC047B17}"/>
          </ac:spMkLst>
        </pc:spChg>
        <pc:spChg chg="mod ord">
          <ac:chgData name="Ross Phillips" userId="c604230b-847d-4cb1-9e23-f810d4c0fde1" providerId="ADAL" clId="{C5BE0878-A5A4-4C6A-A6FB-26948129F219}" dt="2024-08-19T13:51:46.692" v="110" actId="700"/>
          <ac:spMkLst>
            <pc:docMk/>
            <pc:sldMk cId="3904073925" sldId="297"/>
            <ac:spMk id="4" creationId="{9A9A874C-A028-46C5-8F7F-06885727DD9C}"/>
          </ac:spMkLst>
        </pc:spChg>
      </pc:sldChg>
    </pc:docChg>
  </pc:docChgLst>
  <pc:docChgLst>
    <pc:chgData name="Ross Phillips" userId="c604230b-847d-4cb1-9e23-f810d4c0fde1" providerId="ADAL" clId="{6C4CCD33-85AA-4721-81D5-A8A2487645E2}"/>
    <pc:docChg chg="undo custSel modSld">
      <pc:chgData name="Ross Phillips" userId="c604230b-847d-4cb1-9e23-f810d4c0fde1" providerId="ADAL" clId="{6C4CCD33-85AA-4721-81D5-A8A2487645E2}" dt="2023-09-20T09:00:34.839" v="15" actId="729"/>
      <pc:docMkLst>
        <pc:docMk/>
      </pc:docMkLst>
      <pc:sldChg chg="modSp mod">
        <pc:chgData name="Ross Phillips" userId="c604230b-847d-4cb1-9e23-f810d4c0fde1" providerId="ADAL" clId="{6C4CCD33-85AA-4721-81D5-A8A2487645E2}" dt="2023-09-20T08:55:50.469" v="9" actId="962"/>
        <pc:sldMkLst>
          <pc:docMk/>
          <pc:sldMk cId="1132912051" sldId="258"/>
        </pc:sldMkLst>
        <pc:picChg chg="mod">
          <ac:chgData name="Ross Phillips" userId="c604230b-847d-4cb1-9e23-f810d4c0fde1" providerId="ADAL" clId="{6C4CCD33-85AA-4721-81D5-A8A2487645E2}" dt="2023-09-20T08:55:50.469" v="9" actId="962"/>
          <ac:picMkLst>
            <pc:docMk/>
            <pc:sldMk cId="1132912051" sldId="258"/>
            <ac:picMk id="5" creationId="{00000000-0000-0000-0000-000000000000}"/>
          </ac:picMkLst>
        </pc:picChg>
      </pc:sldChg>
      <pc:sldChg chg="modNotesTx">
        <pc:chgData name="Ross Phillips" userId="c604230b-847d-4cb1-9e23-f810d4c0fde1" providerId="ADAL" clId="{6C4CCD33-85AA-4721-81D5-A8A2487645E2}" dt="2023-09-20T08:55:28.664" v="8"/>
        <pc:sldMkLst>
          <pc:docMk/>
          <pc:sldMk cId="2025431178" sldId="259"/>
        </pc:sldMkLst>
      </pc:sldChg>
      <pc:sldChg chg="modSp mod">
        <pc:chgData name="Ross Phillips" userId="c604230b-847d-4cb1-9e23-f810d4c0fde1" providerId="ADAL" clId="{6C4CCD33-85AA-4721-81D5-A8A2487645E2}" dt="2023-09-20T08:55:52.726" v="10" actId="962"/>
        <pc:sldMkLst>
          <pc:docMk/>
          <pc:sldMk cId="4248508144" sldId="260"/>
        </pc:sldMkLst>
        <pc:picChg chg="mod">
          <ac:chgData name="Ross Phillips" userId="c604230b-847d-4cb1-9e23-f810d4c0fde1" providerId="ADAL" clId="{6C4CCD33-85AA-4721-81D5-A8A2487645E2}" dt="2023-09-20T08:55:52.726" v="10" actId="962"/>
          <ac:picMkLst>
            <pc:docMk/>
            <pc:sldMk cId="4248508144" sldId="260"/>
            <ac:picMk id="7" creationId="{C391CCD8-9FDA-4DD9-A511-EDA660023CB5}"/>
          </ac:picMkLst>
        </pc:picChg>
      </pc:sldChg>
      <pc:sldChg chg="modSp mod">
        <pc:chgData name="Ross Phillips" userId="c604230b-847d-4cb1-9e23-f810d4c0fde1" providerId="ADAL" clId="{6C4CCD33-85AA-4721-81D5-A8A2487645E2}" dt="2023-09-20T08:55:55.220" v="11" actId="962"/>
        <pc:sldMkLst>
          <pc:docMk/>
          <pc:sldMk cId="3456299315" sldId="262"/>
        </pc:sldMkLst>
        <pc:picChg chg="mod">
          <ac:chgData name="Ross Phillips" userId="c604230b-847d-4cb1-9e23-f810d4c0fde1" providerId="ADAL" clId="{6C4CCD33-85AA-4721-81D5-A8A2487645E2}" dt="2023-09-20T08:55:55.220" v="11" actId="962"/>
          <ac:picMkLst>
            <pc:docMk/>
            <pc:sldMk cId="3456299315" sldId="262"/>
            <ac:picMk id="7" creationId="{3E970523-508B-4CFA-BA88-6FF8123AA911}"/>
          </ac:picMkLst>
        </pc:picChg>
      </pc:sldChg>
      <pc:sldChg chg="modSp mod">
        <pc:chgData name="Ross Phillips" userId="c604230b-847d-4cb1-9e23-f810d4c0fde1" providerId="ADAL" clId="{6C4CCD33-85AA-4721-81D5-A8A2487645E2}" dt="2023-09-20T08:55:57.527" v="12" actId="962"/>
        <pc:sldMkLst>
          <pc:docMk/>
          <pc:sldMk cId="0" sldId="286"/>
        </pc:sldMkLst>
        <pc:picChg chg="mod">
          <ac:chgData name="Ross Phillips" userId="c604230b-847d-4cb1-9e23-f810d4c0fde1" providerId="ADAL" clId="{6C4CCD33-85AA-4721-81D5-A8A2487645E2}" dt="2023-09-20T08:55:57.527" v="12" actId="962"/>
          <ac:picMkLst>
            <pc:docMk/>
            <pc:sldMk cId="0" sldId="286"/>
            <ac:picMk id="8" creationId="{7CFB6E45-82AA-45CA-AFF0-7D9648237A06}"/>
          </ac:picMkLst>
        </pc:picChg>
      </pc:sldChg>
      <pc:sldChg chg="modSp mod">
        <pc:chgData name="Ross Phillips" userId="c604230b-847d-4cb1-9e23-f810d4c0fde1" providerId="ADAL" clId="{6C4CCD33-85AA-4721-81D5-A8A2487645E2}" dt="2023-09-20T08:55:59.225" v="13" actId="962"/>
        <pc:sldMkLst>
          <pc:docMk/>
          <pc:sldMk cId="0" sldId="287"/>
        </pc:sldMkLst>
        <pc:picChg chg="mod">
          <ac:chgData name="Ross Phillips" userId="c604230b-847d-4cb1-9e23-f810d4c0fde1" providerId="ADAL" clId="{6C4CCD33-85AA-4721-81D5-A8A2487645E2}" dt="2023-09-20T08:55:59.225" v="13" actId="962"/>
          <ac:picMkLst>
            <pc:docMk/>
            <pc:sldMk cId="0" sldId="287"/>
            <ac:picMk id="7" creationId="{E7E7203F-7C19-4F74-8F82-26B0EE38AC1A}"/>
          </ac:picMkLst>
        </pc:picChg>
      </pc:sldChg>
      <pc:sldChg chg="modSp mod">
        <pc:chgData name="Ross Phillips" userId="c604230b-847d-4cb1-9e23-f810d4c0fde1" providerId="ADAL" clId="{6C4CCD33-85AA-4721-81D5-A8A2487645E2}" dt="2023-09-20T08:56:04.730" v="14" actId="962"/>
        <pc:sldMkLst>
          <pc:docMk/>
          <pc:sldMk cId="0" sldId="288"/>
        </pc:sldMkLst>
        <pc:picChg chg="mod">
          <ac:chgData name="Ross Phillips" userId="c604230b-847d-4cb1-9e23-f810d4c0fde1" providerId="ADAL" clId="{6C4CCD33-85AA-4721-81D5-A8A2487645E2}" dt="2023-09-20T08:56:04.730" v="14" actId="962"/>
          <ac:picMkLst>
            <pc:docMk/>
            <pc:sldMk cId="0" sldId="288"/>
            <ac:picMk id="7" creationId="{0659799C-2155-4961-8E54-D9A0A5CC1FDF}"/>
          </ac:picMkLst>
        </pc:picChg>
      </pc:sldChg>
      <pc:sldChg chg="mod modShow">
        <pc:chgData name="Ross Phillips" userId="c604230b-847d-4cb1-9e23-f810d4c0fde1" providerId="ADAL" clId="{6C4CCD33-85AA-4721-81D5-A8A2487645E2}" dt="2023-09-20T09:00:34.839" v="15" actId="729"/>
        <pc:sldMkLst>
          <pc:docMk/>
          <pc:sldMk cId="2981134941" sldId="296"/>
        </pc:sldMkLst>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9374"/>
          </a:xfrm>
          <a:prstGeom prst="rect">
            <a:avLst/>
          </a:prstGeom>
        </p:spPr>
        <p:txBody>
          <a:bodyPr vert="horz" lIns="89785" tIns="44892" rIns="89785" bIns="44892" rtlCol="0"/>
          <a:lstStyle>
            <a:lvl1pPr algn="l">
              <a:defRPr sz="1200"/>
            </a:lvl1pPr>
          </a:lstStyle>
          <a:p>
            <a:endParaRPr lang="en-GB" dirty="0"/>
          </a:p>
        </p:txBody>
      </p:sp>
      <p:sp>
        <p:nvSpPr>
          <p:cNvPr id="3" name="Date Placeholder 2"/>
          <p:cNvSpPr>
            <a:spLocks noGrp="1"/>
          </p:cNvSpPr>
          <p:nvPr>
            <p:ph type="dt" idx="1"/>
          </p:nvPr>
        </p:nvSpPr>
        <p:spPr>
          <a:xfrm>
            <a:off x="3777607" y="0"/>
            <a:ext cx="2889938" cy="489374"/>
          </a:xfrm>
          <a:prstGeom prst="rect">
            <a:avLst/>
          </a:prstGeom>
        </p:spPr>
        <p:txBody>
          <a:bodyPr vert="horz" lIns="89785" tIns="44892" rIns="89785" bIns="44892" rtlCol="0"/>
          <a:lstStyle>
            <a:lvl1pPr algn="r">
              <a:defRPr sz="1200"/>
            </a:lvl1pPr>
          </a:lstStyle>
          <a:p>
            <a:fld id="{F6212CAD-5633-4EFC-A387-D110F3F2E2C8}" type="datetimeFigureOut">
              <a:rPr lang="en-GB" smtClean="0"/>
              <a:pPr/>
              <a:t>19/08/2024</a:t>
            </a:fld>
            <a:endParaRPr lang="en-GB" dirty="0"/>
          </a:p>
        </p:txBody>
      </p:sp>
      <p:sp>
        <p:nvSpPr>
          <p:cNvPr id="4" name="Slide Image Placeholder 3"/>
          <p:cNvSpPr>
            <a:spLocks noGrp="1" noRot="1" noChangeAspect="1"/>
          </p:cNvSpPr>
          <p:nvPr>
            <p:ph type="sldImg" idx="2"/>
          </p:nvPr>
        </p:nvSpPr>
        <p:spPr>
          <a:xfrm>
            <a:off x="407988" y="1219200"/>
            <a:ext cx="5853112" cy="3292475"/>
          </a:xfrm>
          <a:prstGeom prst="rect">
            <a:avLst/>
          </a:prstGeom>
          <a:noFill/>
          <a:ln w="12700">
            <a:solidFill>
              <a:prstClr val="black"/>
            </a:solidFill>
          </a:ln>
        </p:spPr>
        <p:txBody>
          <a:bodyPr vert="horz" lIns="89785" tIns="44892" rIns="89785" bIns="44892" rtlCol="0" anchor="ctr"/>
          <a:lstStyle/>
          <a:p>
            <a:endParaRPr lang="en-GB" dirty="0"/>
          </a:p>
        </p:txBody>
      </p:sp>
      <p:sp>
        <p:nvSpPr>
          <p:cNvPr id="5" name="Notes Placeholder 4"/>
          <p:cNvSpPr>
            <a:spLocks noGrp="1"/>
          </p:cNvSpPr>
          <p:nvPr>
            <p:ph type="body" sz="quarter" idx="3"/>
          </p:nvPr>
        </p:nvSpPr>
        <p:spPr>
          <a:xfrm>
            <a:off x="666909" y="4693920"/>
            <a:ext cx="5335270" cy="3840480"/>
          </a:xfrm>
          <a:prstGeom prst="rect">
            <a:avLst/>
          </a:prstGeom>
        </p:spPr>
        <p:txBody>
          <a:bodyPr vert="horz" lIns="89785" tIns="44892" rIns="89785" bIns="44892"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264228"/>
            <a:ext cx="2889938" cy="489373"/>
          </a:xfrm>
          <a:prstGeom prst="rect">
            <a:avLst/>
          </a:prstGeom>
        </p:spPr>
        <p:txBody>
          <a:bodyPr vert="horz" lIns="89785" tIns="44892" rIns="89785" bIns="44892" rtlCol="0" anchor="b"/>
          <a:lstStyle>
            <a:lvl1pPr algn="l">
              <a:defRPr sz="1200"/>
            </a:lvl1pPr>
          </a:lstStyle>
          <a:p>
            <a:endParaRPr lang="en-GB" dirty="0"/>
          </a:p>
        </p:txBody>
      </p:sp>
      <p:sp>
        <p:nvSpPr>
          <p:cNvPr id="7" name="Slide Number Placeholder 6"/>
          <p:cNvSpPr>
            <a:spLocks noGrp="1"/>
          </p:cNvSpPr>
          <p:nvPr>
            <p:ph type="sldNum" sz="quarter" idx="5"/>
          </p:nvPr>
        </p:nvSpPr>
        <p:spPr>
          <a:xfrm>
            <a:off x="3777607" y="9264228"/>
            <a:ext cx="2889938" cy="489373"/>
          </a:xfrm>
          <a:prstGeom prst="rect">
            <a:avLst/>
          </a:prstGeom>
        </p:spPr>
        <p:txBody>
          <a:bodyPr vert="horz" lIns="89785" tIns="44892" rIns="89785" bIns="44892" rtlCol="0" anchor="b"/>
          <a:lstStyle>
            <a:lvl1pPr algn="r">
              <a:defRPr sz="1200"/>
            </a:lvl1pPr>
          </a:lstStyle>
          <a:p>
            <a:fld id="{5312C6F1-2648-4EEF-84C4-A7AC35C367B1}" type="slidenum">
              <a:rPr lang="en-GB" smtClean="0"/>
              <a:pPr/>
              <a:t>‹#›</a:t>
            </a:fld>
            <a:endParaRPr lang="en-GB" dirty="0"/>
          </a:p>
        </p:txBody>
      </p:sp>
    </p:spTree>
    <p:extLst>
      <p:ext uri="{BB962C8B-B14F-4D97-AF65-F5344CB8AC3E}">
        <p14:creationId xmlns:p14="http://schemas.microsoft.com/office/powerpoint/2010/main" val="331875068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5312C6F1-2648-4EEF-84C4-A7AC35C367B1}" type="slidenum">
              <a:rPr lang="en-GB" smtClean="0"/>
              <a:pPr/>
              <a:t>1</a:t>
            </a:fld>
            <a:endParaRPr lang="en-GB" dirty="0"/>
          </a:p>
        </p:txBody>
      </p:sp>
    </p:spTree>
    <p:extLst>
      <p:ext uri="{BB962C8B-B14F-4D97-AF65-F5344CB8AC3E}">
        <p14:creationId xmlns:p14="http://schemas.microsoft.com/office/powerpoint/2010/main" val="247029644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5312C6F1-2648-4EEF-84C4-A7AC35C367B1}" type="slidenum">
              <a:rPr lang="en-GB" smtClean="0"/>
              <a:pPr/>
              <a:t>4</a:t>
            </a:fld>
            <a:endParaRPr lang="en-GB" dirty="0"/>
          </a:p>
        </p:txBody>
      </p:sp>
    </p:spTree>
    <p:extLst>
      <p:ext uri="{BB962C8B-B14F-4D97-AF65-F5344CB8AC3E}">
        <p14:creationId xmlns:p14="http://schemas.microsoft.com/office/powerpoint/2010/main" val="428186142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5312C6F1-2648-4EEF-84C4-A7AC35C367B1}" type="slidenum">
              <a:rPr lang="en-GB" smtClean="0"/>
              <a:pPr/>
              <a:t>5</a:t>
            </a:fld>
            <a:endParaRPr lang="en-GB" dirty="0"/>
          </a:p>
        </p:txBody>
      </p:sp>
    </p:spTree>
    <p:extLst>
      <p:ext uri="{BB962C8B-B14F-4D97-AF65-F5344CB8AC3E}">
        <p14:creationId xmlns:p14="http://schemas.microsoft.com/office/powerpoint/2010/main" val="85940444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68347" indent="-168347">
              <a:buFont typeface="Arial" panose="020B0604020202020204" pitchFamily="34" charset="0"/>
              <a:buChar char="•"/>
            </a:pPr>
            <a:r>
              <a:rPr lang="en-GB" dirty="0"/>
              <a:t>Recent policy discourse has blamed teachers for poor educational standards</a:t>
            </a:r>
          </a:p>
          <a:p>
            <a:pPr marL="168347" indent="-168347">
              <a:buFont typeface="Arial" panose="020B0604020202020204" pitchFamily="34" charset="0"/>
              <a:buChar char="•"/>
            </a:pPr>
            <a:endParaRPr lang="en-GB" dirty="0"/>
          </a:p>
          <a:p>
            <a:pPr marL="168347" indent="-168347">
              <a:buFont typeface="Arial" panose="020B0604020202020204" pitchFamily="34" charset="0"/>
              <a:buChar char="•"/>
            </a:pPr>
            <a:r>
              <a:rPr lang="en-GB" dirty="0"/>
              <a:t>Reforms in some countries</a:t>
            </a:r>
            <a:r>
              <a:rPr lang="en-GB" baseline="0" dirty="0"/>
              <a:t> including UK have limited autonomy of teachers and curbed power of teacher trade unions, they were seen as to blame during Thatcher and Major years in government</a:t>
            </a:r>
            <a:endParaRPr lang="en-GB" dirty="0"/>
          </a:p>
        </p:txBody>
      </p:sp>
      <p:sp>
        <p:nvSpPr>
          <p:cNvPr id="4" name="Slide Number Placeholder 3"/>
          <p:cNvSpPr>
            <a:spLocks noGrp="1"/>
          </p:cNvSpPr>
          <p:nvPr>
            <p:ph type="sldNum" sz="quarter" idx="10"/>
          </p:nvPr>
        </p:nvSpPr>
        <p:spPr/>
        <p:txBody>
          <a:bodyPr/>
          <a:lstStyle/>
          <a:p>
            <a:fld id="{5312C6F1-2648-4EEF-84C4-A7AC35C367B1}" type="slidenum">
              <a:rPr lang="en-GB" smtClean="0"/>
              <a:pPr/>
              <a:t>6</a:t>
            </a:fld>
            <a:endParaRPr lang="en-GB" dirty="0"/>
          </a:p>
        </p:txBody>
      </p:sp>
    </p:spTree>
    <p:extLst>
      <p:ext uri="{BB962C8B-B14F-4D97-AF65-F5344CB8AC3E}">
        <p14:creationId xmlns:p14="http://schemas.microsoft.com/office/powerpoint/2010/main" val="61680351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68347" indent="-168347">
              <a:buFont typeface="Arial" panose="020B0604020202020204" pitchFamily="34" charset="0"/>
              <a:buChar char="•"/>
            </a:pPr>
            <a:r>
              <a:rPr lang="en-GB" sz="2800" dirty="0"/>
              <a:t>Sociologists attempted to</a:t>
            </a:r>
            <a:r>
              <a:rPr lang="en-GB" sz="2800" baseline="0" dirty="0"/>
              <a:t> establish what features an occupation should have in order to be termed a profession</a:t>
            </a:r>
          </a:p>
          <a:p>
            <a:pPr marL="168347" indent="-168347">
              <a:buFont typeface="Arial" panose="020B0604020202020204" pitchFamily="34" charset="0"/>
              <a:buChar char="•"/>
            </a:pPr>
            <a:endParaRPr lang="en-GB" sz="2800" baseline="0" dirty="0"/>
          </a:p>
          <a:p>
            <a:pPr marL="168347" indent="-168347">
              <a:buFont typeface="Arial" panose="020B0604020202020204" pitchFamily="34" charset="0"/>
              <a:buChar char="•"/>
            </a:pPr>
            <a:r>
              <a:rPr lang="en-GB" sz="2800" baseline="0" dirty="0"/>
              <a:t>Usually a list of skills, code of professional conduct, those who didn’t fit were called semi or quasi – teaching included</a:t>
            </a:r>
          </a:p>
          <a:p>
            <a:pPr marL="168347" indent="-168347">
              <a:buFont typeface="Arial" panose="020B0604020202020204" pitchFamily="34" charset="0"/>
              <a:buChar char="•"/>
            </a:pPr>
            <a:endParaRPr lang="en-GB" sz="2800" baseline="0" dirty="0"/>
          </a:p>
          <a:p>
            <a:pPr marL="168347" indent="-168347">
              <a:buFont typeface="Arial" panose="020B0604020202020204" pitchFamily="34" charset="0"/>
              <a:buChar char="•"/>
            </a:pPr>
            <a:r>
              <a:rPr lang="en-GB" sz="2800" baseline="0" dirty="0"/>
              <a:t>However we use it as a normative term. Also depends on the relationship between the individual profession and the state</a:t>
            </a:r>
          </a:p>
          <a:p>
            <a:pPr marL="168347" indent="-168347">
              <a:buFont typeface="Arial" panose="020B0604020202020204" pitchFamily="34" charset="0"/>
              <a:buChar char="•"/>
            </a:pPr>
            <a:endParaRPr lang="en-GB" sz="2800" baseline="0" dirty="0"/>
          </a:p>
          <a:p>
            <a:pPr marL="168347" indent="-168347">
              <a:buFont typeface="Arial" panose="020B0604020202020204" pitchFamily="34" charset="0"/>
              <a:buChar char="•"/>
            </a:pPr>
            <a:r>
              <a:rPr lang="en-GB" sz="2800" baseline="0" dirty="0"/>
              <a:t>Professional autonomy – suggests an amount of independence not available in the modern era. Most professionals are now employed by the state</a:t>
            </a:r>
          </a:p>
          <a:p>
            <a:pPr marL="168347" indent="-168347">
              <a:buFont typeface="Arial" panose="020B0604020202020204" pitchFamily="34" charset="0"/>
              <a:buChar char="•"/>
            </a:pPr>
            <a:endParaRPr lang="en-GB" sz="2800" baseline="0" dirty="0"/>
          </a:p>
          <a:p>
            <a:pPr marL="168347" indent="-168347">
              <a:buFont typeface="Arial" panose="020B0604020202020204" pitchFamily="34" charset="0"/>
              <a:buChar char="•"/>
            </a:pPr>
            <a:r>
              <a:rPr lang="en-GB" sz="2800" baseline="0" dirty="0"/>
              <a:t>1970s – impact of Ruskin speech and Great Debate on education</a:t>
            </a:r>
          </a:p>
          <a:p>
            <a:pPr marL="168347" indent="-168347">
              <a:buFont typeface="Arial" panose="020B0604020202020204" pitchFamily="34" charset="0"/>
              <a:buChar char="•"/>
            </a:pPr>
            <a:endParaRPr lang="en-GB" sz="2800" baseline="0" dirty="0"/>
          </a:p>
          <a:p>
            <a:pPr marL="168347" indent="-168347">
              <a:buFont typeface="Arial" panose="020B0604020202020204" pitchFamily="34" charset="0"/>
              <a:buChar char="•"/>
            </a:pPr>
            <a:r>
              <a:rPr lang="en-GB" sz="2800" baseline="0" dirty="0"/>
              <a:t>Hoyle suggests there are struggles now over </a:t>
            </a:r>
            <a:r>
              <a:rPr lang="en-GB" sz="2800" baseline="0" dirty="0" err="1"/>
              <a:t>professionality</a:t>
            </a:r>
            <a:r>
              <a:rPr lang="en-GB" sz="2800" baseline="0" dirty="0"/>
              <a:t> as well as professionalism in the conventional sense. State has now taken an active interest in this.</a:t>
            </a:r>
          </a:p>
          <a:p>
            <a:pPr marL="168347" indent="-168347">
              <a:buFont typeface="Arial" panose="020B0604020202020204" pitchFamily="34" charset="0"/>
              <a:buChar char="•"/>
            </a:pPr>
            <a:endParaRPr lang="en-GB" sz="2800" baseline="0" dirty="0"/>
          </a:p>
          <a:p>
            <a:pPr marL="168347" indent="-168347">
              <a:buFont typeface="Arial" panose="020B0604020202020204" pitchFamily="34" charset="0"/>
              <a:buChar char="•"/>
            </a:pPr>
            <a:r>
              <a:rPr lang="en-GB" sz="2800" baseline="0" dirty="0"/>
              <a:t>We value technical rationality over discretion by reducing the amount of control and discretion teachers have within their classroom.</a:t>
            </a:r>
          </a:p>
          <a:p>
            <a:pPr marL="168347" indent="-168347">
              <a:buFont typeface="Arial" panose="020B0604020202020204" pitchFamily="34" charset="0"/>
              <a:buChar char="•"/>
            </a:pPr>
            <a:endParaRPr lang="en-GB" sz="2800" baseline="0" dirty="0"/>
          </a:p>
          <a:p>
            <a:pPr marL="168347" indent="-168347">
              <a:buFont typeface="Arial" panose="020B0604020202020204" pitchFamily="34" charset="0"/>
              <a:buChar char="•"/>
            </a:pPr>
            <a:endParaRPr lang="en-GB" sz="2800" baseline="0" dirty="0"/>
          </a:p>
          <a:p>
            <a:pPr marL="168347" indent="-168347">
              <a:buFont typeface="Arial" panose="020B0604020202020204" pitchFamily="34" charset="0"/>
              <a:buChar char="•"/>
            </a:pPr>
            <a:endParaRPr lang="en-GB" sz="2800" baseline="0" dirty="0"/>
          </a:p>
          <a:p>
            <a:pPr marL="168347" indent="-168347">
              <a:buFont typeface="Arial" panose="020B0604020202020204" pitchFamily="34" charset="0"/>
              <a:buChar char="•"/>
            </a:pPr>
            <a:endParaRPr lang="en-GB" sz="2800" baseline="0" dirty="0"/>
          </a:p>
        </p:txBody>
      </p:sp>
      <p:sp>
        <p:nvSpPr>
          <p:cNvPr id="4" name="Slide Number Placeholder 3"/>
          <p:cNvSpPr>
            <a:spLocks noGrp="1"/>
          </p:cNvSpPr>
          <p:nvPr>
            <p:ph type="sldNum" sz="quarter" idx="10"/>
          </p:nvPr>
        </p:nvSpPr>
        <p:spPr/>
        <p:txBody>
          <a:bodyPr/>
          <a:lstStyle/>
          <a:p>
            <a:fld id="{5312C6F1-2648-4EEF-84C4-A7AC35C367B1}" type="slidenum">
              <a:rPr lang="en-GB" smtClean="0"/>
              <a:pPr/>
              <a:t>7</a:t>
            </a:fld>
            <a:endParaRPr lang="en-GB" dirty="0"/>
          </a:p>
        </p:txBody>
      </p:sp>
    </p:spTree>
    <p:extLst>
      <p:ext uri="{BB962C8B-B14F-4D97-AF65-F5344CB8AC3E}">
        <p14:creationId xmlns:p14="http://schemas.microsoft.com/office/powerpoint/2010/main" val="270764254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68347" indent="-168347">
              <a:buFont typeface="Arial" panose="020B0604020202020204" pitchFamily="34" charset="0"/>
              <a:buChar char="•"/>
            </a:pPr>
            <a:r>
              <a:rPr lang="en-GB" dirty="0"/>
              <a:t>Sociologists attempted to</a:t>
            </a:r>
            <a:r>
              <a:rPr lang="en-GB" baseline="0" dirty="0"/>
              <a:t> establish what features an occupation should have in order to be termed a profession</a:t>
            </a:r>
          </a:p>
          <a:p>
            <a:pPr marL="168347" indent="-168347">
              <a:buFont typeface="Arial" panose="020B0604020202020204" pitchFamily="34" charset="0"/>
              <a:buChar char="•"/>
            </a:pPr>
            <a:endParaRPr lang="en-GB" baseline="0" dirty="0"/>
          </a:p>
          <a:p>
            <a:pPr marL="168347" indent="-168347">
              <a:buFont typeface="Arial" panose="020B0604020202020204" pitchFamily="34" charset="0"/>
              <a:buChar char="•"/>
            </a:pPr>
            <a:r>
              <a:rPr lang="en-GB" baseline="0" dirty="0"/>
              <a:t>Usually a list of skills, code of professional conduct, those who didn’t fit were called semi or quasi – teaching included</a:t>
            </a:r>
          </a:p>
          <a:p>
            <a:pPr marL="168347" indent="-168347">
              <a:buFont typeface="Arial" panose="020B0604020202020204" pitchFamily="34" charset="0"/>
              <a:buChar char="•"/>
            </a:pPr>
            <a:endParaRPr lang="en-GB" baseline="0" dirty="0"/>
          </a:p>
          <a:p>
            <a:pPr marL="168347" indent="-168347">
              <a:buFont typeface="Arial" panose="020B0604020202020204" pitchFamily="34" charset="0"/>
              <a:buChar char="•"/>
            </a:pPr>
            <a:r>
              <a:rPr lang="en-GB" baseline="0" dirty="0"/>
              <a:t>However we use it as a normative term. Also depends on the relationship between the individual profession and the state</a:t>
            </a:r>
          </a:p>
          <a:p>
            <a:pPr marL="168347" indent="-168347">
              <a:buFont typeface="Arial" panose="020B0604020202020204" pitchFamily="34" charset="0"/>
              <a:buChar char="•"/>
            </a:pPr>
            <a:endParaRPr lang="en-GB" baseline="0" dirty="0"/>
          </a:p>
          <a:p>
            <a:pPr marL="168347" indent="-168347">
              <a:buFont typeface="Arial" panose="020B0604020202020204" pitchFamily="34" charset="0"/>
              <a:buChar char="•"/>
            </a:pPr>
            <a:r>
              <a:rPr lang="en-GB" baseline="0" dirty="0"/>
              <a:t>Professional autonomy – suggests an amount of independence not available in the modern era. Most professionals are now employed by the state</a:t>
            </a:r>
          </a:p>
          <a:p>
            <a:pPr marL="168347" indent="-168347">
              <a:buFont typeface="Arial" panose="020B0604020202020204" pitchFamily="34" charset="0"/>
              <a:buChar char="•"/>
            </a:pPr>
            <a:endParaRPr lang="en-GB" baseline="0" dirty="0"/>
          </a:p>
          <a:p>
            <a:pPr marL="168347" indent="-168347">
              <a:buFont typeface="Arial" panose="020B0604020202020204" pitchFamily="34" charset="0"/>
              <a:buChar char="•"/>
            </a:pPr>
            <a:r>
              <a:rPr lang="en-GB" baseline="0" dirty="0"/>
              <a:t>1970s – impact of Ruskin speech and Great Debate on education</a:t>
            </a:r>
          </a:p>
          <a:p>
            <a:pPr marL="168347" indent="-168347">
              <a:buFont typeface="Arial" panose="020B0604020202020204" pitchFamily="34" charset="0"/>
              <a:buChar char="•"/>
            </a:pPr>
            <a:endParaRPr lang="en-GB" baseline="0" dirty="0"/>
          </a:p>
          <a:p>
            <a:pPr marL="168347" indent="-168347">
              <a:buFont typeface="Arial" panose="020B0604020202020204" pitchFamily="34" charset="0"/>
              <a:buChar char="•"/>
            </a:pPr>
            <a:r>
              <a:rPr lang="en-GB" baseline="0" dirty="0"/>
              <a:t>Hoyle suggests there are struggles now over professionality as well as professionalism in the conventional sense. State has now taken an active interest in this.</a:t>
            </a:r>
          </a:p>
          <a:p>
            <a:pPr marL="168347" indent="-168347">
              <a:buFont typeface="Arial" panose="020B0604020202020204" pitchFamily="34" charset="0"/>
              <a:buChar char="•"/>
            </a:pPr>
            <a:endParaRPr lang="en-GB" baseline="0" dirty="0"/>
          </a:p>
          <a:p>
            <a:pPr marL="168347" indent="-168347">
              <a:buFont typeface="Arial" panose="020B0604020202020204" pitchFamily="34" charset="0"/>
              <a:buChar char="•"/>
            </a:pPr>
            <a:r>
              <a:rPr lang="en-GB" baseline="0" dirty="0"/>
              <a:t>We value technical rationality over discretion by reducing the amount of control and discretion teachers have within their classroom.</a:t>
            </a:r>
          </a:p>
          <a:p>
            <a:endParaRPr lang="en-GB" dirty="0"/>
          </a:p>
        </p:txBody>
      </p:sp>
      <p:sp>
        <p:nvSpPr>
          <p:cNvPr id="4" name="Slide Number Placeholder 3"/>
          <p:cNvSpPr>
            <a:spLocks noGrp="1"/>
          </p:cNvSpPr>
          <p:nvPr>
            <p:ph type="sldNum" sz="quarter" idx="10"/>
          </p:nvPr>
        </p:nvSpPr>
        <p:spPr/>
        <p:txBody>
          <a:bodyPr/>
          <a:lstStyle/>
          <a:p>
            <a:fld id="{5312C6F1-2648-4EEF-84C4-A7AC35C367B1}" type="slidenum">
              <a:rPr lang="en-GB" smtClean="0"/>
              <a:pPr/>
              <a:t>8</a:t>
            </a:fld>
            <a:endParaRPr lang="en-GB" dirty="0"/>
          </a:p>
        </p:txBody>
      </p:sp>
    </p:spTree>
    <p:extLst>
      <p:ext uri="{BB962C8B-B14F-4D97-AF65-F5344CB8AC3E}">
        <p14:creationId xmlns:p14="http://schemas.microsoft.com/office/powerpoint/2010/main" val="13040706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68347" indent="-168347">
              <a:buFont typeface="Arial" panose="020B0604020202020204" pitchFamily="34" charset="0"/>
              <a:buChar char="•"/>
            </a:pPr>
            <a:r>
              <a:rPr lang="en-GB" baseline="0" dirty="0"/>
              <a:t>Fragmentation – up until 1980s most professions were almost a social service – acting in best interests of everyone with resources provided to help them do so. Commercialisation of the profession after that was a problem</a:t>
            </a:r>
          </a:p>
          <a:p>
            <a:pPr marL="168347" indent="-168347">
              <a:buFont typeface="Arial" panose="020B0604020202020204" pitchFamily="34" charset="0"/>
              <a:buChar char="•"/>
            </a:pPr>
            <a:endParaRPr lang="en-GB" baseline="0" dirty="0"/>
          </a:p>
          <a:p>
            <a:pPr marL="168347" indent="-168347">
              <a:buFont typeface="Arial" panose="020B0604020202020204" pitchFamily="34" charset="0"/>
              <a:buChar char="•"/>
            </a:pPr>
            <a:r>
              <a:rPr lang="en-GB" baseline="0" dirty="0" err="1"/>
              <a:t>Marketisation</a:t>
            </a:r>
            <a:r>
              <a:rPr lang="en-GB" baseline="0" dirty="0"/>
              <a:t> – led to difference between the teacher as a manager and </a:t>
            </a:r>
            <a:r>
              <a:rPr lang="en-GB" baseline="0" dirty="0" err="1"/>
              <a:t>welfarist</a:t>
            </a:r>
            <a:r>
              <a:rPr lang="en-GB" baseline="0" dirty="0"/>
              <a:t>. Means education was becoming somewhat cold in its approach. </a:t>
            </a:r>
          </a:p>
          <a:p>
            <a:pPr marL="168347" indent="-168347">
              <a:buFont typeface="Arial" panose="020B0604020202020204" pitchFamily="34" charset="0"/>
              <a:buChar char="•"/>
            </a:pPr>
            <a:endParaRPr lang="en-GB" baseline="0" dirty="0"/>
          </a:p>
          <a:p>
            <a:pPr marL="168347" indent="-168347">
              <a:buFont typeface="Arial" panose="020B0604020202020204" pitchFamily="34" charset="0"/>
              <a:buChar char="•"/>
            </a:pPr>
            <a:r>
              <a:rPr lang="en-GB" baseline="0" dirty="0"/>
              <a:t>Has been suggested by commentators that there is more of a hierarchical low trust system in place within education where those who are willing to manage are shown as more trustworthy.</a:t>
            </a:r>
          </a:p>
          <a:p>
            <a:pPr marL="168347" indent="-168347">
              <a:buFont typeface="Arial" panose="020B0604020202020204" pitchFamily="34" charset="0"/>
              <a:buChar char="•"/>
            </a:pPr>
            <a:endParaRPr lang="en-GB" baseline="0" dirty="0"/>
          </a:p>
          <a:p>
            <a:pPr marL="168347" indent="-168347">
              <a:buFont typeface="Arial" panose="020B0604020202020204" pitchFamily="34" charset="0"/>
              <a:buChar char="•"/>
            </a:pPr>
            <a:r>
              <a:rPr lang="en-GB" baseline="0" dirty="0"/>
              <a:t>This has happened everywhere not just in the UK, New Zealand and Australia are key areas affected by this.</a:t>
            </a:r>
          </a:p>
          <a:p>
            <a:pPr marL="168347" indent="-168347">
              <a:buFont typeface="Arial" panose="020B0604020202020204" pitchFamily="34" charset="0"/>
              <a:buChar char="•"/>
            </a:pPr>
            <a:endParaRPr lang="en-GB" baseline="0" dirty="0"/>
          </a:p>
          <a:p>
            <a:pPr marL="168347" indent="-168347">
              <a:buFont typeface="Arial" panose="020B0604020202020204" pitchFamily="34" charset="0"/>
              <a:buChar char="•"/>
            </a:pPr>
            <a:r>
              <a:rPr lang="en-GB" baseline="0" dirty="0"/>
              <a:t>Challenges – teachers need to be more flexible due to budget restrictions, performance related pay, increased use of part time temporary and less flexible staff.</a:t>
            </a:r>
            <a:endParaRPr lang="en-GB" dirty="0"/>
          </a:p>
          <a:p>
            <a:endParaRPr lang="en-GB" dirty="0"/>
          </a:p>
        </p:txBody>
      </p:sp>
      <p:sp>
        <p:nvSpPr>
          <p:cNvPr id="4" name="Slide Number Placeholder 3"/>
          <p:cNvSpPr>
            <a:spLocks noGrp="1"/>
          </p:cNvSpPr>
          <p:nvPr>
            <p:ph type="sldNum" sz="quarter" idx="10"/>
          </p:nvPr>
        </p:nvSpPr>
        <p:spPr/>
        <p:txBody>
          <a:bodyPr/>
          <a:lstStyle/>
          <a:p>
            <a:fld id="{5312C6F1-2648-4EEF-84C4-A7AC35C367B1}" type="slidenum">
              <a:rPr lang="en-GB" smtClean="0"/>
              <a:pPr/>
              <a:t>9</a:t>
            </a:fld>
            <a:endParaRPr lang="en-GB" dirty="0"/>
          </a:p>
        </p:txBody>
      </p:sp>
    </p:spTree>
    <p:extLst>
      <p:ext uri="{BB962C8B-B14F-4D97-AF65-F5344CB8AC3E}">
        <p14:creationId xmlns:p14="http://schemas.microsoft.com/office/powerpoint/2010/main" val="79695120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5312C6F1-2648-4EEF-84C4-A7AC35C367B1}" type="slidenum">
              <a:rPr lang="en-GB" smtClean="0"/>
              <a:pPr/>
              <a:t>10</a:t>
            </a:fld>
            <a:endParaRPr lang="en-GB" dirty="0"/>
          </a:p>
        </p:txBody>
      </p:sp>
    </p:spTree>
    <p:extLst>
      <p:ext uri="{BB962C8B-B14F-4D97-AF65-F5344CB8AC3E}">
        <p14:creationId xmlns:p14="http://schemas.microsoft.com/office/powerpoint/2010/main" val="360145901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err="1"/>
              <a:t>Monitorial</a:t>
            </a:r>
            <a:r>
              <a:rPr lang="en-GB" dirty="0"/>
              <a:t> School system</a:t>
            </a:r>
          </a:p>
        </p:txBody>
      </p:sp>
      <p:sp>
        <p:nvSpPr>
          <p:cNvPr id="4" name="Slide Number Placeholder 3"/>
          <p:cNvSpPr>
            <a:spLocks noGrp="1"/>
          </p:cNvSpPr>
          <p:nvPr>
            <p:ph type="sldNum" sz="quarter" idx="10"/>
          </p:nvPr>
        </p:nvSpPr>
        <p:spPr/>
        <p:txBody>
          <a:bodyPr/>
          <a:lstStyle/>
          <a:p>
            <a:fld id="{5312C6F1-2648-4EEF-84C4-A7AC35C367B1}" type="slidenum">
              <a:rPr lang="en-GB" smtClean="0"/>
              <a:pPr/>
              <a:t>11</a:t>
            </a:fld>
            <a:endParaRPr lang="en-GB" dirty="0"/>
          </a:p>
        </p:txBody>
      </p:sp>
    </p:spTree>
    <p:extLst>
      <p:ext uri="{BB962C8B-B14F-4D97-AF65-F5344CB8AC3E}">
        <p14:creationId xmlns:p14="http://schemas.microsoft.com/office/powerpoint/2010/main" val="232740022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5312C6F1-2648-4EEF-84C4-A7AC35C367B1}" type="slidenum">
              <a:rPr lang="en-GB" smtClean="0"/>
              <a:pPr/>
              <a:t>12</a:t>
            </a:fld>
            <a:endParaRPr lang="en-GB" dirty="0"/>
          </a:p>
        </p:txBody>
      </p:sp>
    </p:spTree>
    <p:extLst>
      <p:ext uri="{BB962C8B-B14F-4D97-AF65-F5344CB8AC3E}">
        <p14:creationId xmlns:p14="http://schemas.microsoft.com/office/powerpoint/2010/main" val="20235200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b="1" dirty="0"/>
              <a:t>The pre-training</a:t>
            </a:r>
            <a:r>
              <a:rPr lang="en-GB" dirty="0"/>
              <a:t>: It is believed that the person who has decided to embark on professional education does not enter the programme with blank mind. He has, at least, some pre-training knowledge about teaching.</a:t>
            </a:r>
          </a:p>
          <a:p>
            <a:endParaRPr lang="en-GB" dirty="0"/>
          </a:p>
          <a:p>
            <a:r>
              <a:rPr lang="en-GB" b="1" dirty="0"/>
              <a:t>The professional development</a:t>
            </a:r>
            <a:r>
              <a:rPr lang="en-GB" dirty="0"/>
              <a:t>: It is the stage of professional education or development through theory and practice.</a:t>
            </a:r>
          </a:p>
          <a:p>
            <a:endParaRPr lang="en-GB" dirty="0"/>
          </a:p>
          <a:p>
            <a:r>
              <a:rPr lang="en-GB" b="1" dirty="0"/>
              <a:t>The professional competence</a:t>
            </a:r>
            <a:r>
              <a:rPr lang="en-GB" dirty="0"/>
              <a:t>: The ultimate goal of this model is to increase professional competence.</a:t>
            </a:r>
          </a:p>
          <a:p>
            <a:endParaRPr lang="en-GB" dirty="0"/>
          </a:p>
        </p:txBody>
      </p:sp>
      <p:sp>
        <p:nvSpPr>
          <p:cNvPr id="4" name="Slide Number Placeholder 3"/>
          <p:cNvSpPr>
            <a:spLocks noGrp="1"/>
          </p:cNvSpPr>
          <p:nvPr>
            <p:ph type="sldNum" sz="quarter" idx="10"/>
          </p:nvPr>
        </p:nvSpPr>
        <p:spPr/>
        <p:txBody>
          <a:bodyPr/>
          <a:lstStyle/>
          <a:p>
            <a:fld id="{5312C6F1-2648-4EEF-84C4-A7AC35C367B1}" type="slidenum">
              <a:rPr lang="en-GB" smtClean="0"/>
              <a:pPr/>
              <a:t>13</a:t>
            </a:fld>
            <a:endParaRPr lang="en-GB" dirty="0"/>
          </a:p>
        </p:txBody>
      </p:sp>
    </p:spTree>
    <p:extLst>
      <p:ext uri="{BB962C8B-B14F-4D97-AF65-F5344CB8AC3E}">
        <p14:creationId xmlns:p14="http://schemas.microsoft.com/office/powerpoint/2010/main" val="420984688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55000" lnSpcReduction="20000"/>
          </a:bodyPr>
          <a:lstStyle/>
          <a:p>
            <a:r>
              <a:rPr lang="en-GB" sz="1100" b="1" dirty="0"/>
              <a:t>Merits: </a:t>
            </a:r>
            <a:r>
              <a:rPr lang="en-GB" sz="1100" dirty="0"/>
              <a:t>This model takes into account the crucial element of the explosive growth of relevant scientific knowledge in recent times.</a:t>
            </a:r>
          </a:p>
          <a:p>
            <a:r>
              <a:rPr lang="en-GB" sz="1100" dirty="0"/>
              <a:t>Its theory oriented study provides much opportunity for the learner to achieve received knowledge.</a:t>
            </a:r>
          </a:p>
          <a:p>
            <a:endParaRPr lang="en-GB" sz="1100" dirty="0"/>
          </a:p>
          <a:p>
            <a:r>
              <a:rPr lang="en-GB" sz="1100" b="1" dirty="0"/>
              <a:t>Demerits:</a:t>
            </a:r>
            <a:r>
              <a:rPr lang="en-GB" sz="1100" dirty="0"/>
              <a:t> Changes at the practical level applied by practitioners are not taken into account; therefore, their value is underestimated, thereby creating a separation between research and professional practice.</a:t>
            </a:r>
          </a:p>
          <a:p>
            <a:r>
              <a:rPr lang="en-GB" sz="1100" dirty="0"/>
              <a:t>The most serious problem occurs when the students are asked to apply on their own the scientific theories they have learned in classroom.</a:t>
            </a:r>
          </a:p>
          <a:p>
            <a:r>
              <a:rPr lang="en-GB" sz="1100" dirty="0"/>
              <a:t>Another shortcoming is the Applied Science Model’s failure to address adequately many of the important issues in teaching English. There has been relatively little research that directly concerns the teaching and learning of English in the classroom.</a:t>
            </a:r>
          </a:p>
          <a:p>
            <a:r>
              <a:rPr lang="en-GB" sz="1100" dirty="0"/>
              <a:t>Many researchers claim that trainees who take courses based on the Applied Science Model feel that such courses do not help them develop professionally, that is, the theoretical studies are of no help.</a:t>
            </a:r>
          </a:p>
          <a:p>
            <a:r>
              <a:rPr lang="en-GB" sz="1100" dirty="0"/>
              <a:t>Here the learner is passive, he cannot ask any question. He just follows the instructions of the expert.</a:t>
            </a:r>
          </a:p>
          <a:p>
            <a:r>
              <a:rPr lang="en-GB" sz="1100" dirty="0"/>
              <a:t>The Applied Science Model is somewhat limited in scope as it does not take care of student- teachers’ self-development or awareness of their role not only as teachers but as teacher-researchers in their classrooms.</a:t>
            </a:r>
          </a:p>
          <a:p>
            <a:r>
              <a:rPr lang="en-GB" sz="1100" dirty="0"/>
              <a:t>In Applied Science Model teaching is based on external knowledge, because it is essentially depended on rules and principles derived from </a:t>
            </a:r>
            <a:r>
              <a:rPr lang="en-GB" sz="1100" dirty="0" err="1"/>
              <a:t>preexisting</a:t>
            </a:r>
            <a:r>
              <a:rPr lang="en-GB" sz="1100" dirty="0"/>
              <a:t> knowledge sources.</a:t>
            </a:r>
          </a:p>
          <a:p>
            <a:r>
              <a:rPr lang="en-GB" sz="1100" dirty="0"/>
              <a:t>The Applied Science Model is prescriptive since it advocates teachers to follow some proven teaching method instead of relying upon individual or intuitive theories of teaching and learning.</a:t>
            </a:r>
          </a:p>
          <a:p>
            <a:r>
              <a:rPr lang="en-GB" sz="1100" dirty="0"/>
              <a:t>The Applied Science Model is a product oriented model. It slavishly follows various established methods and theories to improve teaching ability. In this model there is no scope for expressing one’s creativity.</a:t>
            </a:r>
          </a:p>
          <a:p>
            <a:r>
              <a:rPr lang="en-GB" sz="1100" dirty="0"/>
              <a:t>Its major shortcoming is that it has not been able to deliver a relevant “scientific” solution to the various professional dilemmas that the teacher faces in real-life classroom situations.</a:t>
            </a:r>
          </a:p>
          <a:p>
            <a:endParaRPr lang="en-GB" sz="1100" b="1" dirty="0"/>
          </a:p>
          <a:p>
            <a:endParaRPr lang="en-GB" sz="1100" b="1" dirty="0"/>
          </a:p>
          <a:p>
            <a:r>
              <a:rPr lang="en-GB" sz="1100" b="1" dirty="0"/>
              <a:t>Merits: </a:t>
            </a:r>
            <a:r>
              <a:rPr lang="en-GB" sz="1100" dirty="0"/>
              <a:t>The positive sides of this model are as follows:</a:t>
            </a:r>
            <a:br>
              <a:rPr lang="en-GB" sz="1100" dirty="0"/>
            </a:br>
            <a:r>
              <a:rPr lang="en-GB" sz="1100" dirty="0"/>
              <a:t>The Craft Model of second language teacher education allows the learner to develop </a:t>
            </a:r>
            <a:r>
              <a:rPr lang="en-GB" sz="1100" b="1" dirty="0"/>
              <a:t>experiential knowledge</a:t>
            </a:r>
            <a:r>
              <a:rPr lang="en-GB" sz="1100" dirty="0"/>
              <a:t>, since the primary responsibilities of the learner are in the classroom.</a:t>
            </a:r>
          </a:p>
          <a:p>
            <a:r>
              <a:rPr lang="en-GB" sz="1100" dirty="0"/>
              <a:t>It is one of the quickest models of ESL teacher education. Researches proved that students can imitate their teacher very quickly.</a:t>
            </a:r>
          </a:p>
          <a:p>
            <a:endParaRPr lang="en-GB" sz="1100" dirty="0"/>
          </a:p>
          <a:p>
            <a:r>
              <a:rPr lang="en-GB" sz="1100" b="1" dirty="0"/>
              <a:t>Demerits:</a:t>
            </a:r>
            <a:r>
              <a:rPr lang="en-GB" sz="1100" dirty="0"/>
              <a:t> This model of ESL teacher education programme suffers from several shortcomings:</a:t>
            </a:r>
            <a:br>
              <a:rPr lang="en-GB" sz="1100" dirty="0"/>
            </a:br>
            <a:r>
              <a:rPr lang="en-GB" sz="1100" dirty="0"/>
              <a:t>The most relevant strategies of training are provided by experts, thus the student-teachers play a passive role.</a:t>
            </a:r>
          </a:p>
          <a:p>
            <a:r>
              <a:rPr lang="en-GB" sz="1100" dirty="0"/>
              <a:t>The Craft Model is essentially conservative. It does not account for any kind of change. It depends merely on imitation.</a:t>
            </a:r>
          </a:p>
          <a:p>
            <a:r>
              <a:rPr lang="en-GB" sz="1100" dirty="0"/>
              <a:t>It does not handle the relevant scientific knowledge.</a:t>
            </a:r>
          </a:p>
          <a:p>
            <a:r>
              <a:rPr lang="en-GB" sz="1100" dirty="0"/>
              <a:t>In this model there is no scope for developing one’s creativity since it does not allow suggesting new theories.</a:t>
            </a:r>
          </a:p>
          <a:p>
            <a:endParaRPr lang="en-GB" sz="1100" b="1" dirty="0"/>
          </a:p>
          <a:p>
            <a:endParaRPr lang="en-GB" sz="1100" b="1" dirty="0"/>
          </a:p>
          <a:p>
            <a:r>
              <a:rPr lang="en-GB" sz="1100" b="1" dirty="0"/>
              <a:t>Disadvantages:</a:t>
            </a:r>
            <a:r>
              <a:rPr lang="en-GB" sz="1100" dirty="0"/>
              <a:t> The main disadvantage is that the experience is private, not shared.</a:t>
            </a:r>
          </a:p>
          <a:p>
            <a:r>
              <a:rPr lang="en-GB" sz="1100" dirty="0"/>
              <a:t>The second disadvantage is the potential lack of focus in the discussion.</a:t>
            </a:r>
          </a:p>
          <a:p>
            <a:r>
              <a:rPr lang="en-GB" sz="1100" dirty="0"/>
              <a:t>The third problem could well be the lack of structure in the mode of articulating reflection.</a:t>
            </a:r>
          </a:p>
          <a:p>
            <a:r>
              <a:rPr lang="en-GB" sz="1100" dirty="0"/>
              <a:t>Ultimately, its flexibility and stress on participant initiative and input may cause lack of organisation and a pooling of ignorance, at the expense of genuine professional or personal progress.</a:t>
            </a:r>
          </a:p>
          <a:p>
            <a:endParaRPr lang="en-GB" sz="1100" dirty="0"/>
          </a:p>
          <a:p>
            <a:r>
              <a:rPr lang="en-GB" sz="1100" b="1" dirty="0"/>
              <a:t>Merits:</a:t>
            </a:r>
            <a:r>
              <a:rPr lang="en-GB" sz="1100" dirty="0"/>
              <a:t> Reflective teaching is very much beneficial for teacher development. It offers more advantages than disadvantages:</a:t>
            </a:r>
            <a:br>
              <a:rPr lang="en-GB" sz="1100" dirty="0"/>
            </a:br>
            <a:r>
              <a:rPr lang="en-GB" sz="1100" dirty="0"/>
              <a:t>Reflective practice helps the novice teachers become more aware of decision-making processes to help them determine the effect their decisions have in the context in which they are implemented.</a:t>
            </a:r>
          </a:p>
          <a:p>
            <a:r>
              <a:rPr lang="en-GB" sz="1100" dirty="0"/>
              <a:t>Reflective Model is broad in scope since it enables teachers to investigate, and clarify their own classroom processes, and their individual theories of teaching and learning, instead of relying on some specific method of teaching.</a:t>
            </a:r>
          </a:p>
          <a:p>
            <a:r>
              <a:rPr lang="en-GB" sz="1100" dirty="0"/>
              <a:t>The Reflective Model is a process oriented teaching approach since it provides an opportunity for the teacher to reveal his creative sides.</a:t>
            </a:r>
          </a:p>
          <a:p>
            <a:r>
              <a:rPr lang="en-GB" sz="1100" dirty="0"/>
              <a:t>Reflective practice provides an opportunity for the teacher to find a self-defined solution for a particular classroom problem.</a:t>
            </a:r>
          </a:p>
          <a:p>
            <a:r>
              <a:rPr lang="en-GB" sz="1100" dirty="0"/>
              <a:t>With a sharp contrast to the other models of teacher education, the Reflective Model does not treat the student-teacher as a passive participant. Here he works with his educator as a co-participant.</a:t>
            </a:r>
          </a:p>
          <a:p>
            <a:r>
              <a:rPr lang="en-GB" sz="1100" dirty="0"/>
              <a:t>This is the only model that </a:t>
            </a:r>
            <a:r>
              <a:rPr lang="en-GB" sz="1100" dirty="0" err="1"/>
              <a:t>fulfills</a:t>
            </a:r>
            <a:r>
              <a:rPr lang="en-GB" sz="1100" dirty="0"/>
              <a:t> almost all the requirements for </a:t>
            </a:r>
            <a:r>
              <a:rPr lang="en-GB" sz="1100" b="1" dirty="0"/>
              <a:t>teacher development</a:t>
            </a:r>
            <a:r>
              <a:rPr lang="en-GB" sz="1100" dirty="0"/>
              <a:t>.</a:t>
            </a:r>
          </a:p>
          <a:p>
            <a:endParaRPr lang="en-GB" dirty="0"/>
          </a:p>
        </p:txBody>
      </p:sp>
      <p:sp>
        <p:nvSpPr>
          <p:cNvPr id="4" name="Slide Number Placeholder 3"/>
          <p:cNvSpPr>
            <a:spLocks noGrp="1"/>
          </p:cNvSpPr>
          <p:nvPr>
            <p:ph type="sldNum" sz="quarter" idx="10"/>
          </p:nvPr>
        </p:nvSpPr>
        <p:spPr/>
        <p:txBody>
          <a:bodyPr/>
          <a:lstStyle/>
          <a:p>
            <a:fld id="{5312C6F1-2648-4EEF-84C4-A7AC35C367B1}" type="slidenum">
              <a:rPr lang="en-GB" smtClean="0"/>
              <a:pPr/>
              <a:t>14</a:t>
            </a:fld>
            <a:endParaRPr lang="en-GB" dirty="0"/>
          </a:p>
        </p:txBody>
      </p:sp>
    </p:spTree>
    <p:extLst>
      <p:ext uri="{BB962C8B-B14F-4D97-AF65-F5344CB8AC3E}">
        <p14:creationId xmlns:p14="http://schemas.microsoft.com/office/powerpoint/2010/main" val="875207863"/>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a:buFont typeface="Arial" pitchFamily="34" charset="0"/>
              <a:buChar char="•"/>
            </a:pPr>
            <a:r>
              <a:rPr lang="en-GB" dirty="0"/>
              <a:t>Huge amount of reform taken place since</a:t>
            </a:r>
            <a:r>
              <a:rPr lang="en-GB" baseline="0" dirty="0"/>
              <a:t> then to raise standards of pupil performance in schools. </a:t>
            </a:r>
            <a:endParaRPr lang="en-GB" dirty="0"/>
          </a:p>
        </p:txBody>
      </p:sp>
      <p:sp>
        <p:nvSpPr>
          <p:cNvPr id="4" name="Slide Number Placeholder 3"/>
          <p:cNvSpPr>
            <a:spLocks noGrp="1"/>
          </p:cNvSpPr>
          <p:nvPr>
            <p:ph type="sldNum" sz="quarter" idx="10"/>
          </p:nvPr>
        </p:nvSpPr>
        <p:spPr/>
        <p:txBody>
          <a:bodyPr/>
          <a:lstStyle/>
          <a:p>
            <a:fld id="{5312C6F1-2648-4EEF-84C4-A7AC35C367B1}" type="slidenum">
              <a:rPr lang="en-GB" smtClean="0"/>
              <a:pPr/>
              <a:t>15</a:t>
            </a:fld>
            <a:endParaRPr lang="en-GB" dirty="0"/>
          </a:p>
        </p:txBody>
      </p:sp>
    </p:spTree>
    <p:extLst>
      <p:ext uri="{BB962C8B-B14F-4D97-AF65-F5344CB8AC3E}">
        <p14:creationId xmlns:p14="http://schemas.microsoft.com/office/powerpoint/2010/main" val="4292409625"/>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a:buFont typeface="Arial" pitchFamily="34" charset="0"/>
              <a:buChar char="•"/>
            </a:pPr>
            <a:r>
              <a:rPr lang="en-GB" dirty="0"/>
              <a:t>Literacy and numeracy</a:t>
            </a:r>
            <a:r>
              <a:rPr lang="en-GB" baseline="0" dirty="0"/>
              <a:t> strategies go beyond national curriculum to specify what teachers should do in the classroom</a:t>
            </a:r>
          </a:p>
          <a:p>
            <a:pPr>
              <a:buFont typeface="Arial" pitchFamily="34" charset="0"/>
              <a:buChar char="•"/>
            </a:pPr>
            <a:endParaRPr lang="en-GB" baseline="0" dirty="0"/>
          </a:p>
          <a:p>
            <a:pPr>
              <a:buFont typeface="Arial" pitchFamily="34" charset="0"/>
              <a:buChar char="•"/>
            </a:pPr>
            <a:r>
              <a:rPr lang="en-GB" baseline="0" dirty="0"/>
              <a:t>Workforce – blurring role of teachers and HLTAs</a:t>
            </a:r>
          </a:p>
          <a:p>
            <a:pPr>
              <a:buFont typeface="Arial" pitchFamily="34" charset="0"/>
              <a:buChar char="•"/>
            </a:pPr>
            <a:endParaRPr lang="en-GB" baseline="0" dirty="0"/>
          </a:p>
          <a:p>
            <a:pPr>
              <a:buFont typeface="Arial" pitchFamily="34" charset="0"/>
              <a:buChar char="•"/>
            </a:pPr>
            <a:r>
              <a:rPr lang="en-GB" baseline="0" dirty="0"/>
              <a:t>Outcomes for ECM means that teachers increasingly expects to work with other professionals but can place teachers in a dilemma, we need to make sure they don’t forget that teachers have an educational role. </a:t>
            </a:r>
          </a:p>
          <a:p>
            <a:pPr>
              <a:buFont typeface="Arial" pitchFamily="34" charset="0"/>
              <a:buChar char="•"/>
            </a:pPr>
            <a:endParaRPr lang="en-GB" baseline="0" dirty="0"/>
          </a:p>
          <a:p>
            <a:pPr>
              <a:buFont typeface="Arial" pitchFamily="34" charset="0"/>
              <a:buChar char="•"/>
            </a:pPr>
            <a:r>
              <a:rPr lang="en-GB" baseline="0" dirty="0"/>
              <a:t>Call for return to traditional professionalism so that learning and education are not displaced.</a:t>
            </a:r>
            <a:endParaRPr lang="en-GB" dirty="0"/>
          </a:p>
        </p:txBody>
      </p:sp>
      <p:sp>
        <p:nvSpPr>
          <p:cNvPr id="4" name="Slide Number Placeholder 3"/>
          <p:cNvSpPr>
            <a:spLocks noGrp="1"/>
          </p:cNvSpPr>
          <p:nvPr>
            <p:ph type="sldNum" sz="quarter" idx="10"/>
          </p:nvPr>
        </p:nvSpPr>
        <p:spPr/>
        <p:txBody>
          <a:bodyPr/>
          <a:lstStyle/>
          <a:p>
            <a:fld id="{5312C6F1-2648-4EEF-84C4-A7AC35C367B1}" type="slidenum">
              <a:rPr lang="en-GB" smtClean="0"/>
              <a:pPr/>
              <a:t>16</a:t>
            </a:fld>
            <a:endParaRPr lang="en-GB" dirty="0"/>
          </a:p>
        </p:txBody>
      </p:sp>
    </p:spTree>
    <p:extLst>
      <p:ext uri="{BB962C8B-B14F-4D97-AF65-F5344CB8AC3E}">
        <p14:creationId xmlns:p14="http://schemas.microsoft.com/office/powerpoint/2010/main" val="3004607778"/>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5312C6F1-2648-4EEF-84C4-A7AC35C367B1}" type="slidenum">
              <a:rPr lang="en-GB" smtClean="0"/>
              <a:pPr/>
              <a:t>17</a:t>
            </a:fld>
            <a:endParaRPr lang="en-GB" dirty="0"/>
          </a:p>
        </p:txBody>
      </p:sp>
    </p:spTree>
    <p:extLst>
      <p:ext uri="{BB962C8B-B14F-4D97-AF65-F5344CB8AC3E}">
        <p14:creationId xmlns:p14="http://schemas.microsoft.com/office/powerpoint/2010/main" val="381645643"/>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312C6F1-2648-4EEF-84C4-A7AC35C367B1}" type="slidenum">
              <a:rPr lang="en-GB" smtClean="0"/>
              <a:pPr/>
              <a:t>22</a:t>
            </a:fld>
            <a:endParaRPr lang="en-GB" dirty="0"/>
          </a:p>
        </p:txBody>
      </p:sp>
    </p:spTree>
    <p:extLst>
      <p:ext uri="{BB962C8B-B14F-4D97-AF65-F5344CB8AC3E}">
        <p14:creationId xmlns:p14="http://schemas.microsoft.com/office/powerpoint/2010/main" val="1983414533"/>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5312C6F1-2648-4EEF-84C4-A7AC35C367B1}" type="slidenum">
              <a:rPr lang="en-GB" smtClean="0"/>
              <a:pPr/>
              <a:t>23</a:t>
            </a:fld>
            <a:endParaRPr lang="en-GB" dirty="0"/>
          </a:p>
        </p:txBody>
      </p:sp>
    </p:spTree>
    <p:extLst>
      <p:ext uri="{BB962C8B-B14F-4D97-AF65-F5344CB8AC3E}">
        <p14:creationId xmlns:p14="http://schemas.microsoft.com/office/powerpoint/2010/main" val="3572028605"/>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pic>
        <p:nvPicPr>
          <p:cNvPr id="7" name="Picture 6" descr="HD-PanelTitle-GrommetsCombine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ctrTitle"/>
          </p:nvPr>
        </p:nvSpPr>
        <p:spPr>
          <a:xfrm>
            <a:off x="2692398" y="1871131"/>
            <a:ext cx="6815669" cy="1515533"/>
          </a:xfrm>
        </p:spPr>
        <p:txBody>
          <a:bodyPr anchor="b">
            <a:noAutofit/>
          </a:bodyPr>
          <a:lstStyle>
            <a:lvl1pPr algn="ctr">
              <a:defRPr sz="5400">
                <a:effectLst/>
              </a:defRPr>
            </a:lvl1pPr>
          </a:lstStyle>
          <a:p>
            <a:r>
              <a:rPr lang="en-US"/>
              <a:t>Click to edit Master title style</a:t>
            </a:r>
            <a:endParaRPr lang="en-US" dirty="0"/>
          </a:p>
        </p:txBody>
      </p:sp>
      <p:sp>
        <p:nvSpPr>
          <p:cNvPr id="3" name="Subtitle 2"/>
          <p:cNvSpPr>
            <a:spLocks noGrp="1"/>
          </p:cNvSpPr>
          <p:nvPr>
            <p:ph type="subTitle" idx="1"/>
          </p:nvPr>
        </p:nvSpPr>
        <p:spPr>
          <a:xfrm>
            <a:off x="2692398" y="3657597"/>
            <a:ext cx="6815669" cy="1320802"/>
          </a:xfrm>
        </p:spPr>
        <p:txBody>
          <a:bodyPr anchor="t">
            <a:normAutofit/>
          </a:bodyPr>
          <a:lstStyle>
            <a:lvl1pPr marL="0" indent="0" algn="ctr">
              <a:buNone/>
              <a:defRPr sz="21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a:xfrm>
            <a:off x="7983232" y="5037663"/>
            <a:ext cx="897467" cy="279400"/>
          </a:xfrm>
        </p:spPr>
        <p:txBody>
          <a:bodyPr/>
          <a:lstStyle/>
          <a:p>
            <a:fld id="{4BDF68E2-58F2-4D09-BE8B-E3BD06533059}" type="datetimeFigureOut">
              <a:rPr lang="en-US" smtClean="0"/>
              <a:pPr/>
              <a:t>8/19/2024</a:t>
            </a:fld>
            <a:endParaRPr lang="en-US" dirty="0"/>
          </a:p>
        </p:txBody>
      </p:sp>
      <p:sp>
        <p:nvSpPr>
          <p:cNvPr id="5" name="Footer Placeholder 4"/>
          <p:cNvSpPr>
            <a:spLocks noGrp="1"/>
          </p:cNvSpPr>
          <p:nvPr>
            <p:ph type="ftr" sz="quarter" idx="11"/>
          </p:nvPr>
        </p:nvSpPr>
        <p:spPr>
          <a:xfrm>
            <a:off x="2692397" y="5037663"/>
            <a:ext cx="5214635" cy="279400"/>
          </a:xfrm>
        </p:spPr>
        <p:txBody>
          <a:bodyPr/>
          <a:lstStyle/>
          <a:p>
            <a:endParaRPr lang="en-US" dirty="0"/>
          </a:p>
        </p:txBody>
      </p:sp>
      <p:sp>
        <p:nvSpPr>
          <p:cNvPr id="6" name="Slide Number Placeholder 5"/>
          <p:cNvSpPr>
            <a:spLocks noGrp="1"/>
          </p:cNvSpPr>
          <p:nvPr>
            <p:ph type="sldNum" sz="quarter" idx="12"/>
          </p:nvPr>
        </p:nvSpPr>
        <p:spPr>
          <a:xfrm>
            <a:off x="8956900" y="5037663"/>
            <a:ext cx="551167" cy="279400"/>
          </a:xfrm>
        </p:spPr>
        <p:txBody>
          <a:bodyPr/>
          <a:lstStyle/>
          <a:p>
            <a:fld id="{4FAB73BC-B049-4115-A692-8D63A059BFB8}" type="slidenum">
              <a:rPr lang="en-US" smtClean="0"/>
              <a:pPr/>
              <a:t>‹#›</a:t>
            </a:fld>
            <a:endParaRPr lang="en-US" dirty="0"/>
          </a:p>
        </p:txBody>
      </p:sp>
      <p:cxnSp>
        <p:nvCxnSpPr>
          <p:cNvPr id="15" name="Straight Connector 14"/>
          <p:cNvCxnSpPr/>
          <p:nvPr/>
        </p:nvCxnSpPr>
        <p:spPr>
          <a:xfrm>
            <a:off x="2692399" y="3522131"/>
            <a:ext cx="6815668" cy="0"/>
          </a:xfrm>
          <a:prstGeom prst="line">
            <a:avLst/>
          </a:prstGeom>
          <a:ln>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32878071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cxnSp>
        <p:nvCxnSpPr>
          <p:cNvPr id="7" name="Straight Connector 6"/>
          <p:cNvCxnSpPr/>
          <p:nvPr/>
        </p:nvCxnSpPr>
        <p:spPr>
          <a:xfrm>
            <a:off x="1396169" y="2421466"/>
            <a:ext cx="9407298" cy="0"/>
          </a:xfrm>
          <a:prstGeom prst="line">
            <a:avLst/>
          </a:prstGeom>
          <a:ln>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28FC5F6-F338-4AE4-BB23-26385BCFC423}" type="datetimeFigureOut">
              <a:rPr lang="en-US" smtClean="0"/>
              <a:pPr/>
              <a:t>8/19/2024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113E31D-E2AB-40D1-8B51-AFA5AFEF393A}" type="slidenum">
              <a:rPr lang="en-US" smtClean="0"/>
              <a:pPr/>
              <a:t>‹#›</a:t>
            </a:fld>
            <a:endParaRPr lang="en-US" dirty="0"/>
          </a:p>
        </p:txBody>
      </p:sp>
    </p:spTree>
    <p:extLst>
      <p:ext uri="{BB962C8B-B14F-4D97-AF65-F5344CB8AC3E}">
        <p14:creationId xmlns:p14="http://schemas.microsoft.com/office/powerpoint/2010/main" val="174604978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015069" y="1752606"/>
            <a:ext cx="8158688" cy="1822514"/>
          </a:xfrm>
        </p:spPr>
        <p:txBody>
          <a:bodyPr anchor="b">
            <a:normAutofit/>
          </a:bodyPr>
          <a:lstStyle>
            <a:lvl1pPr algn="ctr">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2015067" y="3846051"/>
            <a:ext cx="8158690" cy="954547"/>
          </a:xfrm>
        </p:spPr>
        <p:txBody>
          <a:bodyPr anchor="t">
            <a:normAutofit/>
          </a:bodyPr>
          <a:lstStyle>
            <a:lvl1pPr marL="0" indent="0" algn="ctr">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0EBB0C4-6273-4C6E-B9BD-2EDC30F1CD52}" type="datetimeFigureOut">
              <a:rPr lang="en-US" smtClean="0"/>
              <a:pPr/>
              <a:t>8/19/2024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smtClean="0"/>
              <a:pPr/>
              <a:t>‹#›</a:t>
            </a:fld>
            <a:endParaRPr lang="en-US" dirty="0"/>
          </a:p>
        </p:txBody>
      </p:sp>
      <p:cxnSp>
        <p:nvCxnSpPr>
          <p:cNvPr id="16" name="Straight Connector 15"/>
          <p:cNvCxnSpPr/>
          <p:nvPr/>
        </p:nvCxnSpPr>
        <p:spPr>
          <a:xfrm>
            <a:off x="2012723" y="3710585"/>
            <a:ext cx="8163380"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78758949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cxnSp>
        <p:nvCxnSpPr>
          <p:cNvPr id="8" name="Straight Connector 7"/>
          <p:cNvCxnSpPr/>
          <p:nvPr/>
        </p:nvCxnSpPr>
        <p:spPr>
          <a:xfrm>
            <a:off x="1396169" y="2421466"/>
            <a:ext cx="9407298"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298448" y="2560320"/>
            <a:ext cx="4718304" cy="3310128"/>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81344" y="2560320"/>
            <a:ext cx="4718304" cy="3310128"/>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19AB4D41-86C1-4908-B66A-0B50CEB3BF29}" type="datetimeFigureOut">
              <a:rPr lang="en-US" smtClean="0"/>
              <a:pPr/>
              <a:t>8/19/2024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FAB73BC-B049-4115-A692-8D63A059BFB8}" type="slidenum">
              <a:rPr lang="en-US" smtClean="0"/>
              <a:pPr/>
              <a:t>‹#›</a:t>
            </a:fld>
            <a:endParaRPr lang="en-US" dirty="0"/>
          </a:p>
        </p:txBody>
      </p:sp>
    </p:spTree>
    <p:extLst>
      <p:ext uri="{BB962C8B-B14F-4D97-AF65-F5344CB8AC3E}">
        <p14:creationId xmlns:p14="http://schemas.microsoft.com/office/powerpoint/2010/main" val="216833189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295400" y="2658533"/>
            <a:ext cx="4718304" cy="576262"/>
          </a:xfrm>
        </p:spPr>
        <p:txBody>
          <a:bodyPr anchor="b">
            <a:noAutofit/>
          </a:bodyPr>
          <a:lstStyle>
            <a:lvl1pPr marL="0" indent="0">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295400" y="3243262"/>
            <a:ext cx="4718304" cy="2632605"/>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80671" y="2658533"/>
            <a:ext cx="4718304" cy="576262"/>
          </a:xfrm>
        </p:spPr>
        <p:txBody>
          <a:bodyPr anchor="b">
            <a:noAutofit/>
          </a:bodyPr>
          <a:lstStyle>
            <a:lvl1pPr marL="0" indent="0">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80671" y="3243262"/>
            <a:ext cx="4718304" cy="2632605"/>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E6426E2C-56C1-4E0D-A793-0088A7FDD37E}" type="datetimeFigureOut">
              <a:rPr lang="en-US" smtClean="0"/>
              <a:pPr/>
              <a:t>8/19/2024</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FAB73BC-B049-4115-A692-8D63A059BFB8}" type="slidenum">
              <a:rPr lang="en-US" smtClean="0"/>
              <a:pPr/>
              <a:t>‹#›</a:t>
            </a:fld>
            <a:endParaRPr lang="en-US" dirty="0"/>
          </a:p>
        </p:txBody>
      </p:sp>
      <p:cxnSp>
        <p:nvCxnSpPr>
          <p:cNvPr id="18" name="Straight Connector 17"/>
          <p:cNvCxnSpPr/>
          <p:nvPr/>
        </p:nvCxnSpPr>
        <p:spPr>
          <a:xfrm>
            <a:off x="1396169" y="2421466"/>
            <a:ext cx="9407298"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98305258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C8C39B41-D8B5-4052-B551-9B5525EAA8B6}" type="datetimeFigureOut">
              <a:rPr lang="en-US" smtClean="0"/>
              <a:pPr/>
              <a:t>8/19/2024</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4FAB73BC-B049-4115-A692-8D63A059BFB8}" type="slidenum">
              <a:rPr lang="en-US" smtClean="0"/>
              <a:pPr/>
              <a:t>‹#›</a:t>
            </a:fld>
            <a:endParaRPr lang="en-US" dirty="0"/>
          </a:p>
        </p:txBody>
      </p:sp>
      <p:cxnSp>
        <p:nvCxnSpPr>
          <p:cNvPr id="14" name="Straight Connector 13"/>
          <p:cNvCxnSpPr/>
          <p:nvPr/>
        </p:nvCxnSpPr>
        <p:spPr>
          <a:xfrm>
            <a:off x="1396169" y="2421466"/>
            <a:ext cx="9407298"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83652921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D94136C-8742-45B2-AF27-D93DF72833A9}" type="datetimeFigureOut">
              <a:rPr lang="en-US" smtClean="0"/>
              <a:pPr/>
              <a:t>8/19/2024</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4FAB73BC-B049-4115-A692-8D63A059BFB8}" type="slidenum">
              <a:rPr lang="en-US" smtClean="0"/>
              <a:pPr/>
              <a:t>‹#›</a:t>
            </a:fld>
            <a:endParaRPr lang="en-US" dirty="0"/>
          </a:p>
        </p:txBody>
      </p:sp>
    </p:spTree>
    <p:extLst>
      <p:ext uri="{BB962C8B-B14F-4D97-AF65-F5344CB8AC3E}">
        <p14:creationId xmlns:p14="http://schemas.microsoft.com/office/powerpoint/2010/main" val="423970136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3811" y="1388534"/>
            <a:ext cx="3718455" cy="1371600"/>
          </a:xfrm>
        </p:spPr>
        <p:txBody>
          <a:bodyPr anchor="b">
            <a:normAutofit/>
          </a:bodyPr>
          <a:lstStyle>
            <a:lvl1pPr algn="ctr">
              <a:defRPr sz="2400" b="0"/>
            </a:lvl1pPr>
          </a:lstStyle>
          <a:p>
            <a:r>
              <a:rPr lang="en-US"/>
              <a:t>Click to edit Master title style</a:t>
            </a:r>
            <a:endParaRPr lang="en-US" dirty="0"/>
          </a:p>
        </p:txBody>
      </p:sp>
      <p:sp>
        <p:nvSpPr>
          <p:cNvPr id="3" name="Content Placeholder 2"/>
          <p:cNvSpPr>
            <a:spLocks noGrp="1"/>
          </p:cNvSpPr>
          <p:nvPr>
            <p:ph idx="1"/>
          </p:nvPr>
        </p:nvSpPr>
        <p:spPr>
          <a:xfrm>
            <a:off x="5418668" y="982131"/>
            <a:ext cx="5469466" cy="4893735"/>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293811" y="3031065"/>
            <a:ext cx="3718455" cy="2438404"/>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32ABBEA6-7C60-4B02-AE87-00D78D8422AF}" type="datetimeFigureOut">
              <a:rPr lang="en-US" smtClean="0"/>
              <a:pPr/>
              <a:t>8/19/2024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FAB73BC-B049-4115-A692-8D63A059BFB8}" type="slidenum">
              <a:rPr lang="en-US" smtClean="0"/>
              <a:pPr/>
              <a:t>‹#›</a:t>
            </a:fld>
            <a:endParaRPr lang="en-US" dirty="0"/>
          </a:p>
        </p:txBody>
      </p:sp>
      <p:cxnSp>
        <p:nvCxnSpPr>
          <p:cNvPr id="16" name="Straight Connector 15"/>
          <p:cNvCxnSpPr/>
          <p:nvPr/>
        </p:nvCxnSpPr>
        <p:spPr>
          <a:xfrm>
            <a:off x="1396169" y="2912533"/>
            <a:ext cx="3514498"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95756391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399" y="1883832"/>
            <a:ext cx="6241816" cy="1371600"/>
          </a:xfrm>
        </p:spPr>
        <p:txBody>
          <a:bodyPr anchor="b">
            <a:normAutofit/>
          </a:bodyPr>
          <a:lstStyle>
            <a:lvl1pPr algn="ctr">
              <a:defRPr sz="2800" b="0"/>
            </a:lvl1pPr>
          </a:lstStyle>
          <a:p>
            <a:r>
              <a:rPr lang="en-US"/>
              <a:t>Click to edit Master title style</a:t>
            </a:r>
            <a:endParaRPr lang="en-US" dirty="0"/>
          </a:p>
        </p:txBody>
      </p:sp>
      <p:sp>
        <p:nvSpPr>
          <p:cNvPr id="17" name="Picture Placeholder 2"/>
          <p:cNvSpPr>
            <a:spLocks noGrp="1" noChangeAspect="1"/>
          </p:cNvSpPr>
          <p:nvPr>
            <p:ph type="pic" idx="1"/>
          </p:nvPr>
        </p:nvSpPr>
        <p:spPr>
          <a:xfrm>
            <a:off x="8094831" y="1041400"/>
            <a:ext cx="3063347" cy="4775200"/>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295399" y="3255432"/>
            <a:ext cx="6241816" cy="1828800"/>
          </a:xfrm>
        </p:spPr>
        <p:txBody>
          <a:bodyPr anchor="t">
            <a:normAutofit/>
          </a:bodyPr>
          <a:lstStyle>
            <a:lvl1pPr marL="0" indent="0" algn="ctr">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C9CAD897-D46E-4AD2-BD9B-49DD3E640873}" type="datetimeFigureOut">
              <a:rPr lang="en-US" smtClean="0"/>
              <a:pPr/>
              <a:t>8/19/2024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FAB73BC-B049-4115-A692-8D63A059BFB8}" type="slidenum">
              <a:rPr lang="en-US" smtClean="0"/>
              <a:pPr/>
              <a:t>‹#›</a:t>
            </a:fld>
            <a:endParaRPr lang="en-US" dirty="0"/>
          </a:p>
        </p:txBody>
      </p:sp>
    </p:spTree>
    <p:extLst>
      <p:ext uri="{BB962C8B-B14F-4D97-AF65-F5344CB8AC3E}">
        <p14:creationId xmlns:p14="http://schemas.microsoft.com/office/powerpoint/2010/main" val="355154434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401" y="4815415"/>
            <a:ext cx="9609666" cy="566738"/>
          </a:xfrm>
        </p:spPr>
        <p:txBody>
          <a:bodyPr anchor="b">
            <a:normAutofit/>
          </a:bodyPr>
          <a:lstStyle>
            <a:lvl1pPr algn="ctr">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041427" y="1041399"/>
            <a:ext cx="10105972" cy="3335869"/>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295401" y="5382153"/>
            <a:ext cx="9609666" cy="493712"/>
          </a:xfrm>
        </p:spPr>
        <p:txBody>
          <a:bodyPr>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8624D31-43A5-475A-80CF-332C9F6DCF35}" type="datetimeFigureOut">
              <a:rPr lang="en-US" smtClean="0"/>
              <a:pPr/>
              <a:t>8/19/2024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FAB73BC-B049-4115-A692-8D63A059BFB8}" type="slidenum">
              <a:rPr lang="en-US" smtClean="0"/>
              <a:pPr/>
              <a:t>‹#›</a:t>
            </a:fld>
            <a:endParaRPr lang="en-US" dirty="0"/>
          </a:p>
        </p:txBody>
      </p:sp>
    </p:spTree>
    <p:extLst>
      <p:ext uri="{BB962C8B-B14F-4D97-AF65-F5344CB8AC3E}">
        <p14:creationId xmlns:p14="http://schemas.microsoft.com/office/powerpoint/2010/main" val="3274488147"/>
      </p:ext>
    </p:extLst>
  </p:cSld>
  <p:clrMapOvr>
    <a:masterClrMapping/>
  </p:clrMapOvr>
  <p:hf sldNum="0" hdr="0" ftr="0" dt="0"/>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303868" y="982132"/>
            <a:ext cx="9592732" cy="2954868"/>
          </a:xfrm>
        </p:spPr>
        <p:txBody>
          <a:bodyPr anchor="ctr">
            <a:normAutofit/>
          </a:bodyPr>
          <a:lstStyle>
            <a:lvl1pPr algn="ctr">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303868" y="4343399"/>
            <a:ext cx="9592732"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8624D31-43A5-475A-80CF-332C9F6DCF35}" type="datetimeFigureOut">
              <a:rPr lang="en-US" smtClean="0"/>
              <a:pPr/>
              <a:t>8/19/2024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smtClean="0"/>
              <a:pPr/>
              <a:t>‹#›</a:t>
            </a:fld>
            <a:endParaRPr lang="en-US" dirty="0"/>
          </a:p>
        </p:txBody>
      </p:sp>
      <p:cxnSp>
        <p:nvCxnSpPr>
          <p:cNvPr id="15" name="Straight Connector 14"/>
          <p:cNvCxnSpPr/>
          <p:nvPr/>
        </p:nvCxnSpPr>
        <p:spPr>
          <a:xfrm>
            <a:off x="1396169" y="4140199"/>
            <a:ext cx="9407298"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480193494"/>
      </p:ext>
    </p:extLst>
  </p:cSld>
  <p:clrMapOvr>
    <a:masterClrMapping/>
  </p:clrMapOvr>
  <p:hf sldNum="0" hdr="0" ftr="0" dt="0"/>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370668"/>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674812" y="3352800"/>
            <a:ext cx="8839202" cy="584200"/>
          </a:xfrm>
        </p:spPr>
        <p:txBody>
          <a:bodyPr anchor="ctr">
            <a:normAutofit/>
          </a:bodyPr>
          <a:lstStyle>
            <a:lvl1pPr marL="0" indent="0" algn="r">
              <a:buFontTx/>
              <a:buNone/>
              <a:defRPr sz="20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1295401" y="4343399"/>
            <a:ext cx="9609666"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8624D31-43A5-475A-80CF-332C9F6DCF35}" type="datetimeFigureOut">
              <a:rPr lang="en-US" smtClean="0"/>
              <a:pPr/>
              <a:t>8/19/2024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smtClean="0"/>
              <a:pPr/>
              <a:t>‹#›</a:t>
            </a:fld>
            <a:endParaRPr lang="en-US" dirty="0"/>
          </a:p>
        </p:txBody>
      </p:sp>
      <p:sp>
        <p:nvSpPr>
          <p:cNvPr id="14" name="TextBox 13"/>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5" name="TextBox 14"/>
          <p:cNvSpPr txBox="1"/>
          <p:nvPr/>
        </p:nvSpPr>
        <p:spPr>
          <a:xfrm>
            <a:off x="10600267" y="2827870"/>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19" name="Straight Connector 18"/>
          <p:cNvCxnSpPr/>
          <p:nvPr/>
        </p:nvCxnSpPr>
        <p:spPr>
          <a:xfrm>
            <a:off x="1396169" y="4140199"/>
            <a:ext cx="9407298"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910541591"/>
      </p:ext>
    </p:extLst>
  </p:cSld>
  <p:clrMapOvr>
    <a:masterClrMapping/>
  </p:clrMapOvr>
  <p:hf sldNum="0" hdr="0" ftr="0" dt="0"/>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295402" y="3308581"/>
            <a:ext cx="9609668" cy="1468800"/>
          </a:xfrm>
        </p:spPr>
        <p:txBody>
          <a:bodyPr anchor="b">
            <a:normAutofit/>
          </a:bodyPr>
          <a:lstStyle>
            <a:lvl1pPr algn="l">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295401" y="4777381"/>
            <a:ext cx="9609668" cy="860400"/>
          </a:xfrm>
        </p:spPr>
        <p:txBody>
          <a:bodyPr anchor="t">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8624D31-43A5-475A-80CF-332C9F6DCF35}" type="datetimeFigureOut">
              <a:rPr lang="en-US" smtClean="0"/>
              <a:pPr/>
              <a:t>8/19/2024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smtClean="0"/>
              <a:pPr/>
              <a:t>‹#›</a:t>
            </a:fld>
            <a:endParaRPr lang="en-US" dirty="0"/>
          </a:p>
        </p:txBody>
      </p:sp>
    </p:spTree>
    <p:extLst>
      <p:ext uri="{BB962C8B-B14F-4D97-AF65-F5344CB8AC3E}">
        <p14:creationId xmlns:p14="http://schemas.microsoft.com/office/powerpoint/2010/main" val="569122066"/>
      </p:ext>
    </p:extLst>
  </p:cSld>
  <p:clrMapOvr>
    <a:masterClrMapping/>
  </p:clrMapOvr>
  <p:hf sldNum="0" hdr="0" ftr="0" dt="0"/>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243668"/>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14" name="Text Placeholder 2"/>
          <p:cNvSpPr>
            <a:spLocks noGrp="1"/>
          </p:cNvSpPr>
          <p:nvPr>
            <p:ph type="body" idx="13"/>
          </p:nvPr>
        </p:nvSpPr>
        <p:spPr>
          <a:xfrm>
            <a:off x="1295401" y="3639312"/>
            <a:ext cx="9609668" cy="886968"/>
          </a:xfrm>
        </p:spPr>
        <p:txBody>
          <a:bodyPr anchor="b">
            <a:normAutofit/>
          </a:bodyPr>
          <a:lstStyle>
            <a:lvl1pPr marL="0" indent="0" algn="l">
              <a:spcBef>
                <a:spcPts val="0"/>
              </a:spcBef>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3" name="Text Placeholder 2"/>
          <p:cNvSpPr>
            <a:spLocks noGrp="1"/>
          </p:cNvSpPr>
          <p:nvPr>
            <p:ph type="body" idx="1"/>
          </p:nvPr>
        </p:nvSpPr>
        <p:spPr>
          <a:xfrm>
            <a:off x="1295401" y="4529667"/>
            <a:ext cx="9609668" cy="13462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8624D31-43A5-475A-80CF-332C9F6DCF35}" type="datetimeFigureOut">
              <a:rPr lang="en-US" smtClean="0"/>
              <a:pPr/>
              <a:t>8/19/2024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smtClean="0"/>
              <a:pPr/>
              <a:t>‹#›</a:t>
            </a:fld>
            <a:endParaRPr lang="en-US" dirty="0"/>
          </a:p>
        </p:txBody>
      </p:sp>
      <p:sp>
        <p:nvSpPr>
          <p:cNvPr id="12" name="TextBox 11"/>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3" name="TextBox 12"/>
          <p:cNvSpPr txBox="1"/>
          <p:nvPr/>
        </p:nvSpPr>
        <p:spPr>
          <a:xfrm>
            <a:off x="10600267" y="259926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26" name="Straight Connector 25"/>
          <p:cNvCxnSpPr/>
          <p:nvPr/>
        </p:nvCxnSpPr>
        <p:spPr>
          <a:xfrm>
            <a:off x="1396169" y="3429000"/>
            <a:ext cx="9407298"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721794889"/>
      </p:ext>
    </p:extLst>
  </p:cSld>
  <p:clrMapOvr>
    <a:masterClrMapping/>
  </p:clrMapOvr>
  <p:hf sldNum="0" hdr="0" ftr="0" dt="0"/>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295401" y="982132"/>
            <a:ext cx="9609666" cy="2243668"/>
          </a:xfrm>
        </p:spPr>
        <p:txBody>
          <a:bodyPr vert="horz" lIns="91440" tIns="45720" rIns="91440" bIns="45720" rtlCol="0" anchor="ctr">
            <a:normAutofit/>
          </a:bodyPr>
          <a:lstStyle>
            <a:lvl1pPr>
              <a:defRPr lang="en-US" b="0" dirty="0"/>
            </a:lvl1pPr>
          </a:lstStyle>
          <a:p>
            <a:pPr marL="0" lvl="0"/>
            <a:r>
              <a:rPr lang="en-US"/>
              <a:t>Click to edit Master title style</a:t>
            </a:r>
            <a:endParaRPr lang="en-US" dirty="0"/>
          </a:p>
        </p:txBody>
      </p:sp>
      <p:sp>
        <p:nvSpPr>
          <p:cNvPr id="11" name="Text Placeholder 2"/>
          <p:cNvSpPr>
            <a:spLocks noGrp="1"/>
          </p:cNvSpPr>
          <p:nvPr>
            <p:ph type="body" idx="13"/>
          </p:nvPr>
        </p:nvSpPr>
        <p:spPr>
          <a:xfrm>
            <a:off x="1295401" y="3630168"/>
            <a:ext cx="9609668" cy="841248"/>
          </a:xfrm>
        </p:spPr>
        <p:txBody>
          <a:bodyPr anchor="b">
            <a:normAutofit/>
          </a:bodyPr>
          <a:lstStyle>
            <a:lvl1pPr marL="0" indent="0" algn="l">
              <a:spcBef>
                <a:spcPts val="0"/>
              </a:spcBef>
              <a:buNone/>
              <a:defRPr sz="2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3" name="Text Placeholder 2"/>
          <p:cNvSpPr>
            <a:spLocks noGrp="1"/>
          </p:cNvSpPr>
          <p:nvPr>
            <p:ph type="body" idx="1"/>
          </p:nvPr>
        </p:nvSpPr>
        <p:spPr>
          <a:xfrm>
            <a:off x="1295400" y="4470399"/>
            <a:ext cx="9609670" cy="1405467"/>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8624D31-43A5-475A-80CF-332C9F6DCF35}" type="datetimeFigureOut">
              <a:rPr lang="en-US" smtClean="0"/>
              <a:pPr/>
              <a:t>8/19/2024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smtClean="0"/>
              <a:pPr/>
              <a:t>‹#›</a:t>
            </a:fld>
            <a:endParaRPr lang="en-US" dirty="0"/>
          </a:p>
        </p:txBody>
      </p:sp>
      <p:cxnSp>
        <p:nvCxnSpPr>
          <p:cNvPr id="15" name="Straight Connector 14"/>
          <p:cNvCxnSpPr/>
          <p:nvPr/>
        </p:nvCxnSpPr>
        <p:spPr>
          <a:xfrm>
            <a:off x="1396169" y="3429000"/>
            <a:ext cx="9407298"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4276542415"/>
      </p:ext>
    </p:extLst>
  </p:cSld>
  <p:clrMapOvr>
    <a:masterClrMapping/>
  </p:clrMapOvr>
  <p:hf sldNum="0" hdr="0" ftr="0" dt="0"/>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E2D6473-DF6D-4702-B328-E0DD40540A4E}" type="datetimeFigureOut">
              <a:rPr lang="en-US" smtClean="0"/>
              <a:pPr/>
              <a:t>8/19/2024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smtClean="0"/>
              <a:pPr/>
              <a:t>‹#›</a:t>
            </a:fld>
            <a:endParaRPr lang="en-US" dirty="0"/>
          </a:p>
        </p:txBody>
      </p:sp>
      <p:cxnSp>
        <p:nvCxnSpPr>
          <p:cNvPr id="14" name="Straight Connector 13"/>
          <p:cNvCxnSpPr/>
          <p:nvPr/>
        </p:nvCxnSpPr>
        <p:spPr>
          <a:xfrm>
            <a:off x="1396169" y="2421466"/>
            <a:ext cx="9407298"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888425488"/>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9356" y="982131"/>
            <a:ext cx="1890895" cy="4893735"/>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295398" y="982132"/>
            <a:ext cx="7433025" cy="4893734"/>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26F7E3A-B166-407D-9866-32884E7D5B37}" type="datetimeFigureOut">
              <a:rPr lang="en-US" smtClean="0"/>
              <a:pPr/>
              <a:t>8/19/2024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smtClean="0"/>
              <a:pPr/>
              <a:t>‹#›</a:t>
            </a:fld>
            <a:endParaRPr lang="en-US" dirty="0"/>
          </a:p>
        </p:txBody>
      </p:sp>
      <p:cxnSp>
        <p:nvCxnSpPr>
          <p:cNvPr id="14" name="Straight Connector 13"/>
          <p:cNvCxnSpPr/>
          <p:nvPr/>
        </p:nvCxnSpPr>
        <p:spPr>
          <a:xfrm>
            <a:off x="8863890" y="990600"/>
            <a:ext cx="0" cy="487680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31358115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3.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pic>
        <p:nvPicPr>
          <p:cNvPr id="7" name="Picture 6" descr="HD-PanelContent-GrommetsCombined.pn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Placeholder 1"/>
          <p:cNvSpPr>
            <a:spLocks noGrp="1"/>
          </p:cNvSpPr>
          <p:nvPr>
            <p:ph type="title"/>
          </p:nvPr>
        </p:nvSpPr>
        <p:spPr>
          <a:xfrm>
            <a:off x="1295402" y="982132"/>
            <a:ext cx="9601196" cy="1303867"/>
          </a:xfrm>
          <a:prstGeom prst="rect">
            <a:avLst/>
          </a:prstGeom>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295401" y="2556932"/>
            <a:ext cx="9601196" cy="3318936"/>
          </a:xfrm>
          <a:prstGeom prst="rect">
            <a:avLst/>
          </a:prstGeom>
        </p:spPr>
        <p:txBody>
          <a:bodyPr vert="horz" lIns="91440" tIns="45720" rIns="91440" bIns="45720" rtlCol="0"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677501" y="5969000"/>
            <a:ext cx="1600200"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98624D31-43A5-475A-80CF-332C9F6DCF35}" type="datetimeFigureOut">
              <a:rPr lang="en-US" smtClean="0"/>
              <a:pPr/>
              <a:t>8/19/2024</a:t>
            </a:fld>
            <a:endParaRPr lang="en-US" dirty="0"/>
          </a:p>
        </p:txBody>
      </p:sp>
      <p:sp>
        <p:nvSpPr>
          <p:cNvPr id="5" name="Footer Placeholder 4"/>
          <p:cNvSpPr>
            <a:spLocks noGrp="1"/>
          </p:cNvSpPr>
          <p:nvPr>
            <p:ph type="ftr" sz="quarter" idx="3"/>
          </p:nvPr>
        </p:nvSpPr>
        <p:spPr>
          <a:xfrm>
            <a:off x="1295401" y="5969000"/>
            <a:ext cx="7305900" cy="279400"/>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US" dirty="0"/>
          </a:p>
        </p:txBody>
      </p:sp>
      <p:sp>
        <p:nvSpPr>
          <p:cNvPr id="6" name="Slide Number Placeholder 5"/>
          <p:cNvSpPr>
            <a:spLocks noGrp="1"/>
          </p:cNvSpPr>
          <p:nvPr>
            <p:ph type="sldNum" sz="quarter" idx="4"/>
          </p:nvPr>
        </p:nvSpPr>
        <p:spPr>
          <a:xfrm>
            <a:off x="10353901" y="5969000"/>
            <a:ext cx="542697"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4FAB73BC-B049-4115-A692-8D63A059BFB8}" type="slidenum">
              <a:rPr lang="en-US" smtClean="0"/>
              <a:pPr/>
              <a:t>‹#›</a:t>
            </a:fld>
            <a:endParaRPr lang="en-US" dirty="0"/>
          </a:p>
        </p:txBody>
      </p:sp>
    </p:spTree>
    <p:extLst>
      <p:ext uri="{BB962C8B-B14F-4D97-AF65-F5344CB8AC3E}">
        <p14:creationId xmlns:p14="http://schemas.microsoft.com/office/powerpoint/2010/main" val="13243588"/>
      </p:ext>
    </p:extLst>
  </p:cSld>
  <p:clrMap bg1="lt1" tx1="dk1" bg2="lt2" tx2="dk2" accent1="accent1" accent2="accent2" accent3="accent3" accent4="accent4" accent5="accent5" accent6="accent6" hlink="hlink" folHlink="folHlink"/>
  <p:sldLayoutIdLst>
    <p:sldLayoutId id="2147483764" r:id="rId1"/>
    <p:sldLayoutId id="2147483765" r:id="rId2"/>
    <p:sldLayoutId id="2147483766" r:id="rId3"/>
    <p:sldLayoutId id="2147483767" r:id="rId4"/>
    <p:sldLayoutId id="2147483768" r:id="rId5"/>
    <p:sldLayoutId id="2147483769" r:id="rId6"/>
    <p:sldLayoutId id="2147483770" r:id="rId7"/>
    <p:sldLayoutId id="2147483771" r:id="rId8"/>
    <p:sldLayoutId id="2147483772" r:id="rId9"/>
    <p:sldLayoutId id="2147483773" r:id="rId10"/>
    <p:sldLayoutId id="2147483774" r:id="rId11"/>
    <p:sldLayoutId id="2147483775" r:id="rId12"/>
    <p:sldLayoutId id="2147483776" r:id="rId13"/>
    <p:sldLayoutId id="2147483777" r:id="rId14"/>
    <p:sldLayoutId id="2147483778" r:id="rId15"/>
    <p:sldLayoutId id="2147483779" r:id="rId16"/>
    <p:sldLayoutId id="2147483780" r:id="rId17"/>
  </p:sldLayoutIdLst>
  <p:hf sldNum="0" hdr="0" ftr="0" dt="0"/>
  <p:txStyles>
    <p:titleStyle>
      <a:lvl1pPr algn="ctr" defTabSz="457200" rtl="0" eaLnBrk="1" latinLnBrk="0" hangingPunct="1">
        <a:spcBef>
          <a:spcPct val="0"/>
        </a:spcBef>
        <a:buNone/>
        <a:defRPr sz="4400" kern="1200" cap="none">
          <a:ln w="3175" cmpd="sng">
            <a:noFill/>
          </a:ln>
          <a:solidFill>
            <a:schemeClr val="tx1">
              <a:lumMod val="85000"/>
              <a:lumOff val="15000"/>
            </a:schemeClr>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buClr>
        <a:buSzPct val="115000"/>
        <a:buFont typeface="Arial"/>
        <a:buChar char="•"/>
        <a:defRPr sz="2400" kern="1200" cap="none">
          <a:solidFill>
            <a:schemeClr val="tx1">
              <a:lumMod val="85000"/>
              <a:lumOff val="1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buClr>
        <a:buSzPct val="115000"/>
        <a:buFont typeface="Arial"/>
        <a:buChar char="•"/>
        <a:defRPr sz="2000" kern="1200" cap="none">
          <a:solidFill>
            <a:schemeClr val="tx1">
              <a:lumMod val="85000"/>
              <a:lumOff val="1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buClr>
        <a:buSzPct val="115000"/>
        <a:buFont typeface="Arial"/>
        <a:buChar char="•"/>
        <a:defRPr sz="1800" kern="1200" cap="none">
          <a:solidFill>
            <a:schemeClr val="tx1">
              <a:lumMod val="85000"/>
              <a:lumOff val="1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buClr>
        <a:buSzPct val="115000"/>
        <a:buFont typeface="Arial"/>
        <a:buChar char="•"/>
        <a:defRPr sz="1600" kern="1200" cap="none">
          <a:solidFill>
            <a:schemeClr val="tx1">
              <a:lumMod val="85000"/>
              <a:lumOff val="1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8.gif"/><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slideLayout" Target="../slideLayouts/slideLayout6.xml"/><Relationship Id="rId1" Type="http://schemas.openxmlformats.org/officeDocument/2006/relationships/video" Target="https://www.youtube.com/embed/EEfTLHz3WtE?feature=oembed" TargetMode="External"/></Relationships>
</file>

<file path=ppt/slides/_rels/slide20.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slideLayout" Target="../slideLayouts/slideLayout6.xml"/><Relationship Id="rId1" Type="http://schemas.openxmlformats.org/officeDocument/2006/relationships/video" Target="https://www.youtube.com/embed/FBGVlyhZWf4?feature=oembed" TargetMode="Externa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sz="4000" dirty="0"/>
              <a:t>Education Past, Present, Future</a:t>
            </a:r>
          </a:p>
        </p:txBody>
      </p:sp>
      <p:sp>
        <p:nvSpPr>
          <p:cNvPr id="3" name="Subtitle 2"/>
          <p:cNvSpPr>
            <a:spLocks noGrp="1"/>
          </p:cNvSpPr>
          <p:nvPr>
            <p:ph type="subTitle" idx="1"/>
          </p:nvPr>
        </p:nvSpPr>
        <p:spPr/>
        <p:txBody>
          <a:bodyPr/>
          <a:lstStyle/>
          <a:p>
            <a:r>
              <a:rPr lang="en-GB" dirty="0"/>
              <a:t>The role of the teaching professional </a:t>
            </a:r>
          </a:p>
        </p:txBody>
      </p:sp>
    </p:spTree>
    <p:extLst>
      <p:ext uri="{BB962C8B-B14F-4D97-AF65-F5344CB8AC3E}">
        <p14:creationId xmlns:p14="http://schemas.microsoft.com/office/powerpoint/2010/main" val="146076988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Recap</a:t>
            </a:r>
          </a:p>
        </p:txBody>
      </p:sp>
      <p:sp>
        <p:nvSpPr>
          <p:cNvPr id="3" name="Content Placeholder 2"/>
          <p:cNvSpPr>
            <a:spLocks noGrp="1"/>
          </p:cNvSpPr>
          <p:nvPr>
            <p:ph idx="1"/>
          </p:nvPr>
        </p:nvSpPr>
        <p:spPr/>
        <p:txBody>
          <a:bodyPr/>
          <a:lstStyle/>
          <a:p>
            <a:pPr>
              <a:buSzPct val="114999"/>
            </a:pPr>
            <a:r>
              <a:rPr lang="en-GB" dirty="0">
                <a:ea typeface="+mn-lt"/>
                <a:cs typeface="+mn-lt"/>
              </a:rPr>
              <a:t>What have we covered so far?</a:t>
            </a:r>
            <a:endParaRPr lang="en-US" dirty="0">
              <a:ea typeface="+mn-lt"/>
              <a:cs typeface="+mn-lt"/>
            </a:endParaRPr>
          </a:p>
          <a:p>
            <a:pPr>
              <a:buSzPct val="114999"/>
            </a:pPr>
            <a:r>
              <a:rPr lang="en-GB" dirty="0">
                <a:ea typeface="+mn-lt"/>
                <a:cs typeface="+mn-lt"/>
              </a:rPr>
              <a:t>Do you have any questions?</a:t>
            </a:r>
            <a:endParaRPr lang="en-US" dirty="0">
              <a:ea typeface="+mn-lt"/>
              <a:cs typeface="+mn-lt"/>
            </a:endParaRPr>
          </a:p>
          <a:p>
            <a:pPr>
              <a:buSzPct val="114999"/>
            </a:pPr>
            <a:endParaRPr lang="en-GB" dirty="0"/>
          </a:p>
        </p:txBody>
      </p:sp>
    </p:spTree>
    <p:extLst>
      <p:ext uri="{BB962C8B-B14F-4D97-AF65-F5344CB8AC3E}">
        <p14:creationId xmlns:p14="http://schemas.microsoft.com/office/powerpoint/2010/main" val="128005057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Asynchronous</a:t>
            </a:r>
          </a:p>
        </p:txBody>
      </p:sp>
      <p:sp>
        <p:nvSpPr>
          <p:cNvPr id="3" name="Content Placeholder 2"/>
          <p:cNvSpPr>
            <a:spLocks noGrp="1"/>
          </p:cNvSpPr>
          <p:nvPr>
            <p:ph idx="1"/>
          </p:nvPr>
        </p:nvSpPr>
        <p:spPr/>
        <p:txBody>
          <a:bodyPr/>
          <a:lstStyle/>
          <a:p>
            <a:r>
              <a:rPr lang="en-GB" dirty="0"/>
              <a:t>What did you discover? </a:t>
            </a:r>
          </a:p>
          <a:p>
            <a:endParaRPr lang="en-GB" dirty="0"/>
          </a:p>
          <a:p>
            <a:r>
              <a:rPr lang="en-GB" dirty="0"/>
              <a:t>Was there anything surprising?</a:t>
            </a:r>
          </a:p>
        </p:txBody>
      </p:sp>
    </p:spTree>
    <p:extLst>
      <p:ext uri="{BB962C8B-B14F-4D97-AF65-F5344CB8AC3E}">
        <p14:creationId xmlns:p14="http://schemas.microsoft.com/office/powerpoint/2010/main" val="215978078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Learning Outcomes </a:t>
            </a:r>
          </a:p>
        </p:txBody>
      </p:sp>
      <p:sp>
        <p:nvSpPr>
          <p:cNvPr id="3" name="Content Placeholder 2"/>
          <p:cNvSpPr>
            <a:spLocks noGrp="1"/>
          </p:cNvSpPr>
          <p:nvPr>
            <p:ph idx="1"/>
          </p:nvPr>
        </p:nvSpPr>
        <p:spPr/>
        <p:txBody>
          <a:bodyPr>
            <a:normAutofit/>
          </a:bodyPr>
          <a:lstStyle/>
          <a:p>
            <a:r>
              <a:rPr lang="en-GB" sz="2400" dirty="0"/>
              <a:t>At the end of this session you will be able to: </a:t>
            </a:r>
          </a:p>
          <a:p>
            <a:pPr lvl="1"/>
            <a:r>
              <a:rPr lang="en-GB" dirty="0"/>
              <a:t>Identify how the role of the teacher has changed.</a:t>
            </a:r>
          </a:p>
          <a:p>
            <a:pPr lvl="1"/>
            <a:r>
              <a:rPr lang="en-GB" dirty="0"/>
              <a:t>Critically evaluate various models of teaching.</a:t>
            </a:r>
            <a:endParaRPr lang="en-GB" sz="2000" dirty="0"/>
          </a:p>
        </p:txBody>
      </p:sp>
    </p:spTree>
    <p:extLst>
      <p:ext uri="{BB962C8B-B14F-4D97-AF65-F5344CB8AC3E}">
        <p14:creationId xmlns:p14="http://schemas.microsoft.com/office/powerpoint/2010/main" val="299646251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Task</a:t>
            </a:r>
          </a:p>
        </p:txBody>
      </p:sp>
      <p:sp>
        <p:nvSpPr>
          <p:cNvPr id="3" name="Content Placeholder 2"/>
          <p:cNvSpPr>
            <a:spLocks noGrp="1"/>
          </p:cNvSpPr>
          <p:nvPr>
            <p:ph idx="1"/>
          </p:nvPr>
        </p:nvSpPr>
        <p:spPr/>
        <p:txBody>
          <a:bodyPr>
            <a:normAutofit/>
          </a:bodyPr>
          <a:lstStyle/>
          <a:p>
            <a:r>
              <a:rPr lang="en-GB" sz="2400" dirty="0"/>
              <a:t>In groups discuss and list what you feel to be the main challenges for the teaching professional in the 21</a:t>
            </a:r>
            <a:r>
              <a:rPr lang="en-GB" sz="2400" baseline="30000" dirty="0"/>
              <a:t>st</a:t>
            </a:r>
            <a:r>
              <a:rPr lang="en-GB" sz="2400" dirty="0"/>
              <a:t> century</a:t>
            </a:r>
          </a:p>
          <a:p>
            <a:endParaRPr lang="en-GB" sz="2400" dirty="0"/>
          </a:p>
          <a:p>
            <a:r>
              <a:rPr lang="en-GB" sz="2400" dirty="0"/>
              <a:t>Where do you think these challenges have come from?</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Some headlines…</a:t>
            </a:r>
          </a:p>
        </p:txBody>
      </p:sp>
      <p:sp>
        <p:nvSpPr>
          <p:cNvPr id="3" name="Content Placeholder 2"/>
          <p:cNvSpPr>
            <a:spLocks noGrp="1"/>
          </p:cNvSpPr>
          <p:nvPr>
            <p:ph sz="half" idx="1"/>
          </p:nvPr>
        </p:nvSpPr>
        <p:spPr>
          <a:xfrm>
            <a:off x="581890" y="2452254"/>
            <a:ext cx="6525491" cy="4003963"/>
          </a:xfrm>
        </p:spPr>
        <p:txBody>
          <a:bodyPr>
            <a:normAutofit fontScale="85000" lnSpcReduction="20000"/>
          </a:bodyPr>
          <a:lstStyle/>
          <a:p>
            <a:r>
              <a:rPr lang="en-GB" b="1" dirty="0"/>
              <a:t>Teachers 'to blame' for lack of ambition among pupils </a:t>
            </a:r>
            <a:r>
              <a:rPr lang="en-GB" dirty="0"/>
              <a:t>– Guardian 2012</a:t>
            </a:r>
            <a:endParaRPr lang="en-GB" b="1" dirty="0"/>
          </a:p>
          <a:p>
            <a:r>
              <a:rPr lang="en-GB" b="1" dirty="0"/>
              <a:t>Stressed teachers being 'reduced to tears‘ </a:t>
            </a:r>
            <a:r>
              <a:rPr lang="en-GB" dirty="0"/>
              <a:t>– BBC News October 22</a:t>
            </a:r>
            <a:r>
              <a:rPr lang="en-GB" baseline="30000" dirty="0"/>
              <a:t>nd</a:t>
            </a:r>
            <a:r>
              <a:rPr lang="en-GB" dirty="0"/>
              <a:t> 2015</a:t>
            </a:r>
            <a:endParaRPr lang="en-GB" b="1" dirty="0"/>
          </a:p>
          <a:p>
            <a:r>
              <a:rPr lang="en-GB" b="1" dirty="0"/>
              <a:t>Are teachers doing the best for the best pupils? – </a:t>
            </a:r>
            <a:r>
              <a:rPr lang="en-GB" dirty="0"/>
              <a:t>Telegraph October 2015</a:t>
            </a:r>
            <a:endParaRPr lang="en-GB" b="1" dirty="0"/>
          </a:p>
          <a:p>
            <a:r>
              <a:rPr lang="en-GB" b="1" dirty="0"/>
              <a:t>Chinese teachers blame Welfare State for lack of British pupils' discipline </a:t>
            </a:r>
            <a:r>
              <a:rPr lang="en-GB" dirty="0"/>
              <a:t>– Daily Express August 2015</a:t>
            </a:r>
          </a:p>
          <a:p>
            <a:r>
              <a:rPr lang="en-GB" b="1" dirty="0"/>
              <a:t>Teacher changes accent to avoid 'village idiot' tag</a:t>
            </a:r>
            <a:r>
              <a:rPr lang="en-GB" dirty="0"/>
              <a:t> – BBC News February 2017</a:t>
            </a:r>
          </a:p>
          <a:p>
            <a:r>
              <a:rPr lang="en-GB" b="1" dirty="0"/>
              <a:t>Teachers drop out 'due to workload</a:t>
            </a:r>
            <a:r>
              <a:rPr lang="en-GB" dirty="0"/>
              <a:t>‘ – BBC News February 2017</a:t>
            </a:r>
          </a:p>
        </p:txBody>
      </p:sp>
      <p:pic>
        <p:nvPicPr>
          <p:cNvPr id="5" name="Content Placeholder 4">
            <a:extLst>
              <a:ext uri="{C183D7F6-B498-43B3-948B-1728B52AA6E4}">
                <adec:decorative xmlns:adec="http://schemas.microsoft.com/office/drawing/2017/decorative" val="1"/>
              </a:ext>
            </a:extLst>
          </p:cNvPr>
          <p:cNvPicPr>
            <a:picLocks noGrp="1" noChangeAspect="1"/>
          </p:cNvPicPr>
          <p:nvPr>
            <p:ph sz="half" idx="2"/>
          </p:nvPr>
        </p:nvPicPr>
        <p:blipFill>
          <a:blip r:embed="rId3">
            <a:extLst>
              <a:ext uri="{28A0092B-C50C-407E-A947-70E740481C1C}">
                <a14:useLocalDpi xmlns:a14="http://schemas.microsoft.com/office/drawing/2010/main" val="0"/>
              </a:ext>
            </a:extLst>
          </a:blip>
          <a:stretch>
            <a:fillRect/>
          </a:stretch>
        </p:blipFill>
        <p:spPr>
          <a:xfrm>
            <a:off x="7247658" y="2143346"/>
            <a:ext cx="4762500" cy="3400425"/>
          </a:xfrm>
        </p:spPr>
      </p:pic>
    </p:spTree>
    <p:extLst>
      <p:ext uri="{BB962C8B-B14F-4D97-AF65-F5344CB8AC3E}">
        <p14:creationId xmlns:p14="http://schemas.microsoft.com/office/powerpoint/2010/main" val="113291205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Is teaching a profession?</a:t>
            </a:r>
          </a:p>
        </p:txBody>
      </p:sp>
      <p:sp>
        <p:nvSpPr>
          <p:cNvPr id="3" name="Content Placeholder 2"/>
          <p:cNvSpPr>
            <a:spLocks noGrp="1"/>
          </p:cNvSpPr>
          <p:nvPr>
            <p:ph idx="1"/>
          </p:nvPr>
        </p:nvSpPr>
        <p:spPr/>
        <p:txBody>
          <a:bodyPr>
            <a:noAutofit/>
          </a:bodyPr>
          <a:lstStyle/>
          <a:p>
            <a:pPr>
              <a:buFont typeface="Arial" panose="020B0604020202020204" pitchFamily="34" charset="0"/>
              <a:buChar char="•"/>
            </a:pPr>
            <a:r>
              <a:rPr lang="en-GB" sz="2400" dirty="0"/>
              <a:t>1950s and 1960s classification of occupations</a:t>
            </a:r>
          </a:p>
          <a:p>
            <a:pPr>
              <a:buFont typeface="Arial" panose="020B0604020202020204" pitchFamily="34" charset="0"/>
              <a:buChar char="•"/>
            </a:pPr>
            <a:r>
              <a:rPr lang="en-GB" sz="2400" dirty="0"/>
              <a:t>The emergence of ‘semi’ or ‘quasi-professions’ </a:t>
            </a:r>
            <a:r>
              <a:rPr lang="en-GB" sz="1600" dirty="0"/>
              <a:t>(</a:t>
            </a:r>
            <a:r>
              <a:rPr lang="en-GB" sz="1600" dirty="0" err="1"/>
              <a:t>Millerson</a:t>
            </a:r>
            <a:r>
              <a:rPr lang="en-GB" sz="1600" dirty="0"/>
              <a:t> 1964)</a:t>
            </a:r>
            <a:endParaRPr lang="en-GB" sz="2400" dirty="0"/>
          </a:p>
          <a:p>
            <a:pPr>
              <a:buFont typeface="Arial" panose="020B0604020202020204" pitchFamily="34" charset="0"/>
              <a:buChar char="•"/>
            </a:pPr>
            <a:r>
              <a:rPr lang="en-GB" sz="2400" dirty="0"/>
              <a:t>21</a:t>
            </a:r>
            <a:r>
              <a:rPr lang="en-GB" sz="2400" baseline="30000" dirty="0"/>
              <a:t>st</a:t>
            </a:r>
            <a:r>
              <a:rPr lang="en-GB" sz="2400" dirty="0"/>
              <a:t> century – the de-</a:t>
            </a:r>
            <a:r>
              <a:rPr lang="en-GB" sz="2400" dirty="0" err="1"/>
              <a:t>professionalisation</a:t>
            </a:r>
            <a:r>
              <a:rPr lang="en-GB" sz="2400" dirty="0"/>
              <a:t> of the teacher</a:t>
            </a:r>
          </a:p>
          <a:p>
            <a:pPr>
              <a:buFont typeface="Arial" panose="020B0604020202020204" pitchFamily="34" charset="0"/>
              <a:buChar char="•"/>
            </a:pPr>
            <a:r>
              <a:rPr lang="en-GB" sz="2400" dirty="0"/>
              <a:t>The role of the state and professional autonomy</a:t>
            </a:r>
          </a:p>
        </p:txBody>
      </p:sp>
    </p:spTree>
    <p:extLst>
      <p:ext uri="{BB962C8B-B14F-4D97-AF65-F5344CB8AC3E}">
        <p14:creationId xmlns:p14="http://schemas.microsoft.com/office/powerpoint/2010/main" val="202543117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Is teaching a profession?</a:t>
            </a:r>
          </a:p>
        </p:txBody>
      </p:sp>
      <p:sp>
        <p:nvSpPr>
          <p:cNvPr id="3" name="Content Placeholder 2"/>
          <p:cNvSpPr>
            <a:spLocks noGrp="1"/>
          </p:cNvSpPr>
          <p:nvPr>
            <p:ph idx="1"/>
          </p:nvPr>
        </p:nvSpPr>
        <p:spPr/>
        <p:txBody>
          <a:bodyPr>
            <a:normAutofit/>
          </a:bodyPr>
          <a:lstStyle/>
          <a:p>
            <a:pPr>
              <a:buFont typeface="Arial" panose="020B0604020202020204" pitchFamily="34" charset="0"/>
              <a:buChar char="•"/>
            </a:pPr>
            <a:r>
              <a:rPr lang="en-GB" dirty="0"/>
              <a:t>Distinction between ‘professionalism’ and ‘professionality’ </a:t>
            </a:r>
          </a:p>
          <a:p>
            <a:pPr>
              <a:buFont typeface="Arial" panose="020B0604020202020204" pitchFamily="34" charset="0"/>
              <a:buChar char="•"/>
            </a:pPr>
            <a:r>
              <a:rPr lang="en-GB" dirty="0"/>
              <a:t>Professionalism ‘</a:t>
            </a:r>
            <a:r>
              <a:rPr lang="en-GB" i="1" dirty="0"/>
              <a:t>those strategies and </a:t>
            </a:r>
            <a:r>
              <a:rPr lang="en-GB" i="1" dirty="0" err="1"/>
              <a:t>rhetorics</a:t>
            </a:r>
            <a:r>
              <a:rPr lang="en-GB" i="1" dirty="0"/>
              <a:t> employed by members of an occupation in seeking to improve status, salary and conditions</a:t>
            </a:r>
            <a:r>
              <a:rPr lang="en-GB" dirty="0"/>
              <a:t>.’</a:t>
            </a:r>
          </a:p>
          <a:p>
            <a:pPr>
              <a:buFont typeface="Arial" panose="020B0604020202020204" pitchFamily="34" charset="0"/>
              <a:buChar char="•"/>
            </a:pPr>
            <a:r>
              <a:rPr lang="en-GB" dirty="0"/>
              <a:t>Professionality ‘</a:t>
            </a:r>
            <a:r>
              <a:rPr lang="en-GB" i="1" dirty="0"/>
              <a:t>knowledge, skills and procedures employed by teachers in the process of teaching’ </a:t>
            </a:r>
            <a:r>
              <a:rPr lang="en-GB" sz="1600" dirty="0"/>
              <a:t>(Hoyle 1974)</a:t>
            </a:r>
          </a:p>
          <a:p>
            <a:endParaRPr lang="en-GB" dirty="0"/>
          </a:p>
        </p:txBody>
      </p:sp>
    </p:spTree>
    <p:extLst>
      <p:ext uri="{BB962C8B-B14F-4D97-AF65-F5344CB8AC3E}">
        <p14:creationId xmlns:p14="http://schemas.microsoft.com/office/powerpoint/2010/main" val="117755267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Fragmentation and the teaching professional</a:t>
            </a:r>
          </a:p>
        </p:txBody>
      </p:sp>
      <p:sp>
        <p:nvSpPr>
          <p:cNvPr id="3" name="Content Placeholder 2"/>
          <p:cNvSpPr>
            <a:spLocks noGrp="1"/>
          </p:cNvSpPr>
          <p:nvPr>
            <p:ph idx="1"/>
          </p:nvPr>
        </p:nvSpPr>
        <p:spPr/>
        <p:txBody>
          <a:bodyPr>
            <a:normAutofit/>
          </a:bodyPr>
          <a:lstStyle/>
          <a:p>
            <a:pPr>
              <a:buFont typeface="Arial" panose="020B0604020202020204" pitchFamily="34" charset="0"/>
              <a:buChar char="•"/>
            </a:pPr>
            <a:r>
              <a:rPr lang="en-GB" sz="2800" dirty="0"/>
              <a:t>Welfare approach to teaching pre-1980</a:t>
            </a:r>
          </a:p>
          <a:p>
            <a:pPr>
              <a:buFont typeface="Arial" panose="020B0604020202020204" pitchFamily="34" charset="0"/>
              <a:buChar char="•"/>
            </a:pPr>
            <a:r>
              <a:rPr lang="en-GB" sz="2800" dirty="0"/>
              <a:t>The effect of marketization</a:t>
            </a:r>
          </a:p>
          <a:p>
            <a:pPr>
              <a:buFont typeface="Arial" panose="020B0604020202020204" pitchFamily="34" charset="0"/>
              <a:buChar char="•"/>
            </a:pPr>
            <a:r>
              <a:rPr lang="en-GB" sz="2800" dirty="0"/>
              <a:t>Exacerbation of divisions within the teaching force</a:t>
            </a:r>
          </a:p>
          <a:p>
            <a:pPr>
              <a:buFont typeface="Arial" panose="020B0604020202020204" pitchFamily="34" charset="0"/>
              <a:buChar char="•"/>
            </a:pPr>
            <a:r>
              <a:rPr lang="en-GB" sz="2800" dirty="0" err="1"/>
              <a:t>Casualisation</a:t>
            </a:r>
            <a:r>
              <a:rPr lang="en-GB" sz="2800" dirty="0"/>
              <a:t> of the labour force</a:t>
            </a:r>
          </a:p>
        </p:txBody>
      </p:sp>
      <p:pic>
        <p:nvPicPr>
          <p:cNvPr id="7" name="Content Placeholder 4">
            <a:extLst>
              <a:ext uri="{FF2B5EF4-FFF2-40B4-BE49-F238E27FC236}">
                <a16:creationId xmlns:a16="http://schemas.microsoft.com/office/drawing/2014/main" id="{C391CCD8-9FDA-4DD9-A511-EDA660023CB5}"/>
              </a:ext>
              <a:ext uri="{C183D7F6-B498-43B3-948B-1728B52AA6E4}">
                <adec:decorative xmlns:adec="http://schemas.microsoft.com/office/drawing/2017/decorative" val="1"/>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241537" y="756995"/>
            <a:ext cx="1530966" cy="1298878"/>
          </a:xfrm>
          <a:prstGeom prst="rect">
            <a:avLst/>
          </a:prstGeom>
        </p:spPr>
      </p:pic>
    </p:spTree>
    <p:extLst>
      <p:ext uri="{BB962C8B-B14F-4D97-AF65-F5344CB8AC3E}">
        <p14:creationId xmlns:p14="http://schemas.microsoft.com/office/powerpoint/2010/main" val="424850814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Models of teacher education</a:t>
            </a:r>
          </a:p>
        </p:txBody>
      </p:sp>
      <p:sp>
        <p:nvSpPr>
          <p:cNvPr id="3" name="Content Placeholder 2"/>
          <p:cNvSpPr>
            <a:spLocks noGrp="1"/>
          </p:cNvSpPr>
          <p:nvPr>
            <p:ph idx="1"/>
          </p:nvPr>
        </p:nvSpPr>
        <p:spPr/>
        <p:txBody>
          <a:bodyPr/>
          <a:lstStyle/>
          <a:p>
            <a:r>
              <a:rPr lang="en-GB" dirty="0"/>
              <a:t>Three main models of teacher education</a:t>
            </a:r>
          </a:p>
          <a:p>
            <a:endParaRPr lang="en-GB" dirty="0"/>
          </a:p>
          <a:p>
            <a:pPr>
              <a:buFont typeface="Wingdings" pitchFamily="2" charset="2"/>
              <a:buChar char="§"/>
            </a:pPr>
            <a:r>
              <a:rPr lang="en-GB" dirty="0"/>
              <a:t>Craft model</a:t>
            </a:r>
          </a:p>
          <a:p>
            <a:pPr>
              <a:buFont typeface="Wingdings" pitchFamily="2" charset="2"/>
              <a:buChar char="§"/>
            </a:pPr>
            <a:r>
              <a:rPr lang="en-GB" dirty="0"/>
              <a:t>Applied Science model</a:t>
            </a:r>
          </a:p>
          <a:p>
            <a:pPr>
              <a:buFont typeface="Wingdings" pitchFamily="2" charset="2"/>
              <a:buChar char="§"/>
            </a:pPr>
            <a:r>
              <a:rPr lang="en-GB" dirty="0"/>
              <a:t>Reflective model</a:t>
            </a:r>
          </a:p>
        </p:txBody>
      </p:sp>
      <p:pic>
        <p:nvPicPr>
          <p:cNvPr id="7" name="Content Placeholder 4">
            <a:extLst>
              <a:ext uri="{FF2B5EF4-FFF2-40B4-BE49-F238E27FC236}">
                <a16:creationId xmlns:a16="http://schemas.microsoft.com/office/drawing/2014/main" id="{3E970523-508B-4CFA-BA88-6FF8123AA911}"/>
              </a:ext>
              <a:ext uri="{C183D7F6-B498-43B3-948B-1728B52AA6E4}">
                <adec:decorative xmlns:adec="http://schemas.microsoft.com/office/drawing/2017/decorative" val="1"/>
              </a:ext>
            </a:extLst>
          </p:cNvPr>
          <p:cNvPicPr>
            <a:picLocks noChangeAspect="1"/>
          </p:cNvPicPr>
          <p:nvPr/>
        </p:nvPicPr>
        <p:blipFill>
          <a:blip r:embed="rId3"/>
          <a:stretch>
            <a:fillRect/>
          </a:stretch>
        </p:blipFill>
        <p:spPr>
          <a:xfrm>
            <a:off x="8703468" y="593044"/>
            <a:ext cx="2440156" cy="1830116"/>
          </a:xfrm>
          <a:prstGeom prst="rect">
            <a:avLst/>
          </a:prstGeom>
        </p:spPr>
      </p:pic>
    </p:spTree>
    <p:extLst>
      <p:ext uri="{BB962C8B-B14F-4D97-AF65-F5344CB8AC3E}">
        <p14:creationId xmlns:p14="http://schemas.microsoft.com/office/powerpoint/2010/main" val="345629931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GB" dirty="0"/>
              <a:t>Craft Model</a:t>
            </a:r>
          </a:p>
        </p:txBody>
      </p:sp>
      <p:sp>
        <p:nvSpPr>
          <p:cNvPr id="7" name="Content Placeholder 6"/>
          <p:cNvSpPr>
            <a:spLocks noGrp="1"/>
          </p:cNvSpPr>
          <p:nvPr>
            <p:ph idx="1"/>
          </p:nvPr>
        </p:nvSpPr>
        <p:spPr/>
        <p:txBody>
          <a:bodyPr>
            <a:normAutofit lnSpcReduction="10000"/>
          </a:bodyPr>
          <a:lstStyle/>
          <a:p>
            <a:pPr>
              <a:buFont typeface="Wingdings" pitchFamily="2" charset="2"/>
              <a:buChar char="§"/>
            </a:pPr>
            <a:r>
              <a:rPr lang="en-GB" dirty="0"/>
              <a:t>Traditional and basic model of teacher education</a:t>
            </a:r>
          </a:p>
          <a:p>
            <a:pPr>
              <a:buFont typeface="Wingdings" pitchFamily="2" charset="2"/>
              <a:buChar char="§"/>
            </a:pPr>
            <a:endParaRPr lang="en-GB" dirty="0"/>
          </a:p>
          <a:p>
            <a:pPr>
              <a:buFont typeface="Wingdings" pitchFamily="2" charset="2"/>
              <a:buChar char="§"/>
            </a:pPr>
            <a:r>
              <a:rPr lang="en-GB" dirty="0"/>
              <a:t>Trainee or beginner works with expert </a:t>
            </a:r>
          </a:p>
          <a:p>
            <a:pPr>
              <a:buFont typeface="Wingdings" pitchFamily="2" charset="2"/>
              <a:buChar char="§"/>
            </a:pPr>
            <a:endParaRPr lang="en-GB" dirty="0"/>
          </a:p>
          <a:p>
            <a:pPr>
              <a:buFont typeface="Wingdings" pitchFamily="2" charset="2"/>
              <a:buChar char="§"/>
            </a:pPr>
            <a:r>
              <a:rPr lang="en-GB" dirty="0"/>
              <a:t>Imitation of teaching techniques is key to this model</a:t>
            </a:r>
          </a:p>
          <a:p>
            <a:pPr>
              <a:buFont typeface="Wingdings" pitchFamily="2" charset="2"/>
              <a:buChar char="§"/>
            </a:pPr>
            <a:endParaRPr lang="en-GB" dirty="0"/>
          </a:p>
          <a:p>
            <a:pPr>
              <a:buFont typeface="Wingdings" pitchFamily="2" charset="2"/>
              <a:buChar char="§"/>
            </a:pPr>
            <a:r>
              <a:rPr lang="en-GB" dirty="0"/>
              <a:t>Observation, instruction and practice are key </a:t>
            </a:r>
          </a:p>
        </p:txBody>
      </p:sp>
      <p:pic>
        <p:nvPicPr>
          <p:cNvPr id="8" name="Content Placeholder 8">
            <a:extLst>
              <a:ext uri="{FF2B5EF4-FFF2-40B4-BE49-F238E27FC236}">
                <a16:creationId xmlns:a16="http://schemas.microsoft.com/office/drawing/2014/main" id="{7CFB6E45-82AA-45CA-AFF0-7D9648237A06}"/>
              </a:ext>
              <a:ext uri="{C183D7F6-B498-43B3-948B-1728B52AA6E4}">
                <adec:decorative xmlns:adec="http://schemas.microsoft.com/office/drawing/2017/decorative" val="1"/>
              </a:ext>
            </a:extLst>
          </p:cNvPr>
          <p:cNvPicPr>
            <a:picLocks noChangeAspect="1"/>
          </p:cNvPicPr>
          <p:nvPr/>
        </p:nvPicPr>
        <p:blipFill>
          <a:blip r:embed="rId3"/>
          <a:stretch>
            <a:fillRect/>
          </a:stretch>
        </p:blipFill>
        <p:spPr>
          <a:xfrm>
            <a:off x="9399012" y="668969"/>
            <a:ext cx="1906694" cy="1617030"/>
          </a:xfrm>
          <a:prstGeom prst="rect">
            <a:avLst/>
          </a:prstGeom>
        </p:spPr>
      </p:pic>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Applied Science Model</a:t>
            </a:r>
          </a:p>
        </p:txBody>
      </p:sp>
      <p:sp>
        <p:nvSpPr>
          <p:cNvPr id="4" name="Content Placeholder 3"/>
          <p:cNvSpPr>
            <a:spLocks noGrp="1"/>
          </p:cNvSpPr>
          <p:nvPr>
            <p:ph idx="1"/>
          </p:nvPr>
        </p:nvSpPr>
        <p:spPr/>
        <p:txBody>
          <a:bodyPr>
            <a:normAutofit fontScale="92500" lnSpcReduction="20000"/>
          </a:bodyPr>
          <a:lstStyle/>
          <a:p>
            <a:pPr>
              <a:buFont typeface="Wingdings" pitchFamily="2" charset="2"/>
              <a:buChar char="§"/>
            </a:pPr>
            <a:r>
              <a:rPr lang="en-GB" dirty="0"/>
              <a:t>Teaching is a science and can be examined rationally and in an objective manner</a:t>
            </a:r>
          </a:p>
          <a:p>
            <a:pPr>
              <a:buFont typeface="Wingdings" pitchFamily="2" charset="2"/>
              <a:buChar char="§"/>
            </a:pPr>
            <a:endParaRPr lang="en-GB" dirty="0"/>
          </a:p>
          <a:p>
            <a:pPr>
              <a:buFont typeface="Wingdings" pitchFamily="2" charset="2"/>
              <a:buChar char="§"/>
            </a:pPr>
            <a:r>
              <a:rPr lang="en-GB" dirty="0"/>
              <a:t>Teachers learn how to be teachers through being taught research-based theories</a:t>
            </a:r>
          </a:p>
          <a:p>
            <a:pPr>
              <a:buFont typeface="Wingdings" pitchFamily="2" charset="2"/>
              <a:buChar char="§"/>
            </a:pPr>
            <a:endParaRPr lang="en-GB" dirty="0"/>
          </a:p>
          <a:p>
            <a:pPr>
              <a:buFont typeface="Wingdings" pitchFamily="2" charset="2"/>
              <a:buChar char="§"/>
            </a:pPr>
            <a:r>
              <a:rPr lang="en-GB" dirty="0"/>
              <a:t>Theories are taught to the students by experts in the field</a:t>
            </a:r>
          </a:p>
          <a:p>
            <a:pPr>
              <a:buFont typeface="Wingdings" pitchFamily="2" charset="2"/>
              <a:buChar char="§"/>
            </a:pPr>
            <a:endParaRPr lang="en-GB" dirty="0"/>
          </a:p>
          <a:p>
            <a:pPr>
              <a:buFont typeface="Wingdings" pitchFamily="2" charset="2"/>
              <a:buChar char="§"/>
            </a:pPr>
            <a:r>
              <a:rPr lang="en-GB" dirty="0"/>
              <a:t>Teachers are seen to be educated when they can proficiently put these theories into practice </a:t>
            </a:r>
          </a:p>
        </p:txBody>
      </p:sp>
      <p:pic>
        <p:nvPicPr>
          <p:cNvPr id="7" name="Content Placeholder 5">
            <a:extLst>
              <a:ext uri="{FF2B5EF4-FFF2-40B4-BE49-F238E27FC236}">
                <a16:creationId xmlns:a16="http://schemas.microsoft.com/office/drawing/2014/main" id="{E7E7203F-7C19-4F74-8F82-26B0EE38AC1A}"/>
              </a:ext>
              <a:ext uri="{C183D7F6-B498-43B3-948B-1728B52AA6E4}">
                <adec:decorative xmlns:adec="http://schemas.microsoft.com/office/drawing/2017/decorative" val="1"/>
              </a:ext>
            </a:extLst>
          </p:cNvPr>
          <p:cNvPicPr>
            <a:picLocks noChangeAspect="1"/>
          </p:cNvPicPr>
          <p:nvPr/>
        </p:nvPicPr>
        <p:blipFill>
          <a:blip r:embed="rId3"/>
          <a:stretch>
            <a:fillRect/>
          </a:stretch>
        </p:blipFill>
        <p:spPr>
          <a:xfrm>
            <a:off x="9865631" y="746808"/>
            <a:ext cx="1774514" cy="1774514"/>
          </a:xfrm>
          <a:prstGeom prst="rect">
            <a:avLst/>
          </a:prstGeom>
        </p:spPr>
      </p:pic>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Reflective Model</a:t>
            </a:r>
          </a:p>
        </p:txBody>
      </p:sp>
      <p:sp>
        <p:nvSpPr>
          <p:cNvPr id="4" name="Content Placeholder 3"/>
          <p:cNvSpPr>
            <a:spLocks noGrp="1"/>
          </p:cNvSpPr>
          <p:nvPr>
            <p:ph idx="1"/>
          </p:nvPr>
        </p:nvSpPr>
        <p:spPr/>
        <p:txBody>
          <a:bodyPr>
            <a:normAutofit fontScale="85000" lnSpcReduction="20000"/>
          </a:bodyPr>
          <a:lstStyle/>
          <a:p>
            <a:pPr>
              <a:buFont typeface="Wingdings" pitchFamily="2" charset="2"/>
              <a:buChar char="§"/>
            </a:pPr>
            <a:r>
              <a:rPr lang="en-GB" dirty="0"/>
              <a:t>Professional competence is developed through reflection on own practice</a:t>
            </a:r>
          </a:p>
          <a:p>
            <a:pPr>
              <a:buFont typeface="Wingdings" pitchFamily="2" charset="2"/>
              <a:buChar char="§"/>
            </a:pPr>
            <a:r>
              <a:rPr lang="en-GB" dirty="0"/>
              <a:t>Wallace (1991) – received  &amp; experiential knowledge</a:t>
            </a:r>
          </a:p>
          <a:p>
            <a:pPr>
              <a:buFont typeface="Wingdings" pitchFamily="2" charset="2"/>
              <a:buChar char="§"/>
            </a:pPr>
            <a:r>
              <a:rPr lang="en-GB" dirty="0"/>
              <a:t>Three stages in model:</a:t>
            </a:r>
          </a:p>
          <a:p>
            <a:pPr marL="457200" indent="-457200">
              <a:buAutoNum type="arabicPeriod"/>
            </a:pPr>
            <a:r>
              <a:rPr lang="en-GB" dirty="0"/>
              <a:t>Pre-training</a:t>
            </a:r>
          </a:p>
          <a:p>
            <a:pPr marL="457200" indent="-457200">
              <a:buAutoNum type="arabicPeriod"/>
            </a:pPr>
            <a:r>
              <a:rPr lang="en-GB" dirty="0"/>
              <a:t>Professional development</a:t>
            </a:r>
          </a:p>
          <a:p>
            <a:pPr marL="457200" indent="-457200">
              <a:buAutoNum type="arabicPeriod"/>
            </a:pPr>
            <a:r>
              <a:rPr lang="en-GB" dirty="0"/>
              <a:t>Professional competence</a:t>
            </a:r>
          </a:p>
          <a:p>
            <a:pPr marL="457200" indent="-457200">
              <a:buAutoNum type="arabicPeriod"/>
            </a:pPr>
            <a:endParaRPr lang="en-GB" dirty="0"/>
          </a:p>
          <a:p>
            <a:pPr marL="457200" indent="-457200">
              <a:buFont typeface="Wingdings" pitchFamily="2" charset="2"/>
              <a:buChar char="§"/>
            </a:pPr>
            <a:r>
              <a:rPr lang="en-GB" dirty="0"/>
              <a:t>Cyclical process</a:t>
            </a:r>
          </a:p>
          <a:p>
            <a:pPr marL="457200" indent="-457200">
              <a:buAutoNum type="arabicPeriod"/>
            </a:pPr>
            <a:endParaRPr lang="en-GB" dirty="0"/>
          </a:p>
          <a:p>
            <a:pPr>
              <a:buFont typeface="Wingdings" pitchFamily="2" charset="2"/>
              <a:buChar char="§"/>
            </a:pPr>
            <a:endParaRPr lang="en-GB" dirty="0"/>
          </a:p>
          <a:p>
            <a:pPr>
              <a:buFont typeface="Wingdings" pitchFamily="2" charset="2"/>
              <a:buChar char="§"/>
            </a:pPr>
            <a:endParaRPr lang="en-GB" dirty="0"/>
          </a:p>
        </p:txBody>
      </p:sp>
      <p:pic>
        <p:nvPicPr>
          <p:cNvPr id="7" name="Content Placeholder 7">
            <a:extLst>
              <a:ext uri="{FF2B5EF4-FFF2-40B4-BE49-F238E27FC236}">
                <a16:creationId xmlns:a16="http://schemas.microsoft.com/office/drawing/2014/main" id="{0659799C-2155-4961-8E54-D9A0A5CC1FDF}"/>
              </a:ext>
              <a:ext uri="{C183D7F6-B498-43B3-948B-1728B52AA6E4}">
                <adec:decorative xmlns:adec="http://schemas.microsoft.com/office/drawing/2017/decorative" val="1"/>
              </a:ext>
            </a:extLst>
          </p:cNvPr>
          <p:cNvPicPr>
            <a:picLocks noChangeAspect="1"/>
          </p:cNvPicPr>
          <p:nvPr/>
        </p:nvPicPr>
        <p:blipFill>
          <a:blip r:embed="rId3"/>
          <a:stretch>
            <a:fillRect/>
          </a:stretch>
        </p:blipFill>
        <p:spPr>
          <a:xfrm>
            <a:off x="10150093" y="644046"/>
            <a:ext cx="1328422" cy="1842878"/>
          </a:xfrm>
          <a:prstGeom prst="rect">
            <a:avLst/>
          </a:prstGeom>
        </p:spPr>
      </p:pic>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GB" dirty="0"/>
              <a:t>Task</a:t>
            </a:r>
          </a:p>
        </p:txBody>
      </p:sp>
      <p:sp>
        <p:nvSpPr>
          <p:cNvPr id="6" name="Content Placeholder 5"/>
          <p:cNvSpPr>
            <a:spLocks noGrp="1"/>
          </p:cNvSpPr>
          <p:nvPr>
            <p:ph idx="1"/>
          </p:nvPr>
        </p:nvSpPr>
        <p:spPr/>
        <p:txBody>
          <a:bodyPr>
            <a:normAutofit/>
          </a:bodyPr>
          <a:lstStyle/>
          <a:p>
            <a:pPr marL="457200" indent="-457200">
              <a:buFont typeface="Wingdings" pitchFamily="2" charset="2"/>
              <a:buChar char="§"/>
            </a:pPr>
            <a:r>
              <a:rPr lang="en-GB" sz="2400" dirty="0"/>
              <a:t>In groups discuss each of the models of teacher education craft, reflective and applied science.</a:t>
            </a:r>
          </a:p>
          <a:p>
            <a:pPr marL="457200" indent="-457200">
              <a:buFont typeface="Wingdings" pitchFamily="2" charset="2"/>
              <a:buChar char="§"/>
            </a:pPr>
            <a:endParaRPr lang="en-GB" sz="2400" dirty="0"/>
          </a:p>
          <a:p>
            <a:pPr marL="457200" indent="-457200">
              <a:buFont typeface="Wingdings" pitchFamily="2" charset="2"/>
              <a:buChar char="§"/>
            </a:pPr>
            <a:r>
              <a:rPr lang="en-GB" sz="2400" dirty="0"/>
              <a:t>What do you think are the advantages and disadvantages of each method?</a:t>
            </a:r>
          </a:p>
          <a:p>
            <a:pPr marL="457200" indent="-457200">
              <a:buFont typeface="Wingdings" pitchFamily="2" charset="2"/>
              <a:buChar char="§"/>
            </a:pPr>
            <a:endParaRPr lang="en-GB" sz="2400" dirty="0"/>
          </a:p>
          <a:p>
            <a:pPr marL="457200" indent="-457200">
              <a:buFont typeface="Wingdings" pitchFamily="2" charset="2"/>
              <a:buChar char="§"/>
            </a:pPr>
            <a:r>
              <a:rPr lang="en-GB" sz="2400" dirty="0"/>
              <a:t>Which model do you think would be the most effective and why?</a:t>
            </a: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Education Policy and New Labour</a:t>
            </a:r>
          </a:p>
        </p:txBody>
      </p:sp>
      <p:sp>
        <p:nvSpPr>
          <p:cNvPr id="3" name="Content Placeholder 2"/>
          <p:cNvSpPr>
            <a:spLocks noGrp="1"/>
          </p:cNvSpPr>
          <p:nvPr>
            <p:ph idx="1"/>
          </p:nvPr>
        </p:nvSpPr>
        <p:spPr/>
        <p:txBody>
          <a:bodyPr>
            <a:normAutofit fontScale="55000" lnSpcReduction="20000"/>
          </a:bodyPr>
          <a:lstStyle/>
          <a:p>
            <a:pPr>
              <a:buFont typeface="Arial" pitchFamily="34" charset="0"/>
              <a:buChar char="•"/>
            </a:pPr>
            <a:r>
              <a:rPr lang="en-GB" sz="2600" dirty="0"/>
              <a:t>1998 Green Paper ‘Teachers: meeting the challenge of change’ </a:t>
            </a:r>
          </a:p>
          <a:p>
            <a:pPr>
              <a:buFont typeface="Arial" pitchFamily="34" charset="0"/>
              <a:buChar char="•"/>
            </a:pPr>
            <a:r>
              <a:rPr lang="en-GB" sz="2600" dirty="0"/>
              <a:t>‘</a:t>
            </a:r>
            <a:r>
              <a:rPr lang="en-GB" sz="2600" i="1" dirty="0"/>
              <a:t>The time has long gone  when isolated, unaccountable professionals made curriculum and pedagogical decisions alone, without reference to the outside world</a:t>
            </a:r>
            <a:r>
              <a:rPr lang="en-GB" sz="2600" dirty="0"/>
              <a:t>’</a:t>
            </a:r>
          </a:p>
          <a:p>
            <a:pPr>
              <a:buNone/>
            </a:pPr>
            <a:r>
              <a:rPr lang="en-GB" sz="2600" dirty="0"/>
              <a:t>Teachers challenged to:</a:t>
            </a:r>
          </a:p>
          <a:p>
            <a:pPr marL="457200" indent="-457200">
              <a:buAutoNum type="arabicPeriod"/>
            </a:pPr>
            <a:r>
              <a:rPr lang="en-GB" sz="2600" dirty="0"/>
              <a:t>Accept accountability</a:t>
            </a:r>
          </a:p>
          <a:p>
            <a:pPr marL="457200" indent="-457200">
              <a:buAutoNum type="arabicPeriod"/>
            </a:pPr>
            <a:r>
              <a:rPr lang="en-GB" sz="2600" dirty="0"/>
              <a:t>Have high expectations of themselves and of all pupils</a:t>
            </a:r>
          </a:p>
          <a:p>
            <a:pPr marL="457200" indent="-457200">
              <a:buAutoNum type="arabicPeriod"/>
            </a:pPr>
            <a:r>
              <a:rPr lang="en-GB" sz="2600" dirty="0"/>
              <a:t>Seek to base decisions on evidence of what works in schools</a:t>
            </a:r>
          </a:p>
          <a:p>
            <a:pPr marL="457200" indent="-457200">
              <a:buAutoNum type="arabicPeriod"/>
            </a:pPr>
            <a:r>
              <a:rPr lang="en-GB" sz="2600" dirty="0"/>
              <a:t>Work in partnership with other staff in schools</a:t>
            </a:r>
          </a:p>
          <a:p>
            <a:pPr marL="457200" indent="-457200">
              <a:buAutoNum type="arabicPeriod"/>
            </a:pPr>
            <a:r>
              <a:rPr lang="en-GB" sz="2600" dirty="0"/>
              <a:t>Welcome the contribution that parents, business and others outside a school can make to its success </a:t>
            </a:r>
          </a:p>
          <a:p>
            <a:pPr marL="457200" indent="-457200">
              <a:buAutoNum type="arabicPeriod"/>
            </a:pPr>
            <a:r>
              <a:rPr lang="en-GB" sz="2600" dirty="0"/>
              <a:t>To take personal and collective responsibility for improving their skills and subject knowledge</a:t>
            </a:r>
          </a:p>
          <a:p>
            <a:pPr marL="457200" indent="-457200">
              <a:buAutoNum type="arabicPeriod"/>
            </a:pPr>
            <a:r>
              <a:rPr lang="en-GB" sz="2600" dirty="0"/>
              <a:t>To anticipate change and promote innovation</a:t>
            </a:r>
          </a:p>
          <a:p>
            <a:pPr marL="457200" indent="-457200">
              <a:buAutoNum type="arabicPeriod"/>
            </a:pPr>
            <a:endParaRPr lang="en-GB" dirty="0"/>
          </a:p>
        </p:txBody>
      </p:sp>
    </p:spTree>
    <p:extLst>
      <p:ext uri="{BB962C8B-B14F-4D97-AF65-F5344CB8AC3E}">
        <p14:creationId xmlns:p14="http://schemas.microsoft.com/office/powerpoint/2010/main" val="51261899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Increased interventions in the classroom</a:t>
            </a:r>
          </a:p>
        </p:txBody>
      </p:sp>
      <p:sp>
        <p:nvSpPr>
          <p:cNvPr id="3" name="Content Placeholder 2"/>
          <p:cNvSpPr>
            <a:spLocks noGrp="1"/>
          </p:cNvSpPr>
          <p:nvPr>
            <p:ph idx="1"/>
          </p:nvPr>
        </p:nvSpPr>
        <p:spPr/>
        <p:txBody>
          <a:bodyPr>
            <a:normAutofit/>
          </a:bodyPr>
          <a:lstStyle/>
          <a:p>
            <a:pPr>
              <a:buFont typeface="Arial" pitchFamily="34" charset="0"/>
              <a:buChar char="•"/>
            </a:pPr>
            <a:r>
              <a:rPr lang="en-GB" dirty="0"/>
              <a:t> </a:t>
            </a:r>
            <a:r>
              <a:rPr lang="en-GB" sz="2400" dirty="0"/>
              <a:t>Literacy and numeracy strategies</a:t>
            </a:r>
          </a:p>
          <a:p>
            <a:pPr>
              <a:buFont typeface="Arial" pitchFamily="34" charset="0"/>
              <a:buChar char="•"/>
            </a:pPr>
            <a:endParaRPr lang="en-GB" sz="2400" dirty="0"/>
          </a:p>
          <a:p>
            <a:pPr>
              <a:buFont typeface="Arial" pitchFamily="34" charset="0"/>
              <a:buChar char="•"/>
            </a:pPr>
            <a:r>
              <a:rPr lang="en-GB" sz="2400" dirty="0"/>
              <a:t>Remodelling of the workforce</a:t>
            </a:r>
          </a:p>
          <a:p>
            <a:pPr>
              <a:buFont typeface="Arial" pitchFamily="34" charset="0"/>
              <a:buChar char="•"/>
            </a:pPr>
            <a:endParaRPr lang="en-GB" sz="2400" dirty="0"/>
          </a:p>
          <a:p>
            <a:pPr>
              <a:buFont typeface="Arial" pitchFamily="34" charset="0"/>
              <a:buChar char="•"/>
            </a:pPr>
            <a:r>
              <a:rPr lang="en-GB" sz="2400" dirty="0"/>
              <a:t>The role of ‘Every Child Matters’ and the Children’s Agenda</a:t>
            </a:r>
          </a:p>
        </p:txBody>
      </p:sp>
    </p:spTree>
    <p:extLst>
      <p:ext uri="{BB962C8B-B14F-4D97-AF65-F5344CB8AC3E}">
        <p14:creationId xmlns:p14="http://schemas.microsoft.com/office/powerpoint/2010/main" val="313524267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Key stakeholders</a:t>
            </a:r>
          </a:p>
        </p:txBody>
      </p:sp>
      <p:sp>
        <p:nvSpPr>
          <p:cNvPr id="3" name="Content Placeholder 2"/>
          <p:cNvSpPr>
            <a:spLocks noGrp="1"/>
          </p:cNvSpPr>
          <p:nvPr>
            <p:ph idx="1"/>
          </p:nvPr>
        </p:nvSpPr>
        <p:spPr/>
        <p:txBody>
          <a:bodyPr>
            <a:normAutofit/>
          </a:bodyPr>
          <a:lstStyle/>
          <a:p>
            <a:pPr>
              <a:buFont typeface="Wingdings" pitchFamily="2" charset="2"/>
              <a:buChar char="§"/>
            </a:pPr>
            <a:r>
              <a:rPr lang="en-GB" sz="2400" dirty="0"/>
              <a:t>Head teachers</a:t>
            </a:r>
          </a:p>
          <a:p>
            <a:pPr>
              <a:buFont typeface="Wingdings" pitchFamily="2" charset="2"/>
              <a:buChar char="§"/>
            </a:pPr>
            <a:r>
              <a:rPr lang="en-GB" sz="2400" dirty="0"/>
              <a:t>Teachers</a:t>
            </a:r>
          </a:p>
          <a:p>
            <a:pPr>
              <a:buFont typeface="Wingdings" pitchFamily="2" charset="2"/>
              <a:buChar char="§"/>
            </a:pPr>
            <a:r>
              <a:rPr lang="en-GB" sz="2400" dirty="0"/>
              <a:t>Teaching  Assistants</a:t>
            </a:r>
          </a:p>
          <a:p>
            <a:pPr>
              <a:buFont typeface="Wingdings" pitchFamily="2" charset="2"/>
              <a:buChar char="§"/>
            </a:pPr>
            <a:r>
              <a:rPr lang="en-GB" sz="2400" dirty="0"/>
              <a:t>Governors</a:t>
            </a:r>
          </a:p>
          <a:p>
            <a:pPr>
              <a:buFont typeface="Wingdings" pitchFamily="2" charset="2"/>
              <a:buChar char="§"/>
            </a:pPr>
            <a:r>
              <a:rPr lang="en-GB" sz="2400" dirty="0"/>
              <a:t>Parents</a:t>
            </a:r>
          </a:p>
          <a:p>
            <a:pPr>
              <a:buFont typeface="Wingdings" pitchFamily="2" charset="2"/>
              <a:buChar char="§"/>
            </a:pPr>
            <a:r>
              <a:rPr lang="en-GB" sz="2400" dirty="0"/>
              <a:t>Pupils</a:t>
            </a:r>
          </a:p>
        </p:txBody>
      </p:sp>
    </p:spTree>
    <p:extLst>
      <p:ext uri="{BB962C8B-B14F-4D97-AF65-F5344CB8AC3E}">
        <p14:creationId xmlns:p14="http://schemas.microsoft.com/office/powerpoint/2010/main" val="83958635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7" descr="Qr code&#10;&#10;Description automatically generated">
            <a:extLst>
              <a:ext uri="{FF2B5EF4-FFF2-40B4-BE49-F238E27FC236}">
                <a16:creationId xmlns:a16="http://schemas.microsoft.com/office/drawing/2014/main" id="{9FCBAEBE-55FD-4F10-AD7C-0B15A80F8C7A}"/>
              </a:ext>
            </a:extLst>
          </p:cNvPr>
          <p:cNvPicPr>
            <a:picLocks noChangeAspect="1"/>
          </p:cNvPicPr>
          <p:nvPr/>
        </p:nvPicPr>
        <p:blipFill>
          <a:blip r:embed="rId2"/>
          <a:stretch>
            <a:fillRect/>
          </a:stretch>
        </p:blipFill>
        <p:spPr>
          <a:xfrm>
            <a:off x="4845451" y="4110014"/>
            <a:ext cx="2330412" cy="2330412"/>
          </a:xfrm>
          <a:prstGeom prst="rect">
            <a:avLst/>
          </a:prstGeom>
        </p:spPr>
      </p:pic>
      <p:sp>
        <p:nvSpPr>
          <p:cNvPr id="2" name="Title 1">
            <a:extLst>
              <a:ext uri="{FF2B5EF4-FFF2-40B4-BE49-F238E27FC236}">
                <a16:creationId xmlns:a16="http://schemas.microsoft.com/office/drawing/2014/main" id="{5BC6BAA5-3C6F-4DAE-B248-9AF97C4213D0}"/>
              </a:ext>
            </a:extLst>
          </p:cNvPr>
          <p:cNvSpPr>
            <a:spLocks noGrp="1"/>
          </p:cNvSpPr>
          <p:nvPr>
            <p:ph type="title"/>
          </p:nvPr>
        </p:nvSpPr>
        <p:spPr/>
        <p:txBody>
          <a:bodyPr>
            <a:normAutofit/>
          </a:bodyPr>
          <a:lstStyle/>
          <a:p>
            <a:r>
              <a:rPr lang="en-GB" dirty="0"/>
              <a:t>Professional Standards</a:t>
            </a:r>
          </a:p>
        </p:txBody>
      </p:sp>
      <p:sp>
        <p:nvSpPr>
          <p:cNvPr id="4" name="Content Placeholder 3">
            <a:extLst>
              <a:ext uri="{FF2B5EF4-FFF2-40B4-BE49-F238E27FC236}">
                <a16:creationId xmlns:a16="http://schemas.microsoft.com/office/drawing/2014/main" id="{8B3C073D-8CF3-4FD9-9E14-E13EEEE72319}"/>
              </a:ext>
            </a:extLst>
          </p:cNvPr>
          <p:cNvSpPr>
            <a:spLocks noGrp="1"/>
          </p:cNvSpPr>
          <p:nvPr>
            <p:ph idx="1"/>
          </p:nvPr>
        </p:nvSpPr>
        <p:spPr/>
        <p:txBody>
          <a:bodyPr/>
          <a:lstStyle/>
          <a:p>
            <a:r>
              <a:rPr lang="en-GB" dirty="0"/>
              <a:t>Read the overview of the new professional standards and watch the two short videos.</a:t>
            </a:r>
          </a:p>
          <a:p>
            <a:r>
              <a:rPr lang="en-GB" dirty="0"/>
              <a:t>Then take part in the Kahoot quiz </a:t>
            </a:r>
          </a:p>
        </p:txBody>
      </p:sp>
    </p:spTree>
    <p:extLst>
      <p:ext uri="{BB962C8B-B14F-4D97-AF65-F5344CB8AC3E}">
        <p14:creationId xmlns:p14="http://schemas.microsoft.com/office/powerpoint/2010/main" val="97471593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3A6C01-BFAE-41B1-BA3B-4A445B494B1E}"/>
              </a:ext>
            </a:extLst>
          </p:cNvPr>
          <p:cNvSpPr>
            <a:spLocks noGrp="1"/>
          </p:cNvSpPr>
          <p:nvPr>
            <p:ph type="title"/>
          </p:nvPr>
        </p:nvSpPr>
        <p:spPr/>
        <p:txBody>
          <a:bodyPr>
            <a:normAutofit fontScale="90000"/>
          </a:bodyPr>
          <a:lstStyle/>
          <a:p>
            <a:r>
              <a:rPr lang="en-GB" dirty="0"/>
              <a:t>Professional standards for all school practitioners</a:t>
            </a:r>
          </a:p>
        </p:txBody>
      </p:sp>
      <p:pic>
        <p:nvPicPr>
          <p:cNvPr id="4" name="Online Media 3" title="New professional standards for teaching and leadership">
            <a:hlinkClick r:id="" action="ppaction://media"/>
            <a:extLst>
              <a:ext uri="{FF2B5EF4-FFF2-40B4-BE49-F238E27FC236}">
                <a16:creationId xmlns:a16="http://schemas.microsoft.com/office/drawing/2014/main" id="{6348F97B-EAFF-45A2-A274-17EAC16303BA}"/>
              </a:ext>
            </a:extLst>
          </p:cNvPr>
          <p:cNvPicPr>
            <a:picLocks noGrp="1" noRot="1" noChangeAspect="1"/>
          </p:cNvPicPr>
          <p:nvPr>
            <p:ph idx="4294967295"/>
            <a:videoFile r:link="rId1"/>
          </p:nvPr>
        </p:nvPicPr>
        <p:blipFill>
          <a:blip r:embed="rId3"/>
          <a:stretch>
            <a:fillRect/>
          </a:stretch>
        </p:blipFill>
        <p:spPr>
          <a:xfrm>
            <a:off x="3245712" y="2696801"/>
            <a:ext cx="5872162" cy="3317875"/>
          </a:xfrm>
          <a:prstGeom prst="rect">
            <a:avLst/>
          </a:prstGeom>
        </p:spPr>
      </p:pic>
    </p:spTree>
    <p:extLst>
      <p:ext uri="{BB962C8B-B14F-4D97-AF65-F5344CB8AC3E}">
        <p14:creationId xmlns:p14="http://schemas.microsoft.com/office/powerpoint/2010/main" val="404099718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E4F677-462D-4E65-9430-0640324DBCDF}"/>
              </a:ext>
            </a:extLst>
          </p:cNvPr>
          <p:cNvSpPr>
            <a:spLocks noGrp="1"/>
          </p:cNvSpPr>
          <p:nvPr>
            <p:ph type="title"/>
          </p:nvPr>
        </p:nvSpPr>
        <p:spPr/>
        <p:txBody>
          <a:bodyPr>
            <a:normAutofit/>
          </a:bodyPr>
          <a:lstStyle/>
          <a:p>
            <a:r>
              <a:rPr lang="en-GB" dirty="0"/>
              <a:t>How will the standards be used?</a:t>
            </a:r>
          </a:p>
        </p:txBody>
      </p:sp>
      <p:pic>
        <p:nvPicPr>
          <p:cNvPr id="4" name="Online Media 3" title="Professional Teaching Standards all speakers - Professional Standards for Teaching and Leadership">
            <a:hlinkClick r:id="" action="ppaction://media"/>
            <a:extLst>
              <a:ext uri="{FF2B5EF4-FFF2-40B4-BE49-F238E27FC236}">
                <a16:creationId xmlns:a16="http://schemas.microsoft.com/office/drawing/2014/main" id="{6259BAD1-EECA-4AA8-900F-EBA41E5A716C}"/>
              </a:ext>
            </a:extLst>
          </p:cNvPr>
          <p:cNvPicPr>
            <a:picLocks noGrp="1" noRot="1" noChangeAspect="1"/>
          </p:cNvPicPr>
          <p:nvPr>
            <p:ph idx="4294967295"/>
            <a:videoFile r:link="rId1"/>
          </p:nvPr>
        </p:nvPicPr>
        <p:blipFill>
          <a:blip r:embed="rId3"/>
          <a:stretch>
            <a:fillRect/>
          </a:stretch>
        </p:blipFill>
        <p:spPr>
          <a:xfrm>
            <a:off x="3358924" y="2688092"/>
            <a:ext cx="5872162" cy="3317875"/>
          </a:xfrm>
          <a:prstGeom prst="rect">
            <a:avLst/>
          </a:prstGeom>
        </p:spPr>
      </p:pic>
    </p:spTree>
    <p:extLst>
      <p:ext uri="{BB962C8B-B14F-4D97-AF65-F5344CB8AC3E}">
        <p14:creationId xmlns:p14="http://schemas.microsoft.com/office/powerpoint/2010/main" val="320172577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E7701E44-85E3-4D74-8BC4-0423DF0EE5C0}"/>
              </a:ext>
            </a:extLst>
          </p:cNvPr>
          <p:cNvSpPr>
            <a:spLocks noGrp="1"/>
          </p:cNvSpPr>
          <p:nvPr>
            <p:ph type="title"/>
          </p:nvPr>
        </p:nvSpPr>
        <p:spPr>
          <a:xfrm>
            <a:off x="1343025" y="1752606"/>
            <a:ext cx="8830732" cy="1822514"/>
          </a:xfrm>
        </p:spPr>
        <p:txBody>
          <a:bodyPr/>
          <a:lstStyle/>
          <a:p>
            <a:r>
              <a:rPr lang="cy-GB" dirty="0" err="1"/>
              <a:t>Kahoot</a:t>
            </a:r>
            <a:r>
              <a:rPr lang="cy-GB" dirty="0"/>
              <a:t> </a:t>
            </a:r>
            <a:r>
              <a:rPr lang="en-GB" dirty="0"/>
              <a:t>Quiz Game ID</a:t>
            </a:r>
          </a:p>
        </p:txBody>
      </p:sp>
      <p:sp>
        <p:nvSpPr>
          <p:cNvPr id="5" name="Text Placeholder 4">
            <a:extLst>
              <a:ext uri="{FF2B5EF4-FFF2-40B4-BE49-F238E27FC236}">
                <a16:creationId xmlns:a16="http://schemas.microsoft.com/office/drawing/2014/main" id="{78BBDE06-A941-4FE5-883D-293A7E67149D}"/>
              </a:ext>
            </a:extLst>
          </p:cNvPr>
          <p:cNvSpPr>
            <a:spLocks noGrp="1"/>
          </p:cNvSpPr>
          <p:nvPr>
            <p:ph type="body" idx="1"/>
          </p:nvPr>
        </p:nvSpPr>
        <p:spPr/>
        <p:txBody>
          <a:bodyPr>
            <a:normAutofit/>
          </a:bodyPr>
          <a:lstStyle/>
          <a:p>
            <a:r>
              <a:rPr lang="en-GB" dirty="0"/>
              <a:t>Swansea – </a:t>
            </a:r>
          </a:p>
        </p:txBody>
      </p:sp>
    </p:spTree>
    <p:extLst>
      <p:ext uri="{BB962C8B-B14F-4D97-AF65-F5344CB8AC3E}">
        <p14:creationId xmlns:p14="http://schemas.microsoft.com/office/powerpoint/2010/main" val="298113494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2E7CBE-AE96-4572-BC9B-5BA3975E7025}"/>
              </a:ext>
            </a:extLst>
          </p:cNvPr>
          <p:cNvSpPr>
            <a:spLocks noGrp="1"/>
          </p:cNvSpPr>
          <p:nvPr>
            <p:ph type="title"/>
          </p:nvPr>
        </p:nvSpPr>
        <p:spPr/>
        <p:txBody>
          <a:bodyPr/>
          <a:lstStyle/>
          <a:p>
            <a:r>
              <a:rPr lang="en-GB" dirty="0"/>
              <a:t>Discussion</a:t>
            </a:r>
          </a:p>
        </p:txBody>
      </p:sp>
      <p:sp>
        <p:nvSpPr>
          <p:cNvPr id="4" name="Content Placeholder 3">
            <a:extLst>
              <a:ext uri="{FF2B5EF4-FFF2-40B4-BE49-F238E27FC236}">
                <a16:creationId xmlns:a16="http://schemas.microsoft.com/office/drawing/2014/main" id="{9A9A874C-A028-46C5-8F7F-06885727DD9C}"/>
              </a:ext>
            </a:extLst>
          </p:cNvPr>
          <p:cNvSpPr>
            <a:spLocks noGrp="1"/>
          </p:cNvSpPr>
          <p:nvPr>
            <p:ph idx="1"/>
          </p:nvPr>
        </p:nvSpPr>
        <p:spPr/>
        <p:txBody>
          <a:bodyPr/>
          <a:lstStyle/>
          <a:p>
            <a:r>
              <a:rPr lang="en-GB" dirty="0"/>
              <a:t>Based on the information you have read and watched and your own knowledge how do you think the professional standards will benefit you in your preferred career?</a:t>
            </a:r>
          </a:p>
        </p:txBody>
      </p:sp>
    </p:spTree>
    <p:extLst>
      <p:ext uri="{BB962C8B-B14F-4D97-AF65-F5344CB8AC3E}">
        <p14:creationId xmlns:p14="http://schemas.microsoft.com/office/powerpoint/2010/main" val="3904073925"/>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cy-GB"/>
              <a:t>Cyfeiriadau/Darllen Pellach</a:t>
            </a:r>
            <a:br>
              <a:rPr lang="en-GB" dirty="0"/>
            </a:br>
            <a:r>
              <a:rPr lang="en-GB" dirty="0"/>
              <a:t>References/Further Reading</a:t>
            </a:r>
          </a:p>
        </p:txBody>
      </p:sp>
      <p:sp>
        <p:nvSpPr>
          <p:cNvPr id="3" name="Content Placeholder 2"/>
          <p:cNvSpPr>
            <a:spLocks noGrp="1"/>
          </p:cNvSpPr>
          <p:nvPr>
            <p:ph idx="1"/>
          </p:nvPr>
        </p:nvSpPr>
        <p:spPr/>
        <p:txBody>
          <a:bodyPr/>
          <a:lstStyle/>
          <a:p>
            <a:pPr marL="0" indent="0">
              <a:buNone/>
            </a:pPr>
            <a:r>
              <a:rPr lang="en-GB" dirty="0"/>
              <a:t>Furlong, J. </a:t>
            </a:r>
            <a:r>
              <a:rPr lang="en-GB" i="1" dirty="0"/>
              <a:t>et al </a:t>
            </a:r>
            <a:r>
              <a:rPr lang="en-GB" dirty="0"/>
              <a:t>(2000) </a:t>
            </a:r>
            <a:r>
              <a:rPr lang="en-GB" i="1" dirty="0"/>
              <a:t>Teacher Education in Transition: Re-forming Professionalism</a:t>
            </a:r>
            <a:r>
              <a:rPr lang="en-GB" dirty="0"/>
              <a:t>? Buckingham: Open University Press.</a:t>
            </a:r>
          </a:p>
          <a:p>
            <a:pPr marL="0" indent="0">
              <a:buNone/>
            </a:pPr>
            <a:r>
              <a:rPr lang="en-GB" dirty="0" err="1"/>
              <a:t>Northouse</a:t>
            </a:r>
            <a:r>
              <a:rPr lang="en-GB" dirty="0"/>
              <a:t>, P. (2010) </a:t>
            </a:r>
            <a:r>
              <a:rPr lang="en-GB" i="1" dirty="0"/>
              <a:t>Leadership: Theory and Practice: Fifth Edition</a:t>
            </a:r>
            <a:r>
              <a:rPr lang="en-GB" dirty="0"/>
              <a:t>. London: Sage.</a:t>
            </a:r>
          </a:p>
          <a:p>
            <a:pPr marL="0" indent="0">
              <a:buNone/>
            </a:pPr>
            <a:r>
              <a:rPr lang="en-GB" dirty="0"/>
              <a:t>Wallace, M.J. (1991) </a:t>
            </a:r>
            <a:r>
              <a:rPr lang="en-GB" i="1" dirty="0"/>
              <a:t>Training Foreign Language Teachers: A Reflective Approach. </a:t>
            </a:r>
            <a:r>
              <a:rPr lang="en-GB" dirty="0"/>
              <a:t>Cambridge: CUP,</a:t>
            </a:r>
          </a:p>
          <a:p>
            <a:pPr marL="0" indent="0">
              <a:buNone/>
            </a:pPr>
            <a:r>
              <a:rPr lang="en-GB" dirty="0" err="1"/>
              <a:t>Whitty</a:t>
            </a:r>
            <a:r>
              <a:rPr lang="en-GB" dirty="0"/>
              <a:t>, G., (2002) </a:t>
            </a:r>
            <a:r>
              <a:rPr lang="en-GB" i="1" dirty="0"/>
              <a:t>Making</a:t>
            </a:r>
            <a:r>
              <a:rPr lang="en-GB" dirty="0"/>
              <a:t> </a:t>
            </a:r>
            <a:r>
              <a:rPr lang="en-GB" i="1" dirty="0"/>
              <a:t>Sense of Education Policy: Studies in the Sociology and Politics of Education. </a:t>
            </a:r>
            <a:r>
              <a:rPr lang="en-GB" dirty="0"/>
              <a:t>London: Paul Chapman. </a:t>
            </a:r>
          </a:p>
        </p:txBody>
      </p:sp>
    </p:spTree>
    <p:extLst>
      <p:ext uri="{BB962C8B-B14F-4D97-AF65-F5344CB8AC3E}">
        <p14:creationId xmlns:p14="http://schemas.microsoft.com/office/powerpoint/2010/main" val="2831998226"/>
      </p:ext>
    </p:extLst>
  </p:cSld>
  <p:clrMapOvr>
    <a:masterClrMapping/>
  </p:clrMapOvr>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Organic">
  <a:themeElements>
    <a:clrScheme name="Organic">
      <a:dk1>
        <a:sysClr val="windowText" lastClr="000000"/>
      </a:dk1>
      <a:lt1>
        <a:sysClr val="window" lastClr="FFFFFF"/>
      </a:lt1>
      <a:dk2>
        <a:srgbClr val="212121"/>
      </a:dk2>
      <a:lt2>
        <a:srgbClr val="DADADA"/>
      </a:lt2>
      <a:accent1>
        <a:srgbClr val="D9B247"/>
      </a:accent1>
      <a:accent2>
        <a:srgbClr val="CC702D"/>
      </a:accent2>
      <a:accent3>
        <a:srgbClr val="B53A31"/>
      </a:accent3>
      <a:accent4>
        <a:srgbClr val="815F56"/>
      </a:accent4>
      <a:accent5>
        <a:srgbClr val="AE9E7C"/>
      </a:accent5>
      <a:accent6>
        <a:srgbClr val="7B8865"/>
      </a:accent6>
      <a:hlink>
        <a:srgbClr val="BB7826"/>
      </a:hlink>
      <a:folHlink>
        <a:srgbClr val="CF9C5F"/>
      </a:folHlink>
    </a:clrScheme>
    <a:fontScheme name="Organic">
      <a:majorFont>
        <a:latin typeface="Garamond" panose="02020404030301010803"/>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Garamond" panose="02020404030301010803"/>
        <a:ea typeface=""/>
        <a:cs typeface=""/>
        <a:font script="Jpan" typeface="ＭＳ Ｐ明朝"/>
        <a:font script="Hang" typeface="바탕"/>
        <a:font script="Hans" typeface="方正舒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Organic">
      <a:fillStyleLst>
        <a:solidFill>
          <a:schemeClr val="phClr"/>
        </a:solidFill>
        <a:gradFill rotWithShape="1">
          <a:gsLst>
            <a:gs pos="0">
              <a:schemeClr val="phClr">
                <a:tint val="60000"/>
                <a:lumMod val="110000"/>
              </a:schemeClr>
            </a:gs>
            <a:gs pos="100000">
              <a:schemeClr val="phClr">
                <a:tint val="82000"/>
              </a:schemeClr>
            </a:gs>
          </a:gsLst>
          <a:lin ang="5400000" scaled="0"/>
        </a:gradFill>
        <a:blipFill>
          <a:blip xmlns:r="http://schemas.openxmlformats.org/officeDocument/2006/relationships" r:embed="rId1">
            <a:duotone>
              <a:schemeClr val="phClr">
                <a:shade val="74000"/>
                <a:satMod val="130000"/>
                <a:lumMod val="90000"/>
              </a:schemeClr>
              <a:schemeClr val="phClr">
                <a:tint val="94000"/>
                <a:satMod val="120000"/>
                <a:lumMod val="104000"/>
              </a:schemeClr>
            </a:duotone>
          </a:blip>
          <a:tile tx="0" ty="0" sx="100000" sy="100000" flip="none" algn="tl"/>
        </a:blipFill>
      </a:fillStyleLst>
      <a:lnStyleLst>
        <a:ln w="9525"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38100" dist="25400" dir="5400000" rotWithShape="0">
              <a:srgbClr val="000000">
                <a:alpha val="60000"/>
              </a:srgbClr>
            </a:outerShdw>
          </a:effectLst>
        </a:effectStyle>
      </a:effectStyleLst>
      <a:bgFillStyleLst>
        <a:solidFill>
          <a:schemeClr val="phClr"/>
        </a:solidFill>
        <a:gradFill rotWithShape="1">
          <a:gsLst>
            <a:gs pos="0">
              <a:schemeClr val="phClr">
                <a:tint val="90000"/>
                <a:lumMod val="110000"/>
              </a:schemeClr>
            </a:gs>
            <a:gs pos="100000">
              <a:schemeClr val="phClr">
                <a:shade val="88000"/>
                <a:lumMod val="98000"/>
              </a:schemeClr>
            </a:gs>
          </a:gsLst>
          <a:lin ang="5400000" scaled="0"/>
        </a:gradFill>
        <a:blipFill>
          <a:blip xmlns:r="http://schemas.openxmlformats.org/officeDocument/2006/relationships" r:embed="rId2"/>
          <a:stretch/>
        </a:blipFill>
      </a:bgFillStyleLst>
    </a:fmtScheme>
  </a:themeElements>
  <a:objectDefaults/>
  <a:extraClrSchemeLst/>
  <a:extLst>
    <a:ext uri="{05A4C25C-085E-4340-85A3-A5531E510DB2}">
      <thm15:themeFamily xmlns:thm15="http://schemas.microsoft.com/office/thememl/2012/main" name="Organic" id="{28CDC826-8792-45C0-861B-85EB3ADEDA33}" vid="{E4E49EB0-FB00-41F5-9359-4843D783A23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97978D6BD23DF9499B100DF67025C4A4" ma:contentTypeVersion="8" ma:contentTypeDescription="Create a new document." ma:contentTypeScope="" ma:versionID="ac34d2014a6e290f639fbefb4cf572c3">
  <xsd:schema xmlns:xsd="http://www.w3.org/2001/XMLSchema" xmlns:xs="http://www.w3.org/2001/XMLSchema" xmlns:p="http://schemas.microsoft.com/office/2006/metadata/properties" xmlns:ns3="86807d6d-212c-47c2-9ccb-06e47adbafa4" xmlns:ns4="b0eec7eb-90c5-4dfa-b4c7-29fb51310a23" targetNamespace="http://schemas.microsoft.com/office/2006/metadata/properties" ma:root="true" ma:fieldsID="422ee9468e56f3bb1e33b24e227d18c5" ns3:_="" ns4:_="">
    <xsd:import namespace="86807d6d-212c-47c2-9ccb-06e47adbafa4"/>
    <xsd:import namespace="b0eec7eb-90c5-4dfa-b4c7-29fb51310a23"/>
    <xsd:element name="properties">
      <xsd:complexType>
        <xsd:sequence>
          <xsd:element name="documentManagement">
            <xsd:complexType>
              <xsd:all>
                <xsd:element ref="ns3:MediaServiceMetadata" minOccurs="0"/>
                <xsd:element ref="ns3:MediaServiceFastMetadata" minOccurs="0"/>
                <xsd:element ref="ns3:MediaServiceAutoKeyPoints" minOccurs="0"/>
                <xsd:element ref="ns3:MediaServiceKeyPoints" minOccurs="0"/>
                <xsd:element ref="ns4:SharedWithUsers" minOccurs="0"/>
                <xsd:element ref="ns4:SharedWithDetails" minOccurs="0"/>
                <xsd:element ref="ns4:SharingHintHash" minOccurs="0"/>
                <xsd:element ref="ns3:MediaServiceDateTake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86807d6d-212c-47c2-9ccb-06e47adbafa4"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element name="MediaServiceDateTaken" ma:index="15" nillable="true" ma:displayName="MediaServiceDateTaken" ma:hidden="true" ma:internalName="MediaServiceDateTake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b0eec7eb-90c5-4dfa-b4c7-29fb51310a23" elementFormDefault="qualified">
    <xsd:import namespace="http://schemas.microsoft.com/office/2006/documentManagement/types"/>
    <xsd:import namespace="http://schemas.microsoft.com/office/infopath/2007/PartnerControls"/>
    <xsd:element name="SharedWithUsers" ma:index="1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element name="SharingHintHash" ma:index="14"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CE069CC8-AE44-41DF-8BCD-2BAFEA6DF461}">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86807d6d-212c-47c2-9ccb-06e47adbafa4"/>
    <ds:schemaRef ds:uri="b0eec7eb-90c5-4dfa-b4c7-29fb51310a23"/>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05F73A07-958E-47F8-84D9-1A7F508C2A93}">
  <ds:schemaRefs>
    <ds:schemaRef ds:uri="http://schemas.microsoft.com/sharepoint/v3/contenttype/forms"/>
  </ds:schemaRefs>
</ds:datastoreItem>
</file>

<file path=customXml/itemProps3.xml><?xml version="1.0" encoding="utf-8"?>
<ds:datastoreItem xmlns:ds="http://schemas.openxmlformats.org/officeDocument/2006/customXml" ds:itemID="{3172C312-F921-4CDD-A4C3-6B1AFB515599}">
  <ds:schemaRefs>
    <ds:schemaRef ds:uri="http://purl.org/dc/dcmitype/"/>
    <ds:schemaRef ds:uri="http://purl.org/dc/terms/"/>
    <ds:schemaRef ds:uri="http://www.w3.org/XML/1998/namespace"/>
    <ds:schemaRef ds:uri="b0eec7eb-90c5-4dfa-b4c7-29fb51310a23"/>
    <ds:schemaRef ds:uri="http://schemas.microsoft.com/office/2006/metadata/properties"/>
    <ds:schemaRef ds:uri="86807d6d-212c-47c2-9ccb-06e47adbafa4"/>
    <ds:schemaRef ds:uri="http://schemas.microsoft.com/office/2006/documentManagement/types"/>
    <ds:schemaRef ds:uri="http://purl.org/dc/elements/1.1/"/>
    <ds:schemaRef ds:uri="http://schemas.microsoft.com/office/infopath/2007/PartnerControls"/>
    <ds:schemaRef ds:uri="http://schemas.openxmlformats.org/package/2006/metadata/core-properties"/>
  </ds:schemaRefs>
</ds:datastoreItem>
</file>

<file path=docProps/app.xml><?xml version="1.0" encoding="utf-8"?>
<Properties xmlns="http://schemas.openxmlformats.org/officeDocument/2006/extended-properties" xmlns:vt="http://schemas.openxmlformats.org/officeDocument/2006/docPropsVTypes">
  <Template>Organic</Template>
  <TotalTime>2681</TotalTime>
  <Words>2217</Words>
  <Application>Microsoft Office PowerPoint</Application>
  <PresentationFormat>Widescreen</PresentationFormat>
  <Paragraphs>220</Paragraphs>
  <Slides>23</Slides>
  <Notes>17</Notes>
  <HiddenSlides>1</HiddenSlides>
  <MMClips>2</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23</vt:i4>
      </vt:variant>
    </vt:vector>
  </HeadingPairs>
  <TitlesOfParts>
    <vt:vector size="28" baseType="lpstr">
      <vt:lpstr>Arial</vt:lpstr>
      <vt:lpstr>Calibri</vt:lpstr>
      <vt:lpstr>Garamond</vt:lpstr>
      <vt:lpstr>Wingdings</vt:lpstr>
      <vt:lpstr>Organic</vt:lpstr>
      <vt:lpstr>Education Past, Present, Future</vt:lpstr>
      <vt:lpstr>Recap</vt:lpstr>
      <vt:lpstr>Asynchronous</vt:lpstr>
      <vt:lpstr>Learning Outcomes </vt:lpstr>
      <vt:lpstr>Task</vt:lpstr>
      <vt:lpstr>Some headlines…</vt:lpstr>
      <vt:lpstr>Is teaching a profession?</vt:lpstr>
      <vt:lpstr>Is teaching a profession?</vt:lpstr>
      <vt:lpstr>Fragmentation and the teaching professional</vt:lpstr>
      <vt:lpstr>Models of teacher education</vt:lpstr>
      <vt:lpstr>Craft Model</vt:lpstr>
      <vt:lpstr>Applied Science Model</vt:lpstr>
      <vt:lpstr>Reflective Model</vt:lpstr>
      <vt:lpstr>Task</vt:lpstr>
      <vt:lpstr>Education Policy and New Labour</vt:lpstr>
      <vt:lpstr>Increased interventions in the classroom</vt:lpstr>
      <vt:lpstr>Key stakeholders</vt:lpstr>
      <vt:lpstr>Professional Standards</vt:lpstr>
      <vt:lpstr>Professional standards for all school practitioners</vt:lpstr>
      <vt:lpstr>How will the standards be used?</vt:lpstr>
      <vt:lpstr>Kahoot Quiz Game ID</vt:lpstr>
      <vt:lpstr>Discussion</vt:lpstr>
      <vt:lpstr>Cyfeiriadau/Darllen Pellach References/Further Reading</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Policy, Politics &amp; the Professional</dc:title>
  <dc:creator>Caroline Lewis</dc:creator>
  <cp:lastModifiedBy>Ross Phillips</cp:lastModifiedBy>
  <cp:revision>48</cp:revision>
  <cp:lastPrinted>2017-02-27T11:20:22Z</cp:lastPrinted>
  <dcterms:created xsi:type="dcterms:W3CDTF">2015-10-26T14:05:32Z</dcterms:created>
  <dcterms:modified xsi:type="dcterms:W3CDTF">2024-08-19T13:51:56Z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0x01010097978D6BD23DF9499B100DF67025C4A4</vt:lpwstr>
  </property>
</Properties>
</file>