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EAD038-C550-42BA-9A43-7344E780C175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897CE-1C53-481E-BED1-17326924E3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40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ken.dicks@uwtsd.ac.uk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6024" y="4797152"/>
            <a:ext cx="7772400" cy="821953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/>
              <a:t>ECGE4001Q – Academic Study Skills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3544645"/>
            <a:ext cx="1108491" cy="1108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156176" y="3140968"/>
            <a:ext cx="2232248" cy="1512168"/>
          </a:xfrm>
          <a:prstGeom prst="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55576" y="1412776"/>
            <a:ext cx="1872208" cy="14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327" y="3544645"/>
            <a:ext cx="1108491" cy="11084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0192" y="3275608"/>
            <a:ext cx="1967503" cy="130552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491880" y="836712"/>
            <a:ext cx="2016224" cy="13681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76256" y="836712"/>
            <a:ext cx="1512168" cy="158417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6761" y="1534458"/>
            <a:ext cx="1761693" cy="117446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5648" y="1008112"/>
            <a:ext cx="1268760" cy="12687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3254" y="916323"/>
            <a:ext cx="1753476" cy="116685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2915816" y="2443222"/>
            <a:ext cx="3168352" cy="220991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4947" y="2585229"/>
            <a:ext cx="2937756" cy="1958504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755576" y="836712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915816" y="1412776"/>
            <a:ext cx="4320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55576" y="2924944"/>
            <a:ext cx="187220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979712" y="3544645"/>
            <a:ext cx="648072" cy="110849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5652120" y="836712"/>
            <a:ext cx="1080120" cy="1368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183299" y="2443222"/>
            <a:ext cx="561583" cy="5537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76256" y="2585229"/>
            <a:ext cx="1512168" cy="41172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3995937" y="6172592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linkClick r:id="rId8"/>
              </a:rPr>
              <a:t>ken.dicks@uwtsd.ac.uk</a:t>
            </a:r>
            <a:r>
              <a:rPr lang="en-GB" sz="2000" b="1" dirty="0"/>
              <a:t> 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03748" y="5637539"/>
            <a:ext cx="6468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Assignment Feedback</a:t>
            </a:r>
          </a:p>
        </p:txBody>
      </p:sp>
    </p:spTree>
    <p:extLst>
      <p:ext uri="{BB962C8B-B14F-4D97-AF65-F5344CB8AC3E}">
        <p14:creationId xmlns:p14="http://schemas.microsoft.com/office/powerpoint/2010/main" val="393339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4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5E4C7-EA87-4486-91CC-498B5BD54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Feedback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DCB109-3907-4E77-9A94-564222FDE2FC}"/>
              </a:ext>
            </a:extLst>
          </p:cNvPr>
          <p:cNvSpPr txBox="1"/>
          <p:nvPr/>
        </p:nvSpPr>
        <p:spPr>
          <a:xfrm>
            <a:off x="445266" y="1430323"/>
            <a:ext cx="7787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your assignments are released to you after marking you should take time to look at your feedback.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C79A89-28F3-4A5A-927F-24BFFA1874B9}"/>
              </a:ext>
            </a:extLst>
          </p:cNvPr>
          <p:cNvSpPr txBox="1"/>
          <p:nvPr/>
        </p:nvSpPr>
        <p:spPr>
          <a:xfrm>
            <a:off x="445266" y="2341538"/>
            <a:ext cx="7787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This short presentation will take you through the various forms of feedback that you can receive.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E27E1D-708B-4E83-A303-BB9A5E3DC30C}"/>
              </a:ext>
            </a:extLst>
          </p:cNvPr>
          <p:cNvSpPr txBox="1"/>
          <p:nvPr/>
        </p:nvSpPr>
        <p:spPr>
          <a:xfrm>
            <a:off x="445266" y="3218720"/>
            <a:ext cx="7787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If you are experiencing difficulties in accessing your feedback then you should seek support from the IT desk.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A5562A-17FF-4146-A0F8-48A96C9441C2}"/>
              </a:ext>
            </a:extLst>
          </p:cNvPr>
          <p:cNvSpPr txBox="1"/>
          <p:nvPr/>
        </p:nvSpPr>
        <p:spPr>
          <a:xfrm>
            <a:off x="442886" y="4293096"/>
            <a:ext cx="7787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There are three types of feedback that you can receive in Turnitin. Two of these are accessed via the toolbar on the right of the screen (see next slide).</a:t>
            </a:r>
          </a:p>
        </p:txBody>
      </p:sp>
    </p:spTree>
    <p:extLst>
      <p:ext uri="{BB962C8B-B14F-4D97-AF65-F5344CB8AC3E}">
        <p14:creationId xmlns:p14="http://schemas.microsoft.com/office/powerpoint/2010/main" val="371089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CFF00-A901-466F-9389-84A53BFD543D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Assignment Feedback</a:t>
            </a: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AABD16-4323-49B7-8730-1123E7ACC6E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132856"/>
            <a:ext cx="5386831" cy="33983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080109-FFB8-4F9E-BBC3-FC5F85AF68F2}"/>
              </a:ext>
            </a:extLst>
          </p:cNvPr>
          <p:cNvSpPr txBox="1"/>
          <p:nvPr/>
        </p:nvSpPr>
        <p:spPr>
          <a:xfrm>
            <a:off x="6454552" y="2564904"/>
            <a:ext cx="2232248" cy="2308324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Feedback Summary</a:t>
            </a:r>
          </a:p>
          <a:p>
            <a:pPr algn="ctr"/>
            <a:r>
              <a:rPr lang="en-GB" dirty="0"/>
              <a:t>This button will give you access to a summary of your feedback highlight key strengths and areas for improvement.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4050C49-6D74-4B17-91E9-107D3D7604F3}"/>
              </a:ext>
            </a:extLst>
          </p:cNvPr>
          <p:cNvCxnSpPr>
            <a:stCxn id="8" idx="1"/>
          </p:cNvCxnSpPr>
          <p:nvPr/>
        </p:nvCxnSpPr>
        <p:spPr>
          <a:xfrm flipH="1" flipV="1">
            <a:off x="5652120" y="3645024"/>
            <a:ext cx="802432" cy="74042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72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CFF00-A901-466F-9389-84A53BFD543D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Assignment Feedback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AABD16-4323-49B7-8730-1123E7ACC6E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132856"/>
            <a:ext cx="5386831" cy="33983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080109-FFB8-4F9E-BBC3-FC5F85AF68F2}"/>
              </a:ext>
            </a:extLst>
          </p:cNvPr>
          <p:cNvSpPr txBox="1"/>
          <p:nvPr/>
        </p:nvSpPr>
        <p:spPr>
          <a:xfrm>
            <a:off x="6454552" y="2909843"/>
            <a:ext cx="2232248" cy="34163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Marking Rubric</a:t>
            </a:r>
          </a:p>
          <a:p>
            <a:pPr algn="ctr"/>
            <a:r>
              <a:rPr lang="en-GB" dirty="0"/>
              <a:t>This button will give you access to the assessment criteria and show how you performed against each of these. </a:t>
            </a:r>
            <a:endParaRPr lang="en-GB" b="1" dirty="0"/>
          </a:p>
          <a:p>
            <a:pPr algn="ctr"/>
            <a:r>
              <a:rPr lang="en-GB" b="1" dirty="0"/>
              <a:t>N.B. If a Learning Outcome does not apply to the assignment then it will not be graded.</a:t>
            </a:r>
            <a:endParaRPr lang="en-GB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4050C49-6D74-4B17-91E9-107D3D7604F3}"/>
              </a:ext>
            </a:extLst>
          </p:cNvPr>
          <p:cNvCxnSpPr>
            <a:stCxn id="8" idx="1"/>
          </p:cNvCxnSpPr>
          <p:nvPr/>
        </p:nvCxnSpPr>
        <p:spPr>
          <a:xfrm flipH="1" flipV="1">
            <a:off x="5652120" y="3989964"/>
            <a:ext cx="802432" cy="62803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5507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929FF-3597-42E8-AFB9-B76F9E4EDEE1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Assignment Feedback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5F62A8-4459-4E43-BA05-0B4DCF99176C}"/>
              </a:ext>
            </a:extLst>
          </p:cNvPr>
          <p:cNvSpPr txBox="1"/>
          <p:nvPr/>
        </p:nvSpPr>
        <p:spPr>
          <a:xfrm>
            <a:off x="445266" y="1430323"/>
            <a:ext cx="7787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third form of feedback is know as ‘Quick Marks’ in Turnitin.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622FE6-66F4-4378-A55E-E13E1083944C}"/>
              </a:ext>
            </a:extLst>
          </p:cNvPr>
          <p:cNvSpPr txBox="1"/>
          <p:nvPr/>
        </p:nvSpPr>
        <p:spPr>
          <a:xfrm>
            <a:off x="457200" y="2420888"/>
            <a:ext cx="7787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 the screen these take the form of blue boxes containing either a word or short phrase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E90717-9803-4B03-AC6F-06107DEFAF4A}"/>
              </a:ext>
            </a:extLst>
          </p:cNvPr>
          <p:cNvSpPr txBox="1"/>
          <p:nvPr/>
        </p:nvSpPr>
        <p:spPr>
          <a:xfrm>
            <a:off x="467544" y="3390091"/>
            <a:ext cx="7787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By clicking on these Quick Marks you can see comments that apply to the part of you assignment that is highlighted.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579E23-9978-43C3-B861-A0D1CE54D4E8}"/>
              </a:ext>
            </a:extLst>
          </p:cNvPr>
          <p:cNvSpPr txBox="1"/>
          <p:nvPr/>
        </p:nvSpPr>
        <p:spPr>
          <a:xfrm>
            <a:off x="467544" y="4758243"/>
            <a:ext cx="7787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following slides show you this in more detail.</a:t>
            </a:r>
          </a:p>
        </p:txBody>
      </p:sp>
    </p:spTree>
    <p:extLst>
      <p:ext uri="{BB962C8B-B14F-4D97-AF65-F5344CB8AC3E}">
        <p14:creationId xmlns:p14="http://schemas.microsoft.com/office/powerpoint/2010/main" val="1312316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77572-143C-4414-8BB3-28B7A5F1776A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Assignment Feedback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675CA5-C381-4BD5-9B76-E922BE44470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781" y="1972505"/>
            <a:ext cx="7452320" cy="41898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DF0B2E-E9E6-4BF8-9B4C-6BC0542EE52D}"/>
              </a:ext>
            </a:extLst>
          </p:cNvPr>
          <p:cNvSpPr txBox="1"/>
          <p:nvPr/>
        </p:nvSpPr>
        <p:spPr>
          <a:xfrm>
            <a:off x="611560" y="1124744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this image there are two Quick Mark boxes with highlighted text. We will look at each in turn.</a:t>
            </a:r>
          </a:p>
        </p:txBody>
      </p:sp>
    </p:spTree>
    <p:extLst>
      <p:ext uri="{BB962C8B-B14F-4D97-AF65-F5344CB8AC3E}">
        <p14:creationId xmlns:p14="http://schemas.microsoft.com/office/powerpoint/2010/main" val="1791321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D17B3-D8D2-4484-A692-479A00CBA1E7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Assignment Feedback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B67FF8-03F0-474C-98DE-53C96DDC5B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512" y="1552313"/>
            <a:ext cx="5973009" cy="37533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CADC0C-31F0-49B7-AFD7-AD76D74C964B}"/>
              </a:ext>
            </a:extLst>
          </p:cNvPr>
          <p:cNvSpPr txBox="1"/>
          <p:nvPr/>
        </p:nvSpPr>
        <p:spPr>
          <a:xfrm>
            <a:off x="6570204" y="2690336"/>
            <a:ext cx="2314600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If you click on a Quick Mark it will open up a text box that gives you more detail to the feedback comment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85593F5-5CDF-49A5-997D-69F1E0D770EB}"/>
              </a:ext>
            </a:extLst>
          </p:cNvPr>
          <p:cNvCxnSpPr>
            <a:stCxn id="7" idx="1"/>
          </p:cNvCxnSpPr>
          <p:nvPr/>
        </p:nvCxnSpPr>
        <p:spPr>
          <a:xfrm flipH="1" flipV="1">
            <a:off x="3166016" y="3284984"/>
            <a:ext cx="3404188" cy="14401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767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D17B3-D8D2-4484-A692-479A00CBA1E7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Assignment Feedback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CADC0C-31F0-49B7-AFD7-AD76D74C964B}"/>
              </a:ext>
            </a:extLst>
          </p:cNvPr>
          <p:cNvSpPr txBox="1"/>
          <p:nvPr/>
        </p:nvSpPr>
        <p:spPr>
          <a:xfrm>
            <a:off x="6570204" y="2690336"/>
            <a:ext cx="2314600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 Quick Mark box with a speech bubble indicates that the Lecturer made a specific comment.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8E2A82-4BE2-4055-B0CD-730F026EAF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804761"/>
            <a:ext cx="6220693" cy="3248478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85593F5-5CDF-49A5-997D-69F1E0D770EB}"/>
              </a:ext>
            </a:extLst>
          </p:cNvPr>
          <p:cNvCxnSpPr>
            <a:cxnSpLocks/>
            <a:stCxn id="7" idx="1"/>
          </p:cNvCxnSpPr>
          <p:nvPr/>
        </p:nvCxnSpPr>
        <p:spPr>
          <a:xfrm flipH="1">
            <a:off x="5580112" y="3429000"/>
            <a:ext cx="990092" cy="14401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1149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498</TotalTime>
  <Words>307</Words>
  <Application>Microsoft Office PowerPoint</Application>
  <PresentationFormat>On-screen Show (4:3)</PresentationFormat>
  <Paragraphs>26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UWTSD PPT Template (lectures)</vt:lpstr>
      <vt:lpstr>ECGE4001Q – Academic Study Skills</vt:lpstr>
      <vt:lpstr>Assignment Feedback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 – Academic Study Skills</dc:title>
  <dc:creator>Ken Dicks</dc:creator>
  <cp:lastModifiedBy>Ken Dicks</cp:lastModifiedBy>
  <cp:revision>44</cp:revision>
  <dcterms:created xsi:type="dcterms:W3CDTF">2017-09-29T08:10:58Z</dcterms:created>
  <dcterms:modified xsi:type="dcterms:W3CDTF">2019-01-13T10:33:52Z</dcterms:modified>
</cp:coreProperties>
</file>