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478" r:id="rId1"/>
  </p:sldMasterIdLst>
  <p:notesMasterIdLst>
    <p:notesMasterId r:id="rId8"/>
  </p:notesMasterIdLst>
  <p:handoutMasterIdLst>
    <p:handoutMasterId r:id="rId9"/>
  </p:handoutMasterIdLst>
  <p:sldIdLst>
    <p:sldId id="256" r:id="rId2"/>
    <p:sldId id="266" r:id="rId3"/>
    <p:sldId id="263" r:id="rId4"/>
    <p:sldId id="260" r:id="rId5"/>
    <p:sldId id="269" r:id="rId6"/>
    <p:sldId id="257" r:id="rId7"/>
  </p:sldIdLst>
  <p:sldSz cx="12192000" cy="6858000"/>
  <p:notesSz cx="6858000" cy="9144000"/>
  <p:defaultTextStyle>
    <a:defPPr rtl="0">
      <a:defRPr lang="ro-RO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71" autoAdjust="0"/>
    <p:restoredTop sz="96357" autoAdjust="0"/>
  </p:normalViewPr>
  <p:slideViewPr>
    <p:cSldViewPr snapToGrid="0">
      <p:cViewPr varScale="1">
        <p:scale>
          <a:sx n="97" d="100"/>
          <a:sy n="97" d="100"/>
        </p:scale>
        <p:origin x="294" y="84"/>
      </p:cViewPr>
      <p:guideLst/>
    </p:cSldViewPr>
  </p:slideViewPr>
  <p:outlineViewPr>
    <p:cViewPr>
      <p:scale>
        <a:sx n="33" d="100"/>
        <a:sy n="33" d="100"/>
      </p:scale>
      <p:origin x="0" y="-474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3222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eta Monica Gamote (2506995)" userId="f4aa2c83-e27f-4cdc-b1b0-0c7c08ec6293" providerId="ADAL" clId="{1FD81D7C-FD60-457A-8E0A-96AA4B799AF4}"/>
    <pc:docChg chg="delSld modSld">
      <pc:chgData name="Nicoleta Monica Gamote (2506995)" userId="f4aa2c83-e27f-4cdc-b1b0-0c7c08ec6293" providerId="ADAL" clId="{1FD81D7C-FD60-457A-8E0A-96AA4B799AF4}" dt="2026-07-18T20:19:34.914" v="42" actId="14100"/>
      <pc:docMkLst>
        <pc:docMk/>
      </pc:docMkLst>
      <pc:sldChg chg="modSp mod">
        <pc:chgData name="Nicoleta Monica Gamote (2506995)" userId="f4aa2c83-e27f-4cdc-b1b0-0c7c08ec6293" providerId="ADAL" clId="{1FD81D7C-FD60-457A-8E0A-96AA4B799AF4}" dt="2026-07-18T20:16:38.880" v="3" actId="207"/>
        <pc:sldMkLst>
          <pc:docMk/>
          <pc:sldMk cId="1193886898" sldId="256"/>
        </pc:sldMkLst>
        <pc:spChg chg="mod">
          <ac:chgData name="Nicoleta Monica Gamote (2506995)" userId="f4aa2c83-e27f-4cdc-b1b0-0c7c08ec6293" providerId="ADAL" clId="{1FD81D7C-FD60-457A-8E0A-96AA4B799AF4}" dt="2026-07-18T20:16:38.880" v="3" actId="207"/>
          <ac:spMkLst>
            <pc:docMk/>
            <pc:sldMk cId="1193886898" sldId="256"/>
            <ac:spMk id="9" creationId="{EAB8D6D3-7EB3-5972-4975-D6F5F0459C48}"/>
          </ac:spMkLst>
        </pc:spChg>
      </pc:sldChg>
      <pc:sldChg chg="addSp modSp mod">
        <pc:chgData name="Nicoleta Monica Gamote (2506995)" userId="f4aa2c83-e27f-4cdc-b1b0-0c7c08ec6293" providerId="ADAL" clId="{1FD81D7C-FD60-457A-8E0A-96AA4B799AF4}" dt="2026-07-18T20:19:34.914" v="42" actId="14100"/>
        <pc:sldMkLst>
          <pc:docMk/>
          <pc:sldMk cId="2394598200" sldId="257"/>
        </pc:sldMkLst>
        <pc:spChg chg="mod">
          <ac:chgData name="Nicoleta Monica Gamote (2506995)" userId="f4aa2c83-e27f-4cdc-b1b0-0c7c08ec6293" providerId="ADAL" clId="{1FD81D7C-FD60-457A-8E0A-96AA4B799AF4}" dt="2026-07-18T20:19:15.172" v="39" actId="14100"/>
          <ac:spMkLst>
            <pc:docMk/>
            <pc:sldMk cId="2394598200" sldId="257"/>
            <ac:spMk id="7" creationId="{748486A6-5815-BDF0-A188-D58011C4B90D}"/>
          </ac:spMkLst>
        </pc:spChg>
        <pc:picChg chg="add mod">
          <ac:chgData name="Nicoleta Monica Gamote (2506995)" userId="f4aa2c83-e27f-4cdc-b1b0-0c7c08ec6293" providerId="ADAL" clId="{1FD81D7C-FD60-457A-8E0A-96AA4B799AF4}" dt="2026-07-18T20:19:34.914" v="42" actId="14100"/>
          <ac:picMkLst>
            <pc:docMk/>
            <pc:sldMk cId="2394598200" sldId="257"/>
            <ac:picMk id="9" creationId="{EACC7499-4155-D96B-5B41-030EB6091F1B}"/>
          </ac:picMkLst>
        </pc:picChg>
      </pc:sldChg>
      <pc:sldChg chg="addSp modSp mod">
        <pc:chgData name="Nicoleta Monica Gamote (2506995)" userId="f4aa2c83-e27f-4cdc-b1b0-0c7c08ec6293" providerId="ADAL" clId="{1FD81D7C-FD60-457A-8E0A-96AA4B799AF4}" dt="2026-07-18T20:18:44.773" v="33" actId="14100"/>
        <pc:sldMkLst>
          <pc:docMk/>
          <pc:sldMk cId="2977379270" sldId="260"/>
        </pc:sldMkLst>
        <pc:spChg chg="mod">
          <ac:chgData name="Nicoleta Monica Gamote (2506995)" userId="f4aa2c83-e27f-4cdc-b1b0-0c7c08ec6293" providerId="ADAL" clId="{1FD81D7C-FD60-457A-8E0A-96AA4B799AF4}" dt="2026-07-18T20:18:14.637" v="22" actId="122"/>
          <ac:spMkLst>
            <pc:docMk/>
            <pc:sldMk cId="2977379270" sldId="260"/>
            <ac:spMk id="11" creationId="{572409DD-AF65-7E99-5CCE-78A615B14920}"/>
          </ac:spMkLst>
        </pc:spChg>
        <pc:picChg chg="add mod">
          <ac:chgData name="Nicoleta Monica Gamote (2506995)" userId="f4aa2c83-e27f-4cdc-b1b0-0c7c08ec6293" providerId="ADAL" clId="{1FD81D7C-FD60-457A-8E0A-96AA4B799AF4}" dt="2026-07-18T20:18:44.773" v="33" actId="14100"/>
          <ac:picMkLst>
            <pc:docMk/>
            <pc:sldMk cId="2977379270" sldId="260"/>
            <ac:picMk id="12" creationId="{784581F5-2645-76D1-70C3-F6926CF63F68}"/>
          </ac:picMkLst>
        </pc:picChg>
      </pc:sldChg>
      <pc:sldChg chg="modSp mod">
        <pc:chgData name="Nicoleta Monica Gamote (2506995)" userId="f4aa2c83-e27f-4cdc-b1b0-0c7c08ec6293" providerId="ADAL" clId="{1FD81D7C-FD60-457A-8E0A-96AA4B799AF4}" dt="2026-07-18T20:17:02.656" v="8" actId="3062"/>
        <pc:sldMkLst>
          <pc:docMk/>
          <pc:sldMk cId="298975433" sldId="263"/>
        </pc:sldMkLst>
        <pc:spChg chg="mod">
          <ac:chgData name="Nicoleta Monica Gamote (2506995)" userId="f4aa2c83-e27f-4cdc-b1b0-0c7c08ec6293" providerId="ADAL" clId="{1FD81D7C-FD60-457A-8E0A-96AA4B799AF4}" dt="2026-07-18T20:17:02.656" v="8" actId="3062"/>
          <ac:spMkLst>
            <pc:docMk/>
            <pc:sldMk cId="298975433" sldId="263"/>
            <ac:spMk id="11" creationId="{74D8F708-C8BB-F996-35A9-DB29A1A59F7A}"/>
          </ac:spMkLst>
        </pc:spChg>
      </pc:sldChg>
      <pc:sldChg chg="modSp mod">
        <pc:chgData name="Nicoleta Monica Gamote (2506995)" userId="f4aa2c83-e27f-4cdc-b1b0-0c7c08ec6293" providerId="ADAL" clId="{1FD81D7C-FD60-457A-8E0A-96AA4B799AF4}" dt="2026-07-18T20:16:55.592" v="7" actId="207"/>
        <pc:sldMkLst>
          <pc:docMk/>
          <pc:sldMk cId="3749118570" sldId="266"/>
        </pc:sldMkLst>
        <pc:spChg chg="mod">
          <ac:chgData name="Nicoleta Monica Gamote (2506995)" userId="f4aa2c83-e27f-4cdc-b1b0-0c7c08ec6293" providerId="ADAL" clId="{1FD81D7C-FD60-457A-8E0A-96AA4B799AF4}" dt="2026-07-18T20:16:55.592" v="7" actId="207"/>
          <ac:spMkLst>
            <pc:docMk/>
            <pc:sldMk cId="3749118570" sldId="266"/>
            <ac:spMk id="9" creationId="{7BC22ECB-595A-78F7-36E8-4319537F6196}"/>
          </ac:spMkLst>
        </pc:spChg>
      </pc:sldChg>
      <pc:sldChg chg="modSp del mod">
        <pc:chgData name="Nicoleta Monica Gamote (2506995)" userId="f4aa2c83-e27f-4cdc-b1b0-0c7c08ec6293" providerId="ADAL" clId="{1FD81D7C-FD60-457A-8E0A-96AA4B799AF4}" dt="2026-07-18T20:17:35.433" v="15" actId="2696"/>
        <pc:sldMkLst>
          <pc:docMk/>
          <pc:sldMk cId="3289796151" sldId="267"/>
        </pc:sldMkLst>
        <pc:spChg chg="mod">
          <ac:chgData name="Nicoleta Monica Gamote (2506995)" userId="f4aa2c83-e27f-4cdc-b1b0-0c7c08ec6293" providerId="ADAL" clId="{1FD81D7C-FD60-457A-8E0A-96AA4B799AF4}" dt="2026-07-18T20:17:26.758" v="14" actId="122"/>
          <ac:spMkLst>
            <pc:docMk/>
            <pc:sldMk cId="3289796151" sldId="267"/>
            <ac:spMk id="14" creationId="{0F96BCF4-0807-47BE-E0F3-E33769BF480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id="{91174202-076D-4FCC-BB1F-880F8A848A6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5FAD0C0A-72EF-4EA2-8D6C-4938445A108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8A0DA99-4ECC-4E34-84BD-BC872517CFBD}" type="datetime1">
              <a:rPr lang="ro-RO" smtClean="0"/>
              <a:t>18.07.2026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58AB2131-4249-4045-A9F7-9BE0F73F065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72180F18-DB0C-473D-93EA-5E50BE9DE5B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5F20474-88D6-46C9-AFA3-1C3CCC24188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8219171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5688BBA-17CB-4E98-8C16-1309D18C6AA2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ro-RO" noProof="0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B68C18-1BF1-F447-95ED-60EAAE35426E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139175924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8B68C18-1BF1-F447-95ED-60EAAE35426E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39589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8B68C18-1BF1-F447-95ED-60EAAE35426E}" type="slidenum">
              <a:rPr lang="ro-RO" smtClean="0"/>
              <a:t>2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663782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8B68C18-1BF1-F447-95ED-60EAAE35426E}" type="slidenum">
              <a:rPr lang="ro-RO" smtClean="0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114154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8B68C18-1BF1-F447-95ED-60EAAE35426E}" type="slidenum">
              <a:rPr lang="ro-RO" smtClean="0"/>
              <a:t>4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8706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8B68C18-1BF1-F447-95ED-60EAAE35426E}" type="slidenum">
              <a:rPr lang="ro-RO" smtClean="0"/>
              <a:t>5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63412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68B68C18-1BF1-F447-95ED-60EAAE35426E}" type="slidenum">
              <a:rPr lang="ro-RO" smtClean="0"/>
              <a:t>6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16922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apozitiv titlu cu imagin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rmă liberă 6" title="Forma numărului de pagină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u 1"/>
          <p:cNvSpPr>
            <a:spLocks noGrp="1"/>
          </p:cNvSpPr>
          <p:nvPr>
            <p:ph type="ctrTitle" hasCustomPrompt="1"/>
          </p:nvPr>
        </p:nvSpPr>
        <p:spPr>
          <a:xfrm>
            <a:off x="5747656" y="1264197"/>
            <a:ext cx="5670487" cy="4268965"/>
          </a:xfrm>
        </p:spPr>
        <p:txBody>
          <a:bodyPr rtlCol="0"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rtlCol="0"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ro-RO" noProof="0"/>
              <a:t>Faceți clic pentru a edita stilul de subtitlu coordonator</a:t>
            </a:r>
          </a:p>
        </p:txBody>
      </p:sp>
      <p:cxnSp>
        <p:nvCxnSpPr>
          <p:cNvPr id="9" name="Conector drept 8" title="Linie de riglă verticală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stituent imagine 10">
            <a:extLst>
              <a:ext uri="{FF2B5EF4-FFF2-40B4-BE49-F238E27FC236}">
                <a16:creationId xmlns:a16="http://schemas.microsoft.com/office/drawing/2014/main" id="{137A75DA-C6FF-4420-94B9-E3338D1F9A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743615" y="1367500"/>
            <a:ext cx="2397795" cy="2397795"/>
          </a:xfrm>
          <a:prstGeom prst="ellipse">
            <a:avLst/>
          </a:prstGeom>
          <a:solidFill>
            <a:schemeClr val="bg1"/>
          </a:solidFill>
        </p:spPr>
        <p:txBody>
          <a:bodyPr rtlCol="0" anchor="ctr"/>
          <a:lstStyle>
            <a:lvl1pPr marL="0" indent="0" algn="ctr">
              <a:buNone/>
              <a:defRPr i="1"/>
            </a:lvl1pPr>
          </a:lstStyle>
          <a:p>
            <a:pPr rtl="0"/>
            <a:r>
              <a:rPr lang="ro-RO" noProof="0"/>
              <a:t>Inserați o fotografie portret</a:t>
            </a:r>
          </a:p>
        </p:txBody>
      </p:sp>
    </p:spTree>
    <p:extLst>
      <p:ext uri="{BB962C8B-B14F-4D97-AF65-F5344CB8AC3E}">
        <p14:creationId xmlns:p14="http://schemas.microsoft.com/office/powerpoint/2010/main" val="182742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u, sub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reptunghi 7">
            <a:extLst>
              <a:ext uri="{FF2B5EF4-FFF2-40B4-BE49-F238E27FC236}">
                <a16:creationId xmlns:a16="http://schemas.microsoft.com/office/drawing/2014/main" id="{9E2565D1-06D8-4141-9B5F-95C29313C16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10" name="Substituent text 19">
            <a:extLst>
              <a:ext uri="{FF2B5EF4-FFF2-40B4-BE49-F238E27FC236}">
                <a16:creationId xmlns:a16="http://schemas.microsoft.com/office/drawing/2014/main" id="{04FBD4F5-432F-4C2D-A734-6CC48615FF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 rtlCol="0"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225AC1D-A1D8-4097-9D3F-900F11555F89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11" name="Titlu 1">
            <a:extLst>
              <a:ext uri="{FF2B5EF4-FFF2-40B4-BE49-F238E27FC236}">
                <a16:creationId xmlns:a16="http://schemas.microsoft.com/office/drawing/2014/main" id="{3837580B-9009-4524-B820-7ACB27BCBEB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559678"/>
            <a:ext cx="3833906" cy="2221622"/>
          </a:xfrm>
        </p:spPr>
        <p:txBody>
          <a:bodyPr rtlCol="0" anchor="b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cxnSp>
        <p:nvCxnSpPr>
          <p:cNvPr id="12" name="Conector drept 11" title="Linie de riglă orizontală">
            <a:extLst>
              <a:ext uri="{FF2B5EF4-FFF2-40B4-BE49-F238E27FC236}">
                <a16:creationId xmlns:a16="http://schemas.microsoft.com/office/drawing/2014/main" id="{54F1A406-73A8-450C-B21C-AA9616F476C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954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marcatori pictogramă/imagine - lumin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9678"/>
            <a:ext cx="3833906" cy="2221622"/>
          </a:xfrm>
        </p:spPr>
        <p:txBody>
          <a:bodyPr rtlCol="0" anchor="b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A4CA93-B58C-4FDA-B558-6CAE45609738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20" name="Substituent text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 rtlCol="0"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ubstituent conținut 2">
            <a:extLst>
              <a:ext uri="{FF2B5EF4-FFF2-40B4-BE49-F238E27FC236}">
                <a16:creationId xmlns:a16="http://schemas.microsoft.com/office/drawing/2014/main" id="{0CF91DE7-F23F-444D-B56E-B059EC98D98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19" name="Substituent text 8">
            <a:extLst>
              <a:ext uri="{FF2B5EF4-FFF2-40B4-BE49-F238E27FC236}">
                <a16:creationId xmlns:a16="http://schemas.microsoft.com/office/drawing/2014/main" id="{DD8B7AFB-040F-4222-BF21-649EEB9B766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2" name="Substituent text 10">
            <a:extLst>
              <a:ext uri="{FF2B5EF4-FFF2-40B4-BE49-F238E27FC236}">
                <a16:creationId xmlns:a16="http://schemas.microsoft.com/office/drawing/2014/main" id="{36C44B50-DCD8-4661-AE20-1744F5052F2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3" name="Substituent text 6">
            <a:extLst>
              <a:ext uri="{FF2B5EF4-FFF2-40B4-BE49-F238E27FC236}">
                <a16:creationId xmlns:a16="http://schemas.microsoft.com/office/drawing/2014/main" id="{C0107EA4-5D36-4C90-97D0-F9F14116BDE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 rtlCol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4" name="Substituent text 15">
            <a:extLst>
              <a:ext uri="{FF2B5EF4-FFF2-40B4-BE49-F238E27FC236}">
                <a16:creationId xmlns:a16="http://schemas.microsoft.com/office/drawing/2014/main" id="{CB22D40E-097C-4007-9190-A3749806532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5" name="Substituent text 18">
            <a:extLst>
              <a:ext uri="{FF2B5EF4-FFF2-40B4-BE49-F238E27FC236}">
                <a16:creationId xmlns:a16="http://schemas.microsoft.com/office/drawing/2014/main" id="{D385A57E-D5E6-4E0A-BE4C-C1B40196AB2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6" name="Substituent imagine 22">
            <a:extLst>
              <a:ext uri="{FF2B5EF4-FFF2-40B4-BE49-F238E27FC236}">
                <a16:creationId xmlns:a16="http://schemas.microsoft.com/office/drawing/2014/main" id="{3D1BBD84-BA1A-4F7F-BD78-6D42162E33D5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27" name="Substituent imagine 24">
            <a:extLst>
              <a:ext uri="{FF2B5EF4-FFF2-40B4-BE49-F238E27FC236}">
                <a16:creationId xmlns:a16="http://schemas.microsoft.com/office/drawing/2014/main" id="{75DDD589-ADD5-491E-B180-F1FCDF9ED6A1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28" name="Substituent imagine 26">
            <a:extLst>
              <a:ext uri="{FF2B5EF4-FFF2-40B4-BE49-F238E27FC236}">
                <a16:creationId xmlns:a16="http://schemas.microsoft.com/office/drawing/2014/main" id="{BFFFDD99-5C1A-4C7C-8FA2-BEA3DB4BA884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29" name="Substituent imagine 30">
            <a:extLst>
              <a:ext uri="{FF2B5EF4-FFF2-40B4-BE49-F238E27FC236}">
                <a16:creationId xmlns:a16="http://schemas.microsoft.com/office/drawing/2014/main" id="{23C5456C-A352-4CF6-8671-B2572BAD518D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0" name="Substituent imagine 32">
            <a:extLst>
              <a:ext uri="{FF2B5EF4-FFF2-40B4-BE49-F238E27FC236}">
                <a16:creationId xmlns:a16="http://schemas.microsoft.com/office/drawing/2014/main" id="{C7C33AAD-B12F-4AA1-80BD-D7D3D1304B98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1" name="Substituent imagine 34">
            <a:extLst>
              <a:ext uri="{FF2B5EF4-FFF2-40B4-BE49-F238E27FC236}">
                <a16:creationId xmlns:a16="http://schemas.microsoft.com/office/drawing/2014/main" id="{E2951AF1-2CE3-48B5-9CF3-7488DCDF3299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</p:spTree>
    <p:extLst>
      <p:ext uri="{BB962C8B-B14F-4D97-AF65-F5344CB8AC3E}">
        <p14:creationId xmlns:p14="http://schemas.microsoft.com/office/powerpoint/2010/main" val="418798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catori numerotați la râ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9678"/>
            <a:ext cx="3833906" cy="2221622"/>
          </a:xfrm>
        </p:spPr>
        <p:txBody>
          <a:bodyPr rtlCol="0" anchor="b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 hasCustomPrompt="1"/>
          </p:nvPr>
        </p:nvSpPr>
        <p:spPr>
          <a:xfrm>
            <a:off x="5162550" y="2019300"/>
            <a:ext cx="1944000" cy="2700000"/>
          </a:xfr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99000">
                <a:schemeClr val="accent1">
                  <a:lumMod val="20000"/>
                  <a:lumOff val="80000"/>
                </a:schemeClr>
              </a:gs>
              <a:gs pos="100000">
                <a:schemeClr val="accent1"/>
              </a:gs>
            </a:gsLst>
            <a:lin ang="5400000" scaled="1"/>
          </a:gradFill>
        </p:spPr>
        <p:txBody>
          <a:bodyPr lIns="0" tIns="1332000" rIns="0" bIns="0" rtlCol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 rtl="0"/>
            <a:r>
              <a:rPr lang="ro-RO" noProof="0"/>
              <a:t>Descrierea evenimentului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96026A-61F5-4DDE-9611-4CD457188C63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9" name="Substituent text 8">
            <a:extLst>
              <a:ext uri="{FF2B5EF4-FFF2-40B4-BE49-F238E27FC236}">
                <a16:creationId xmlns:a16="http://schemas.microsoft.com/office/drawing/2014/main" id="{617748B7-E5B4-4481-8BBD-FA336F544D6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806" y="2019300"/>
            <a:ext cx="1943100" cy="2700000"/>
          </a:xfrm>
          <a:gradFill>
            <a:gsLst>
              <a:gs pos="0">
                <a:schemeClr val="accent3">
                  <a:lumMod val="20000"/>
                  <a:lumOff val="80000"/>
                </a:schemeClr>
              </a:gs>
              <a:gs pos="99000">
                <a:schemeClr val="accent3">
                  <a:lumMod val="20000"/>
                  <a:lumOff val="80000"/>
                </a:schemeClr>
              </a:gs>
              <a:gs pos="100000">
                <a:schemeClr val="accent3"/>
              </a:gs>
            </a:gsLst>
            <a:lin ang="5400000" scaled="1"/>
          </a:gradFill>
        </p:spPr>
        <p:txBody>
          <a:bodyPr lIns="0" tIns="1332000" rIns="0" bIns="0" rtlCol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 rtl="0"/>
            <a:r>
              <a:rPr lang="ro-RO" noProof="0"/>
              <a:t>Descrierea evenimentului</a:t>
            </a:r>
          </a:p>
        </p:txBody>
      </p:sp>
      <p:sp>
        <p:nvSpPr>
          <p:cNvPr id="11" name="Substituent text 10">
            <a:extLst>
              <a:ext uri="{FF2B5EF4-FFF2-40B4-BE49-F238E27FC236}">
                <a16:creationId xmlns:a16="http://schemas.microsoft.com/office/drawing/2014/main" id="{47DBBB1B-8761-455D-AD09-0A48C1ED27E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163" y="2019300"/>
            <a:ext cx="1943100" cy="2700000"/>
          </a:xfrm>
          <a:gradFill>
            <a:gsLst>
              <a:gs pos="0">
                <a:schemeClr val="accent5">
                  <a:lumMod val="20000"/>
                  <a:lumOff val="80000"/>
                </a:schemeClr>
              </a:gs>
              <a:gs pos="99000">
                <a:schemeClr val="accent5">
                  <a:lumMod val="20000"/>
                  <a:lumOff val="80000"/>
                </a:schemeClr>
              </a:gs>
              <a:gs pos="100000">
                <a:schemeClr val="accent5"/>
              </a:gs>
            </a:gsLst>
            <a:lin ang="5400000" scaled="1"/>
          </a:gradFill>
        </p:spPr>
        <p:txBody>
          <a:bodyPr lIns="0" tIns="1332000" rIns="0" bIns="0" rtlCol="0">
            <a:noAutofit/>
          </a:bodyPr>
          <a:lstStyle>
            <a:lvl1pPr marL="0" indent="0" algn="ctr">
              <a:buNone/>
              <a:defRPr sz="1600"/>
            </a:lvl1pPr>
          </a:lstStyle>
          <a:p>
            <a:pPr lvl="0" rtl="0"/>
            <a:r>
              <a:rPr lang="ro-RO" noProof="0"/>
              <a:t>Descrierea evenimentului</a:t>
            </a:r>
          </a:p>
        </p:txBody>
      </p:sp>
      <p:sp>
        <p:nvSpPr>
          <p:cNvPr id="13" name="Substituent text 12">
            <a:extLst>
              <a:ext uri="{FF2B5EF4-FFF2-40B4-BE49-F238E27FC236}">
                <a16:creationId xmlns:a16="http://schemas.microsoft.com/office/drawing/2014/main" id="{701A7388-8628-470F-82E9-729C86AAFDC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720550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i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</a:lstStyle>
          <a:p>
            <a:pPr lvl="0" rtl="0"/>
            <a:r>
              <a:rPr lang="ro-RO" noProof="0"/>
              <a:t>1</a:t>
            </a:r>
          </a:p>
        </p:txBody>
      </p:sp>
      <p:sp>
        <p:nvSpPr>
          <p:cNvPr id="15" name="Substituent text 14">
            <a:extLst>
              <a:ext uri="{FF2B5EF4-FFF2-40B4-BE49-F238E27FC236}">
                <a16:creationId xmlns:a16="http://schemas.microsoft.com/office/drawing/2014/main" id="{CAE5D4FA-2556-4640-8793-063247AA272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853356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rtlCol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</a:lstStyle>
          <a:p>
            <a:pPr lvl="0" rtl="0"/>
            <a:r>
              <a:rPr lang="ro-RO" noProof="0"/>
              <a:t>2</a:t>
            </a:r>
          </a:p>
        </p:txBody>
      </p:sp>
      <p:sp>
        <p:nvSpPr>
          <p:cNvPr id="17" name="Substituent text 16">
            <a:extLst>
              <a:ext uri="{FF2B5EF4-FFF2-40B4-BE49-F238E27FC236}">
                <a16:creationId xmlns:a16="http://schemas.microsoft.com/office/drawing/2014/main" id="{8379251E-EDF2-4AC5-AB5B-C1FD66A9D6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985713" y="2324100"/>
            <a:ext cx="828000" cy="828000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lIns="0" tIns="0" rIns="0" bIns="0" rtlCol="0" anchor="ctr"/>
          <a:lstStyle>
            <a:lvl1pPr marL="0" indent="0" algn="ctr">
              <a:buNone/>
              <a:defRPr i="1">
                <a:solidFill>
                  <a:schemeClr val="bg1"/>
                </a:solidFill>
                <a:latin typeface="Times New Roman" panose="02020603050405020304" pitchFamily="18" charset="0"/>
              </a:defRPr>
            </a:lvl1pPr>
          </a:lstStyle>
          <a:p>
            <a:pPr lvl="0" rtl="0"/>
            <a:r>
              <a:rPr lang="ro-RO" noProof="0"/>
              <a:t>3</a:t>
            </a:r>
          </a:p>
        </p:txBody>
      </p:sp>
      <p:sp>
        <p:nvSpPr>
          <p:cNvPr id="20" name="Substituent text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 rtlCol="0"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316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ar titlu și sub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9678"/>
            <a:ext cx="3833906" cy="2221622"/>
          </a:xfrm>
        </p:spPr>
        <p:txBody>
          <a:bodyPr rtlCol="0"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80E95AD-DD9E-48CE-AC0A-B7095E93DA63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20" name="Substituent text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 rtlCol="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3914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 marcatori pictogramă/imagin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ă liberă 6" title="Forma numărului de pagină">
            <a:extLst>
              <a:ext uri="{FF2B5EF4-FFF2-40B4-BE49-F238E27FC236}">
                <a16:creationId xmlns:a16="http://schemas.microsoft.com/office/drawing/2014/main" id="{4C028BF1-8F7F-4E8E-9D47-05D46323E336}"/>
              </a:ext>
            </a:extLst>
          </p:cNvPr>
          <p:cNvSpPr/>
          <p:nvPr userDrawn="1"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9678"/>
            <a:ext cx="3833906" cy="2221622"/>
          </a:xfrm>
        </p:spPr>
        <p:txBody>
          <a:bodyPr rtlCol="0"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CB6B39B8-A866-4B4E-9BE6-2B6E2B72300E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20" name="Substituent text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 rtlCol="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ubstituent conținut 2">
            <a:extLst>
              <a:ext uri="{FF2B5EF4-FFF2-40B4-BE49-F238E27FC236}">
                <a16:creationId xmlns:a16="http://schemas.microsoft.com/office/drawing/2014/main" id="{5D7203A2-76F7-4D98-BFEB-C48DDC3E5C6C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11" name="Substituent text 8">
            <a:extLst>
              <a:ext uri="{FF2B5EF4-FFF2-40B4-BE49-F238E27FC236}">
                <a16:creationId xmlns:a16="http://schemas.microsoft.com/office/drawing/2014/main" id="{333FF03C-99D8-472E-A74F-87D3B5A5696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12" name="Substituent text 10">
            <a:extLst>
              <a:ext uri="{FF2B5EF4-FFF2-40B4-BE49-F238E27FC236}">
                <a16:creationId xmlns:a16="http://schemas.microsoft.com/office/drawing/2014/main" id="{982C482D-2EED-4942-A5D4-D8A794C2486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7" name="Substituent text 6">
            <a:extLst>
              <a:ext uri="{FF2B5EF4-FFF2-40B4-BE49-F238E27FC236}">
                <a16:creationId xmlns:a16="http://schemas.microsoft.com/office/drawing/2014/main" id="{51D4C5CB-E26D-42D3-B242-792D37C5074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332000" rIns="0" bIns="0" rtlCol="0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16" name="Substituent text 15">
            <a:extLst>
              <a:ext uri="{FF2B5EF4-FFF2-40B4-BE49-F238E27FC236}">
                <a16:creationId xmlns:a16="http://schemas.microsoft.com/office/drawing/2014/main" id="{8F1F9D8C-5E2A-414E-9E1D-AB7DF4824DB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19" name="Substituent text 18">
            <a:extLst>
              <a:ext uri="{FF2B5EF4-FFF2-40B4-BE49-F238E27FC236}">
                <a16:creationId xmlns:a16="http://schemas.microsoft.com/office/drawing/2014/main" id="{571AC612-4E8C-42E2-88EB-DB98E2791D0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332000" rIns="0" bIns="0" rtlCol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3" name="Substituent imagine 22">
            <a:extLst>
              <a:ext uri="{FF2B5EF4-FFF2-40B4-BE49-F238E27FC236}">
                <a16:creationId xmlns:a16="http://schemas.microsoft.com/office/drawing/2014/main" id="{2AA95DF8-549D-4CA3-8E1A-D2DEB8CF4608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5648550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25" name="Substituent imagine 24">
            <a:extLst>
              <a:ext uri="{FF2B5EF4-FFF2-40B4-BE49-F238E27FC236}">
                <a16:creationId xmlns:a16="http://schemas.microsoft.com/office/drawing/2014/main" id="{AA78BAAC-8764-4AFE-9AC1-DF47930B46EB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781581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27" name="Substituent imagine 26">
            <a:extLst>
              <a:ext uri="{FF2B5EF4-FFF2-40B4-BE49-F238E27FC236}">
                <a16:creationId xmlns:a16="http://schemas.microsoft.com/office/drawing/2014/main" id="{88491EA9-E431-4D48-BD30-3BA8FACC97F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914613" y="729000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1" name="Substituent imagine 30">
            <a:extLst>
              <a:ext uri="{FF2B5EF4-FFF2-40B4-BE49-F238E27FC236}">
                <a16:creationId xmlns:a16="http://schemas.microsoft.com/office/drawing/2014/main" id="{130F713C-752D-4C1A-89AB-638A7DAF60A8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5648550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3" name="Substituent imagine 32">
            <a:extLst>
              <a:ext uri="{FF2B5EF4-FFF2-40B4-BE49-F238E27FC236}">
                <a16:creationId xmlns:a16="http://schemas.microsoft.com/office/drawing/2014/main" id="{EDF00299-5001-4927-B344-D4AE0D5F039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81581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5" name="Substituent imagine 34">
            <a:extLst>
              <a:ext uri="{FF2B5EF4-FFF2-40B4-BE49-F238E27FC236}">
                <a16:creationId xmlns:a16="http://schemas.microsoft.com/office/drawing/2014/main" id="{4CBE51A8-3BCA-490E-93CB-B70BBCCD9671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9914613" y="3598323"/>
            <a:ext cx="972000" cy="972000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</p:spTree>
    <p:extLst>
      <p:ext uri="{BB962C8B-B14F-4D97-AF65-F5344CB8AC3E}">
        <p14:creationId xmlns:p14="http://schemas.microsoft.com/office/powerpoint/2010/main" val="123252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 fotografii medii cu descrier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2831932"/>
            <a:ext cx="3833906" cy="1562638"/>
          </a:xfrm>
        </p:spPr>
        <p:txBody>
          <a:bodyPr rtlCol="0" anchor="b"/>
          <a:lstStyle>
            <a:lvl1pPr>
              <a:defRPr/>
            </a:lvl1pPr>
          </a:lstStyle>
          <a:p>
            <a:pPr rtl="0"/>
            <a:r>
              <a:rPr lang="ro-RO" noProof="0"/>
              <a:t>Faceți clic pentru a vă edita titlul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D7D174-E474-4956-9D19-D68BB1EF69D5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20" name="Substituent text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4573117"/>
            <a:ext cx="3842550" cy="1178396"/>
          </a:xfrm>
        </p:spPr>
        <p:txBody>
          <a:bodyPr rtlCol="0"/>
          <a:lstStyle>
            <a:lvl1pPr marL="0" indent="0" algn="r">
              <a:buNone/>
              <a:defRPr/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Substituent imagine 10">
            <a:extLst>
              <a:ext uri="{FF2B5EF4-FFF2-40B4-BE49-F238E27FC236}">
                <a16:creationId xmlns:a16="http://schemas.microsoft.com/office/drawing/2014/main" id="{4EDDE9BC-8D20-403B-A5FE-C277A3515DE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2424736" y="482857"/>
            <a:ext cx="2179814" cy="2179814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i="1"/>
            </a:lvl1pPr>
          </a:lstStyle>
          <a:p>
            <a:pPr rtl="0"/>
            <a:r>
              <a:rPr lang="ro-RO" noProof="0"/>
              <a:t>Inserați o fotografie portret</a:t>
            </a:r>
          </a:p>
        </p:txBody>
      </p:sp>
      <p:sp>
        <p:nvSpPr>
          <p:cNvPr id="19" name="Substituent conținut 2">
            <a:extLst>
              <a:ext uri="{FF2B5EF4-FFF2-40B4-BE49-F238E27FC236}">
                <a16:creationId xmlns:a16="http://schemas.microsoft.com/office/drawing/2014/main" id="{2BF5E186-AFA1-42AA-AE51-CF3AC059F0F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62550" y="559678"/>
            <a:ext cx="1944000" cy="2700000"/>
          </a:xfrm>
          <a:solidFill>
            <a:schemeClr val="bg1"/>
          </a:solidFill>
        </p:spPr>
        <p:txBody>
          <a:bodyPr lIns="0" tIns="1944000" rIns="0" bIns="72000" rtlCol="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2" name="Substituent text 8">
            <a:extLst>
              <a:ext uri="{FF2B5EF4-FFF2-40B4-BE49-F238E27FC236}">
                <a16:creationId xmlns:a16="http://schemas.microsoft.com/office/drawing/2014/main" id="{C860CCD0-F268-4994-9434-F0E0132A4E5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95581" y="559678"/>
            <a:ext cx="1944000" cy="2700000"/>
          </a:xfrm>
          <a:solidFill>
            <a:schemeClr val="bg1"/>
          </a:solidFill>
        </p:spPr>
        <p:txBody>
          <a:bodyPr lIns="0" tIns="1944000" rIns="0" bIns="72000" rtlCol="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3" name="Substituent text 10">
            <a:extLst>
              <a:ext uri="{FF2B5EF4-FFF2-40B4-BE49-F238E27FC236}">
                <a16:creationId xmlns:a16="http://schemas.microsoft.com/office/drawing/2014/main" id="{28D5E220-4F6C-4A47-9F47-4CA88EA230D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428613" y="559678"/>
            <a:ext cx="1944000" cy="2700000"/>
          </a:xfrm>
          <a:solidFill>
            <a:schemeClr val="bg1"/>
          </a:solidFill>
        </p:spPr>
        <p:txBody>
          <a:bodyPr lIns="0" tIns="1944000" rIns="0" bIns="72000" rtlCol="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4" name="Substituent text 6">
            <a:extLst>
              <a:ext uri="{FF2B5EF4-FFF2-40B4-BE49-F238E27FC236}">
                <a16:creationId xmlns:a16="http://schemas.microsoft.com/office/drawing/2014/main" id="{1DFEF73A-C0FC-4A4C-8342-991CEFF532E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62550" y="3429000"/>
            <a:ext cx="1944000" cy="2700000"/>
          </a:xfrm>
          <a:solidFill>
            <a:schemeClr val="bg1"/>
          </a:solidFill>
        </p:spPr>
        <p:txBody>
          <a:bodyPr lIns="0" tIns="1944000" rIns="0" bIns="72000" rtlCol="0" anchor="ctr"/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5" name="Substituent text 15">
            <a:extLst>
              <a:ext uri="{FF2B5EF4-FFF2-40B4-BE49-F238E27FC236}">
                <a16:creationId xmlns:a16="http://schemas.microsoft.com/office/drawing/2014/main" id="{E60572FB-0574-4BE3-9637-7CA7B5ACA8D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295356" y="3429000"/>
            <a:ext cx="1944000" cy="2700000"/>
          </a:xfrm>
          <a:solidFill>
            <a:schemeClr val="bg1"/>
          </a:solidFill>
        </p:spPr>
        <p:txBody>
          <a:bodyPr lIns="0" tIns="1944000" rIns="0" bIns="72000" rtlCol="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6" name="Substituent text 18">
            <a:extLst>
              <a:ext uri="{FF2B5EF4-FFF2-40B4-BE49-F238E27FC236}">
                <a16:creationId xmlns:a16="http://schemas.microsoft.com/office/drawing/2014/main" id="{155E2FBC-2458-49C4-B75C-CAEAC6D9F10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28163" y="3429000"/>
            <a:ext cx="1944000" cy="2700000"/>
          </a:xfrm>
          <a:solidFill>
            <a:schemeClr val="bg1"/>
          </a:solidFill>
        </p:spPr>
        <p:txBody>
          <a:bodyPr lIns="0" tIns="1944000" rIns="0" bIns="72000" rtlCol="0" anchor="ctr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ro-RO" noProof="0"/>
              <a:t>Descrierea elementului</a:t>
            </a:r>
          </a:p>
        </p:txBody>
      </p:sp>
      <p:sp>
        <p:nvSpPr>
          <p:cNvPr id="27" name="Substituent imagine 22">
            <a:extLst>
              <a:ext uri="{FF2B5EF4-FFF2-40B4-BE49-F238E27FC236}">
                <a16:creationId xmlns:a16="http://schemas.microsoft.com/office/drawing/2014/main" id="{844B1DAB-161E-44A0-9E15-DA816B46A48E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5234550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28" name="Substituent imagine 24">
            <a:extLst>
              <a:ext uri="{FF2B5EF4-FFF2-40B4-BE49-F238E27FC236}">
                <a16:creationId xmlns:a16="http://schemas.microsoft.com/office/drawing/2014/main" id="{8811849A-335B-47C0-980E-357EE8C4BCC2}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7367581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29" name="Substituent imagine 26">
            <a:extLst>
              <a:ext uri="{FF2B5EF4-FFF2-40B4-BE49-F238E27FC236}">
                <a16:creationId xmlns:a16="http://schemas.microsoft.com/office/drawing/2014/main" id="{E1254A81-6A51-429E-91AC-6B4CADA71DC5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9500613" y="647388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0" name="Substituent imagine 30">
            <a:extLst>
              <a:ext uri="{FF2B5EF4-FFF2-40B4-BE49-F238E27FC236}">
                <a16:creationId xmlns:a16="http://schemas.microsoft.com/office/drawing/2014/main" id="{64053090-461C-448F-9705-7FEE78A41337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5234550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1" name="Substituent imagine 32">
            <a:extLst>
              <a:ext uri="{FF2B5EF4-FFF2-40B4-BE49-F238E27FC236}">
                <a16:creationId xmlns:a16="http://schemas.microsoft.com/office/drawing/2014/main" id="{7AD2F7CB-CFE4-4C72-864A-D00C1CEAA23D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7367581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  <p:sp>
        <p:nvSpPr>
          <p:cNvPr id="32" name="Substituent imagine 34">
            <a:extLst>
              <a:ext uri="{FF2B5EF4-FFF2-40B4-BE49-F238E27FC236}">
                <a16:creationId xmlns:a16="http://schemas.microsoft.com/office/drawing/2014/main" id="{CCA07CA3-C8D4-41EA-A0FB-74E1A4770398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9500163" y="3516711"/>
            <a:ext cx="180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12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Inserați o pictogramă/imagine</a:t>
            </a:r>
          </a:p>
        </p:txBody>
      </p:sp>
    </p:spTree>
    <p:extLst>
      <p:ext uri="{BB962C8B-B14F-4D97-AF65-F5344CB8AC3E}">
        <p14:creationId xmlns:p14="http://schemas.microsoft.com/office/powerpoint/2010/main" val="1108071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apozitiv titlu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rmă liberă 6" title="Forma numărului de pagină"/>
          <p:cNvSpPr/>
          <p:nvPr/>
        </p:nvSpPr>
        <p:spPr bwMode="auto">
          <a:xfrm>
            <a:off x="11784011" y="-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u 1"/>
          <p:cNvSpPr>
            <a:spLocks noGrp="1"/>
          </p:cNvSpPr>
          <p:nvPr>
            <p:ph type="ctrTitle" hasCustomPrompt="1"/>
          </p:nvPr>
        </p:nvSpPr>
        <p:spPr>
          <a:xfrm>
            <a:off x="5747656" y="1264197"/>
            <a:ext cx="5670487" cy="4268965"/>
          </a:xfrm>
        </p:spPr>
        <p:txBody>
          <a:bodyPr rtlCol="0" anchor="ctr">
            <a:normAutofit/>
          </a:bodyPr>
          <a:lstStyle>
            <a:lvl1pPr algn="l">
              <a:lnSpc>
                <a:spcPct val="85000"/>
              </a:lnSpc>
              <a:defRPr sz="6000" cap="none" baseline="0">
                <a:solidFill>
                  <a:schemeClr val="tx2"/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667666" y="4151085"/>
            <a:ext cx="4633806" cy="1591181"/>
          </a:xfrm>
        </p:spPr>
        <p:txBody>
          <a:bodyPr rtlCol="0" anchor="b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3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ro-RO" noProof="0"/>
              <a:t>Faceți clic pentru a edita stilul de subtitlu coordonator</a:t>
            </a:r>
          </a:p>
        </p:txBody>
      </p:sp>
      <p:cxnSp>
        <p:nvCxnSpPr>
          <p:cNvPr id="9" name="Conector drept 8" title="Linie de riglă verticală"/>
          <p:cNvCxnSpPr>
            <a:cxnSpLocks/>
          </p:cNvCxnSpPr>
          <p:nvPr/>
        </p:nvCxnSpPr>
        <p:spPr>
          <a:xfrm>
            <a:off x="5524563" y="1115733"/>
            <a:ext cx="0" cy="4626534"/>
          </a:xfrm>
          <a:prstGeom prst="line">
            <a:avLst/>
          </a:prstGeom>
          <a:ln w="635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05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ntet secțiun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ă liberă 6" title="Formă număr de pagină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947673" y="2571722"/>
            <a:ext cx="8296654" cy="3286153"/>
          </a:xfrm>
        </p:spPr>
        <p:txBody>
          <a:bodyPr rtlCol="0" anchor="t">
            <a:normAutofit/>
          </a:bodyPr>
          <a:lstStyle>
            <a:lvl1pPr>
              <a:lnSpc>
                <a:spcPct val="85000"/>
              </a:lnSpc>
              <a:defRPr sz="770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 hasCustomPrompt="1"/>
          </p:nvPr>
        </p:nvSpPr>
        <p:spPr>
          <a:xfrm>
            <a:off x="1947673" y="1393748"/>
            <a:ext cx="8401429" cy="819150"/>
          </a:xfrm>
        </p:spPr>
        <p:txBody>
          <a:bodyPr rtlCol="0"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 rtlCol="0"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7C7BD5FF-C438-4930-9873-54BD52DA54DC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 rtlCol="0"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cxnSp>
        <p:nvCxnSpPr>
          <p:cNvPr id="10" name="Conector drept 9" title="Linie de riglă orizontală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453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9678"/>
            <a:ext cx="3833906" cy="2221622"/>
          </a:xfrm>
        </p:spPr>
        <p:txBody>
          <a:bodyPr rtlCol="0"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B7CBF0A-A611-4344-96A2-1FA1A4AF9BE8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20" name="Substituent text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 rtlCol="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ubstituent conținut 6">
            <a:extLst>
              <a:ext uri="{FF2B5EF4-FFF2-40B4-BE49-F238E27FC236}">
                <a16:creationId xmlns:a16="http://schemas.microsoft.com/office/drawing/2014/main" id="{FBC751F3-ABD6-4995-8494-4932D12ACE1B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5326063" y="559678"/>
            <a:ext cx="6103937" cy="5191835"/>
          </a:xfrm>
        </p:spPr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</p:spTree>
    <p:extLst>
      <p:ext uri="{BB962C8B-B14F-4D97-AF65-F5344CB8AC3E}">
        <p14:creationId xmlns:p14="http://schemas.microsoft.com/office/powerpoint/2010/main" val="2875451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9678"/>
            <a:ext cx="3833906" cy="2221622"/>
          </a:xfrm>
        </p:spPr>
        <p:txBody>
          <a:bodyPr rtlCol="0"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082B1F93-9334-497C-9EEA-E2B3365E2055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sp>
        <p:nvSpPr>
          <p:cNvPr id="20" name="Substituent text 19">
            <a:extLst>
              <a:ext uri="{FF2B5EF4-FFF2-40B4-BE49-F238E27FC236}">
                <a16:creationId xmlns:a16="http://schemas.microsoft.com/office/drawing/2014/main" id="{66A1A72B-59FA-4D91-8267-669EAAD4456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62000" y="2895600"/>
            <a:ext cx="3842550" cy="2855913"/>
          </a:xfrm>
        </p:spPr>
        <p:txBody>
          <a:bodyPr rtlCol="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02336" indent="0" algn="r">
              <a:buNone/>
              <a:defRPr/>
            </a:lvl2pPr>
            <a:lvl3pPr marL="859536" indent="0" algn="r">
              <a:buNone/>
              <a:defRPr/>
            </a:lvl3pPr>
            <a:lvl4pPr marL="1316736" indent="0" algn="r">
              <a:buNone/>
              <a:defRPr/>
            </a:lvl4pPr>
            <a:lvl5pPr marL="1773936" indent="0" algn="r">
              <a:buNone/>
              <a:defRPr/>
            </a:lvl5pPr>
          </a:lstStyle>
          <a:p>
            <a:pPr lvl="0" rtl="0"/>
            <a:r>
              <a:rPr lang="ro-RO" noProof="0"/>
              <a:t>Puneți subtitlul aici</a:t>
            </a:r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ubstituent imagine 6">
            <a:extLst>
              <a:ext uri="{FF2B5EF4-FFF2-40B4-BE49-F238E27FC236}">
                <a16:creationId xmlns:a16="http://schemas.microsoft.com/office/drawing/2014/main" id="{1466EC8C-C8BE-4149-A684-18CFF4574C1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97488" y="559678"/>
            <a:ext cx="6132512" cy="5191835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ro-RO" noProof="0"/>
              <a:t>Faceți clic pe pictogramă pentru a adăuga o imagine</a:t>
            </a:r>
          </a:p>
        </p:txBody>
      </p:sp>
    </p:spTree>
    <p:extLst>
      <p:ext uri="{BB962C8B-B14F-4D97-AF65-F5344CB8AC3E}">
        <p14:creationId xmlns:p14="http://schemas.microsoft.com/office/powerpoint/2010/main" val="3687491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reptunghi 17">
            <a:extLst>
              <a:ext uri="{FF2B5EF4-FFF2-40B4-BE49-F238E27FC236}">
                <a16:creationId xmlns:a16="http://schemas.microsoft.com/office/drawing/2014/main" id="{16C1126B-4E27-49D1-926A-A5CDC562C77C}"/>
              </a:ext>
            </a:extLst>
          </p:cNvPr>
          <p:cNvSpPr/>
          <p:nvPr userDrawn="1"/>
        </p:nvSpPr>
        <p:spPr>
          <a:xfrm>
            <a:off x="0" y="0"/>
            <a:ext cx="48961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ro-RO" noProof="0"/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9677"/>
            <a:ext cx="3833906" cy="5274923"/>
          </a:xfrm>
        </p:spPr>
        <p:txBody>
          <a:bodyPr rtlCol="0" anchor="b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8902F564-41A6-47D6-9274-2773920EB3DD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  <p:cxnSp>
        <p:nvCxnSpPr>
          <p:cNvPr id="21" name="Conector drept 20" title="Linie de riglă orizontală">
            <a:extLst>
              <a:ext uri="{FF2B5EF4-FFF2-40B4-BE49-F238E27FC236}">
                <a16:creationId xmlns:a16="http://schemas.microsoft.com/office/drawing/2014/main" id="{D75086F1-E157-4A98-93DB-478F34A1158E}"/>
              </a:ext>
            </a:extLst>
          </p:cNvPr>
          <p:cNvCxnSpPr/>
          <p:nvPr userDrawn="1"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Substituent conținut 2">
            <a:extLst>
              <a:ext uri="{FF2B5EF4-FFF2-40B4-BE49-F238E27FC236}">
                <a16:creationId xmlns:a16="http://schemas.microsoft.com/office/drawing/2014/main" id="{4889D34E-DF9E-41B7-A5EC-B9D63999B3D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81600" y="559678"/>
            <a:ext cx="6172200" cy="5617285"/>
          </a:xfrm>
        </p:spPr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</p:spTree>
    <p:extLst>
      <p:ext uri="{BB962C8B-B14F-4D97-AF65-F5344CB8AC3E}">
        <p14:creationId xmlns:p14="http://schemas.microsoft.com/office/powerpoint/2010/main" val="3222617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 hasCustomPrompt="1"/>
          </p:nvPr>
        </p:nvSpPr>
        <p:spPr>
          <a:xfrm>
            <a:off x="5181600" y="540628"/>
            <a:ext cx="6248400" cy="2488946"/>
          </a:xfrm>
        </p:spPr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 hasCustomPrompt="1"/>
          </p:nvPr>
        </p:nvSpPr>
        <p:spPr>
          <a:xfrm>
            <a:off x="5181600" y="3712467"/>
            <a:ext cx="6248400" cy="2482228"/>
          </a:xfrm>
        </p:spPr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47E6C-0D19-40F2-AEF0-3940BD696BA7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24543023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762000" y="557784"/>
            <a:ext cx="3831336" cy="4956048"/>
          </a:xfrm>
        </p:spPr>
        <p:txBody>
          <a:bodyPr rtlCol="0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 hasCustomPrompt="1"/>
          </p:nvPr>
        </p:nvSpPr>
        <p:spPr>
          <a:xfrm>
            <a:off x="5181600" y="558065"/>
            <a:ext cx="6245352" cy="914400"/>
          </a:xfrm>
        </p:spPr>
        <p:txBody>
          <a:bodyPr rtlCol="0"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 hasCustomPrompt="1"/>
          </p:nvPr>
        </p:nvSpPr>
        <p:spPr>
          <a:xfrm>
            <a:off x="5181600" y="1526671"/>
            <a:ext cx="6245352" cy="1755648"/>
          </a:xfrm>
        </p:spPr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 hasCustomPrompt="1"/>
          </p:nvPr>
        </p:nvSpPr>
        <p:spPr>
          <a:xfrm>
            <a:off x="5181600" y="3700826"/>
            <a:ext cx="6248400" cy="914400"/>
          </a:xfrm>
        </p:spPr>
        <p:txBody>
          <a:bodyPr rtlCol="0"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 hasCustomPrompt="1"/>
          </p:nvPr>
        </p:nvSpPr>
        <p:spPr>
          <a:xfrm>
            <a:off x="5181600" y="4669432"/>
            <a:ext cx="6245352" cy="1755648"/>
          </a:xfrm>
        </p:spPr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8A612F9-192E-4984-BD68-AEC8FE6EF239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42770199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A388E3-C7F0-4017-9638-8197B60E79E0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2043447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CC5BC5-E521-475E-BC4F-A47D754E83BA}" type="datetime1">
              <a:rPr lang="ro-RO" noProof="0" smtClean="0"/>
              <a:t>18.07.2026</a:t>
            </a:fld>
            <a:endParaRPr lang="ro-RO" noProof="0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82390238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rmă liberă 6" title="Formă număr de pagină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4C3FA2D7-29E6-42A3-8ED0-97CF342666BF}" type="datetime1">
              <a:rPr lang="ro-RO" noProof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18.07.2026</a:t>
            </a:fld>
            <a:endParaRPr lang="ro-RO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endParaRPr lang="ro-RO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fld id="{13D2E340-0663-474B-992C-9192B5C45E57}" type="slidenum">
              <a:rPr lang="ro-RO" noProof="0" smtClean="0"/>
              <a:pPr/>
              <a:t>‹#›</a:t>
            </a:fld>
            <a:endParaRPr lang="ro-RO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Conector drept 9" title="Linie de riglă orizontală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6093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9" r:id="rId1"/>
    <p:sldLayoutId id="2147484480" r:id="rId2"/>
    <p:sldLayoutId id="2147484495" r:id="rId3"/>
    <p:sldLayoutId id="2147484490" r:id="rId4"/>
    <p:sldLayoutId id="2147484491" r:id="rId5"/>
    <p:sldLayoutId id="2147484492" r:id="rId6"/>
    <p:sldLayoutId id="2147484493" r:id="rId7"/>
    <p:sldLayoutId id="2147484496" r:id="rId8"/>
    <p:sldLayoutId id="2147484481" r:id="rId9"/>
    <p:sldLayoutId id="2147484498" r:id="rId10"/>
    <p:sldLayoutId id="2147484499" r:id="rId11"/>
    <p:sldLayoutId id="2147484500" r:id="rId12"/>
    <p:sldLayoutId id="2147484482" r:id="rId13"/>
    <p:sldLayoutId id="2147484483" r:id="rId14"/>
    <p:sldLayoutId id="2147484484" r:id="rId15"/>
    <p:sldLayoutId id="2147484485" r:id="rId16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Times New Roman" panose="02020603050405020304" pitchFamily="18" charset="0"/>
          <a:ea typeface="+mj-ea"/>
          <a:cs typeface="Times New Roman" panose="02020603050405020304" pitchFamily="18" charset="0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u 4">
            <a:extLst>
              <a:ext uri="{FF2B5EF4-FFF2-40B4-BE49-F238E27FC236}">
                <a16:creationId xmlns:a16="http://schemas.microsoft.com/office/drawing/2014/main" id="{D7B3C42B-454C-530A-76D1-E432ADB3B7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665" y="981365"/>
            <a:ext cx="4816425" cy="3261590"/>
          </a:xfrm>
        </p:spPr>
        <p:txBody>
          <a:bodyPr/>
          <a:lstStyle/>
          <a:p>
            <a:r>
              <a:rPr lang="ro-RO" sz="1800" b="0" i="0" dirty="0" err="1">
                <a:solidFill>
                  <a:srgbClr val="E59EDC"/>
                </a:solidFill>
                <a:effectLst/>
                <a:latin typeface="Helvetica" pitchFamily="2" charset="0"/>
              </a:rPr>
              <a:t>Nail</a:t>
            </a:r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 Studio By Monica</a:t>
            </a:r>
            <a:endParaRPr lang="ro-RO" sz="1800" dirty="0">
              <a:solidFill>
                <a:srgbClr val="E59EDC"/>
              </a:solidFill>
              <a:effectLst/>
              <a:latin typeface="Helvetica" pitchFamily="2" charset="0"/>
            </a:endParaRPr>
          </a:p>
          <a:p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Enterprise and </a:t>
            </a:r>
            <a:r>
              <a:rPr lang="ro-RO" sz="1800" b="0" i="0" dirty="0" err="1">
                <a:solidFill>
                  <a:srgbClr val="E59EDC"/>
                </a:solidFill>
                <a:effectLst/>
                <a:latin typeface="Helvetica" pitchFamily="2" charset="0"/>
              </a:rPr>
              <a:t>entrepreneurship</a:t>
            </a:r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 (LCLM4006)</a:t>
            </a:r>
            <a:endParaRPr lang="ro-RO" sz="1800" dirty="0">
              <a:solidFill>
                <a:srgbClr val="E59EDC"/>
              </a:solidFill>
              <a:effectLst/>
              <a:latin typeface="Helvetica" pitchFamily="2" charset="0"/>
            </a:endParaRPr>
          </a:p>
          <a:p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Component 2- Individual </a:t>
            </a:r>
            <a:r>
              <a:rPr lang="ro-RO" sz="1800" b="0" i="0" dirty="0" err="1">
                <a:solidFill>
                  <a:srgbClr val="E59EDC"/>
                </a:solidFill>
                <a:effectLst/>
                <a:latin typeface="Helvetica" pitchFamily="2" charset="0"/>
              </a:rPr>
              <a:t>Presentation</a:t>
            </a:r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 Pitch</a:t>
            </a:r>
            <a:endParaRPr lang="ro-RO" sz="1800" dirty="0">
              <a:solidFill>
                <a:srgbClr val="E59EDC"/>
              </a:solidFill>
              <a:effectLst/>
              <a:latin typeface="Helvetica" pitchFamily="2" charset="0"/>
            </a:endParaRPr>
          </a:p>
          <a:p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Student: Nicoleta Monica </a:t>
            </a:r>
            <a:r>
              <a:rPr lang="ro-RO" sz="1800" b="0" i="0" dirty="0" err="1">
                <a:solidFill>
                  <a:srgbClr val="E59EDC"/>
                </a:solidFill>
                <a:effectLst/>
                <a:latin typeface="Helvetica" pitchFamily="2" charset="0"/>
              </a:rPr>
              <a:t>Gamote</a:t>
            </a:r>
            <a:endParaRPr lang="ro-RO" sz="1800" dirty="0">
              <a:solidFill>
                <a:srgbClr val="E59EDC"/>
              </a:solidFill>
              <a:effectLst/>
              <a:latin typeface="Helvetica" pitchFamily="2" charset="0"/>
            </a:endParaRPr>
          </a:p>
          <a:p>
            <a:r>
              <a:rPr lang="ro-RO" sz="1800" b="0" i="0" dirty="0" err="1">
                <a:solidFill>
                  <a:srgbClr val="E59EDC"/>
                </a:solidFill>
                <a:effectLst/>
                <a:latin typeface="Helvetica" pitchFamily="2" charset="0"/>
              </a:rPr>
              <a:t>Lecturer</a:t>
            </a:r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: </a:t>
            </a:r>
            <a:r>
              <a:rPr lang="ro-RO" sz="1800" b="0" i="0" dirty="0" err="1">
                <a:solidFill>
                  <a:srgbClr val="E59EDC"/>
                </a:solidFill>
                <a:effectLst/>
                <a:latin typeface="Helvetica" pitchFamily="2" charset="0"/>
              </a:rPr>
              <a:t>Fouziya</a:t>
            </a:r>
            <a:r>
              <a:rPr lang="ro-RO" sz="1800" b="0" i="0" dirty="0">
                <a:solidFill>
                  <a:srgbClr val="E59EDC"/>
                </a:solidFill>
                <a:effectLst/>
                <a:latin typeface="Helvetica" pitchFamily="2" charset="0"/>
              </a:rPr>
              <a:t> </a:t>
            </a:r>
            <a:r>
              <a:rPr lang="ro-RO" sz="1800" b="0" i="0" dirty="0" err="1">
                <a:solidFill>
                  <a:srgbClr val="E59EDC"/>
                </a:solidFill>
                <a:effectLst/>
                <a:latin typeface="Helvetica" pitchFamily="2" charset="0"/>
              </a:rPr>
              <a:t>Farheen</a:t>
            </a:r>
            <a:endParaRPr lang="ro-RO" sz="1800" dirty="0">
              <a:solidFill>
                <a:srgbClr val="E59EDC"/>
              </a:solidFill>
              <a:effectLst/>
              <a:latin typeface="Helvetica" pitchFamily="2" charset="0"/>
            </a:endParaRPr>
          </a:p>
        </p:txBody>
      </p:sp>
      <p:sp>
        <p:nvSpPr>
          <p:cNvPr id="9" name="Titlu 8">
            <a:extLst>
              <a:ext uri="{FF2B5EF4-FFF2-40B4-BE49-F238E27FC236}">
                <a16:creationId xmlns:a16="http://schemas.microsoft.com/office/drawing/2014/main" id="{EAB8D6D3-7EB3-5972-4975-D6F5F0459C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b="1" u="sng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Nail</a:t>
            </a:r>
            <a:r>
              <a:rPr lang="ro-RO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studio By Monica</a:t>
            </a:r>
          </a:p>
        </p:txBody>
      </p:sp>
    </p:spTree>
    <p:extLst>
      <p:ext uri="{BB962C8B-B14F-4D97-AF65-F5344CB8AC3E}">
        <p14:creationId xmlns:p14="http://schemas.microsoft.com/office/powerpoint/2010/main" val="1193886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număr diapozitiv 2">
            <a:extLst>
              <a:ext uri="{FF2B5EF4-FFF2-40B4-BE49-F238E27FC236}">
                <a16:creationId xmlns:a16="http://schemas.microsoft.com/office/drawing/2014/main" id="{FC9047CD-1956-7146-971D-D05A280AC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smtClean="0"/>
              <a:t>2</a:t>
            </a:fld>
            <a:endParaRPr lang="ro-RO"/>
          </a:p>
        </p:txBody>
      </p:sp>
      <p:sp>
        <p:nvSpPr>
          <p:cNvPr id="22" name="Substituent text 21">
            <a:extLst>
              <a:ext uri="{FF2B5EF4-FFF2-40B4-BE49-F238E27FC236}">
                <a16:creationId xmlns:a16="http://schemas.microsoft.com/office/drawing/2014/main" id="{ADB68C1C-48A6-4CB6-AEB1-1B5B9EB9AA30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1363325" y="2324100"/>
            <a:ext cx="828675" cy="828675"/>
          </a:xfrm>
        </p:spPr>
        <p:txBody>
          <a:bodyPr rtlCol="0"/>
          <a:lstStyle/>
          <a:p>
            <a:pPr rtl="0"/>
            <a:r>
              <a:rPr lang="ro-RO"/>
              <a:t>1</a:t>
            </a:r>
          </a:p>
        </p:txBody>
      </p:sp>
      <p:sp>
        <p:nvSpPr>
          <p:cNvPr id="9" name="CasetăText 8">
            <a:extLst>
              <a:ext uri="{FF2B5EF4-FFF2-40B4-BE49-F238E27FC236}">
                <a16:creationId xmlns:a16="http://schemas.microsoft.com/office/drawing/2014/main" id="{7BC22ECB-595A-78F7-36E8-4319537F6196}"/>
              </a:ext>
            </a:extLst>
          </p:cNvPr>
          <p:cNvSpPr txBox="1"/>
          <p:nvPr/>
        </p:nvSpPr>
        <p:spPr>
          <a:xfrm>
            <a:off x="3036455" y="1028343"/>
            <a:ext cx="6119090" cy="480131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-Business idea-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BIAB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PROFESIONAL NAIL SERVICE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NAIL ART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PEDICURES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FRIENDLY CUSTOMERS SERVICE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-USP(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Unique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Selling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points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)-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HIGH QUALITY PRODUCTS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MODERN NAIL DESIGN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PERSONALISED SERVICE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AFFORDABLE PRICES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FLEXIBLE APPOINTMENTS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-Legal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Structure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-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•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</a:rPr>
              <a:t> 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Sole trader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-Management-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Owner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and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nail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technician: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Nicoleta Monica Gam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118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număr diapozitiv 2">
            <a:extLst>
              <a:ext uri="{FF2B5EF4-FFF2-40B4-BE49-F238E27FC236}">
                <a16:creationId xmlns:a16="http://schemas.microsoft.com/office/drawing/2014/main" id="{EB761CE6-695A-0941-954E-A6BD7E163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smtClean="0"/>
              <a:t>3</a:t>
            </a:fld>
            <a:endParaRPr lang="ro-RO" dirty="0"/>
          </a:p>
        </p:txBody>
      </p:sp>
      <p:sp>
        <p:nvSpPr>
          <p:cNvPr id="11" name="CasetăText 10">
            <a:extLst>
              <a:ext uri="{FF2B5EF4-FFF2-40B4-BE49-F238E27FC236}">
                <a16:creationId xmlns:a16="http://schemas.microsoft.com/office/drawing/2014/main" id="{74D8F708-C8BB-F996-35A9-DB29A1A59F7A}"/>
              </a:ext>
            </a:extLst>
          </p:cNvPr>
          <p:cNvSpPr txBox="1"/>
          <p:nvPr/>
        </p:nvSpPr>
        <p:spPr>
          <a:xfrm>
            <a:off x="2184978" y="1985885"/>
            <a:ext cx="6119090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ro-RO" sz="40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Pastel Analysis</a:t>
            </a:r>
            <a:endParaRPr lang="ro-RO" sz="40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Political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Small business in UK must follow tax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regulations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and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health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safety rules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Economic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People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continue to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spend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money on beauty services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although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inflation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can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affect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spending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Social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Beauty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treatments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are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becoming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increasingly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popular,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especially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</a:t>
            </a:r>
            <a:r>
              <a:rPr lang="ro-RO" sz="1800" i="0" dirty="0" err="1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through</a:t>
            </a: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 social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i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Helvetica" pitchFamily="2" charset="0"/>
              </a:rPr>
              <a:t>media</a:t>
            </a:r>
            <a:endParaRPr lang="ro-RO" sz="180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75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 6" descr="Pictograma Cursor de mouse">
            <a:extLst>
              <a:ext uri="{FF2B5EF4-FFF2-40B4-BE49-F238E27FC236}">
                <a16:creationId xmlns:a16="http://schemas.microsoft.com/office/drawing/2014/main" id="{643E3450-B92D-4704-A017-74EA9B0F2E75}"/>
              </a:ext>
            </a:extLst>
          </p:cNvPr>
          <p:cNvGrpSpPr/>
          <p:nvPr/>
        </p:nvGrpSpPr>
        <p:grpSpPr>
          <a:xfrm>
            <a:off x="5540966" y="4546218"/>
            <a:ext cx="209957" cy="209957"/>
            <a:chOff x="5540351" y="4504508"/>
            <a:chExt cx="254048" cy="254048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059F3F1F-6FF1-4907-A469-28B65C79B6AC}"/>
                </a:ext>
              </a:extLst>
            </p:cNvPr>
            <p:cNvSpPr/>
            <p:nvPr/>
          </p:nvSpPr>
          <p:spPr>
            <a:xfrm>
              <a:off x="5540351" y="4504508"/>
              <a:ext cx="254048" cy="25404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ro-RO"/>
            </a:p>
          </p:txBody>
        </p:sp>
        <p:pic>
          <p:nvPicPr>
            <p:cNvPr id="5" name="Element grafic 4" descr="Pictograma Cursor de mouse">
              <a:extLst>
                <a:ext uri="{FF2B5EF4-FFF2-40B4-BE49-F238E27FC236}">
                  <a16:creationId xmlns:a16="http://schemas.microsoft.com/office/drawing/2014/main" id="{36C1DCFE-C1BD-476B-84D7-4F971B2B60EC}"/>
                </a:ext>
              </a:extLst>
            </p:cNvPr>
            <p:cNvPicPr>
              <a:picLocks noChangeAspect="1"/>
            </p:cNvPicPr>
            <p:nvPr/>
          </p:nvPicPr>
          <p:blipFill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93129" y="4557286"/>
              <a:ext cx="148493" cy="148493"/>
            </a:xfrm>
            <a:prstGeom prst="rect">
              <a:avLst/>
            </a:prstGeom>
          </p:spPr>
        </p:pic>
      </p:grp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D0C282D6-6FE9-264F-8985-EBC964197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smtClean="0"/>
              <a:t>4</a:t>
            </a:fld>
            <a:endParaRPr lang="ro-RO"/>
          </a:p>
        </p:txBody>
      </p:sp>
      <p:sp>
        <p:nvSpPr>
          <p:cNvPr id="11" name="Substituent conținut 10">
            <a:extLst>
              <a:ext uri="{FF2B5EF4-FFF2-40B4-BE49-F238E27FC236}">
                <a16:creationId xmlns:a16="http://schemas.microsoft.com/office/drawing/2014/main" id="{572409DD-AF65-7E99-5CCE-78A615B14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/>
          <a:lstStyle/>
          <a:p>
            <a:pPr algn="ctr"/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Funding Requirements</a:t>
            </a:r>
            <a:endParaRPr lang="ro-RO" sz="1800" u="sng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Helvetica" pitchFamily="2" charset="0"/>
            </a:endParaRPr>
          </a:p>
          <a:p>
            <a:pPr algn="ctr"/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1.</a:t>
            </a:r>
            <a:r>
              <a:rPr lang="ro-RO" sz="1800" b="0" i="1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-ItalicMT"/>
              </a:rPr>
              <a:t> </a:t>
            </a:r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Total funding required- £5,000</a:t>
            </a:r>
            <a:endParaRPr lang="ro-RO" sz="1800" u="sng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Helvetica" pitchFamily="2" charset="0"/>
            </a:endParaRPr>
          </a:p>
          <a:p>
            <a:pPr algn="ctr"/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2.</a:t>
            </a:r>
            <a:r>
              <a:rPr lang="ro-RO" sz="1800" b="0" i="1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-ItalicMT"/>
              </a:rPr>
              <a:t> </a:t>
            </a:r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Equipment-£1,500</a:t>
            </a:r>
            <a:endParaRPr lang="ro-RO" sz="1800" u="sng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Helvetica" pitchFamily="2" charset="0"/>
            </a:endParaRPr>
          </a:p>
          <a:p>
            <a:pPr algn="ctr"/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3.</a:t>
            </a:r>
            <a:r>
              <a:rPr lang="ro-RO" sz="1800" b="0" i="1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-ItalicMT"/>
              </a:rPr>
              <a:t> </a:t>
            </a:r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Furniture-£1,000</a:t>
            </a:r>
            <a:endParaRPr lang="ro-RO" sz="1800" u="sng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Helvetica" pitchFamily="2" charset="0"/>
            </a:endParaRPr>
          </a:p>
          <a:p>
            <a:pPr algn="ctr"/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4.</a:t>
            </a:r>
            <a:r>
              <a:rPr lang="ro-RO" sz="1800" b="0" i="1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-ItalicMT"/>
              </a:rPr>
              <a:t> </a:t>
            </a:r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Products-£1,000</a:t>
            </a:r>
            <a:endParaRPr lang="ro-RO" sz="1800" u="sng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Helvetica" pitchFamily="2" charset="0"/>
            </a:endParaRPr>
          </a:p>
          <a:p>
            <a:pPr algn="ctr"/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5.</a:t>
            </a:r>
            <a:r>
              <a:rPr lang="ro-RO" sz="1800" b="0" i="1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-ItalicMT"/>
              </a:rPr>
              <a:t> </a:t>
            </a:r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Marketing-£500</a:t>
            </a:r>
            <a:endParaRPr lang="ro-RO" sz="1800" u="sng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Helvetica" pitchFamily="2" charset="0"/>
            </a:endParaRPr>
          </a:p>
          <a:p>
            <a:pPr algn="ctr"/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6.</a:t>
            </a:r>
            <a:r>
              <a:rPr lang="ro-RO" sz="1800" b="0" i="1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Arial-ItalicMT"/>
              </a:rPr>
              <a:t> </a:t>
            </a:r>
            <a:r>
              <a:rPr lang="ro-RO" sz="1800" b="0" i="0" u="sng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Helvetica" pitchFamily="2" charset="0"/>
              </a:rPr>
              <a:t>Emergency fund-£1,00pre</a:t>
            </a:r>
            <a:endParaRPr lang="ro-RO" sz="1800" u="sng">
              <a:solidFill>
                <a:schemeClr val="accent5">
                  <a:lumMod val="40000"/>
                  <a:lumOff val="60000"/>
                </a:schemeClr>
              </a:solidFill>
              <a:effectLst/>
              <a:latin typeface="Helvetica" pitchFamily="2" charset="0"/>
            </a:endParaRPr>
          </a:p>
        </p:txBody>
      </p:sp>
      <p:pic>
        <p:nvPicPr>
          <p:cNvPr id="12" name="Imagine 11">
            <a:extLst>
              <a:ext uri="{FF2B5EF4-FFF2-40B4-BE49-F238E27FC236}">
                <a16:creationId xmlns:a16="http://schemas.microsoft.com/office/drawing/2014/main" id="{784581F5-2645-76D1-70C3-F6926CF63F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3" y="346365"/>
            <a:ext cx="4827587" cy="587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379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C7C944DD-F200-6B48-8A79-099A08992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smtClean="0"/>
              <a:t>5</a:t>
            </a:fld>
            <a:endParaRPr lang="ro-RO"/>
          </a:p>
        </p:txBody>
      </p:sp>
      <p:sp>
        <p:nvSpPr>
          <p:cNvPr id="13" name="CasetăText 12">
            <a:extLst>
              <a:ext uri="{FF2B5EF4-FFF2-40B4-BE49-F238E27FC236}">
                <a16:creationId xmlns:a16="http://schemas.microsoft.com/office/drawing/2014/main" id="{42CA9A67-688B-8483-C14F-982D7FA98CA5}"/>
              </a:ext>
            </a:extLst>
          </p:cNvPr>
          <p:cNvSpPr txBox="1"/>
          <p:nvPr/>
        </p:nvSpPr>
        <p:spPr>
          <a:xfrm>
            <a:off x="3043671" y="2613392"/>
            <a:ext cx="610465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ro-RO" sz="2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Financial Forecast</a:t>
            </a:r>
            <a:endParaRPr lang="ro-RO" sz="28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Average clients per day—&gt; 5 clients</a:t>
            </a:r>
            <a:endParaRPr lang="ro-RO" sz="18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Average service—&gt;£45</a:t>
            </a:r>
            <a:endParaRPr lang="ro-RO" sz="18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Daily Income—&gt;£225</a:t>
            </a:r>
            <a:endParaRPr lang="ro-RO" sz="1800" dirty="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marL="0" marR="0">
              <a:buNone/>
            </a:pPr>
            <a:r>
              <a:rPr lang="ro-RO" sz="1800" b="0" i="0" dirty="0" err="1">
                <a:solidFill>
                  <a:srgbClr val="000000"/>
                </a:solidFill>
                <a:effectLst/>
                <a:latin typeface="Helvetica" pitchFamily="2" charset="0"/>
              </a:rPr>
              <a:t>Monthly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 income-&gt;£4,500-£5,000</a:t>
            </a:r>
            <a:endParaRPr lang="ro-RO" sz="1800" dirty="0">
              <a:solidFill>
                <a:srgbClr val="000000"/>
              </a:solidFill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474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C8D30775-E195-4C4C-93B0-0261753A37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3D2E340-0663-474B-992C-9192B5C45E57}" type="slidenum">
              <a:rPr lang="ro-RO" smtClean="0"/>
              <a:t>6</a:t>
            </a:fld>
            <a:endParaRPr lang="ro-RO"/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748486A6-5815-BDF0-A188-D58011C4B90D}"/>
              </a:ext>
            </a:extLst>
          </p:cNvPr>
          <p:cNvSpPr txBox="1"/>
          <p:nvPr/>
        </p:nvSpPr>
        <p:spPr>
          <a:xfrm>
            <a:off x="1429039" y="276588"/>
            <a:ext cx="435626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ro-RO" sz="4400" b="1" i="0" dirty="0">
                <a:solidFill>
                  <a:srgbClr val="000000"/>
                </a:solidFill>
                <a:effectLst/>
                <a:latin typeface="TimesNewRomanPS-BoldMT"/>
              </a:rPr>
              <a:t>– Why My Business Will </a:t>
            </a:r>
            <a:r>
              <a:rPr lang="ro-RO" sz="4400" b="1" i="0" dirty="0" err="1">
                <a:solidFill>
                  <a:srgbClr val="000000"/>
                </a:solidFill>
                <a:effectLst/>
                <a:latin typeface="TimesNewRomanPS-BoldMT"/>
              </a:rPr>
              <a:t>Succeed</a:t>
            </a:r>
            <a:endParaRPr lang="ro-RO" sz="44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✔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Professional service</a:t>
            </a:r>
            <a:endParaRPr lang="ro-RO" sz="18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✔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ro-RO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Excellent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customer </a:t>
            </a:r>
            <a:r>
              <a:rPr lang="ro-RO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experience</a:t>
            </a:r>
            <a:endParaRPr lang="ro-RO" sz="18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✔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High-quality products</a:t>
            </a:r>
            <a:endParaRPr lang="ro-RO" sz="18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✔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Competitive </a:t>
            </a:r>
            <a:r>
              <a:rPr lang="ro-RO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prices</a:t>
            </a:r>
            <a:endParaRPr lang="ro-RO" sz="18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✔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ro-RO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Strong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social media </a:t>
            </a:r>
            <a:r>
              <a:rPr lang="ro-RO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presence</a:t>
            </a:r>
            <a:endParaRPr lang="ro-RO" sz="18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marR="0">
              <a:buNone/>
            </a:pPr>
            <a:r>
              <a:rPr lang="ro-RO" sz="1800" b="0" i="0" dirty="0">
                <a:solidFill>
                  <a:srgbClr val="000000"/>
                </a:solidFill>
                <a:effectLst/>
                <a:latin typeface="Helvetica" pitchFamily="2" charset="0"/>
              </a:rPr>
              <a:t>✔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Flexible </a:t>
            </a:r>
            <a:r>
              <a:rPr lang="ro-RO" sz="1800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appointment</a:t>
            </a:r>
            <a:r>
              <a:rPr lang="ro-RO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times</a:t>
            </a:r>
            <a:endParaRPr lang="ro-RO" sz="180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  <p:pic>
        <p:nvPicPr>
          <p:cNvPr id="9" name="Imagine 8">
            <a:extLst>
              <a:ext uri="{FF2B5EF4-FFF2-40B4-BE49-F238E27FC236}">
                <a16:creationId xmlns:a16="http://schemas.microsoft.com/office/drawing/2014/main" id="{EACC7499-4155-D96B-5B41-030EB6091F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0933" y="-94266"/>
            <a:ext cx="6050203" cy="606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theme1.xml><?xml version="1.0" encoding="utf-8"?>
<a:theme xmlns:a="http://schemas.openxmlformats.org/drawingml/2006/main" name="Titluri de presă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1208986_TF45175639_Win32" id="{7FC547C2-DD1F-4FDB-8921-2412974D3191}" vid="{39528E8A-07C9-4B7E-B3E6-43EBA3A25779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311</Words>
  <Application>Microsoft Office PowerPoint</Application>
  <PresentationFormat>Ecran lat</PresentationFormat>
  <Paragraphs>63</Paragraphs>
  <Slides>6</Slides>
  <Notes>6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6</vt:i4>
      </vt:variant>
    </vt:vector>
  </HeadingPairs>
  <TitlesOfParts>
    <vt:vector size="7" baseType="lpstr">
      <vt:lpstr>Titluri de presă</vt:lpstr>
      <vt:lpstr>Nail studio By Monica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Nail studio By Monica</dc:title>
  <dc:creator>Nicoleta Monica Gamote (2506995)</dc:creator>
  <cp:lastModifiedBy>Nicoleta Monica Gamote (2506995)</cp:lastModifiedBy>
  <cp:revision>1</cp:revision>
  <dcterms:created xsi:type="dcterms:W3CDTF">2026-07-18T14:52:32Z</dcterms:created>
  <dcterms:modified xsi:type="dcterms:W3CDTF">2026-07-18T20:19:38Z</dcterms:modified>
</cp:coreProperties>
</file>