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00C8F2-A72B-43AC-A78A-2455F60654A8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1A242-8182-4619-B6C4-B99065EC1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35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1A242-8182-4619-B6C4-B99065EC11D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295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Martha attends to the housework whilst Mary sits at the feet of Jesus.</a:t>
            </a:r>
          </a:p>
          <a:p>
            <a:r>
              <a:rPr lang="en-GB" dirty="0"/>
              <a:t>Martha demands from the Lord that he tell her sister Mary to assist with the housework.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1A242-8182-4619-B6C4-B99065EC11D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78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‘Christ in the House of Martha and Mary’, Jan  Vermeer van Delft, 1654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1A242-8182-4619-B6C4-B99065EC11D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0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1A242-8182-4619-B6C4-B99065EC11D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998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725EE-84F6-4164-BA59-A5371FFD0A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E7EBA-1820-4BD6-8E1A-D0D645477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6A1EE-A307-4133-B63F-6AC9AB138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ECD34-B288-42BE-9338-D39429D4D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13D03-70B2-49CB-B9C3-2795E209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459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8AA8-0BEF-4D54-B821-0C39E0383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4FC68-41A2-4467-967F-7B2686A8B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5C22C-92C2-42FF-B8F4-F3E1D9F89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1AB3C-D5A1-4954-8ADC-A60CA4A14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0AD82-94A3-403E-9DEA-61FAD121D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63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C7B5-4A55-40A6-BD98-8BE33EE7A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CE6F6C-6D55-45DE-859C-016C95C25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68BF2-9FD2-4329-8995-EBA3BC12E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239B0-E202-42AB-82E5-E86720957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C654D-02D1-4001-AF04-AE5E1DC3E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66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7EF1E-80D6-429B-89EC-B20FA2D7C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DCFF3-1193-4A4C-9562-3743C99C5D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A6375-F5B7-45DA-A2DE-E5EF31D25B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1F1BF7-5051-402C-B9EF-F0006C5C0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E8982A-000A-4FA8-BF83-38770FEA0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CD0E4-7F75-4B89-B57E-FC37811E7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381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C5163-6030-4137-8488-BFF8F006B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F1893-8E42-4253-9C6F-35C93315E8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96CE5-DDD0-46D5-BEDF-CB0D85812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9D12DF-E87E-4E2F-B0E2-81CA0D9086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FEAD81-F997-4A6D-90AE-44E9956A76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27B4E-C71F-4022-9113-981BEE1CB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E740D9-4CA8-48F9-B007-2718A4897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6D924A-08E9-44BC-9F7C-A3A3D41D9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1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CD864-B2BC-47AE-9EA8-B87A8876C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BC14A-DB5E-4EE3-88F5-EEECE7CF9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06FCC7-B975-41EF-8A2A-71771898D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5E2DFD-2FAC-425C-B5DD-62D13AA23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327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8E91D6-1734-4965-B4F9-0EB3551DD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DDB39C-0B21-499E-94FC-98A4E70DA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1F426-9AAB-4D1E-AE46-7AD2611A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446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F2683-40DF-462B-B981-5C26B4832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A08E7-6E19-4410-9F6E-884917A64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3196A1-BA36-4478-A267-B5C9B1D332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7DADF-9973-44B1-BE9A-A18F8D48A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2E9E1-18C3-4B56-9084-5FC747FC9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3D7DF-B8A7-4AE2-980A-2905A2372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875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0132B-4580-4546-956D-DAF11A22B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0B1449-DE7F-4D1E-BA1A-EACFDD9FD1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3B3A01-6732-475B-9E1C-CC1829EDB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D1663-52D5-4A2E-888B-11C580B71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83FAE-5940-47B3-92EC-6AE7DE3E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2356AF-25DB-4C99-BA0B-6BAC95601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4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1281F-0222-4128-BB58-DE521EE98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07E086-CDF9-41B1-B3E2-AA29828D49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29885-7866-4044-BDD9-662F5A96F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E2155-D66D-4F63-BD14-F6BB2D934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DD6BD-5680-4958-B0E5-49010EB0F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841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36A326-70A9-4790-8F66-C6C3BB2D06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ED9F6E-C611-43C3-A701-F2FE42937C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2404E-B72D-4DC4-BA4B-FF2BE5D8F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D1E17-2B26-471C-8C41-515563CC8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6DD84-B44D-4FA0-9106-0B491A5DB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3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A31598-4554-4072-8566-5CAC51AFD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151F29-8584-4481-B720-424B84034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56D53-66A3-4B16-8553-AC98A3F4D4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D7311-7BC1-431B-A97E-51BA93F80996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4270A-2AF2-42E4-AFC5-0CEDCBEE97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C5634-D835-4F08-8BCD-AE0DDF613D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A9F74-5C3B-4A1C-91F7-F95F745F3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835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blestudy.org/question/woman-washing-jesus-feet-and-its-meaning.html" TargetMode="External"/><Relationship Id="rId2" Type="http://schemas.openxmlformats.org/officeDocument/2006/relationships/hyperlink" Target="http://www.womeninthebible.net/women-bible-old-new-testaments/martha-ma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eb-a-ebscohost-com.ezproxy.uwtsd.ac.uk/ehost/pdfviewer/pdfviewer?vid=1&amp;sid=7d9c90b2-244a-479e-9bb9-0d32cdb988df%40sessionmgr4009" TargetMode="External"/><Relationship Id="rId4" Type="http://schemas.openxmlformats.org/officeDocument/2006/relationships/hyperlink" Target="https://www.bibleodyssey.org/en/people/main-articles/mary-and-marth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F284F-0AB6-4AA2-ABE6-AF6D93564F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Mary and Martha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CE0CA-DDC3-4C78-B0FC-3D1814EDF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800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4FB5-CF94-410C-8690-CC1274AF1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Mary and Martha in the Gospels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3E00B-8FC5-4CAB-82AD-EC659AB13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Mary and Martha’s prominent stories are mentioned in the Gospels Luke (10:38-42) and John (11:1-12).</a:t>
            </a:r>
          </a:p>
          <a:p>
            <a:endParaRPr lang="en-GB" dirty="0"/>
          </a:p>
          <a:p>
            <a:r>
              <a:rPr lang="en-GB" dirty="0"/>
              <a:t>Gospel of Luke – Portrays Jesus visiting the home of Mary and Martha</a:t>
            </a:r>
          </a:p>
          <a:p>
            <a:r>
              <a:rPr lang="en-GB" dirty="0"/>
              <a:t>Martha – Attending to housework and guests; “Martha welcomed him into her home” (Luke 10:38).</a:t>
            </a:r>
          </a:p>
          <a:p>
            <a:r>
              <a:rPr lang="en-GB" dirty="0"/>
              <a:t>Mary – Sat at the feet of Jesus. “She had a sister named Mary who sat at the Lord’s feet” (Luke 10:39).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604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44715-BC61-4011-8586-7312FEEAD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Martha in the Gospel of Luke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54C3E-849F-4393-8932-D775049B6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8282"/>
            <a:ext cx="10515600" cy="4351338"/>
          </a:xfrm>
        </p:spPr>
        <p:txBody>
          <a:bodyPr/>
          <a:lstStyle/>
          <a:p>
            <a:r>
              <a:rPr lang="en-GB" dirty="0"/>
              <a:t>Martha is attending to housework. </a:t>
            </a:r>
          </a:p>
          <a:p>
            <a:r>
              <a:rPr lang="en-GB" dirty="0"/>
              <a:t>While Mary sits at Jesus’ feet.</a:t>
            </a:r>
          </a:p>
          <a:p>
            <a:r>
              <a:rPr lang="en-GB" dirty="0"/>
              <a:t>Martha ask Jesus to tell Mary to help her.</a:t>
            </a:r>
          </a:p>
          <a:p>
            <a:endParaRPr lang="en-GB" dirty="0"/>
          </a:p>
          <a:p>
            <a:r>
              <a:rPr lang="en-GB" dirty="0"/>
              <a:t>Martha demands Jesus to tell Mary to assist in the housework – “Lord, do you not care that my sister has left me to do all the work by myself? Tell her then to help me” (Luke 10:40).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876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557E0-FFF8-4F0E-933B-E7BA1A6F7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Mary in the Gospel of Luke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38404-AA84-47A1-8F38-9AFD35F52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Whilst Martha attended to the housework, Mary sat at the feet of Jesus and listened.</a:t>
            </a:r>
          </a:p>
          <a:p>
            <a:endParaRPr lang="en-GB" dirty="0"/>
          </a:p>
          <a:p>
            <a:r>
              <a:rPr lang="en-GB" dirty="0"/>
              <a:t>Mary “sat and listened” this was the usual position that disciples took when listening to their teacher, which was usually male.</a:t>
            </a:r>
          </a:p>
          <a:p>
            <a:endParaRPr lang="en-GB" dirty="0"/>
          </a:p>
          <a:p>
            <a:r>
              <a:rPr lang="en-GB" dirty="0"/>
              <a:t>“Mary has chosen the better part, which will not be taken away from her” (Luke 10:42)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92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EA96D-E024-49B8-81CF-9DE0B8304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Mary and Martha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3C1192-552C-4199-A041-4C1905BB2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92892" y="1690688"/>
            <a:ext cx="841236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674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14857-840D-40C5-A665-B4B6E778A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Mary and Martha in Luke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ED7A8-A609-4C5E-8723-00357745E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515600" cy="4351338"/>
          </a:xfrm>
        </p:spPr>
        <p:txBody>
          <a:bodyPr/>
          <a:lstStyle/>
          <a:p>
            <a:r>
              <a:rPr lang="en-GB" dirty="0"/>
              <a:t>Both had personalities that complemented one another.</a:t>
            </a:r>
          </a:p>
          <a:p>
            <a:endParaRPr lang="en-GB" dirty="0"/>
          </a:p>
          <a:p>
            <a:r>
              <a:rPr lang="en-GB" dirty="0"/>
              <a:t>Martha wanted Mary to act in a traditional role of women</a:t>
            </a:r>
          </a:p>
          <a:p>
            <a:endParaRPr lang="en-GB" dirty="0"/>
          </a:p>
          <a:p>
            <a:r>
              <a:rPr lang="en-GB" dirty="0"/>
              <a:t>Jesus ignores the traditional role by allowing Mary to listen.</a:t>
            </a:r>
          </a:p>
          <a:p>
            <a:endParaRPr lang="en-GB" dirty="0"/>
          </a:p>
          <a:p>
            <a:r>
              <a:rPr lang="en-GB" dirty="0"/>
              <a:t>While both aspects of Mary and Martha’s personalities are important listening to his word is more important.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612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D0162-E3CF-462D-AD52-607FE494D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Mary and Martha in the Gospel of John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A98D8-9CC8-450B-8653-DB754D2CF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Focuses on their brother Lazarus.</a:t>
            </a:r>
          </a:p>
          <a:p>
            <a:endParaRPr lang="en-GB" dirty="0"/>
          </a:p>
          <a:p>
            <a:r>
              <a:rPr lang="en-GB" dirty="0"/>
              <a:t>Martha refers to Jesus as the Messiah and Son of God</a:t>
            </a:r>
          </a:p>
          <a:p>
            <a:endParaRPr lang="en-GB" dirty="0"/>
          </a:p>
          <a:p>
            <a:r>
              <a:rPr lang="en-GB" dirty="0"/>
              <a:t>Martha demonstrates her faith – “But even now I know that God will give you whatever you ask of him.” (John 11:22). Also by preparing a meal for Jesus</a:t>
            </a:r>
          </a:p>
          <a:p>
            <a:endParaRPr lang="en-GB" dirty="0"/>
          </a:p>
          <a:p>
            <a:r>
              <a:rPr lang="en-GB" dirty="0"/>
              <a:t>Mary demonstrates her faith by anointing Jesus’ feet with Nard – Anointing of feet had religious significance. (John 12:3)</a:t>
            </a:r>
          </a:p>
          <a:p>
            <a:endParaRPr lang="en-GB" dirty="0"/>
          </a:p>
          <a:p>
            <a:r>
              <a:rPr lang="en-GB" dirty="0"/>
              <a:t>Women in John’s Gospel were allowed to partake in religious activity </a:t>
            </a:r>
          </a:p>
        </p:txBody>
      </p:sp>
    </p:spTree>
    <p:extLst>
      <p:ext uri="{BB962C8B-B14F-4D97-AF65-F5344CB8AC3E}">
        <p14:creationId xmlns:p14="http://schemas.microsoft.com/office/powerpoint/2010/main" val="2728451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5E878-7C75-43CB-AB28-DC8DA4978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BADE-C57A-432A-A003-233D3F678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 www.womeninthebible.net/women-bible-old-new-testaments/martha-mary/</a:t>
            </a:r>
            <a:r>
              <a:rPr lang="en-GB" dirty="0"/>
              <a:t> Martha and Mary – Gospel Women.</a:t>
            </a:r>
          </a:p>
          <a:p>
            <a:r>
              <a:rPr lang="en-GB" dirty="0">
                <a:hlinkClick r:id="rId3"/>
              </a:rPr>
              <a:t>http://www.biblestudy.org/question/woman-washing-jesus-feet-and-its-meaning.html</a:t>
            </a:r>
            <a:r>
              <a:rPr lang="en-GB" dirty="0"/>
              <a:t> What is the meaning of Mary washing the feet of Jesus?</a:t>
            </a:r>
          </a:p>
          <a:p>
            <a:r>
              <a:rPr lang="en-GB" dirty="0">
                <a:hlinkClick r:id="rId4"/>
              </a:rPr>
              <a:t>https://www.bibleodyssey.org/en/people/main-articles/mary-and-martha</a:t>
            </a:r>
            <a:r>
              <a:rPr lang="en-GB" dirty="0"/>
              <a:t> - Mary and Martha</a:t>
            </a:r>
          </a:p>
          <a:p>
            <a:r>
              <a:rPr lang="en-GB" dirty="0">
                <a:hlinkClick r:id="rId5"/>
              </a:rPr>
              <a:t>https://web-a-ebscohost-com.ezproxy.uwtsd.ac.uk/ehost/pdfviewer/pdfviewer?vid=1&amp;sid=7d9c90b2-244a-479e-9bb9-0d32cdb988df%40sessionmgr4009</a:t>
            </a:r>
            <a:r>
              <a:rPr lang="en-GB" dirty="0"/>
              <a:t> Mary and Martha: Models of Leadership in John 11</a:t>
            </a:r>
          </a:p>
        </p:txBody>
      </p:sp>
    </p:spTree>
    <p:extLst>
      <p:ext uri="{BB962C8B-B14F-4D97-AF65-F5344CB8AC3E}">
        <p14:creationId xmlns:p14="http://schemas.microsoft.com/office/powerpoint/2010/main" val="3500836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530</Words>
  <Application>Microsoft Office PowerPoint</Application>
  <PresentationFormat>Widescreen</PresentationFormat>
  <Paragraphs>51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Mary and Martha </vt:lpstr>
      <vt:lpstr>Mary and Martha in the Gospels</vt:lpstr>
      <vt:lpstr>Martha in the Gospel of Luke </vt:lpstr>
      <vt:lpstr>Mary in the Gospel of Luke</vt:lpstr>
      <vt:lpstr>Mary and Martha</vt:lpstr>
      <vt:lpstr>Mary and Martha in Luke</vt:lpstr>
      <vt:lpstr>Mary and Martha in the Gospel of John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Mary and Martha</dc:title>
  <dc:creator>Owner</dc:creator>
  <cp:lastModifiedBy>Owner</cp:lastModifiedBy>
  <cp:revision>22</cp:revision>
  <dcterms:created xsi:type="dcterms:W3CDTF">2018-05-04T00:07:10Z</dcterms:created>
  <dcterms:modified xsi:type="dcterms:W3CDTF">2018-05-04T05:18:00Z</dcterms:modified>
</cp:coreProperties>
</file>