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handoutMasterIdLst>
    <p:handoutMasterId r:id="rId3"/>
  </p:handoutMasterIdLst>
  <p:sldIdLst>
    <p:sldId id="281" r:id="rId2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1686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handoutMaster" Target="handoutMasters/handout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14015" cy="488712"/>
          </a:xfrm>
          <a:prstGeom prst="rect">
            <a:avLst/>
          </a:prstGeom>
        </p:spPr>
        <p:txBody>
          <a:bodyPr vert="horz" lIns="90195" tIns="45097" rIns="90195" bIns="45097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0195" tIns="45097" rIns="90195" bIns="45097" rtlCol="0"/>
          <a:lstStyle>
            <a:lvl1pPr algn="r">
              <a:defRPr sz="1200"/>
            </a:lvl1pPr>
          </a:lstStyle>
          <a:p>
            <a:fld id="{32725E99-A7E8-4910-834C-6062547A2A60}" type="datetimeFigureOut">
              <a:rPr lang="en-GB" smtClean="0"/>
              <a:pPr/>
              <a:t>22/06/2018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83829"/>
            <a:ext cx="2914015" cy="488712"/>
          </a:xfrm>
          <a:prstGeom prst="rect">
            <a:avLst/>
          </a:prstGeom>
        </p:spPr>
        <p:txBody>
          <a:bodyPr vert="horz" lIns="90195" tIns="45097" rIns="90195" bIns="45097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09079" y="9283829"/>
            <a:ext cx="2914015" cy="488712"/>
          </a:xfrm>
          <a:prstGeom prst="rect">
            <a:avLst/>
          </a:prstGeom>
        </p:spPr>
        <p:txBody>
          <a:bodyPr vert="horz" lIns="90195" tIns="45097" rIns="90195" bIns="45097" rtlCol="0" anchor="b"/>
          <a:lstStyle>
            <a:lvl1pPr algn="r">
              <a:defRPr sz="1200"/>
            </a:lvl1pPr>
          </a:lstStyle>
          <a:p>
            <a:fld id="{CB09944E-A1D7-448B-8D7C-C9419BE7656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0882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9E690CF0-672F-45AF-B9CA-66A8ACCD74AE}" type="datetimeFigureOut">
              <a:rPr lang="en-GB" smtClean="0"/>
              <a:pPr/>
              <a:t>22/06/2018</a:t>
            </a:fld>
            <a:endParaRPr lang="en-GB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DF5CDA16-6CE8-45BD-B998-731307DD63B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90CF0-672F-45AF-B9CA-66A8ACCD74AE}" type="datetimeFigureOut">
              <a:rPr lang="en-GB" smtClean="0"/>
              <a:pPr/>
              <a:t>22/06/2018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CDA16-6CE8-45BD-B998-731307DD63B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9E690CF0-672F-45AF-B9CA-66A8ACCD74AE}" type="datetimeFigureOut">
              <a:rPr lang="en-GB" smtClean="0"/>
              <a:pPr/>
              <a:t>22/06/2018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DF5CDA16-6CE8-45BD-B998-731307DD63B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90CF0-672F-45AF-B9CA-66A8ACCD74AE}" type="datetimeFigureOut">
              <a:rPr lang="en-GB" smtClean="0"/>
              <a:pPr/>
              <a:t>22/06/2018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CDA16-6CE8-45BD-B998-731307DD63B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90CF0-672F-45AF-B9CA-66A8ACCD74AE}" type="datetimeFigureOut">
              <a:rPr lang="en-GB" smtClean="0"/>
              <a:pPr/>
              <a:t>22/06/2018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CDA16-6CE8-45BD-B998-731307DD63B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90CF0-672F-45AF-B9CA-66A8ACCD74AE}" type="datetimeFigureOut">
              <a:rPr lang="en-GB" smtClean="0"/>
              <a:pPr/>
              <a:t>22/06/2018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CDA16-6CE8-45BD-B998-731307DD63B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90CF0-672F-45AF-B9CA-66A8ACCD74AE}" type="datetimeFigureOut">
              <a:rPr lang="en-GB" smtClean="0"/>
              <a:pPr/>
              <a:t>22/06/2018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CDA16-6CE8-45BD-B998-731307DD63B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90CF0-672F-45AF-B9CA-66A8ACCD74AE}" type="datetimeFigureOut">
              <a:rPr lang="en-GB" smtClean="0"/>
              <a:pPr/>
              <a:t>22/06/2018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CDA16-6CE8-45BD-B998-731307DD63B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90CF0-672F-45AF-B9CA-66A8ACCD74AE}" type="datetimeFigureOut">
              <a:rPr lang="en-GB" smtClean="0"/>
              <a:pPr/>
              <a:t>22/06/2018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CDA16-6CE8-45BD-B998-731307DD63B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90CF0-672F-45AF-B9CA-66A8ACCD74AE}" type="datetimeFigureOut">
              <a:rPr lang="en-GB" smtClean="0"/>
              <a:pPr/>
              <a:t>22/06/2018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CDA16-6CE8-45BD-B998-731307DD63B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90CF0-672F-45AF-B9CA-66A8ACCD74AE}" type="datetimeFigureOut">
              <a:rPr lang="en-GB" smtClean="0"/>
              <a:pPr/>
              <a:t>22/06/2018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CDA16-6CE8-45BD-B998-731307DD63B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E690CF0-672F-45AF-B9CA-66A8ACCD74AE}" type="datetimeFigureOut">
              <a:rPr lang="en-GB" smtClean="0"/>
              <a:pPr/>
              <a:t>22/06/2018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F5CDA16-6CE8-45BD-B998-731307DD63B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Writing Process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841250" y="1679028"/>
            <a:ext cx="26222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What </a:t>
            </a:r>
            <a:r>
              <a:rPr lang="en-GB" dirty="0" smtClean="0"/>
              <a:t>you did/do in each</a:t>
            </a:r>
          </a:p>
          <a:p>
            <a:pPr algn="ctr"/>
            <a:r>
              <a:rPr lang="en-GB" dirty="0" smtClean="0"/>
              <a:t>Area of Activity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609031" y="3940722"/>
            <a:ext cx="331039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Why</a:t>
            </a:r>
            <a:r>
              <a:rPr lang="en-GB" dirty="0" smtClean="0"/>
              <a:t> you did/do it that way.</a:t>
            </a:r>
          </a:p>
          <a:p>
            <a:r>
              <a:rPr lang="en-GB" b="1" dirty="0" smtClean="0"/>
              <a:t>Why</a:t>
            </a:r>
            <a:r>
              <a:rPr lang="en-GB" dirty="0" smtClean="0"/>
              <a:t> you chose to use particular</a:t>
            </a:r>
          </a:p>
          <a:p>
            <a:r>
              <a:rPr lang="en-GB" dirty="0" smtClean="0"/>
              <a:t>subject </a:t>
            </a:r>
            <a:r>
              <a:rPr lang="en-GB" dirty="0"/>
              <a:t>material, </a:t>
            </a:r>
            <a:r>
              <a:rPr lang="en-GB" dirty="0" smtClean="0"/>
              <a:t>activities,</a:t>
            </a:r>
          </a:p>
          <a:p>
            <a:r>
              <a:rPr lang="en-GB" dirty="0" smtClean="0"/>
              <a:t>techniques, etc.</a:t>
            </a:r>
          </a:p>
          <a:p>
            <a:r>
              <a:rPr lang="en-GB" dirty="0" smtClean="0"/>
              <a:t>(Academic Research Refs)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32631" y="3934266"/>
            <a:ext cx="380713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What was the </a:t>
            </a:r>
            <a:r>
              <a:rPr lang="en-GB" b="1" dirty="0" smtClean="0"/>
              <a:t>impact</a:t>
            </a:r>
            <a:r>
              <a:rPr lang="en-GB" dirty="0" smtClean="0"/>
              <a:t>? - On teaching and learning, professional practice, student experience, retention, achievement, etc.</a:t>
            </a:r>
          </a:p>
          <a:p>
            <a:r>
              <a:rPr lang="en-GB" dirty="0" smtClean="0"/>
              <a:t>What was the </a:t>
            </a:r>
            <a:r>
              <a:rPr lang="en-GB" b="1" dirty="0" smtClean="0"/>
              <a:t>extent and influence</a:t>
            </a:r>
            <a:r>
              <a:rPr lang="en-GB" dirty="0" smtClean="0"/>
              <a:t> of the impact?</a:t>
            </a:r>
          </a:p>
        </p:txBody>
      </p:sp>
      <p:sp>
        <p:nvSpPr>
          <p:cNvPr id="10" name="Curved Down Arrow 9"/>
          <p:cNvSpPr/>
          <p:nvPr/>
        </p:nvSpPr>
        <p:spPr>
          <a:xfrm rot="5167255">
            <a:off x="7352737" y="2890455"/>
            <a:ext cx="1419253" cy="435516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290563">
            <a:off x="3976197" y="4761335"/>
            <a:ext cx="1444701" cy="1945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828291">
            <a:off x="528269" y="2363024"/>
            <a:ext cx="1045201" cy="1465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590424" y="6382304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Integrate </a:t>
            </a:r>
            <a:r>
              <a:rPr lang="en-GB" dirty="0" smtClean="0"/>
              <a:t>Core Knowledge, Professional Values and Academic References </a:t>
            </a:r>
            <a:r>
              <a:rPr lang="en-GB" b="1" dirty="0" smtClean="0"/>
              <a:t>throughout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1680349" y="1982713"/>
            <a:ext cx="237201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What Next?</a:t>
            </a:r>
          </a:p>
          <a:p>
            <a:r>
              <a:rPr lang="en-GB" dirty="0" smtClean="0"/>
              <a:t>How will you disseminate, enhance, progress, etc. your practice?</a:t>
            </a:r>
            <a:endParaRPr lang="en-GB" dirty="0"/>
          </a:p>
        </p:txBody>
      </p:sp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498435">
            <a:off x="3993383" y="790641"/>
            <a:ext cx="1243287" cy="2042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4506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646</TotalTime>
  <Words>97</Words>
  <Application>Microsoft Office PowerPoint</Application>
  <PresentationFormat>On-screen Show (4:3)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Bookman Old Style</vt:lpstr>
      <vt:lpstr>Calibri</vt:lpstr>
      <vt:lpstr>Gill Sans MT</vt:lpstr>
      <vt:lpstr>Wingdings</vt:lpstr>
      <vt:lpstr>Wingdings 3</vt:lpstr>
      <vt:lpstr>Origin</vt:lpstr>
      <vt:lpstr>Writing Process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UK Professional Standards Framework (PSF) HEA Professional Recognition</dc:title>
  <dc:creator>SMU</dc:creator>
  <cp:lastModifiedBy>Caroline Usei</cp:lastModifiedBy>
  <cp:revision>78</cp:revision>
  <cp:lastPrinted>2018-06-22T12:34:52Z</cp:lastPrinted>
  <dcterms:created xsi:type="dcterms:W3CDTF">2013-09-04T19:57:18Z</dcterms:created>
  <dcterms:modified xsi:type="dcterms:W3CDTF">2018-06-22T12:36:12Z</dcterms:modified>
</cp:coreProperties>
</file>