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handoutMasterIdLst>
    <p:handoutMasterId r:id="rId31"/>
  </p:handoutMasterIdLst>
  <p:sldIdLst>
    <p:sldId id="308" r:id="rId5"/>
    <p:sldId id="259" r:id="rId6"/>
    <p:sldId id="283" r:id="rId7"/>
    <p:sldId id="285" r:id="rId8"/>
    <p:sldId id="286" r:id="rId9"/>
    <p:sldId id="287" r:id="rId10"/>
    <p:sldId id="288" r:id="rId11"/>
    <p:sldId id="289" r:id="rId12"/>
    <p:sldId id="290" r:id="rId13"/>
    <p:sldId id="292" r:id="rId14"/>
    <p:sldId id="293" r:id="rId15"/>
    <p:sldId id="294" r:id="rId16"/>
    <p:sldId id="295" r:id="rId17"/>
    <p:sldId id="296" r:id="rId18"/>
    <p:sldId id="297" r:id="rId19"/>
    <p:sldId id="298" r:id="rId20"/>
    <p:sldId id="299" r:id="rId21"/>
    <p:sldId id="300" r:id="rId22"/>
    <p:sldId id="303" r:id="rId23"/>
    <p:sldId id="304" r:id="rId24"/>
    <p:sldId id="305" r:id="rId25"/>
    <p:sldId id="261" r:id="rId26"/>
    <p:sldId id="262" r:id="rId27"/>
    <p:sldId id="263" r:id="rId28"/>
    <p:sldId id="269" r:id="rId29"/>
    <p:sldId id="309" r:id="rId30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F2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F0AF91E-5129-40EA-A9D4-E47B6D1E39B5}" v="1213" dt="2023-09-29T13:48:59.255"/>
    <p1510:client id="{5E8759F0-EEF2-42FB-8D04-E4A9D64D16B3}" v="4166" dt="2023-09-29T18:35:48.1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15" autoAdjust="0"/>
    <p:restoredTop sz="94660"/>
  </p:normalViewPr>
  <p:slideViewPr>
    <p:cSldViewPr snapToGrid="0">
      <p:cViewPr varScale="1">
        <p:scale>
          <a:sx n="94" d="100"/>
          <a:sy n="94" d="100"/>
        </p:scale>
        <p:origin x="84" y="30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presProps" Target="presProps.xml"/><Relationship Id="rId37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S::helen.a.griffiths@uwtsd.ac.uk::970ac652-efaf-451a-9e9c-3191bf6940a9" providerId="AD" clId="Web-{5E8759F0-EEF2-42FB-8D04-E4A9D64D16B3}"/>
    <pc:docChg chg="addSld delSld modSld">
      <pc:chgData name="Helen A Griffiths" userId="S::helen.a.griffiths@uwtsd.ac.uk::970ac652-efaf-451a-9e9c-3191bf6940a9" providerId="AD" clId="Web-{5E8759F0-EEF2-42FB-8D04-E4A9D64D16B3}" dt="2023-09-29T18:35:48.131" v="4113" actId="20577"/>
      <pc:docMkLst>
        <pc:docMk/>
      </pc:docMkLst>
      <pc:sldChg chg="modSp del">
        <pc:chgData name="Helen A Griffiths" userId="S::helen.a.griffiths@uwtsd.ac.uk::970ac652-efaf-451a-9e9c-3191bf6940a9" providerId="AD" clId="Web-{5E8759F0-EEF2-42FB-8D04-E4A9D64D16B3}" dt="2023-09-29T17:59:34.478" v="3132"/>
        <pc:sldMkLst>
          <pc:docMk/>
          <pc:sldMk cId="3438140742" sldId="258"/>
        </pc:sldMkLst>
        <pc:spChg chg="mod">
          <ac:chgData name="Helen A Griffiths" userId="S::helen.a.griffiths@uwtsd.ac.uk::970ac652-efaf-451a-9e9c-3191bf6940a9" providerId="AD" clId="Web-{5E8759F0-EEF2-42FB-8D04-E4A9D64D16B3}" dt="2023-09-29T17:53:13.315" v="2817" actId="20577"/>
          <ac:spMkLst>
            <pc:docMk/>
            <pc:sldMk cId="3438140742" sldId="258"/>
            <ac:spMk id="2" creationId="{00000000-0000-0000-0000-000000000000}"/>
          </ac:spMkLst>
        </pc:spChg>
      </pc:sldChg>
      <pc:sldChg chg="addSp modSp">
        <pc:chgData name="Helen A Griffiths" userId="S::helen.a.griffiths@uwtsd.ac.uk::970ac652-efaf-451a-9e9c-3191bf6940a9" providerId="AD" clId="Web-{5E8759F0-EEF2-42FB-8D04-E4A9D64D16B3}" dt="2023-09-29T17:59:29.744" v="3131" actId="20577"/>
        <pc:sldMkLst>
          <pc:docMk/>
          <pc:sldMk cId="1355087023" sldId="261"/>
        </pc:sldMkLst>
        <pc:spChg chg="mod">
          <ac:chgData name="Helen A Griffiths" userId="S::helen.a.griffiths@uwtsd.ac.uk::970ac652-efaf-451a-9e9c-3191bf6940a9" providerId="AD" clId="Web-{5E8759F0-EEF2-42FB-8D04-E4A9D64D16B3}" dt="2023-09-29T17:53:58.630" v="2833" actId="20577"/>
          <ac:spMkLst>
            <pc:docMk/>
            <pc:sldMk cId="1355087023" sldId="261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7:59:16.665" v="3129" actId="20577"/>
          <ac:spMkLst>
            <pc:docMk/>
            <pc:sldMk cId="1355087023" sldId="261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7:59:29.744" v="3131" actId="20577"/>
          <ac:spMkLst>
            <pc:docMk/>
            <pc:sldMk cId="1355087023" sldId="261"/>
            <ac:spMk id="5" creationId="{EE905AC4-8B81-172E-CF13-78642AAE6C0B}"/>
          </ac:spMkLst>
        </pc:spChg>
      </pc:sldChg>
      <pc:sldChg chg="addSp modSp">
        <pc:chgData name="Helen A Griffiths" userId="S::helen.a.griffiths@uwtsd.ac.uk::970ac652-efaf-451a-9e9c-3191bf6940a9" providerId="AD" clId="Web-{5E8759F0-EEF2-42FB-8D04-E4A9D64D16B3}" dt="2023-09-29T18:11:50.086" v="3274" actId="20577"/>
        <pc:sldMkLst>
          <pc:docMk/>
          <pc:sldMk cId="3227917823" sldId="262"/>
        </pc:sldMkLst>
        <pc:spChg chg="mod">
          <ac:chgData name="Helen A Griffiths" userId="S::helen.a.griffiths@uwtsd.ac.uk::970ac652-efaf-451a-9e9c-3191bf6940a9" providerId="AD" clId="Web-{5E8759F0-EEF2-42FB-8D04-E4A9D64D16B3}" dt="2023-09-29T18:08:37.855" v="3172" actId="20577"/>
          <ac:spMkLst>
            <pc:docMk/>
            <pc:sldMk cId="3227917823" sldId="262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8:09:08.591" v="3177" actId="14100"/>
          <ac:spMkLst>
            <pc:docMk/>
            <pc:sldMk cId="3227917823" sldId="262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8:11:40.054" v="3272" actId="20577"/>
          <ac:spMkLst>
            <pc:docMk/>
            <pc:sldMk cId="3227917823" sldId="262"/>
            <ac:spMk id="4" creationId="{6577903C-D12C-EEC5-7186-8ADD44173471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8:11:50.086" v="3274" actId="20577"/>
          <ac:spMkLst>
            <pc:docMk/>
            <pc:sldMk cId="3227917823" sldId="262"/>
            <ac:spMk id="5" creationId="{985E5747-C73B-E714-5EA1-008EA3D9616F}"/>
          </ac:spMkLst>
        </pc:spChg>
      </pc:sldChg>
      <pc:sldChg chg="addSp modSp">
        <pc:chgData name="Helen A Griffiths" userId="S::helen.a.griffiths@uwtsd.ac.uk::970ac652-efaf-451a-9e9c-3191bf6940a9" providerId="AD" clId="Web-{5E8759F0-EEF2-42FB-8D04-E4A9D64D16B3}" dt="2023-09-29T18:25:24.385" v="3814" actId="1076"/>
        <pc:sldMkLst>
          <pc:docMk/>
          <pc:sldMk cId="586809316" sldId="263"/>
        </pc:sldMkLst>
        <pc:spChg chg="mod">
          <ac:chgData name="Helen A Griffiths" userId="S::helen.a.griffiths@uwtsd.ac.uk::970ac652-efaf-451a-9e9c-3191bf6940a9" providerId="AD" clId="Web-{5E8759F0-EEF2-42FB-8D04-E4A9D64D16B3}" dt="2023-09-29T18:25:24.385" v="3814" actId="1076"/>
          <ac:spMkLst>
            <pc:docMk/>
            <pc:sldMk cId="586809316" sldId="263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8:24:56.524" v="3794" actId="1076"/>
          <ac:spMkLst>
            <pc:docMk/>
            <pc:sldMk cId="586809316" sldId="263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8:24:48.133" v="3793" actId="14100"/>
          <ac:spMkLst>
            <pc:docMk/>
            <pc:sldMk cId="586809316" sldId="263"/>
            <ac:spMk id="5" creationId="{6DE49BDF-D4D7-98DA-5126-10043D9626FA}"/>
          </ac:spMkLst>
        </pc:spChg>
      </pc:sldChg>
      <pc:sldChg chg="modSp del">
        <pc:chgData name="Helen A Griffiths" userId="S::helen.a.griffiths@uwtsd.ac.uk::970ac652-efaf-451a-9e9c-3191bf6940a9" providerId="AD" clId="Web-{5E8759F0-EEF2-42FB-8D04-E4A9D64D16B3}" dt="2023-09-29T18:13:19.482" v="3277"/>
        <pc:sldMkLst>
          <pc:docMk/>
          <pc:sldMk cId="1912678757" sldId="264"/>
        </pc:sldMkLst>
        <pc:spChg chg="mod">
          <ac:chgData name="Helen A Griffiths" userId="S::helen.a.griffiths@uwtsd.ac.uk::970ac652-efaf-451a-9e9c-3191bf6940a9" providerId="AD" clId="Web-{5E8759F0-EEF2-42FB-8D04-E4A9D64D16B3}" dt="2023-09-29T18:13:05.371" v="3276" actId="20577"/>
          <ac:spMkLst>
            <pc:docMk/>
            <pc:sldMk cId="1912678757" sldId="264"/>
            <ac:spMk id="4" creationId="{00000000-0000-0000-0000-000000000000}"/>
          </ac:spMkLst>
        </pc:spChg>
      </pc:sldChg>
      <pc:sldChg chg="del">
        <pc:chgData name="Helen A Griffiths" userId="S::helen.a.griffiths@uwtsd.ac.uk::970ac652-efaf-451a-9e9c-3191bf6940a9" providerId="AD" clId="Web-{5E8759F0-EEF2-42FB-8D04-E4A9D64D16B3}" dt="2023-09-29T18:25:45.558" v="3815"/>
        <pc:sldMkLst>
          <pc:docMk/>
          <pc:sldMk cId="303476492" sldId="265"/>
        </pc:sldMkLst>
      </pc:sldChg>
      <pc:sldChg chg="del">
        <pc:chgData name="Helen A Griffiths" userId="S::helen.a.griffiths@uwtsd.ac.uk::970ac652-efaf-451a-9e9c-3191bf6940a9" providerId="AD" clId="Web-{5E8759F0-EEF2-42FB-8D04-E4A9D64D16B3}" dt="2023-09-29T18:25:48.011" v="3816"/>
        <pc:sldMkLst>
          <pc:docMk/>
          <pc:sldMk cId="294075793" sldId="266"/>
        </pc:sldMkLst>
      </pc:sldChg>
      <pc:sldChg chg="modSp del">
        <pc:chgData name="Helen A Griffiths" userId="S::helen.a.griffiths@uwtsd.ac.uk::970ac652-efaf-451a-9e9c-3191bf6940a9" providerId="AD" clId="Web-{5E8759F0-EEF2-42FB-8D04-E4A9D64D16B3}" dt="2023-09-29T18:27:19.126" v="3856"/>
        <pc:sldMkLst>
          <pc:docMk/>
          <pc:sldMk cId="1689510688" sldId="267"/>
        </pc:sldMkLst>
        <pc:spChg chg="mod">
          <ac:chgData name="Helen A Griffiths" userId="S::helen.a.griffiths@uwtsd.ac.uk::970ac652-efaf-451a-9e9c-3191bf6940a9" providerId="AD" clId="Web-{5E8759F0-EEF2-42FB-8D04-E4A9D64D16B3}" dt="2023-09-29T18:26:26.654" v="3845" actId="20577"/>
          <ac:spMkLst>
            <pc:docMk/>
            <pc:sldMk cId="1689510688" sldId="267"/>
            <ac:spMk id="4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8:26:32.139" v="3846" actId="14100"/>
          <ac:spMkLst>
            <pc:docMk/>
            <pc:sldMk cId="1689510688" sldId="267"/>
            <ac:spMk id="5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8:26:32.139" v="3846" actId="14100"/>
          <ac:spMkLst>
            <pc:docMk/>
            <pc:sldMk cId="1689510688" sldId="267"/>
            <ac:spMk id="6" creationId="{00000000-0000-0000-0000-000000000000}"/>
          </ac:spMkLst>
        </pc:spChg>
      </pc:sldChg>
      <pc:sldChg chg="del">
        <pc:chgData name="Helen A Griffiths" userId="S::helen.a.griffiths@uwtsd.ac.uk::970ac652-efaf-451a-9e9c-3191bf6940a9" providerId="AD" clId="Web-{5E8759F0-EEF2-42FB-8D04-E4A9D64D16B3}" dt="2023-09-29T18:26:43.765" v="3847"/>
        <pc:sldMkLst>
          <pc:docMk/>
          <pc:sldMk cId="4017853913" sldId="268"/>
        </pc:sldMkLst>
      </pc:sldChg>
      <pc:sldChg chg="addSp modSp">
        <pc:chgData name="Helen A Griffiths" userId="S::helen.a.griffiths@uwtsd.ac.uk::970ac652-efaf-451a-9e9c-3191bf6940a9" providerId="AD" clId="Web-{5E8759F0-EEF2-42FB-8D04-E4A9D64D16B3}" dt="2023-09-29T18:34:31.298" v="4067" actId="20577"/>
        <pc:sldMkLst>
          <pc:docMk/>
          <pc:sldMk cId="1477058853" sldId="269"/>
        </pc:sldMkLst>
        <pc:spChg chg="mod">
          <ac:chgData name="Helen A Griffiths" userId="S::helen.a.griffiths@uwtsd.ac.uk::970ac652-efaf-451a-9e9c-3191bf6940a9" providerId="AD" clId="Web-{5E8759F0-EEF2-42FB-8D04-E4A9D64D16B3}" dt="2023-09-29T18:33:58.500" v="4059" actId="1076"/>
          <ac:spMkLst>
            <pc:docMk/>
            <pc:sldMk cId="1477058853" sldId="269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8:34:25.282" v="4065" actId="20577"/>
          <ac:spMkLst>
            <pc:docMk/>
            <pc:sldMk cId="1477058853" sldId="269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8:34:31.298" v="4067" actId="20577"/>
          <ac:spMkLst>
            <pc:docMk/>
            <pc:sldMk cId="1477058853" sldId="269"/>
            <ac:spMk id="5" creationId="{2DB08BA0-6E73-1373-7E7A-B78E196AC90D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8:34:01.078" v="4060" actId="1076"/>
          <ac:picMkLst>
            <pc:docMk/>
            <pc:sldMk cId="1477058853" sldId="269"/>
            <ac:picMk id="6" creationId="{F5A31D92-3C21-07C9-AD94-E6A0DB79C0DD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4:58:31.616" v="48" actId="14100"/>
        <pc:sldMkLst>
          <pc:docMk/>
          <pc:sldMk cId="1016290019" sldId="287"/>
        </pc:sldMkLst>
        <pc:spChg chg="mod">
          <ac:chgData name="Helen A Griffiths" userId="S::helen.a.griffiths@uwtsd.ac.uk::970ac652-efaf-451a-9e9c-3191bf6940a9" providerId="AD" clId="Web-{5E8759F0-EEF2-42FB-8D04-E4A9D64D16B3}" dt="2023-09-29T14:58:28.522" v="47" actId="14100"/>
          <ac:spMkLst>
            <pc:docMk/>
            <pc:sldMk cId="1016290019" sldId="287"/>
            <ac:spMk id="3" creationId="{A62561F2-5036-6A59-D7E3-D43BE2535F27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4:58:17.881" v="44" actId="1076"/>
          <ac:spMkLst>
            <pc:docMk/>
            <pc:sldMk cId="1016290019" sldId="287"/>
            <ac:spMk id="18434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4:58:31.616" v="48" actId="14100"/>
          <ac:spMkLst>
            <pc:docMk/>
            <pc:sldMk cId="1016290019" sldId="287"/>
            <ac:spMk id="18436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4:58:24.037" v="46" actId="14100"/>
          <ac:picMkLst>
            <pc:docMk/>
            <pc:sldMk cId="1016290019" sldId="287"/>
            <ac:picMk id="2" creationId="{38623105-DC1E-6BE2-B2AF-80D206FF983D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5:06:03.314" v="271" actId="1076"/>
        <pc:sldMkLst>
          <pc:docMk/>
          <pc:sldMk cId="252259980" sldId="288"/>
        </pc:sldMkLst>
        <pc:spChg chg="add mod">
          <ac:chgData name="Helen A Griffiths" userId="S::helen.a.griffiths@uwtsd.ac.uk::970ac652-efaf-451a-9e9c-3191bf6940a9" providerId="AD" clId="Web-{5E8759F0-EEF2-42FB-8D04-E4A9D64D16B3}" dt="2023-09-29T15:05:09.172" v="266" actId="20577"/>
          <ac:spMkLst>
            <pc:docMk/>
            <pc:sldMk cId="252259980" sldId="288"/>
            <ac:spMk id="3" creationId="{BCA037F8-B5D2-34EB-4869-8FDEDC4395F5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06:03.314" v="271" actId="1076"/>
          <ac:spMkLst>
            <pc:docMk/>
            <pc:sldMk cId="252259980" sldId="288"/>
            <ac:spMk id="2048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02:55.981" v="117" actId="20577"/>
          <ac:spMkLst>
            <pc:docMk/>
            <pc:sldMk cId="252259980" sldId="288"/>
            <ac:spMk id="20484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5:05:58.439" v="270" actId="14100"/>
          <ac:picMkLst>
            <pc:docMk/>
            <pc:sldMk cId="252259980" sldId="288"/>
            <ac:picMk id="4" creationId="{AAA9C7EA-119C-D3E5-1F82-E37DF636181F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5:10:49.774" v="466" actId="1076"/>
        <pc:sldMkLst>
          <pc:docMk/>
          <pc:sldMk cId="245675838" sldId="289"/>
        </pc:sldMkLst>
        <pc:spChg chg="add mod">
          <ac:chgData name="Helen A Griffiths" userId="S::helen.a.griffiths@uwtsd.ac.uk::970ac652-efaf-451a-9e9c-3191bf6940a9" providerId="AD" clId="Web-{5E8759F0-EEF2-42FB-8D04-E4A9D64D16B3}" dt="2023-09-29T15:10:45.258" v="465" actId="1076"/>
          <ac:spMkLst>
            <pc:docMk/>
            <pc:sldMk cId="245675838" sldId="289"/>
            <ac:spMk id="3" creationId="{21EA300A-8162-8665-F872-155DBBDC41B6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10:49.774" v="466" actId="1076"/>
          <ac:spMkLst>
            <pc:docMk/>
            <pc:sldMk cId="245675838" sldId="289"/>
            <ac:spMk id="22530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10:41.883" v="464" actId="1076"/>
          <ac:spMkLst>
            <pc:docMk/>
            <pc:sldMk cId="245675838" sldId="289"/>
            <ac:spMk id="22532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5:10:38.195" v="463" actId="14100"/>
          <ac:picMkLst>
            <pc:docMk/>
            <pc:sldMk cId="245675838" sldId="289"/>
            <ac:picMk id="4" creationId="{DD80A029-7BA6-7B67-4968-E5C910EE0835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5:20:24.709" v="688" actId="20577"/>
        <pc:sldMkLst>
          <pc:docMk/>
          <pc:sldMk cId="1491999159" sldId="290"/>
        </pc:sldMkLst>
        <pc:spChg chg="add mod">
          <ac:chgData name="Helen A Griffiths" userId="S::helen.a.griffiths@uwtsd.ac.uk::970ac652-efaf-451a-9e9c-3191bf6940a9" providerId="AD" clId="Web-{5E8759F0-EEF2-42FB-8D04-E4A9D64D16B3}" dt="2023-09-29T15:19:35.677" v="677" actId="20577"/>
          <ac:spMkLst>
            <pc:docMk/>
            <pc:sldMk cId="1491999159" sldId="290"/>
            <ac:spMk id="3" creationId="{FE47261D-068E-DB35-A305-1E82CAC18396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19:10.098" v="672" actId="1076"/>
          <ac:spMkLst>
            <pc:docMk/>
            <pc:sldMk cId="1491999159" sldId="290"/>
            <ac:spMk id="26626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20:24.709" v="688" actId="20577"/>
          <ac:spMkLst>
            <pc:docMk/>
            <pc:sldMk cId="1491999159" sldId="290"/>
            <ac:spMk id="26628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5:18:43.207" v="663" actId="1076"/>
          <ac:picMkLst>
            <pc:docMk/>
            <pc:sldMk cId="1491999159" sldId="290"/>
            <ac:picMk id="4" creationId="{A410ADB0-67AF-DF91-DB1A-78A62FD2E0A7}"/>
          </ac:picMkLst>
        </pc:picChg>
      </pc:sldChg>
      <pc:sldChg chg="del">
        <pc:chgData name="Helen A Griffiths" userId="S::helen.a.griffiths@uwtsd.ac.uk::970ac652-efaf-451a-9e9c-3191bf6940a9" providerId="AD" clId="Web-{5E8759F0-EEF2-42FB-8D04-E4A9D64D16B3}" dt="2023-09-29T15:20:28.443" v="689"/>
        <pc:sldMkLst>
          <pc:docMk/>
          <pc:sldMk cId="1636609532" sldId="291"/>
        </pc:sldMkLst>
      </pc:sldChg>
      <pc:sldChg chg="addSp modSp">
        <pc:chgData name="Helen A Griffiths" userId="S::helen.a.griffiths@uwtsd.ac.uk::970ac652-efaf-451a-9e9c-3191bf6940a9" providerId="AD" clId="Web-{5E8759F0-EEF2-42FB-8D04-E4A9D64D16B3}" dt="2023-09-29T15:22:46.900" v="778" actId="1076"/>
        <pc:sldMkLst>
          <pc:docMk/>
          <pc:sldMk cId="4140486728" sldId="292"/>
        </pc:sldMkLst>
        <pc:spChg chg="add mod">
          <ac:chgData name="Helen A Griffiths" userId="S::helen.a.griffiths@uwtsd.ac.uk::970ac652-efaf-451a-9e9c-3191bf6940a9" providerId="AD" clId="Web-{5E8759F0-EEF2-42FB-8D04-E4A9D64D16B3}" dt="2023-09-29T15:22:44.353" v="777" actId="20577"/>
          <ac:spMkLst>
            <pc:docMk/>
            <pc:sldMk cId="4140486728" sldId="292"/>
            <ac:spMk id="3" creationId="{26999BB0-F0B3-FB78-0872-09FA14B5EDCF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22:46.900" v="778" actId="1076"/>
          <ac:spMkLst>
            <pc:docMk/>
            <pc:sldMk cId="4140486728" sldId="292"/>
            <ac:spMk id="3072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21:36.664" v="722" actId="20577"/>
          <ac:spMkLst>
            <pc:docMk/>
            <pc:sldMk cId="4140486728" sldId="292"/>
            <ac:spMk id="30724" creationId="{00000000-0000-0000-0000-000000000000}"/>
          </ac:spMkLst>
        </pc:spChg>
      </pc:sldChg>
      <pc:sldChg chg="addSp modSp">
        <pc:chgData name="Helen A Griffiths" userId="S::helen.a.griffiths@uwtsd.ac.uk::970ac652-efaf-451a-9e9c-3191bf6940a9" providerId="AD" clId="Web-{5E8759F0-EEF2-42FB-8D04-E4A9D64D16B3}" dt="2023-09-29T15:30:46.145" v="915" actId="1076"/>
        <pc:sldMkLst>
          <pc:docMk/>
          <pc:sldMk cId="2737837058" sldId="293"/>
        </pc:sldMkLst>
        <pc:spChg chg="add mod">
          <ac:chgData name="Helen A Griffiths" userId="S::helen.a.griffiths@uwtsd.ac.uk::970ac652-efaf-451a-9e9c-3191bf6940a9" providerId="AD" clId="Web-{5E8759F0-EEF2-42FB-8D04-E4A9D64D16B3}" dt="2023-09-29T15:27:18.891" v="887" actId="20577"/>
          <ac:spMkLst>
            <pc:docMk/>
            <pc:sldMk cId="2737837058" sldId="293"/>
            <ac:spMk id="3" creationId="{F8387E8C-3C7E-AE50-F42D-906F3DD1F6DF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5:29:44.003" v="908" actId="20577"/>
          <ac:spMkLst>
            <pc:docMk/>
            <pc:sldMk cId="2737837058" sldId="293"/>
            <ac:spMk id="6" creationId="{717E7B94-601E-6BD6-5DBD-2FF601D42264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30:46.145" v="915" actId="1076"/>
          <ac:spMkLst>
            <pc:docMk/>
            <pc:sldMk cId="2737837058" sldId="293"/>
            <ac:spMk id="32770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27:30.235" v="892" actId="20577"/>
          <ac:spMkLst>
            <pc:docMk/>
            <pc:sldMk cId="2737837058" sldId="293"/>
            <ac:spMk id="32772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5:29:52.379" v="910" actId="1076"/>
          <ac:picMkLst>
            <pc:docMk/>
            <pc:sldMk cId="2737837058" sldId="293"/>
            <ac:picMk id="4" creationId="{86850D32-D23D-749A-E0CC-A6B66C599A20}"/>
          </ac:picMkLst>
        </pc:picChg>
        <pc:picChg chg="add mod">
          <ac:chgData name="Helen A Griffiths" userId="S::helen.a.griffiths@uwtsd.ac.uk::970ac652-efaf-451a-9e9c-3191bf6940a9" providerId="AD" clId="Web-{5E8759F0-EEF2-42FB-8D04-E4A9D64D16B3}" dt="2023-09-29T15:29:41.566" v="906" actId="14100"/>
          <ac:picMkLst>
            <pc:docMk/>
            <pc:sldMk cId="2737837058" sldId="293"/>
            <ac:picMk id="5" creationId="{6E2A128B-98D2-BB91-B5CC-037C25BF79B0}"/>
          </ac:picMkLst>
        </pc:picChg>
        <pc:picChg chg="add mod">
          <ac:chgData name="Helen A Griffiths" userId="S::helen.a.griffiths@uwtsd.ac.uk::970ac652-efaf-451a-9e9c-3191bf6940a9" providerId="AD" clId="Web-{5E8759F0-EEF2-42FB-8D04-E4A9D64D16B3}" dt="2023-09-29T15:29:31.956" v="905" actId="1076"/>
          <ac:picMkLst>
            <pc:docMk/>
            <pc:sldMk cId="2737837058" sldId="293"/>
            <ac:picMk id="8" creationId="{E9A8B126-50AA-9C77-DA76-B0F5620AFB76}"/>
          </ac:picMkLst>
        </pc:picChg>
        <pc:picChg chg="add mod">
          <ac:chgData name="Helen A Griffiths" userId="S::helen.a.griffiths@uwtsd.ac.uk::970ac652-efaf-451a-9e9c-3191bf6940a9" providerId="AD" clId="Web-{5E8759F0-EEF2-42FB-8D04-E4A9D64D16B3}" dt="2023-09-29T15:30:42.833" v="914" actId="1076"/>
          <ac:picMkLst>
            <pc:docMk/>
            <pc:sldMk cId="2737837058" sldId="293"/>
            <ac:picMk id="9" creationId="{01EAFDAD-15CF-9CAE-4A33-0A3AF36731B5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5:34:18.229" v="1028" actId="1076"/>
        <pc:sldMkLst>
          <pc:docMk/>
          <pc:sldMk cId="2852123270" sldId="294"/>
        </pc:sldMkLst>
        <pc:spChg chg="add mod">
          <ac:chgData name="Helen A Griffiths" userId="S::helen.a.griffiths@uwtsd.ac.uk::970ac652-efaf-451a-9e9c-3191bf6940a9" providerId="AD" clId="Web-{5E8759F0-EEF2-42FB-8D04-E4A9D64D16B3}" dt="2023-09-29T15:34:18.229" v="1028" actId="1076"/>
          <ac:spMkLst>
            <pc:docMk/>
            <pc:sldMk cId="2852123270" sldId="294"/>
            <ac:spMk id="3" creationId="{833DFE0E-102C-E85A-6AC8-86B54FB36B88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34:01.728" v="1024" actId="1076"/>
          <ac:spMkLst>
            <pc:docMk/>
            <pc:sldMk cId="2852123270" sldId="294"/>
            <ac:spMk id="34818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34:12.088" v="1027" actId="1076"/>
          <ac:spMkLst>
            <pc:docMk/>
            <pc:sldMk cId="2852123270" sldId="294"/>
            <ac:spMk id="34820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5:33:57.291" v="1023" actId="1076"/>
          <ac:picMkLst>
            <pc:docMk/>
            <pc:sldMk cId="2852123270" sldId="294"/>
            <ac:picMk id="4" creationId="{A59AD949-8C55-030C-675C-456F343DA17F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5:41:45.802" v="1202" actId="1076"/>
        <pc:sldMkLst>
          <pc:docMk/>
          <pc:sldMk cId="1758774237" sldId="295"/>
        </pc:sldMkLst>
        <pc:spChg chg="add mod">
          <ac:chgData name="Helen A Griffiths" userId="S::helen.a.griffiths@uwtsd.ac.uk::970ac652-efaf-451a-9e9c-3191bf6940a9" providerId="AD" clId="Web-{5E8759F0-EEF2-42FB-8D04-E4A9D64D16B3}" dt="2023-09-29T15:41:01.269" v="1196" actId="20577"/>
          <ac:spMkLst>
            <pc:docMk/>
            <pc:sldMk cId="1758774237" sldId="295"/>
            <ac:spMk id="3" creationId="{741427E3-5F48-9111-3FE9-7C0BB0F55457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34:34.401" v="1037" actId="20577"/>
          <ac:spMkLst>
            <pc:docMk/>
            <pc:sldMk cId="1758774237" sldId="295"/>
            <ac:spMk id="36866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41:45.802" v="1202" actId="1076"/>
          <ac:spMkLst>
            <pc:docMk/>
            <pc:sldMk cId="1758774237" sldId="295"/>
            <ac:spMk id="36868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5:41:35.145" v="1200" actId="14100"/>
          <ac:picMkLst>
            <pc:docMk/>
            <pc:sldMk cId="1758774237" sldId="295"/>
            <ac:picMk id="4" creationId="{77FCD037-0ACC-7E36-54EB-EDFBF750EAA3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5:45:51.339" v="1288" actId="20577"/>
        <pc:sldMkLst>
          <pc:docMk/>
          <pc:sldMk cId="3109029283" sldId="296"/>
        </pc:sldMkLst>
        <pc:spChg chg="mod">
          <ac:chgData name="Helen A Griffiths" userId="S::helen.a.griffiths@uwtsd.ac.uk::970ac652-efaf-451a-9e9c-3191bf6940a9" providerId="AD" clId="Web-{5E8759F0-EEF2-42FB-8D04-E4A9D64D16B3}" dt="2023-09-29T15:42:19.927" v="1212" actId="20577"/>
          <ac:spMkLst>
            <pc:docMk/>
            <pc:sldMk cId="3109029283" sldId="296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5:45:46.385" v="1286" actId="1076"/>
          <ac:spMkLst>
            <pc:docMk/>
            <pc:sldMk cId="3109029283" sldId="296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5:45:51.339" v="1288" actId="20577"/>
          <ac:spMkLst>
            <pc:docMk/>
            <pc:sldMk cId="3109029283" sldId="296"/>
            <ac:spMk id="6" creationId="{B5995C5E-DD08-08DA-4CF7-29256EDC6D61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5:43:23.366" v="1215" actId="1076"/>
          <ac:picMkLst>
            <pc:docMk/>
            <pc:sldMk cId="3109029283" sldId="296"/>
            <ac:picMk id="4" creationId="{2A28131A-BEE6-572E-D2A8-7C5F64DB6391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7:04:12.011" v="1345" actId="20577"/>
        <pc:sldMkLst>
          <pc:docMk/>
          <pc:sldMk cId="3292421386" sldId="297"/>
        </pc:sldMkLst>
        <pc:spChg chg="mod">
          <ac:chgData name="Helen A Griffiths" userId="S::helen.a.griffiths@uwtsd.ac.uk::970ac652-efaf-451a-9e9c-3191bf6940a9" providerId="AD" clId="Web-{5E8759F0-EEF2-42FB-8D04-E4A9D64D16B3}" dt="2023-09-29T15:46:42.387" v="1291" actId="20577"/>
          <ac:spMkLst>
            <pc:docMk/>
            <pc:sldMk cId="3292421386" sldId="297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7:02:58.960" v="1322" actId="20577"/>
          <ac:spMkLst>
            <pc:docMk/>
            <pc:sldMk cId="3292421386" sldId="297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7:04:12.011" v="1345" actId="20577"/>
          <ac:spMkLst>
            <pc:docMk/>
            <pc:sldMk cId="3292421386" sldId="297"/>
            <ac:spMk id="6" creationId="{83DC0B18-9419-A318-752B-59E2D7EF882F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7:02:33.474" v="1315" actId="1076"/>
          <ac:picMkLst>
            <pc:docMk/>
            <pc:sldMk cId="3292421386" sldId="297"/>
            <ac:picMk id="4" creationId="{E5640E5E-E3C0-DC81-F94A-79553BED625B}"/>
          </ac:picMkLst>
        </pc:picChg>
      </pc:sldChg>
      <pc:sldChg chg="addSp delSp modSp">
        <pc:chgData name="Helen A Griffiths" userId="S::helen.a.griffiths@uwtsd.ac.uk::970ac652-efaf-451a-9e9c-3191bf6940a9" providerId="AD" clId="Web-{5E8759F0-EEF2-42FB-8D04-E4A9D64D16B3}" dt="2023-09-29T17:10:42.066" v="1642"/>
        <pc:sldMkLst>
          <pc:docMk/>
          <pc:sldMk cId="945511612" sldId="298"/>
        </pc:sldMkLst>
        <pc:spChg chg="mod">
          <ac:chgData name="Helen A Griffiths" userId="S::helen.a.griffiths@uwtsd.ac.uk::970ac652-efaf-451a-9e9c-3191bf6940a9" providerId="AD" clId="Web-{5E8759F0-EEF2-42FB-8D04-E4A9D64D16B3}" dt="2023-09-29T17:04:42.091" v="1353" actId="20577"/>
          <ac:spMkLst>
            <pc:docMk/>
            <pc:sldMk cId="945511612" sldId="298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7:09:42.125" v="1602" actId="20577"/>
          <ac:spMkLst>
            <pc:docMk/>
            <pc:sldMk cId="945511612" sldId="298"/>
            <ac:spMk id="3" creationId="{00000000-0000-0000-0000-000000000000}"/>
          </ac:spMkLst>
        </pc:spChg>
        <pc:spChg chg="add del mod">
          <ac:chgData name="Helen A Griffiths" userId="S::helen.a.griffiths@uwtsd.ac.uk::970ac652-efaf-451a-9e9c-3191bf6940a9" providerId="AD" clId="Web-{5E8759F0-EEF2-42FB-8D04-E4A9D64D16B3}" dt="2023-09-29T17:05:21.203" v="1363"/>
          <ac:spMkLst>
            <pc:docMk/>
            <pc:sldMk cId="945511612" sldId="298"/>
            <ac:spMk id="4" creationId="{D89C1C94-3C46-A6C4-7F6A-BCAD995808AC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7:10:07.361" v="1632" actId="20577"/>
          <ac:spMkLst>
            <pc:docMk/>
            <pc:sldMk cId="945511612" sldId="298"/>
            <ac:spMk id="6" creationId="{FD3B7381-1541-F805-C68D-FB08CBB2F6E3}"/>
          </ac:spMkLst>
        </pc:spChg>
        <pc:spChg chg="add del mod">
          <ac:chgData name="Helen A Griffiths" userId="S::helen.a.griffiths@uwtsd.ac.uk::970ac652-efaf-451a-9e9c-3191bf6940a9" providerId="AD" clId="Web-{5E8759F0-EEF2-42FB-8D04-E4A9D64D16B3}" dt="2023-09-29T17:10:42.066" v="1642"/>
          <ac:spMkLst>
            <pc:docMk/>
            <pc:sldMk cId="945511612" sldId="298"/>
            <ac:spMk id="8" creationId="{ABB75301-AD80-2E7C-71DC-822BD4676C91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7:10:39.019" v="1639" actId="1076"/>
          <ac:picMkLst>
            <pc:docMk/>
            <pc:sldMk cId="945511612" sldId="298"/>
            <ac:picMk id="7" creationId="{810B7082-BB7A-D44C-3713-516D81A3B91E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8:35:48.131" v="4113" actId="20577"/>
        <pc:sldMkLst>
          <pc:docMk/>
          <pc:sldMk cId="1164718681" sldId="299"/>
        </pc:sldMkLst>
        <pc:spChg chg="mod">
          <ac:chgData name="Helen A Griffiths" userId="S::helen.a.griffiths@uwtsd.ac.uk::970ac652-efaf-451a-9e9c-3191bf6940a9" providerId="AD" clId="Web-{5E8759F0-EEF2-42FB-8D04-E4A9D64D16B3}" dt="2023-09-29T17:11:01.036" v="1648" actId="20577"/>
          <ac:spMkLst>
            <pc:docMk/>
            <pc:sldMk cId="1164718681" sldId="299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8:35:48.131" v="4113" actId="20577"/>
          <ac:spMkLst>
            <pc:docMk/>
            <pc:sldMk cId="1164718681" sldId="299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8:35:37.834" v="4099" actId="20577"/>
          <ac:spMkLst>
            <pc:docMk/>
            <pc:sldMk cId="1164718681" sldId="299"/>
            <ac:spMk id="5" creationId="{085D4100-A174-4C98-67A8-E90C6B93FA67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7:19:06.581" v="2010" actId="1076"/>
          <ac:picMkLst>
            <pc:docMk/>
            <pc:sldMk cId="1164718681" sldId="299"/>
            <ac:picMk id="6" creationId="{209A8F55-D4F4-E656-93F1-E5A4B69B4D96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7:31:06.203" v="2208" actId="20577"/>
        <pc:sldMkLst>
          <pc:docMk/>
          <pc:sldMk cId="609289145" sldId="300"/>
        </pc:sldMkLst>
        <pc:spChg chg="mod">
          <ac:chgData name="Helen A Griffiths" userId="S::helen.a.griffiths@uwtsd.ac.uk::970ac652-efaf-451a-9e9c-3191bf6940a9" providerId="AD" clId="Web-{5E8759F0-EEF2-42FB-8D04-E4A9D64D16B3}" dt="2023-09-29T17:20:34.899" v="2033" actId="20577"/>
          <ac:spMkLst>
            <pc:docMk/>
            <pc:sldMk cId="609289145" sldId="300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7:31:06.203" v="2208" actId="20577"/>
          <ac:spMkLst>
            <pc:docMk/>
            <pc:sldMk cId="609289145" sldId="300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7:30:57.843" v="2197" actId="20577"/>
          <ac:spMkLst>
            <pc:docMk/>
            <pc:sldMk cId="609289145" sldId="300"/>
            <ac:spMk id="5" creationId="{44DB4B85-F1EF-3AC6-5994-864989A23473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7:30:22.341" v="2190" actId="1076"/>
          <ac:picMkLst>
            <pc:docMk/>
            <pc:sldMk cId="609289145" sldId="300"/>
            <ac:picMk id="6" creationId="{47CA6863-3715-0602-AB12-415F603CD8E6}"/>
          </ac:picMkLst>
        </pc:picChg>
      </pc:sldChg>
      <pc:sldChg chg="del">
        <pc:chgData name="Helen A Griffiths" userId="S::helen.a.griffiths@uwtsd.ac.uk::970ac652-efaf-451a-9e9c-3191bf6940a9" providerId="AD" clId="Web-{5E8759F0-EEF2-42FB-8D04-E4A9D64D16B3}" dt="2023-09-29T17:30:39.951" v="2191"/>
        <pc:sldMkLst>
          <pc:docMk/>
          <pc:sldMk cId="2437813128" sldId="301"/>
        </pc:sldMkLst>
      </pc:sldChg>
      <pc:sldChg chg="modSp del">
        <pc:chgData name="Helen A Griffiths" userId="S::helen.a.griffiths@uwtsd.ac.uk::970ac652-efaf-451a-9e9c-3191bf6940a9" providerId="AD" clId="Web-{5E8759F0-EEF2-42FB-8D04-E4A9D64D16B3}" dt="2023-09-29T17:31:55.143" v="2214"/>
        <pc:sldMkLst>
          <pc:docMk/>
          <pc:sldMk cId="452286070" sldId="302"/>
        </pc:sldMkLst>
        <pc:spChg chg="mod">
          <ac:chgData name="Helen A Griffiths" userId="S::helen.a.griffiths@uwtsd.ac.uk::970ac652-efaf-451a-9e9c-3191bf6940a9" providerId="AD" clId="Web-{5E8759F0-EEF2-42FB-8D04-E4A9D64D16B3}" dt="2023-09-29T17:31:50.081" v="2213" actId="20577"/>
          <ac:spMkLst>
            <pc:docMk/>
            <pc:sldMk cId="452286070" sldId="302"/>
            <ac:spMk id="3" creationId="{00000000-0000-0000-0000-000000000000}"/>
          </ac:spMkLst>
        </pc:spChg>
      </pc:sldChg>
      <pc:sldChg chg="addSp modSp">
        <pc:chgData name="Helen A Griffiths" userId="S::helen.a.griffiths@uwtsd.ac.uk::970ac652-efaf-451a-9e9c-3191bf6940a9" providerId="AD" clId="Web-{5E8759F0-EEF2-42FB-8D04-E4A9D64D16B3}" dt="2023-09-29T17:39:29.093" v="2486" actId="20577"/>
        <pc:sldMkLst>
          <pc:docMk/>
          <pc:sldMk cId="181665983" sldId="303"/>
        </pc:sldMkLst>
        <pc:spChg chg="mod">
          <ac:chgData name="Helen A Griffiths" userId="S::helen.a.griffiths@uwtsd.ac.uk::970ac652-efaf-451a-9e9c-3191bf6940a9" providerId="AD" clId="Web-{5E8759F0-EEF2-42FB-8D04-E4A9D64D16B3}" dt="2023-09-29T17:39:15.795" v="2482" actId="1076"/>
          <ac:spMkLst>
            <pc:docMk/>
            <pc:sldMk cId="181665983" sldId="303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7:37:30.211" v="2477" actId="1076"/>
          <ac:spMkLst>
            <pc:docMk/>
            <pc:sldMk cId="181665983" sldId="303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7:39:29.093" v="2486" actId="20577"/>
          <ac:spMkLst>
            <pc:docMk/>
            <pc:sldMk cId="181665983" sldId="303"/>
            <ac:spMk id="5" creationId="{3783A7C4-85F0-0CAE-A878-F8F523A1D7BA}"/>
          </ac:spMkLst>
        </pc:spChg>
        <pc:picChg chg="add mod">
          <ac:chgData name="Helen A Griffiths" userId="S::helen.a.griffiths@uwtsd.ac.uk::970ac652-efaf-451a-9e9c-3191bf6940a9" providerId="AD" clId="Web-{5E8759F0-EEF2-42FB-8D04-E4A9D64D16B3}" dt="2023-09-29T17:39:18.405" v="2483" actId="1076"/>
          <ac:picMkLst>
            <pc:docMk/>
            <pc:sldMk cId="181665983" sldId="303"/>
            <ac:picMk id="6" creationId="{25954C91-6A5F-7520-2DE3-86E857D41795}"/>
          </ac:picMkLst>
        </pc:picChg>
      </pc:sldChg>
      <pc:sldChg chg="addSp modSp">
        <pc:chgData name="Helen A Griffiths" userId="S::helen.a.griffiths@uwtsd.ac.uk::970ac652-efaf-451a-9e9c-3191bf6940a9" providerId="AD" clId="Web-{5E8759F0-EEF2-42FB-8D04-E4A9D64D16B3}" dt="2023-09-29T17:41:46.648" v="2560" actId="20577"/>
        <pc:sldMkLst>
          <pc:docMk/>
          <pc:sldMk cId="2057681739" sldId="304"/>
        </pc:sldMkLst>
        <pc:spChg chg="mod">
          <ac:chgData name="Helen A Griffiths" userId="S::helen.a.griffiths@uwtsd.ac.uk::970ac652-efaf-451a-9e9c-3191bf6940a9" providerId="AD" clId="Web-{5E8759F0-EEF2-42FB-8D04-E4A9D64D16B3}" dt="2023-09-29T17:39:44.922" v="2498" actId="20577"/>
          <ac:spMkLst>
            <pc:docMk/>
            <pc:sldMk cId="2057681739" sldId="304"/>
            <ac:spMk id="2" creationId="{00000000-0000-0000-0000-000000000000}"/>
          </ac:spMkLst>
        </pc:spChg>
        <pc:spChg chg="mod">
          <ac:chgData name="Helen A Griffiths" userId="S::helen.a.griffiths@uwtsd.ac.uk::970ac652-efaf-451a-9e9c-3191bf6940a9" providerId="AD" clId="Web-{5E8759F0-EEF2-42FB-8D04-E4A9D64D16B3}" dt="2023-09-29T17:40:51.988" v="2532" actId="20577"/>
          <ac:spMkLst>
            <pc:docMk/>
            <pc:sldMk cId="2057681739" sldId="304"/>
            <ac:spMk id="3" creationId="{00000000-0000-0000-0000-000000000000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7:41:46.648" v="2560" actId="20577"/>
          <ac:spMkLst>
            <pc:docMk/>
            <pc:sldMk cId="2057681739" sldId="304"/>
            <ac:spMk id="5" creationId="{24F4C5A5-C8C8-28EA-A3C5-F890906E8CB6}"/>
          </ac:spMkLst>
        </pc:spChg>
      </pc:sldChg>
      <pc:sldChg chg="addSp delSp modSp">
        <pc:chgData name="Helen A Griffiths" userId="S::helen.a.griffiths@uwtsd.ac.uk::970ac652-efaf-451a-9e9c-3191bf6940a9" providerId="AD" clId="Web-{5E8759F0-EEF2-42FB-8D04-E4A9D64D16B3}" dt="2023-09-29T17:51:59.310" v="2808" actId="1076"/>
        <pc:sldMkLst>
          <pc:docMk/>
          <pc:sldMk cId="2687887657" sldId="305"/>
        </pc:sldMkLst>
        <pc:spChg chg="mod">
          <ac:chgData name="Helen A Griffiths" userId="S::helen.a.griffiths@uwtsd.ac.uk::970ac652-efaf-451a-9e9c-3191bf6940a9" providerId="AD" clId="Web-{5E8759F0-EEF2-42FB-8D04-E4A9D64D16B3}" dt="2023-09-29T17:51:23.277" v="2802" actId="1076"/>
          <ac:spMkLst>
            <pc:docMk/>
            <pc:sldMk cId="2687887657" sldId="305"/>
            <ac:spMk id="2" creationId="{00000000-0000-0000-0000-000000000000}"/>
          </ac:spMkLst>
        </pc:spChg>
        <pc:spChg chg="add del mod">
          <ac:chgData name="Helen A Griffiths" userId="S::helen.a.griffiths@uwtsd.ac.uk::970ac652-efaf-451a-9e9c-3191bf6940a9" providerId="AD" clId="Web-{5E8759F0-EEF2-42FB-8D04-E4A9D64D16B3}" dt="2023-09-29T17:51:35.324" v="2804" actId="1076"/>
          <ac:spMkLst>
            <pc:docMk/>
            <pc:sldMk cId="2687887657" sldId="305"/>
            <ac:spMk id="3" creationId="{00000000-0000-0000-0000-000000000000}"/>
          </ac:spMkLst>
        </pc:spChg>
        <pc:spChg chg="add del mod">
          <ac:chgData name="Helen A Griffiths" userId="S::helen.a.griffiths@uwtsd.ac.uk::970ac652-efaf-451a-9e9c-3191bf6940a9" providerId="AD" clId="Web-{5E8759F0-EEF2-42FB-8D04-E4A9D64D16B3}" dt="2023-09-29T17:43:05.965" v="2605"/>
          <ac:spMkLst>
            <pc:docMk/>
            <pc:sldMk cId="2687887657" sldId="305"/>
            <ac:spMk id="5" creationId="{D3FA564C-9421-2EAE-9E6A-F36F0BADA872}"/>
          </ac:spMkLst>
        </pc:spChg>
        <pc:spChg chg="add mod">
          <ac:chgData name="Helen A Griffiths" userId="S::helen.a.griffiths@uwtsd.ac.uk::970ac652-efaf-451a-9e9c-3191bf6940a9" providerId="AD" clId="Web-{5E8759F0-EEF2-42FB-8D04-E4A9D64D16B3}" dt="2023-09-29T17:51:59.310" v="2808" actId="1076"/>
          <ac:spMkLst>
            <pc:docMk/>
            <pc:sldMk cId="2687887657" sldId="305"/>
            <ac:spMk id="7" creationId="{92396430-4456-1E29-788E-09FBB37BBFDE}"/>
          </ac:spMkLst>
        </pc:spChg>
        <pc:picChg chg="add del mod">
          <ac:chgData name="Helen A Griffiths" userId="S::helen.a.griffiths@uwtsd.ac.uk::970ac652-efaf-451a-9e9c-3191bf6940a9" providerId="AD" clId="Web-{5E8759F0-EEF2-42FB-8D04-E4A9D64D16B3}" dt="2023-09-29T17:49:26.285" v="2797"/>
          <ac:picMkLst>
            <pc:docMk/>
            <pc:sldMk cId="2687887657" sldId="305"/>
            <ac:picMk id="8" creationId="{A6FC31A9-CFCC-DBD4-3224-D38F56514937}"/>
          </ac:picMkLst>
        </pc:picChg>
        <pc:picChg chg="add mod">
          <ac:chgData name="Helen A Griffiths" userId="S::helen.a.griffiths@uwtsd.ac.uk::970ac652-efaf-451a-9e9c-3191bf6940a9" providerId="AD" clId="Web-{5E8759F0-EEF2-42FB-8D04-E4A9D64D16B3}" dt="2023-09-29T17:51:44.809" v="2805" actId="1076"/>
          <ac:picMkLst>
            <pc:docMk/>
            <pc:sldMk cId="2687887657" sldId="305"/>
            <ac:picMk id="9" creationId="{009FB251-7ED3-4A9E-0E5A-E276AE82B4EB}"/>
          </ac:picMkLst>
        </pc:picChg>
        <pc:picChg chg="add mod">
          <ac:chgData name="Helen A Griffiths" userId="S::helen.a.griffiths@uwtsd.ac.uk::970ac652-efaf-451a-9e9c-3191bf6940a9" providerId="AD" clId="Web-{5E8759F0-EEF2-42FB-8D04-E4A9D64D16B3}" dt="2023-09-29T17:51:55.607" v="2807" actId="1076"/>
          <ac:picMkLst>
            <pc:docMk/>
            <pc:sldMk cId="2687887657" sldId="305"/>
            <ac:picMk id="10" creationId="{883A4012-0EBF-4011-2FCD-283D93886BBB}"/>
          </ac:picMkLst>
        </pc:picChg>
      </pc:sldChg>
      <pc:sldChg chg="del">
        <pc:chgData name="Helen A Griffiths" userId="S::helen.a.griffiths@uwtsd.ac.uk::970ac652-efaf-451a-9e9c-3191bf6940a9" providerId="AD" clId="Web-{5E8759F0-EEF2-42FB-8D04-E4A9D64D16B3}" dt="2023-09-29T17:52:20.577" v="2809"/>
        <pc:sldMkLst>
          <pc:docMk/>
          <pc:sldMk cId="3079161009" sldId="306"/>
        </pc:sldMkLst>
      </pc:sldChg>
      <pc:sldChg chg="del">
        <pc:chgData name="Helen A Griffiths" userId="S::helen.a.griffiths@uwtsd.ac.uk::970ac652-efaf-451a-9e9c-3191bf6940a9" providerId="AD" clId="Web-{5E8759F0-EEF2-42FB-8D04-E4A9D64D16B3}" dt="2023-09-29T17:52:25.640" v="2810"/>
        <pc:sldMkLst>
          <pc:docMk/>
          <pc:sldMk cId="3447713267" sldId="307"/>
        </pc:sldMkLst>
      </pc:sldChg>
      <pc:sldChg chg="add replId">
        <pc:chgData name="Helen A Griffiths" userId="S::helen.a.griffiths@uwtsd.ac.uk::970ac652-efaf-451a-9e9c-3191bf6940a9" providerId="AD" clId="Web-{5E8759F0-EEF2-42FB-8D04-E4A9D64D16B3}" dt="2023-09-29T18:27:45.315" v="3857"/>
        <pc:sldMkLst>
          <pc:docMk/>
          <pc:sldMk cId="1091394818" sldId="309"/>
        </pc:sldMkLst>
      </pc:sldChg>
    </pc:docChg>
  </pc:docChgLst>
  <pc:docChgLst>
    <pc:chgData name="Helen A Griffiths" userId="S::helen.a.griffiths@uwtsd.ac.uk::970ac652-efaf-451a-9e9c-3191bf6940a9" providerId="AD" clId="Web-{0F0AF91E-5129-40EA-A9D4-E47B6D1E39B5}"/>
    <pc:docChg chg="delSld modSld addMainMaster delMainMaster modMainMaster">
      <pc:chgData name="Helen A Griffiths" userId="S::helen.a.griffiths@uwtsd.ac.uk::970ac652-efaf-451a-9e9c-3191bf6940a9" providerId="AD" clId="Web-{0F0AF91E-5129-40EA-A9D4-E47B6D1E39B5}" dt="2023-09-29T13:48:59.255" v="1237" actId="20577"/>
      <pc:docMkLst>
        <pc:docMk/>
      </pc:docMkLst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3438140742" sldId="258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438140742" sldId="258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438140742" sldId="258"/>
            <ac:spMk id="3" creationId="{00000000-0000-0000-0000-000000000000}"/>
          </ac:spMkLst>
        </pc:spChg>
      </pc:sldChg>
      <pc:sldChg chg="addSp delSp modSp mod setBg modClrScheme chgLayout">
        <pc:chgData name="Helen A Griffiths" userId="S::helen.a.griffiths@uwtsd.ac.uk::970ac652-efaf-451a-9e9c-3191bf6940a9" providerId="AD" clId="Web-{0F0AF91E-5129-40EA-A9D4-E47B6D1E39B5}" dt="2023-09-29T12:53:38.852" v="337" actId="1076"/>
        <pc:sldMkLst>
          <pc:docMk/>
          <pc:sldMk cId="1739714689" sldId="259"/>
        </pc:sldMkLst>
        <pc:spChg chg="mod ord">
          <ac:chgData name="Helen A Griffiths" userId="S::helen.a.griffiths@uwtsd.ac.uk::970ac652-efaf-451a-9e9c-3191bf6940a9" providerId="AD" clId="Web-{0F0AF91E-5129-40EA-A9D4-E47B6D1E39B5}" dt="2023-09-29T12:46:02.915" v="174" actId="20577"/>
          <ac:spMkLst>
            <pc:docMk/>
            <pc:sldMk cId="1739714689" sldId="259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53:28.727" v="336" actId="1076"/>
          <ac:spMkLst>
            <pc:docMk/>
            <pc:sldMk cId="1739714689" sldId="259"/>
            <ac:spMk id="3" creationId="{00000000-0000-0000-0000-000000000000}"/>
          </ac:spMkLst>
        </pc:spChg>
        <pc:spChg chg="add del mod">
          <ac:chgData name="Helen A Griffiths" userId="S::helen.a.griffiths@uwtsd.ac.uk::970ac652-efaf-451a-9e9c-3191bf6940a9" providerId="AD" clId="Web-{0F0AF91E-5129-40EA-A9D4-E47B6D1E39B5}" dt="2023-09-29T12:49:38.547" v="236"/>
          <ac:spMkLst>
            <pc:docMk/>
            <pc:sldMk cId="1739714689" sldId="259"/>
            <ac:spMk id="5" creationId="{08CB061E-6560-2D59-96F8-360EAF9B7AEE}"/>
          </ac:spMkLst>
        </pc:spChg>
        <pc:spChg chg="add mod">
          <ac:chgData name="Helen A Griffiths" userId="S::helen.a.griffiths@uwtsd.ac.uk::970ac652-efaf-451a-9e9c-3191bf6940a9" providerId="AD" clId="Web-{0F0AF91E-5129-40EA-A9D4-E47B6D1E39B5}" dt="2023-09-29T12:53:38.852" v="337" actId="1076"/>
          <ac:spMkLst>
            <pc:docMk/>
            <pc:sldMk cId="1739714689" sldId="259"/>
            <ac:spMk id="7" creationId="{443E2256-AC9E-617A-6988-A30AEC83C738}"/>
          </ac:spMkLst>
        </pc:spChg>
        <pc:picChg chg="add mod">
          <ac:chgData name="Helen A Griffiths" userId="S::helen.a.griffiths@uwtsd.ac.uk::970ac652-efaf-451a-9e9c-3191bf6940a9" providerId="AD" clId="Web-{0F0AF91E-5129-40EA-A9D4-E47B6D1E39B5}" dt="2023-09-29T12:53:24.055" v="335" actId="1076"/>
          <ac:picMkLst>
            <pc:docMk/>
            <pc:sldMk cId="1739714689" sldId="259"/>
            <ac:picMk id="8" creationId="{8113BF50-C868-3B36-5FF9-CC1C20AD9766}"/>
          </ac:picMkLst>
        </pc:pic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1355087023" sldId="261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355087023" sldId="261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355087023" sldId="261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3227917823" sldId="262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227917823" sldId="262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227917823" sldId="262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586809316" sldId="263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586809316" sldId="263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586809316" sldId="263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1912678757" sldId="264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912678757" sldId="264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912678757" sldId="264"/>
            <ac:spMk id="3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912678757" sldId="264"/>
            <ac:spMk id="4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303476492" sldId="265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03476492" sldId="265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03476492" sldId="265"/>
            <ac:spMk id="3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03476492" sldId="265"/>
            <ac:spMk id="4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294075793" sldId="266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94075793" sldId="266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94075793" sldId="266"/>
            <ac:spMk id="5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1689510688" sldId="267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689510688" sldId="267"/>
            <ac:spMk id="4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689510688" sldId="267"/>
            <ac:spMk id="5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689510688" sldId="267"/>
            <ac:spMk id="6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4017853913" sldId="268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4017853913" sldId="268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4017853913" sldId="268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1477058853" sldId="269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477058853" sldId="269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477058853" sldId="269"/>
            <ac:spMk id="3" creationId="{00000000-0000-0000-0000-000000000000}"/>
          </ac:spMkLst>
        </pc:spChg>
      </pc:sldChg>
      <pc:sldChg chg="addSp modSp mod modClrScheme chgLayout">
        <pc:chgData name="Helen A Griffiths" userId="S::helen.a.griffiths@uwtsd.ac.uk::970ac652-efaf-451a-9e9c-3191bf6940a9" providerId="AD" clId="Web-{0F0AF91E-5129-40EA-A9D4-E47B6D1E39B5}" dt="2023-09-29T12:57:36.376" v="451" actId="1076"/>
        <pc:sldMkLst>
          <pc:docMk/>
          <pc:sldMk cId="321893344" sldId="283"/>
        </pc:sldMkLst>
        <pc:spChg chg="add mod">
          <ac:chgData name="Helen A Griffiths" userId="S::helen.a.griffiths@uwtsd.ac.uk::970ac652-efaf-451a-9e9c-3191bf6940a9" providerId="AD" clId="Web-{0F0AF91E-5129-40EA-A9D4-E47B6D1E39B5}" dt="2023-09-29T12:57:36.376" v="451" actId="1076"/>
          <ac:spMkLst>
            <pc:docMk/>
            <pc:sldMk cId="321893344" sldId="283"/>
            <ac:spMk id="3" creationId="{F7C248C8-4E1D-2FB0-AD0B-27613F9B3D2A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54:23.088" v="348" actId="1076"/>
          <ac:spMkLst>
            <pc:docMk/>
            <pc:sldMk cId="321893344" sldId="283"/>
            <ac:spMk id="1024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57:31.344" v="450" actId="1076"/>
          <ac:spMkLst>
            <pc:docMk/>
            <pc:sldMk cId="321893344" sldId="283"/>
            <ac:spMk id="10244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0F0AF91E-5129-40EA-A9D4-E47B6D1E39B5}" dt="2023-09-29T12:57:27.876" v="449" actId="1076"/>
          <ac:picMkLst>
            <pc:docMk/>
            <pc:sldMk cId="321893344" sldId="283"/>
            <ac:picMk id="4" creationId="{AAAFDBD9-0D6F-30FF-E4A3-6CBF5BF39EA3}"/>
          </ac:picMkLst>
        </pc:picChg>
      </pc:sldChg>
      <pc:sldChg chg="modSp del mod modClrScheme chgLayout">
        <pc:chgData name="Helen A Griffiths" userId="S::helen.a.griffiths@uwtsd.ac.uk::970ac652-efaf-451a-9e9c-3191bf6940a9" providerId="AD" clId="Web-{0F0AF91E-5129-40EA-A9D4-E47B6D1E39B5}" dt="2023-09-29T12:57:41.892" v="452"/>
        <pc:sldMkLst>
          <pc:docMk/>
          <pc:sldMk cId="3908565388" sldId="284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908565388" sldId="284"/>
            <ac:spMk id="12290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908565388" sldId="284"/>
            <ac:spMk id="12292" creationId="{00000000-0000-0000-0000-000000000000}"/>
          </ac:spMkLst>
        </pc:spChg>
      </pc:sldChg>
      <pc:sldChg chg="addSp modSp mod modClrScheme chgLayout">
        <pc:chgData name="Helen A Griffiths" userId="S::helen.a.griffiths@uwtsd.ac.uk::970ac652-efaf-451a-9e9c-3191bf6940a9" providerId="AD" clId="Web-{0F0AF91E-5129-40EA-A9D4-E47B6D1E39B5}" dt="2023-09-29T13:02:55.387" v="726" actId="1076"/>
        <pc:sldMkLst>
          <pc:docMk/>
          <pc:sldMk cId="3574900739" sldId="285"/>
        </pc:sldMkLst>
        <pc:spChg chg="add mod">
          <ac:chgData name="Helen A Griffiths" userId="S::helen.a.griffiths@uwtsd.ac.uk::970ac652-efaf-451a-9e9c-3191bf6940a9" providerId="AD" clId="Web-{0F0AF91E-5129-40EA-A9D4-E47B6D1E39B5}" dt="2023-09-29T13:02:49.574" v="725" actId="1076"/>
          <ac:spMkLst>
            <pc:docMk/>
            <pc:sldMk cId="3574900739" sldId="285"/>
            <ac:spMk id="3" creationId="{0A69F086-FC69-AA27-D9EA-38CB224D3362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58:14.877" v="474" actId="1076"/>
          <ac:spMkLst>
            <pc:docMk/>
            <pc:sldMk cId="3574900739" sldId="285"/>
            <ac:spMk id="14338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3:02:44.902" v="724" actId="1076"/>
          <ac:spMkLst>
            <pc:docMk/>
            <pc:sldMk cId="3574900739" sldId="285"/>
            <ac:spMk id="14340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0F0AF91E-5129-40EA-A9D4-E47B6D1E39B5}" dt="2023-09-29T13:02:55.387" v="726" actId="1076"/>
          <ac:picMkLst>
            <pc:docMk/>
            <pc:sldMk cId="3574900739" sldId="285"/>
            <ac:picMk id="4" creationId="{56738EFA-1730-7E71-AC91-306C13FB2B13}"/>
          </ac:picMkLst>
        </pc:picChg>
      </pc:sldChg>
      <pc:sldChg chg="addSp modSp mod modClrScheme chgLayout">
        <pc:chgData name="Helen A Griffiths" userId="S::helen.a.griffiths@uwtsd.ac.uk::970ac652-efaf-451a-9e9c-3191bf6940a9" providerId="AD" clId="Web-{0F0AF91E-5129-40EA-A9D4-E47B6D1E39B5}" dt="2023-09-29T13:37:26.408" v="1061" actId="1076"/>
        <pc:sldMkLst>
          <pc:docMk/>
          <pc:sldMk cId="268576387" sldId="286"/>
        </pc:sldMkLst>
        <pc:spChg chg="add mod">
          <ac:chgData name="Helen A Griffiths" userId="S::helen.a.griffiths@uwtsd.ac.uk::970ac652-efaf-451a-9e9c-3191bf6940a9" providerId="AD" clId="Web-{0F0AF91E-5129-40EA-A9D4-E47B6D1E39B5}" dt="2023-09-29T13:34:10.356" v="1054" actId="20577"/>
          <ac:spMkLst>
            <pc:docMk/>
            <pc:sldMk cId="268576387" sldId="286"/>
            <ac:spMk id="3" creationId="{1796E84D-71D5-B211-5933-0EF497E86D71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3:37:26.408" v="1061" actId="1076"/>
          <ac:spMkLst>
            <pc:docMk/>
            <pc:sldMk cId="268576387" sldId="286"/>
            <ac:spMk id="16386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3:32:24.025" v="922" actId="14100"/>
          <ac:spMkLst>
            <pc:docMk/>
            <pc:sldMk cId="268576387" sldId="286"/>
            <ac:spMk id="16388" creationId="{00000000-0000-0000-0000-000000000000}"/>
          </ac:spMkLst>
        </pc:spChg>
        <pc:picChg chg="add mod">
          <ac:chgData name="Helen A Griffiths" userId="S::helen.a.griffiths@uwtsd.ac.uk::970ac652-efaf-451a-9e9c-3191bf6940a9" providerId="AD" clId="Web-{0F0AF91E-5129-40EA-A9D4-E47B6D1E39B5}" dt="2023-09-29T13:37:22.268" v="1060" actId="14100"/>
          <ac:picMkLst>
            <pc:docMk/>
            <pc:sldMk cId="268576387" sldId="286"/>
            <ac:picMk id="2" creationId="{9201A019-187B-84EF-C462-8BEE5E201FC1}"/>
          </ac:picMkLst>
        </pc:picChg>
      </pc:sldChg>
      <pc:sldChg chg="addSp modSp mod modClrScheme chgLayout">
        <pc:chgData name="Helen A Griffiths" userId="S::helen.a.griffiths@uwtsd.ac.uk::970ac652-efaf-451a-9e9c-3191bf6940a9" providerId="AD" clId="Web-{0F0AF91E-5129-40EA-A9D4-E47B6D1E39B5}" dt="2023-09-29T13:48:59.255" v="1237" actId="20577"/>
        <pc:sldMkLst>
          <pc:docMk/>
          <pc:sldMk cId="1016290019" sldId="287"/>
        </pc:sldMkLst>
        <pc:spChg chg="add mod">
          <ac:chgData name="Helen A Griffiths" userId="S::helen.a.griffiths@uwtsd.ac.uk::970ac652-efaf-451a-9e9c-3191bf6940a9" providerId="AD" clId="Web-{0F0AF91E-5129-40EA-A9D4-E47B6D1E39B5}" dt="2023-09-29T13:48:40.348" v="1229" actId="20577"/>
          <ac:spMkLst>
            <pc:docMk/>
            <pc:sldMk cId="1016290019" sldId="287"/>
            <ac:spMk id="3" creationId="{A62561F2-5036-6A59-D7E3-D43BE2535F27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3:48:59.255" v="1237" actId="20577"/>
          <ac:spMkLst>
            <pc:docMk/>
            <pc:sldMk cId="1016290019" sldId="287"/>
            <ac:spMk id="18434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3:40:39.835" v="1157" actId="1076"/>
          <ac:spMkLst>
            <pc:docMk/>
            <pc:sldMk cId="1016290019" sldId="287"/>
            <ac:spMk id="18436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252259980" sldId="288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52259980" sldId="288"/>
            <ac:spMk id="2048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52259980" sldId="288"/>
            <ac:spMk id="20484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245675838" sldId="289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45675838" sldId="289"/>
            <ac:spMk id="22530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45675838" sldId="289"/>
            <ac:spMk id="22532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1491999159" sldId="290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491999159" sldId="290"/>
            <ac:spMk id="26626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491999159" sldId="290"/>
            <ac:spMk id="26628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1636609532" sldId="291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636609532" sldId="291"/>
            <ac:spMk id="28674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636609532" sldId="291"/>
            <ac:spMk id="28676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4140486728" sldId="292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4140486728" sldId="292"/>
            <ac:spMk id="3072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4140486728" sldId="292"/>
            <ac:spMk id="30724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2737837058" sldId="293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737837058" sldId="293"/>
            <ac:spMk id="32770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737837058" sldId="293"/>
            <ac:spMk id="32772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2852123270" sldId="294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852123270" sldId="294"/>
            <ac:spMk id="34818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852123270" sldId="294"/>
            <ac:spMk id="34820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1758774237" sldId="295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758774237" sldId="295"/>
            <ac:spMk id="36866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758774237" sldId="295"/>
            <ac:spMk id="36868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3109029283" sldId="296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109029283" sldId="296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109029283" sldId="296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3292421386" sldId="297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292421386" sldId="297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292421386" sldId="297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945511612" sldId="298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945511612" sldId="298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945511612" sldId="298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1164718681" sldId="299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164718681" sldId="299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164718681" sldId="299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609289145" sldId="300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609289145" sldId="300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609289145" sldId="300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2437813128" sldId="301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437813128" sldId="301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437813128" sldId="301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452286070" sldId="302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452286070" sldId="302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452286070" sldId="302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181665983" sldId="303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81665983" sldId="303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181665983" sldId="303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2057681739" sldId="304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057681739" sldId="304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057681739" sldId="304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2687887657" sldId="305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687887657" sldId="305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2687887657" sldId="305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3079161009" sldId="306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079161009" sldId="306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079161009" sldId="306"/>
            <ac:spMk id="3" creationId="{00000000-0000-0000-0000-000000000000}"/>
          </ac:spMkLst>
        </pc:spChg>
      </pc:sldChg>
      <pc:sldChg chg="modSp mod modClrScheme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3447713267" sldId="307"/>
        </pc:sldMkLst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447713267" sldId="307"/>
            <ac:spMk id="2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38:29.728" v="1"/>
          <ac:spMkLst>
            <pc:docMk/>
            <pc:sldMk cId="3447713267" sldId="307"/>
            <ac:spMk id="3" creationId="{00000000-0000-0000-0000-000000000000}"/>
          </ac:spMkLst>
        </pc:spChg>
      </pc:sldChg>
      <pc:sldChg chg="addSp delSp modSp mod setBg modClrScheme addAnim delAnim chgLayout">
        <pc:chgData name="Helen A Griffiths" userId="S::helen.a.griffiths@uwtsd.ac.uk::970ac652-efaf-451a-9e9c-3191bf6940a9" providerId="AD" clId="Web-{0F0AF91E-5129-40EA-A9D4-E47B6D1E39B5}" dt="2023-09-29T12:44:01.629" v="139"/>
        <pc:sldMkLst>
          <pc:docMk/>
          <pc:sldMk cId="2196678312" sldId="308"/>
        </pc:sldMkLst>
        <pc:spChg chg="mod ord">
          <ac:chgData name="Helen A Griffiths" userId="S::helen.a.griffiths@uwtsd.ac.uk::970ac652-efaf-451a-9e9c-3191bf6940a9" providerId="AD" clId="Web-{0F0AF91E-5129-40EA-A9D4-E47B6D1E39B5}" dt="2023-09-29T12:42:57.034" v="136"/>
          <ac:spMkLst>
            <pc:docMk/>
            <pc:sldMk cId="2196678312" sldId="308"/>
            <ac:spMk id="4" creationId="{00000000-0000-0000-0000-000000000000}"/>
          </ac:spMkLst>
        </pc:spChg>
        <pc:spChg chg="mod ord">
          <ac:chgData name="Helen A Griffiths" userId="S::helen.a.griffiths@uwtsd.ac.uk::970ac652-efaf-451a-9e9c-3191bf6940a9" providerId="AD" clId="Web-{0F0AF91E-5129-40EA-A9D4-E47B6D1E39B5}" dt="2023-09-29T12:43:06.174" v="137" actId="1076"/>
          <ac:spMkLst>
            <pc:docMk/>
            <pc:sldMk cId="2196678312" sldId="308"/>
            <ac:spMk id="5" creationId="{00000000-0000-0000-0000-000000000000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38:44.025" v="7"/>
          <ac:spMkLst>
            <pc:docMk/>
            <pc:sldMk cId="2196678312" sldId="308"/>
            <ac:spMk id="10" creationId="{A8DB9CD9-59B1-4D73-BC4C-98796A48EF9B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38:44.025" v="7"/>
          <ac:spMkLst>
            <pc:docMk/>
            <pc:sldMk cId="2196678312" sldId="308"/>
            <ac:spMk id="12" creationId="{8874A6A9-41FF-4E33-AFA8-F9F81436A59E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41:15.561" v="114"/>
          <ac:spMkLst>
            <pc:docMk/>
            <pc:sldMk cId="2196678312" sldId="308"/>
            <ac:spMk id="16" creationId="{AFF4A713-7B75-4B21-90D7-5AB19547C728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41:15.561" v="114"/>
          <ac:spMkLst>
            <pc:docMk/>
            <pc:sldMk cId="2196678312" sldId="308"/>
            <ac:spMk id="18" creationId="{DC631C0B-6DA6-4E57-8231-CE32B3434A7E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41:15.561" v="114"/>
          <ac:spMkLst>
            <pc:docMk/>
            <pc:sldMk cId="2196678312" sldId="308"/>
            <ac:spMk id="20" creationId="{C29501E6-A978-4A61-9689-9085AF97A53A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41:15.561" v="114"/>
          <ac:spMkLst>
            <pc:docMk/>
            <pc:sldMk cId="2196678312" sldId="308"/>
            <ac:spMk id="23" creationId="{6F5A5072-7B47-4D32-B52A-4EBBF590B8A5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41:15.561" v="114"/>
          <ac:spMkLst>
            <pc:docMk/>
            <pc:sldMk cId="2196678312" sldId="308"/>
            <ac:spMk id="24" creationId="{9715DAF0-AE1B-46C9-8A6B-DB2AA05AB91D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41:15.561" v="114"/>
          <ac:spMkLst>
            <pc:docMk/>
            <pc:sldMk cId="2196678312" sldId="308"/>
            <ac:spMk id="25" creationId="{6016219D-510E-4184-9090-6D5578A87BD1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42:57.034" v="136"/>
          <ac:spMkLst>
            <pc:docMk/>
            <pc:sldMk cId="2196678312" sldId="308"/>
            <ac:spMk id="30" creationId="{934F1179-B481-4F9E-BCA3-AFB972070F83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42:57.034" v="136"/>
          <ac:spMkLst>
            <pc:docMk/>
            <pc:sldMk cId="2196678312" sldId="308"/>
            <ac:spMk id="32" creationId="{827DC2C4-B485-428A-BF4A-472D2967F47F}"/>
          </ac:spMkLst>
        </pc:spChg>
        <pc:spChg chg="add del">
          <ac:chgData name="Helen A Griffiths" userId="S::helen.a.griffiths@uwtsd.ac.uk::970ac652-efaf-451a-9e9c-3191bf6940a9" providerId="AD" clId="Web-{0F0AF91E-5129-40EA-A9D4-E47B6D1E39B5}" dt="2023-09-29T12:42:57.034" v="136"/>
          <ac:spMkLst>
            <pc:docMk/>
            <pc:sldMk cId="2196678312" sldId="308"/>
            <ac:spMk id="34" creationId="{EE04B5EB-F158-4507-90DD-BD23620C7CC9}"/>
          </ac:spMkLst>
        </pc:spChg>
        <pc:spChg chg="add">
          <ac:chgData name="Helen A Griffiths" userId="S::helen.a.griffiths@uwtsd.ac.uk::970ac652-efaf-451a-9e9c-3191bf6940a9" providerId="AD" clId="Web-{0F0AF91E-5129-40EA-A9D4-E47B6D1E39B5}" dt="2023-09-29T12:42:57.034" v="136"/>
          <ac:spMkLst>
            <pc:docMk/>
            <pc:sldMk cId="2196678312" sldId="308"/>
            <ac:spMk id="39" creationId="{4E1BEB12-92AF-4445-98AD-4C7756E7C93B}"/>
          </ac:spMkLst>
        </pc:spChg>
        <pc:spChg chg="add">
          <ac:chgData name="Helen A Griffiths" userId="S::helen.a.griffiths@uwtsd.ac.uk::970ac652-efaf-451a-9e9c-3191bf6940a9" providerId="AD" clId="Web-{0F0AF91E-5129-40EA-A9D4-E47B6D1E39B5}" dt="2023-09-29T12:42:57.034" v="136"/>
          <ac:spMkLst>
            <pc:docMk/>
            <pc:sldMk cId="2196678312" sldId="308"/>
            <ac:spMk id="41" creationId="{D0522C2C-7B5C-48A7-A969-03941E5D2E76}"/>
          </ac:spMkLst>
        </pc:spChg>
        <pc:spChg chg="add">
          <ac:chgData name="Helen A Griffiths" userId="S::helen.a.griffiths@uwtsd.ac.uk::970ac652-efaf-451a-9e9c-3191bf6940a9" providerId="AD" clId="Web-{0F0AF91E-5129-40EA-A9D4-E47B6D1E39B5}" dt="2023-09-29T12:42:57.034" v="136"/>
          <ac:spMkLst>
            <pc:docMk/>
            <pc:sldMk cId="2196678312" sldId="308"/>
            <ac:spMk id="43" creationId="{9C682A1A-5B2D-4111-BBD6-620165633E5B}"/>
          </ac:spMkLst>
        </pc:spChg>
        <pc:spChg chg="add">
          <ac:chgData name="Helen A Griffiths" userId="S::helen.a.griffiths@uwtsd.ac.uk::970ac652-efaf-451a-9e9c-3191bf6940a9" providerId="AD" clId="Web-{0F0AF91E-5129-40EA-A9D4-E47B6D1E39B5}" dt="2023-09-29T12:42:57.034" v="136"/>
          <ac:spMkLst>
            <pc:docMk/>
            <pc:sldMk cId="2196678312" sldId="308"/>
            <ac:spMk id="45" creationId="{D6EE29F2-D77F-4BD0-A20B-334D316A1C9D}"/>
          </ac:spMkLst>
        </pc:spChg>
        <pc:spChg chg="add">
          <ac:chgData name="Helen A Griffiths" userId="S::helen.a.griffiths@uwtsd.ac.uk::970ac652-efaf-451a-9e9c-3191bf6940a9" providerId="AD" clId="Web-{0F0AF91E-5129-40EA-A9D4-E47B6D1E39B5}" dt="2023-09-29T12:42:57.034" v="136"/>
          <ac:spMkLst>
            <pc:docMk/>
            <pc:sldMk cId="2196678312" sldId="308"/>
            <ac:spMk id="47" creationId="{22D09ED2-868F-42C6-866E-F92E0CEF314F}"/>
          </ac:spMkLst>
        </pc:spChg>
        <pc:grpChg chg="add del">
          <ac:chgData name="Helen A Griffiths" userId="S::helen.a.griffiths@uwtsd.ac.uk::970ac652-efaf-451a-9e9c-3191bf6940a9" providerId="AD" clId="Web-{0F0AF91E-5129-40EA-A9D4-E47B6D1E39B5}" dt="2023-09-29T12:38:44.025" v="7"/>
          <ac:grpSpMkLst>
            <pc:docMk/>
            <pc:sldMk cId="2196678312" sldId="308"/>
            <ac:grpSpMk id="14" creationId="{721D730E-1F97-4071-B143-B05E6D2599BC}"/>
          </ac:grpSpMkLst>
        </pc:grpChg>
      </pc:sldChg>
      <pc:sldMasterChg chg="del delSldLayout">
        <pc:chgData name="Helen A Griffiths" userId="S::helen.a.griffiths@uwtsd.ac.uk::970ac652-efaf-451a-9e9c-3191bf6940a9" providerId="AD" clId="Web-{0F0AF91E-5129-40EA-A9D4-E47B6D1E39B5}" dt="2023-09-29T12:38:29.728" v="1"/>
        <pc:sldMasterMkLst>
          <pc:docMk/>
          <pc:sldMasterMk cId="4252472550" sldId="2147483678"/>
        </pc:sldMasterMkLst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1414655550" sldId="2147483679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3975531425" sldId="2147483680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67250445" sldId="2147483681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2729963303" sldId="2147483682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3046557760" sldId="2147483683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1882856263" sldId="2147483684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685674232" sldId="2147483685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568191497" sldId="2147483686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3514463527" sldId="2147483687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3448213970" sldId="2147483688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931858790" sldId="2147483689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3565666717" sldId="2147483690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1992356082" sldId="2147483691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2888624714" sldId="2147483692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3176928159" sldId="2147483693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147610932" sldId="2147483694"/>
          </pc:sldLayoutMkLst>
        </pc:sldLayoutChg>
        <pc:sldLayoutChg chg="del">
          <pc:chgData name="Helen A Griffiths" userId="S::helen.a.griffiths@uwtsd.ac.uk::970ac652-efaf-451a-9e9c-3191bf6940a9" providerId="AD" clId="Web-{0F0AF91E-5129-40EA-A9D4-E47B6D1E39B5}" dt="2023-09-29T12:38:29.728" v="1"/>
          <pc:sldLayoutMkLst>
            <pc:docMk/>
            <pc:sldMasterMk cId="4252472550" sldId="2147483678"/>
            <pc:sldLayoutMk cId="498554179" sldId="2147483695"/>
          </pc:sldLayoutMkLst>
        </pc:sldLayoutChg>
      </pc:sldMasterChg>
      <pc:sldMasterChg chg="add mod setBg addSldLayout modSldLayout">
        <pc:chgData name="Helen A Griffiths" userId="S::helen.a.griffiths@uwtsd.ac.uk::970ac652-efaf-451a-9e9c-3191bf6940a9" providerId="AD" clId="Web-{0F0AF91E-5129-40EA-A9D4-E47B6D1E39B5}" dt="2023-09-29T12:44:01.629" v="139"/>
        <pc:sldMasterMkLst>
          <pc:docMk/>
          <pc:sldMasterMk cId="402476730" sldId="2147483696"/>
        </pc:sldMasterMkLst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1341771465" sldId="2147483697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2022096125" sldId="2147483698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2366522757" sldId="2147483699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1900317638" sldId="2147483700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2056529299" sldId="2147483701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3481482932" sldId="2147483702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3933990839" sldId="2147483703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2558179492" sldId="2147483704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2147635637" sldId="2147483705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3595504491" sldId="2147483706"/>
          </pc:sldLayoutMkLst>
        </pc:sldLayoutChg>
        <pc:sldLayoutChg chg="add mod replId">
          <pc:chgData name="Helen A Griffiths" userId="S::helen.a.griffiths@uwtsd.ac.uk::970ac652-efaf-451a-9e9c-3191bf6940a9" providerId="AD" clId="Web-{0F0AF91E-5129-40EA-A9D4-E47B6D1E39B5}" dt="2023-09-29T12:44:01.629" v="139"/>
          <pc:sldLayoutMkLst>
            <pc:docMk/>
            <pc:sldMasterMk cId="402476730" sldId="2147483696"/>
            <pc:sldLayoutMk cId="1184116072" sldId="2147483707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7EF3C-8A66-4A1E-B336-396CFB1ED513}" type="datetimeFigureOut">
              <a:rPr lang="en-GB" smtClean="0"/>
              <a:t>29/09/2023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052BFB-E994-42AD-81B7-E65C3CD3B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022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17714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20961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6522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0317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65292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1482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39908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8179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7635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504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4116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9/29/2023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4767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hyperlink" Target="https://www.freepngimg.com/png/24652-shoes-clipart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38114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TfY8dvbuFg" TargetMode="External"/><Relationship Id="rId2" Type="http://schemas.openxmlformats.org/officeDocument/2006/relationships/hyperlink" Target="https://www.youtube.com/watch?v=i68a6M5FFB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5utoLhjUuAI" TargetMode="Externa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43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5" name="Oval 44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7" name="Arc 46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 sz="4700" b="1" err="1"/>
              <a:t>Cyflwyniad</a:t>
            </a:r>
            <a:r>
              <a:rPr lang="en-GB" sz="4700" b="1"/>
              <a:t> Fideo   / Video Presentation</a:t>
            </a:r>
            <a:br>
              <a:rPr lang="en-GB" sz="4700" b="1">
                <a:ea typeface="Calibri Light"/>
                <a:cs typeface="Calibri Light"/>
              </a:rPr>
            </a:br>
            <a:br>
              <a:rPr lang="en-GB" sz="4700" b="1"/>
            </a:br>
            <a:r>
              <a:rPr lang="en-GB" sz="4700" b="1"/>
              <a:t>                 Tips top! / Top tips!</a:t>
            </a:r>
            <a:endParaRPr lang="en-GB" sz="4700" b="1">
              <a:ea typeface="Calibri Light"/>
              <a:cs typeface="Calibri Light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4038600" y="5173346"/>
            <a:ext cx="7644627" cy="1329443"/>
          </a:xfrm>
        </p:spPr>
        <p:txBody>
          <a:bodyPr>
            <a:normAutofit/>
          </a:bodyPr>
          <a:lstStyle/>
          <a:p>
            <a:pPr algn="r"/>
            <a:r>
              <a:rPr lang="en-GB" b="1" dirty="0"/>
              <a:t>                                                      </a:t>
            </a:r>
            <a:r>
              <a:rPr lang="en-GB" b="1"/>
              <a:t>    ECES4012/C</a:t>
            </a:r>
            <a:endParaRPr lang="en-US" b="1">
              <a:ea typeface="Calibri"/>
              <a:cs typeface="Calibri"/>
            </a:endParaRPr>
          </a:p>
          <a:p>
            <a:pPr algn="r"/>
            <a:r>
              <a:rPr lang="en-GB" b="1" err="1">
                <a:ea typeface="Calibri"/>
                <a:cs typeface="Calibri"/>
              </a:rPr>
              <a:t>Sicrhau</a:t>
            </a:r>
            <a:r>
              <a:rPr lang="en-GB" b="1" dirty="0">
                <a:ea typeface="Calibri"/>
                <a:cs typeface="Calibri"/>
              </a:rPr>
              <a:t> </a:t>
            </a:r>
            <a:r>
              <a:rPr lang="en-GB" b="1" err="1">
                <a:ea typeface="Calibri"/>
                <a:cs typeface="Calibri"/>
              </a:rPr>
              <a:t>Sgiliau</a:t>
            </a:r>
            <a:r>
              <a:rPr lang="en-GB" b="1" dirty="0">
                <a:ea typeface="Calibri"/>
                <a:cs typeface="Calibri"/>
              </a:rPr>
              <a:t> </a:t>
            </a:r>
            <a:r>
              <a:rPr lang="en-GB" b="1" err="1">
                <a:ea typeface="Calibri"/>
                <a:cs typeface="Calibri"/>
              </a:rPr>
              <a:t>Astudio</a:t>
            </a:r>
            <a:r>
              <a:rPr lang="en-GB" b="1" dirty="0">
                <a:ea typeface="Calibri"/>
                <a:cs typeface="Calibri"/>
              </a:rPr>
              <a:t> </a:t>
            </a:r>
            <a:r>
              <a:rPr lang="en-GB" b="1" err="1">
                <a:ea typeface="Calibri"/>
                <a:cs typeface="Calibri"/>
              </a:rPr>
              <a:t>Llwyddiannus</a:t>
            </a:r>
            <a:r>
              <a:rPr lang="en-GB" b="1" dirty="0">
                <a:ea typeface="Calibri"/>
                <a:cs typeface="Calibri"/>
              </a:rPr>
              <a:t> / Securing Successful Study Skills</a:t>
            </a:r>
            <a:endParaRPr lang="en-GB" b="1">
              <a:ea typeface="Calibri"/>
              <a:cs typeface="Calibri"/>
            </a:endParaRPr>
          </a:p>
          <a:p>
            <a:pPr algn="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6678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2CC">
            <a:alpha val="6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Asesiad</a:t>
            </a:r>
            <a:r>
              <a:rPr lang="en-GB" b="1" dirty="0"/>
              <a:t> Rhan 1                      Assessment Part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42122" y="2096335"/>
            <a:ext cx="5211678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/>
              <a:t>Video Presentation (5 minutes +/- 10%)</a:t>
            </a:r>
            <a:endParaRPr lang="en-GB" b="1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b="1" dirty="0"/>
              <a:t>Submission: 30.10.23 @ 23:59</a:t>
            </a:r>
            <a:endParaRPr lang="en-GB" b="1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b="1" dirty="0"/>
          </a:p>
          <a:p>
            <a:pPr algn="just">
              <a:buNone/>
            </a:pPr>
            <a:r>
              <a:rPr lang="en-GB" sz="2400" dirty="0">
                <a:ea typeface="+mn-lt"/>
                <a:cs typeface="+mn-lt"/>
              </a:rPr>
              <a:t>Submit a five-minute video presentation and record yourself using Microsoft Presenter Coach (detailed guidance provided).  Choose one academic study skill that you feel is most important for your future studies. </a:t>
            </a:r>
            <a:endParaRPr lang="en-GB" sz="2400">
              <a:ea typeface="+mn-lt"/>
              <a:cs typeface="+mn-lt"/>
            </a:endParaRPr>
          </a:p>
          <a:p>
            <a:pPr algn="just">
              <a:buNone/>
            </a:pPr>
            <a:endParaRPr lang="en-GB" sz="2400" dirty="0">
              <a:ea typeface="Calibri"/>
              <a:cs typeface="Calibri"/>
            </a:endParaRPr>
          </a:p>
          <a:p>
            <a:pPr algn="just">
              <a:buNone/>
            </a:pPr>
            <a:r>
              <a:rPr lang="en-GB" sz="2400" b="1" dirty="0">
                <a:ea typeface="Calibri"/>
                <a:cs typeface="Calibri"/>
              </a:rPr>
              <a:t>Remember that there is also a part 2!</a:t>
            </a:r>
          </a:p>
          <a:p>
            <a:pPr algn="just">
              <a:buNone/>
            </a:pPr>
            <a:endParaRPr lang="en-GB">
              <a:ea typeface="Calibri"/>
              <a:cs typeface="Calibri"/>
            </a:endParaRPr>
          </a:p>
          <a:p>
            <a:pPr marL="68580" indent="0" algn="just">
              <a:lnSpc>
                <a:spcPct val="80000"/>
              </a:lnSpc>
              <a:buNone/>
            </a:pPr>
            <a:endParaRPr lang="en-GB" sz="2000" b="1" dirty="0">
              <a:ea typeface="Calibri"/>
              <a:cs typeface="Calibri"/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443E2256-AC9E-617A-6988-A30AEC83C738}"/>
              </a:ext>
            </a:extLst>
          </p:cNvPr>
          <p:cNvSpPr txBox="1">
            <a:spLocks/>
          </p:cNvSpPr>
          <p:nvPr/>
        </p:nvSpPr>
        <p:spPr>
          <a:xfrm>
            <a:off x="529389" y="2228682"/>
            <a:ext cx="4880811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 err="1"/>
              <a:t>Cyflwyniad</a:t>
            </a:r>
            <a:r>
              <a:rPr lang="en-GB" b="1" dirty="0"/>
              <a:t> Fideo (5 </a:t>
            </a:r>
            <a:r>
              <a:rPr lang="en-GB" b="1" dirty="0" err="1"/>
              <a:t>munud</a:t>
            </a:r>
            <a:r>
              <a:rPr lang="en-GB" b="1" dirty="0"/>
              <a:t> +/- 10%)</a:t>
            </a:r>
            <a:endParaRPr lang="en-GB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b="1" dirty="0" err="1"/>
              <a:t>Cyflwyno</a:t>
            </a:r>
            <a:r>
              <a:rPr lang="en-GB" b="1" dirty="0"/>
              <a:t>: 30.10.23 @ 23:59</a:t>
            </a:r>
            <a:endParaRPr lang="en-GB" dirty="0"/>
          </a:p>
          <a:p>
            <a:pPr marL="0" indent="0">
              <a:buNone/>
            </a:pPr>
            <a:endParaRPr lang="en-GB" b="1" dirty="0">
              <a:latin typeface="Calibri"/>
              <a:ea typeface="Calibri"/>
              <a:cs typeface="Calibri"/>
            </a:endParaRPr>
          </a:p>
          <a:p>
            <a:pPr>
              <a:buNone/>
            </a:pPr>
            <a:r>
              <a:rPr lang="en-GB" sz="2400" dirty="0">
                <a:latin typeface="Calibri"/>
                <a:ea typeface="Calibri"/>
                <a:cs typeface="Arial"/>
              </a:rPr>
              <a:t>   </a:t>
            </a:r>
            <a:r>
              <a:rPr lang="en-GB" sz="2400" err="1">
                <a:latin typeface="Calibri"/>
                <a:ea typeface="Calibri"/>
                <a:cs typeface="Arial"/>
              </a:rPr>
              <a:t>Cyflwynwch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gyflwyniad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fideo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pum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munud</a:t>
            </a:r>
            <a:r>
              <a:rPr lang="en-GB" sz="2400" dirty="0">
                <a:latin typeface="Calibri"/>
                <a:ea typeface="Calibri"/>
                <a:cs typeface="Arial"/>
              </a:rPr>
              <a:t> a </a:t>
            </a:r>
            <a:r>
              <a:rPr lang="en-GB" sz="2400" err="1">
                <a:latin typeface="Calibri"/>
                <a:ea typeface="Calibri"/>
                <a:cs typeface="Arial"/>
              </a:rPr>
              <a:t>recordiwch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eich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hun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gan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ddefnyddio</a:t>
            </a:r>
            <a:r>
              <a:rPr lang="en-GB" sz="2400" dirty="0">
                <a:latin typeface="Calibri"/>
                <a:ea typeface="Calibri"/>
                <a:cs typeface="Arial"/>
              </a:rPr>
              <a:t> Microsoft Presenter Coach (</a:t>
            </a:r>
            <a:r>
              <a:rPr lang="en-GB" sz="2400" err="1">
                <a:latin typeface="Calibri"/>
                <a:ea typeface="Calibri"/>
                <a:cs typeface="Arial"/>
              </a:rPr>
              <a:t>darperir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canllawiau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manwl</a:t>
            </a:r>
            <a:r>
              <a:rPr lang="en-GB" sz="2400" dirty="0">
                <a:latin typeface="Calibri"/>
                <a:ea typeface="Calibri"/>
                <a:cs typeface="Arial"/>
              </a:rPr>
              <a:t>).  </a:t>
            </a:r>
            <a:r>
              <a:rPr lang="en-GB" sz="2400" err="1">
                <a:latin typeface="Calibri"/>
                <a:ea typeface="Calibri"/>
                <a:cs typeface="Arial"/>
              </a:rPr>
              <a:t>Dewiswch</a:t>
            </a:r>
            <a:r>
              <a:rPr lang="en-GB" sz="2400" dirty="0">
                <a:latin typeface="Calibri"/>
                <a:ea typeface="Calibri"/>
                <a:cs typeface="Arial"/>
              </a:rPr>
              <a:t> un </a:t>
            </a:r>
            <a:r>
              <a:rPr lang="en-GB" sz="2400" err="1">
                <a:latin typeface="Calibri"/>
                <a:ea typeface="Calibri"/>
                <a:cs typeface="Arial"/>
              </a:rPr>
              <a:t>sgil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astudio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academaidd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rydych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chi'n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teimlo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sydd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bwysicaf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ar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gyfer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eich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astudiaethau</a:t>
            </a:r>
            <a:r>
              <a:rPr lang="en-GB" sz="2400" dirty="0">
                <a:latin typeface="Calibri"/>
                <a:ea typeface="Calibri"/>
                <a:cs typeface="Arial"/>
              </a:rPr>
              <a:t> </a:t>
            </a:r>
            <a:r>
              <a:rPr lang="en-GB" sz="2400" err="1">
                <a:latin typeface="Calibri"/>
                <a:ea typeface="Calibri"/>
                <a:cs typeface="Arial"/>
              </a:rPr>
              <a:t>yn</a:t>
            </a:r>
            <a:r>
              <a:rPr lang="en-GB" sz="2400" dirty="0">
                <a:latin typeface="Calibri"/>
                <a:ea typeface="Calibri"/>
                <a:cs typeface="Arial"/>
              </a:rPr>
              <a:t> y </a:t>
            </a:r>
            <a:r>
              <a:rPr lang="en-GB" sz="2400" err="1">
                <a:latin typeface="Calibri"/>
                <a:ea typeface="Calibri"/>
                <a:cs typeface="Arial"/>
              </a:rPr>
              <a:t>dyfodol</a:t>
            </a:r>
            <a:r>
              <a:rPr lang="en-GB" sz="2400" dirty="0">
                <a:latin typeface="Calibri"/>
                <a:ea typeface="Calibri"/>
                <a:cs typeface="Arial"/>
              </a:rPr>
              <a:t>.</a:t>
            </a:r>
            <a:r>
              <a:rPr lang="en-GB" sz="2000" dirty="0">
                <a:latin typeface="Arial"/>
                <a:cs typeface="Arial"/>
              </a:rPr>
              <a:t> </a:t>
            </a:r>
          </a:p>
          <a:p>
            <a:pPr>
              <a:buNone/>
            </a:pPr>
            <a:endParaRPr lang="en-GB" sz="2000" dirty="0">
              <a:latin typeface="Arial"/>
              <a:ea typeface="Calibri"/>
              <a:cs typeface="Arial"/>
            </a:endParaRPr>
          </a:p>
          <a:p>
            <a:pPr>
              <a:buNone/>
            </a:pPr>
            <a:r>
              <a:rPr lang="en-GB" sz="2000" b="1" err="1">
                <a:latin typeface="Arial"/>
                <a:ea typeface="Calibri"/>
                <a:cs typeface="Arial"/>
              </a:rPr>
              <a:t>Cofiwch</a:t>
            </a:r>
            <a:r>
              <a:rPr lang="en-GB" sz="2000" b="1" dirty="0">
                <a:latin typeface="Arial"/>
                <a:ea typeface="Calibri"/>
                <a:cs typeface="Arial"/>
              </a:rPr>
              <a:t> </a:t>
            </a:r>
            <a:r>
              <a:rPr lang="en-GB" sz="2000" b="1" err="1">
                <a:latin typeface="Arial"/>
                <a:ea typeface="Calibri"/>
                <a:cs typeface="Arial"/>
              </a:rPr>
              <a:t>fod</a:t>
            </a:r>
            <a:r>
              <a:rPr lang="en-GB" sz="2000" b="1" dirty="0">
                <a:latin typeface="Arial"/>
                <a:ea typeface="Calibri"/>
                <a:cs typeface="Arial"/>
              </a:rPr>
              <a:t> </a:t>
            </a:r>
            <a:r>
              <a:rPr lang="en-GB" sz="2000" b="1" err="1">
                <a:latin typeface="Arial"/>
                <a:ea typeface="Calibri"/>
                <a:cs typeface="Arial"/>
              </a:rPr>
              <a:t>rhan</a:t>
            </a:r>
            <a:r>
              <a:rPr lang="en-GB" sz="2000" b="1" dirty="0">
                <a:latin typeface="Arial"/>
                <a:ea typeface="Calibri"/>
                <a:cs typeface="Arial"/>
              </a:rPr>
              <a:t> 2 </a:t>
            </a:r>
            <a:r>
              <a:rPr lang="en-GB" sz="2000" b="1" err="1">
                <a:latin typeface="Arial"/>
                <a:ea typeface="Calibri"/>
                <a:cs typeface="Arial"/>
              </a:rPr>
              <a:t>hefyd</a:t>
            </a:r>
            <a:r>
              <a:rPr lang="en-GB" sz="2000" b="1" dirty="0">
                <a:latin typeface="Arial"/>
                <a:ea typeface="Calibri"/>
                <a:cs typeface="Arial"/>
              </a:rPr>
              <a:t>!</a:t>
            </a:r>
          </a:p>
          <a:p>
            <a:pPr marL="0" indent="0">
              <a:buNone/>
            </a:pPr>
            <a:endParaRPr lang="en-GB" b="1" dirty="0">
              <a:ea typeface="Calibri"/>
              <a:cs typeface="Calibri"/>
            </a:endParaRPr>
          </a:p>
        </p:txBody>
      </p:sp>
      <p:pic>
        <p:nvPicPr>
          <p:cNvPr id="8" name="Picture 7" descr="Free Cliparts Cartoon Number 1, Download Free Cliparts Cartoon Number 1 ...">
            <a:extLst>
              <a:ext uri="{FF2B5EF4-FFF2-40B4-BE49-F238E27FC236}">
                <a16:creationId xmlns:a16="http://schemas.microsoft.com/office/drawing/2014/main" id="{8113BF50-C868-3B36-5FF9-CC1C20AD97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44716" y="365294"/>
            <a:ext cx="1379621" cy="1575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9714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3214437" y="274888"/>
            <a:ext cx="10515600" cy="1325563"/>
          </a:xfrm>
        </p:spPr>
        <p:txBody>
          <a:bodyPr/>
          <a:lstStyle/>
          <a:p>
            <a:r>
              <a:rPr lang="en-GB" sz="4000" b="1" err="1"/>
              <a:t>Paratoi</a:t>
            </a:r>
            <a:r>
              <a:rPr lang="en-GB" sz="4000" b="1" dirty="0"/>
              <a:t> / Preparation  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idx="1"/>
          </p:nvPr>
        </p:nvSpPr>
        <p:spPr>
          <a:xfrm>
            <a:off x="7214936" y="2657809"/>
            <a:ext cx="4459706" cy="47624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/>
              <a:t>When</a:t>
            </a:r>
            <a:r>
              <a:rPr lang="en-GB" dirty="0"/>
              <a:t> planning</a:t>
            </a:r>
            <a:r>
              <a:rPr lang="en-GB" sz="2800" dirty="0"/>
              <a:t> a </a:t>
            </a:r>
            <a:r>
              <a:rPr lang="en-GB" dirty="0"/>
              <a:t>presentation</a:t>
            </a:r>
            <a:r>
              <a:rPr lang="en-GB" sz="2800" dirty="0"/>
              <a:t> you will need to consider the following before you start:</a:t>
            </a:r>
          </a:p>
          <a:p>
            <a:pPr lvl="1"/>
            <a:endParaRPr lang="en-GB" dirty="0"/>
          </a:p>
          <a:p>
            <a:pPr lvl="1"/>
            <a:r>
              <a:rPr lang="en-GB" sz="2400" dirty="0"/>
              <a:t>Subject</a:t>
            </a:r>
            <a:r>
              <a:rPr lang="en-GB" dirty="0"/>
              <a:t> focus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sz="2400" dirty="0"/>
              <a:t>Length of time</a:t>
            </a:r>
          </a:p>
          <a:p>
            <a:pPr lvl="1"/>
            <a:r>
              <a:rPr lang="en-GB" sz="2400" dirty="0"/>
              <a:t>Audience</a:t>
            </a:r>
          </a:p>
          <a:p>
            <a:pPr lvl="1"/>
            <a:r>
              <a:rPr lang="en-GB" sz="2400" dirty="0"/>
              <a:t>Mode of delivery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F7C248C8-4E1D-2FB0-AD0B-27613F9B3D2A}"/>
              </a:ext>
            </a:extLst>
          </p:cNvPr>
          <p:cNvSpPr txBox="1">
            <a:spLocks noChangeArrowheads="1"/>
          </p:cNvSpPr>
          <p:nvPr/>
        </p:nvSpPr>
        <p:spPr>
          <a:xfrm>
            <a:off x="910389" y="2659814"/>
            <a:ext cx="5031206" cy="572494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gynllunio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I chi </a:t>
            </a:r>
            <a:r>
              <a:rPr lang="en-GB" dirty="0" err="1"/>
              <a:t>ystyried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dechrau</a:t>
            </a:r>
            <a:r>
              <a:rPr lang="en-GB" dirty="0"/>
              <a:t>: </a:t>
            </a:r>
            <a:endParaRPr lang="en-GB" dirty="0">
              <a:ea typeface="Calibri"/>
              <a:cs typeface="Calibri"/>
            </a:endParaRPr>
          </a:p>
          <a:p>
            <a:pPr lvl="1"/>
            <a:endParaRPr lang="en-GB" dirty="0"/>
          </a:p>
          <a:p>
            <a:pPr lvl="1"/>
            <a:r>
              <a:rPr lang="en-GB" dirty="0"/>
              <a:t>Y </a:t>
            </a:r>
            <a:r>
              <a:rPr lang="en-GB" dirty="0" err="1"/>
              <a:t>ffocws</a:t>
            </a:r>
            <a:endParaRPr lang="en-GB" dirty="0" err="1">
              <a:ea typeface="Calibri"/>
              <a:cs typeface="Calibri"/>
            </a:endParaRPr>
          </a:p>
          <a:p>
            <a:pPr lvl="1"/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amser</a:t>
            </a:r>
            <a:endParaRPr lang="en-GB" dirty="0" err="1">
              <a:ea typeface="Calibri"/>
              <a:cs typeface="Calibri"/>
            </a:endParaRPr>
          </a:p>
          <a:p>
            <a:pPr lvl="1"/>
            <a:r>
              <a:rPr lang="en-GB" dirty="0"/>
              <a:t>Y </a:t>
            </a:r>
            <a:r>
              <a:rPr lang="en-GB" dirty="0" err="1"/>
              <a:t>gynulleidfa</a:t>
            </a:r>
            <a:endParaRPr lang="en-GB" dirty="0" err="1">
              <a:ea typeface="Calibri"/>
              <a:cs typeface="Calibri"/>
            </a:endParaRPr>
          </a:p>
          <a:p>
            <a:pPr lvl="1"/>
            <a:r>
              <a:rPr lang="en-GB" dirty="0"/>
              <a:t>Dull </a:t>
            </a:r>
            <a:r>
              <a:rPr lang="en-GB" dirty="0" err="1"/>
              <a:t>cyflwyno</a:t>
            </a:r>
            <a:endParaRPr lang="en-GB" dirty="0" err="1">
              <a:ea typeface="Calibri"/>
              <a:cs typeface="Calibri"/>
            </a:endParaRPr>
          </a:p>
        </p:txBody>
      </p:sp>
      <p:pic>
        <p:nvPicPr>
          <p:cNvPr id="4" name="Picture 3" descr="Thinking Child Clipart Transparent Png - Thinking Clipart, Png Download ...">
            <a:extLst>
              <a:ext uri="{FF2B5EF4-FFF2-40B4-BE49-F238E27FC236}">
                <a16:creationId xmlns:a16="http://schemas.microsoft.com/office/drawing/2014/main" id="{AAAFDBD9-0D6F-30FF-E4A3-6CBF5BF39E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35452" y="273461"/>
            <a:ext cx="1570122" cy="2100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893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685674" y="244809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>
                <a:ea typeface="Calibri Light"/>
                <a:cs typeface="Calibri Light"/>
              </a:rPr>
              <a:t>Amser / Timing</a:t>
            </a:r>
          </a:p>
        </p:txBody>
      </p:sp>
      <p:sp>
        <p:nvSpPr>
          <p:cNvPr id="14340" name="Rectangle 4"/>
          <p:cNvSpPr>
            <a:spLocks noGrp="1" noChangeArrowheads="1"/>
          </p:cNvSpPr>
          <p:nvPr>
            <p:ph idx="1"/>
          </p:nvPr>
        </p:nvSpPr>
        <p:spPr>
          <a:xfrm>
            <a:off x="6803858" y="2256756"/>
            <a:ext cx="4399548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3200" dirty="0"/>
              <a:t>The expected length of time is an important consideration.</a:t>
            </a:r>
            <a:endParaRPr lang="en-GB" sz="3200">
              <a:ea typeface="Calibri"/>
              <a:cs typeface="Calibri"/>
            </a:endParaRPr>
          </a:p>
          <a:p>
            <a:r>
              <a:rPr lang="en-GB" sz="3200" dirty="0">
                <a:ea typeface="Calibri"/>
                <a:cs typeface="Calibri"/>
              </a:rPr>
              <a:t>You may be +/- 10%</a:t>
            </a:r>
          </a:p>
          <a:p>
            <a:r>
              <a:rPr lang="en-GB" sz="3200" dirty="0">
                <a:ea typeface="Calibri"/>
                <a:cs typeface="Calibri"/>
              </a:rPr>
              <a:t>Remember that there is a tendency to rush when recording.</a:t>
            </a:r>
          </a:p>
          <a:p>
            <a:endParaRPr lang="en-GB" sz="3200" dirty="0"/>
          </a:p>
          <a:p>
            <a:pPr lvl="1"/>
            <a:r>
              <a:rPr lang="en-GB" sz="2800" dirty="0"/>
              <a:t>Too short – superficial coverage</a:t>
            </a:r>
          </a:p>
          <a:p>
            <a:pPr lvl="1"/>
            <a:r>
              <a:rPr lang="en-GB" sz="2800" dirty="0"/>
              <a:t>Too long – a tendency to ramble and argument is lost</a:t>
            </a:r>
            <a:endParaRPr lang="en-GB" sz="2800" dirty="0">
              <a:ea typeface="Calibri"/>
              <a:cs typeface="Calibri"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0A69F086-FC69-AA27-D9EA-38CB224D3362}"/>
              </a:ext>
            </a:extLst>
          </p:cNvPr>
          <p:cNvSpPr txBox="1">
            <a:spLocks noChangeArrowheads="1"/>
          </p:cNvSpPr>
          <p:nvPr/>
        </p:nvSpPr>
        <p:spPr>
          <a:xfrm>
            <a:off x="1231231" y="2258762"/>
            <a:ext cx="4399548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err="1"/>
              <a:t>Mae'r</a:t>
            </a:r>
            <a:r>
              <a:rPr lang="en-GB" sz="3200" dirty="0"/>
              <a:t> </a:t>
            </a:r>
            <a:r>
              <a:rPr lang="en-GB" sz="3200" dirty="0" err="1"/>
              <a:t>hyd</a:t>
            </a:r>
            <a:r>
              <a:rPr lang="en-GB" sz="3200" dirty="0"/>
              <a:t> a </a:t>
            </a:r>
            <a:r>
              <a:rPr lang="en-GB" sz="3200" dirty="0" err="1"/>
              <a:t>nodwyd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 </a:t>
            </a:r>
            <a:r>
              <a:rPr lang="en-GB" sz="3200" dirty="0" err="1"/>
              <a:t>ystyriaeth</a:t>
            </a:r>
            <a:r>
              <a:rPr lang="en-GB" sz="3200" dirty="0"/>
              <a:t> </a:t>
            </a:r>
            <a:r>
              <a:rPr lang="en-GB" sz="3200" dirty="0" err="1"/>
              <a:t>bwysig</a:t>
            </a:r>
            <a:r>
              <a:rPr lang="en-GB" sz="3200" dirty="0"/>
              <a:t>.</a:t>
            </a:r>
            <a:endParaRPr lang="en-GB" sz="3200" dirty="0">
              <a:ea typeface="Calibri"/>
              <a:cs typeface="Calibri"/>
            </a:endParaRPr>
          </a:p>
          <a:p>
            <a:r>
              <a:rPr lang="en-GB" sz="3200" dirty="0" err="1">
                <a:ea typeface="Calibri"/>
                <a:cs typeface="Calibri"/>
              </a:rPr>
              <a:t>Caniateir</a:t>
            </a:r>
            <a:r>
              <a:rPr lang="en-GB" sz="3200" dirty="0">
                <a:ea typeface="Calibri"/>
                <a:cs typeface="Calibri"/>
              </a:rPr>
              <a:t> </a:t>
            </a:r>
            <a:r>
              <a:rPr lang="en-GB" sz="3200" dirty="0" err="1">
                <a:ea typeface="Calibri"/>
                <a:cs typeface="Calibri"/>
              </a:rPr>
              <a:t>i</a:t>
            </a:r>
            <a:r>
              <a:rPr lang="en-GB" sz="3200" dirty="0">
                <a:ea typeface="Calibri"/>
                <a:cs typeface="Calibri"/>
              </a:rPr>
              <a:t> chi </a:t>
            </a:r>
            <a:r>
              <a:rPr lang="en-GB" sz="3200" dirty="0" err="1">
                <a:ea typeface="Calibri"/>
                <a:cs typeface="Calibri"/>
              </a:rPr>
              <a:t>fod</a:t>
            </a:r>
            <a:r>
              <a:rPr lang="en-GB" sz="3200" dirty="0">
                <a:ea typeface="Calibri"/>
                <a:cs typeface="Calibri"/>
              </a:rPr>
              <a:t>  +/- 10%.</a:t>
            </a:r>
          </a:p>
          <a:p>
            <a:r>
              <a:rPr lang="en-GB" sz="3200" dirty="0" err="1">
                <a:ea typeface="Calibri"/>
                <a:cs typeface="Calibri"/>
              </a:rPr>
              <a:t>Cofiwch</a:t>
            </a:r>
            <a:r>
              <a:rPr lang="en-GB" sz="3200" dirty="0">
                <a:ea typeface="Calibri"/>
                <a:cs typeface="Calibri"/>
              </a:rPr>
              <a:t> </a:t>
            </a:r>
            <a:r>
              <a:rPr lang="en-GB" sz="3200" dirty="0" err="1">
                <a:ea typeface="Calibri"/>
                <a:cs typeface="Calibri"/>
              </a:rPr>
              <a:t>fod</a:t>
            </a:r>
            <a:r>
              <a:rPr lang="en-GB" sz="3200" dirty="0">
                <a:ea typeface="Calibri"/>
                <a:cs typeface="Calibri"/>
              </a:rPr>
              <a:t> </a:t>
            </a:r>
            <a:r>
              <a:rPr lang="en-GB" sz="3200" dirty="0" err="1">
                <a:ea typeface="Calibri"/>
                <a:cs typeface="Calibri"/>
              </a:rPr>
              <a:t>tuedd</a:t>
            </a:r>
            <a:r>
              <a:rPr lang="en-GB" sz="3200" dirty="0">
                <a:ea typeface="Calibri"/>
                <a:cs typeface="Calibri"/>
              </a:rPr>
              <a:t> </a:t>
            </a:r>
            <a:r>
              <a:rPr lang="en-GB" sz="3200" dirty="0" err="1">
                <a:ea typeface="Calibri"/>
                <a:cs typeface="Calibri"/>
              </a:rPr>
              <a:t>i</a:t>
            </a:r>
            <a:r>
              <a:rPr lang="en-GB" sz="3200" dirty="0">
                <a:ea typeface="Calibri"/>
                <a:cs typeface="Calibri"/>
              </a:rPr>
              <a:t> </a:t>
            </a:r>
            <a:r>
              <a:rPr lang="en-GB" sz="3200" dirty="0" err="1">
                <a:ea typeface="Calibri"/>
                <a:cs typeface="Calibri"/>
              </a:rPr>
              <a:t>ruthro</a:t>
            </a:r>
            <a:r>
              <a:rPr lang="en-GB" sz="3200" dirty="0">
                <a:ea typeface="Calibri"/>
                <a:cs typeface="Calibri"/>
              </a:rPr>
              <a:t> </a:t>
            </a:r>
            <a:r>
              <a:rPr lang="en-GB" sz="3200" dirty="0" err="1">
                <a:ea typeface="Calibri"/>
                <a:cs typeface="Calibri"/>
              </a:rPr>
              <a:t>wrth</a:t>
            </a:r>
            <a:r>
              <a:rPr lang="en-GB" sz="3200" dirty="0">
                <a:ea typeface="Calibri"/>
                <a:cs typeface="Calibri"/>
              </a:rPr>
              <a:t> </a:t>
            </a:r>
            <a:r>
              <a:rPr lang="en-GB" sz="3200" dirty="0" err="1">
                <a:ea typeface="Calibri"/>
                <a:cs typeface="Calibri"/>
              </a:rPr>
              <a:t>recordio</a:t>
            </a:r>
            <a:r>
              <a:rPr lang="en-GB" sz="3200" dirty="0">
                <a:ea typeface="Calibri"/>
                <a:cs typeface="Calibri"/>
              </a:rPr>
              <a:t>.</a:t>
            </a:r>
          </a:p>
          <a:p>
            <a:endParaRPr lang="en-GB" sz="3200" dirty="0"/>
          </a:p>
          <a:p>
            <a:pPr lvl="1"/>
            <a:r>
              <a:rPr lang="en-GB" sz="2800" dirty="0"/>
              <a:t>Rhy </a:t>
            </a:r>
            <a:r>
              <a:rPr lang="en-GB" sz="2800" dirty="0" err="1"/>
              <a:t>fyr</a:t>
            </a:r>
            <a:r>
              <a:rPr lang="en-GB" sz="2800" dirty="0"/>
              <a:t>  – </a:t>
            </a:r>
            <a:r>
              <a:rPr lang="en-GB" sz="2800" dirty="0" err="1"/>
              <a:t>dadl</a:t>
            </a:r>
            <a:r>
              <a:rPr lang="en-GB" sz="2800" dirty="0"/>
              <a:t> </a:t>
            </a:r>
            <a:r>
              <a:rPr lang="en-GB" sz="2800" dirty="0" err="1"/>
              <a:t>arwynebol</a:t>
            </a:r>
            <a:endParaRPr lang="en-GB" sz="2800" dirty="0" err="1">
              <a:ea typeface="Calibri"/>
              <a:cs typeface="Calibri"/>
            </a:endParaRPr>
          </a:p>
          <a:p>
            <a:pPr lvl="1"/>
            <a:r>
              <a:rPr lang="en-GB" sz="2800" dirty="0"/>
              <a:t>Rhy hir – </a:t>
            </a:r>
            <a:r>
              <a:rPr lang="en-GB" sz="2800" dirty="0" err="1"/>
              <a:t>tueddiad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 </a:t>
            </a:r>
            <a:r>
              <a:rPr lang="en-GB" sz="2800" dirty="0" err="1"/>
              <a:t>grwydro</a:t>
            </a:r>
            <a:r>
              <a:rPr lang="en-GB" sz="2800" dirty="0"/>
              <a:t> ac </a:t>
            </a:r>
            <a:r>
              <a:rPr lang="en-GB" sz="2800" dirty="0" err="1"/>
              <a:t>mae'r</a:t>
            </a:r>
            <a:r>
              <a:rPr lang="en-GB" sz="2800" dirty="0"/>
              <a:t> </a:t>
            </a:r>
            <a:r>
              <a:rPr lang="en-GB" sz="2800" dirty="0" err="1"/>
              <a:t>ddadl</a:t>
            </a:r>
            <a:r>
              <a:rPr lang="en-GB" sz="2800" dirty="0"/>
              <a:t> </a:t>
            </a:r>
            <a:r>
              <a:rPr lang="en-GB" sz="2800" dirty="0" err="1"/>
              <a:t>yn</a:t>
            </a:r>
            <a:r>
              <a:rPr lang="en-GB" sz="2800" dirty="0"/>
              <a:t> </a:t>
            </a:r>
            <a:r>
              <a:rPr lang="en-GB" sz="2800" dirty="0" err="1"/>
              <a:t>mynd</a:t>
            </a:r>
            <a:r>
              <a:rPr lang="en-GB" sz="2800" dirty="0"/>
              <a:t> </a:t>
            </a:r>
            <a:r>
              <a:rPr lang="en-GB" sz="2800" dirty="0" err="1"/>
              <a:t>ar</a:t>
            </a:r>
            <a:r>
              <a:rPr lang="en-GB" sz="2800" dirty="0"/>
              <a:t> </a:t>
            </a:r>
            <a:r>
              <a:rPr lang="en-GB" sz="2800" dirty="0" err="1"/>
              <a:t>goll</a:t>
            </a:r>
            <a:r>
              <a:rPr lang="en-GB" sz="2800" dirty="0"/>
              <a:t>.</a:t>
            </a:r>
            <a:endParaRPr lang="en-GB" sz="2800" dirty="0">
              <a:ea typeface="Calibri"/>
              <a:cs typeface="Calibri"/>
            </a:endParaRPr>
          </a:p>
        </p:txBody>
      </p:sp>
      <p:pic>
        <p:nvPicPr>
          <p:cNvPr id="4" name="Picture 3" descr="Hour clipart 20 free Cliparts | Download images on Clipground 2021">
            <a:extLst>
              <a:ext uri="{FF2B5EF4-FFF2-40B4-BE49-F238E27FC236}">
                <a16:creationId xmlns:a16="http://schemas.microsoft.com/office/drawing/2014/main" id="{56738EFA-1730-7E71-AC91-306C13FB2B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5795" y="120315"/>
            <a:ext cx="1329490" cy="19451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900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1610226" y="385177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Sut </a:t>
            </a:r>
            <a:r>
              <a:rPr lang="en-GB" b="1" dirty="0" err="1"/>
              <a:t>i</a:t>
            </a:r>
            <a:r>
              <a:rPr lang="en-GB" b="1" dirty="0"/>
              <a:t> </a:t>
            </a:r>
            <a:r>
              <a:rPr lang="en-GB" b="1" dirty="0" err="1"/>
              <a:t>rannu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amser</a:t>
            </a:r>
            <a:r>
              <a:rPr lang="en-GB" b="1" dirty="0"/>
              <a:t> / </a:t>
            </a:r>
            <a:br>
              <a:rPr lang="en-GB" b="1" dirty="0"/>
            </a:br>
            <a:r>
              <a:rPr lang="en-GB" b="1" dirty="0"/>
              <a:t>                                       How to apportion Your time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idx="1"/>
          </p:nvPr>
        </p:nvSpPr>
        <p:spPr>
          <a:xfrm>
            <a:off x="7050395" y="2355273"/>
            <a:ext cx="4527772" cy="417007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lnSpc>
                <a:spcPct val="80000"/>
              </a:lnSpc>
            </a:pPr>
            <a:r>
              <a:rPr lang="en-GB" dirty="0"/>
              <a:t>How much time is available?</a:t>
            </a:r>
            <a:endParaRPr lang="en-US" dirty="0"/>
          </a:p>
          <a:p>
            <a:pPr>
              <a:lnSpc>
                <a:spcPct val="80000"/>
              </a:lnSpc>
            </a:pPr>
            <a:r>
              <a:rPr lang="en-GB" sz="2800" dirty="0"/>
              <a:t>Consider what is the most important part of your</a:t>
            </a:r>
            <a:r>
              <a:rPr lang="en-GB" dirty="0"/>
              <a:t> presentation</a:t>
            </a:r>
            <a:r>
              <a:rPr lang="en-GB" sz="2800" dirty="0"/>
              <a:t> – this usually consists of between 3 and 5 main points</a:t>
            </a:r>
            <a:endParaRPr lang="en-GB" sz="2800" dirty="0">
              <a:ea typeface="Calibri"/>
              <a:cs typeface="Calibri"/>
            </a:endParaRPr>
          </a:p>
          <a:p>
            <a:pPr>
              <a:lnSpc>
                <a:spcPct val="80000"/>
              </a:lnSpc>
            </a:pPr>
            <a:r>
              <a:rPr lang="en-GB" dirty="0"/>
              <a:t>All academic work including presentations</a:t>
            </a:r>
            <a:r>
              <a:rPr lang="en-GB" sz="2800" dirty="0"/>
              <a:t> need the following</a:t>
            </a:r>
            <a:endParaRPr lang="en-GB" sz="2800" dirty="0">
              <a:ea typeface="Calibri"/>
              <a:cs typeface="Calibri"/>
            </a:endParaRPr>
          </a:p>
          <a:p>
            <a:pPr lvl="1">
              <a:lnSpc>
                <a:spcPct val="80000"/>
              </a:lnSpc>
            </a:pPr>
            <a:r>
              <a:rPr lang="en-GB" sz="2400" dirty="0"/>
              <a:t>Introduction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Discussion of main points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Conclusion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Reference List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1796E84D-71D5-B211-5933-0EF497E86D71}"/>
              </a:ext>
            </a:extLst>
          </p:cNvPr>
          <p:cNvSpPr txBox="1">
            <a:spLocks noChangeArrowheads="1"/>
          </p:cNvSpPr>
          <p:nvPr/>
        </p:nvSpPr>
        <p:spPr>
          <a:xfrm>
            <a:off x="1487794" y="2437489"/>
            <a:ext cx="4387404" cy="417007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dirty="0"/>
              <a:t>Faint o </a:t>
            </a:r>
            <a:r>
              <a:rPr lang="en-GB" err="1"/>
              <a:t>amser</a:t>
            </a:r>
            <a:r>
              <a:rPr lang="en-GB" dirty="0"/>
              <a:t> </a:t>
            </a:r>
            <a:r>
              <a:rPr lang="en-GB" err="1"/>
              <a:t>sydd</a:t>
            </a:r>
            <a:r>
              <a:rPr lang="en-GB" dirty="0"/>
              <a:t> </a:t>
            </a:r>
            <a:r>
              <a:rPr lang="en-GB" err="1"/>
              <a:t>gennych</a:t>
            </a:r>
            <a:r>
              <a:rPr lang="en-GB" dirty="0"/>
              <a:t>?</a:t>
            </a:r>
            <a:endParaRPr lang="en-GB" dirty="0">
              <a:ea typeface="Calibri"/>
              <a:cs typeface="Calibri"/>
            </a:endParaRPr>
          </a:p>
          <a:p>
            <a:pPr>
              <a:lnSpc>
                <a:spcPct val="80000"/>
              </a:lnSpc>
            </a:pPr>
            <a:r>
              <a:rPr lang="en-GB" dirty="0" err="1"/>
              <a:t>Ystyriwch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yw'r</a:t>
            </a:r>
            <a:r>
              <a:rPr lang="en-GB" dirty="0"/>
              <a:t> </a:t>
            </a:r>
            <a:r>
              <a:rPr lang="en-GB" dirty="0" err="1"/>
              <a:t>rhannau</a:t>
            </a:r>
            <a:r>
              <a:rPr lang="en-GB" dirty="0"/>
              <a:t> </a:t>
            </a:r>
            <a:r>
              <a:rPr lang="en-GB" dirty="0" err="1"/>
              <a:t>pwysicaf</a:t>
            </a:r>
            <a:r>
              <a:rPr lang="en-GB" dirty="0"/>
              <a:t> </a:t>
            </a:r>
            <a:r>
              <a:rPr lang="en-GB" dirty="0" err="1"/>
              <a:t>o'ch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r>
              <a:rPr lang="en-GB" dirty="0"/>
              <a:t> –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byddai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rhyw</a:t>
            </a:r>
            <a:r>
              <a:rPr lang="en-GB" dirty="0"/>
              <a:t> 3 – 5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bwynt</a:t>
            </a:r>
            <a:r>
              <a:rPr lang="en-GB" dirty="0"/>
              <a:t>.</a:t>
            </a:r>
            <a:endParaRPr lang="en-GB" dirty="0">
              <a:ea typeface="Calibri"/>
              <a:cs typeface="Calibri"/>
            </a:endParaRPr>
          </a:p>
          <a:p>
            <a:pPr>
              <a:lnSpc>
                <a:spcPct val="80000"/>
              </a:lnSpc>
            </a:pPr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y </a:t>
            </a:r>
            <a:r>
              <a:rPr lang="en-GB" dirty="0" err="1"/>
              <a:t>canlynol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bob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cyflwyniadau</a:t>
            </a:r>
            <a:endParaRPr lang="en-GB" dirty="0" err="1">
              <a:ea typeface="Calibri"/>
              <a:cs typeface="Calibri"/>
            </a:endParaRPr>
          </a:p>
          <a:p>
            <a:pPr lvl="1">
              <a:lnSpc>
                <a:spcPct val="80000"/>
              </a:lnSpc>
            </a:pPr>
            <a:r>
              <a:rPr lang="en-GB" dirty="0" err="1"/>
              <a:t>Cyflwyniad</a:t>
            </a:r>
            <a:endParaRPr lang="en-GB" dirty="0" err="1">
              <a:ea typeface="Calibri"/>
              <a:cs typeface="Calibri"/>
            </a:endParaRPr>
          </a:p>
          <a:p>
            <a:pPr lvl="1">
              <a:lnSpc>
                <a:spcPct val="80000"/>
              </a:lnSpc>
            </a:pPr>
            <a:r>
              <a:rPr lang="en-GB" dirty="0" err="1">
                <a:ea typeface="Calibri"/>
                <a:cs typeface="Calibri"/>
              </a:rPr>
              <a:t>Trafodaeth</a:t>
            </a:r>
            <a:r>
              <a:rPr lang="en-GB" dirty="0">
                <a:ea typeface="Calibri"/>
                <a:cs typeface="Calibri"/>
              </a:rPr>
              <a:t> </a:t>
            </a:r>
            <a:r>
              <a:rPr lang="en-GB" dirty="0" err="1">
                <a:ea typeface="Calibri"/>
                <a:cs typeface="Calibri"/>
              </a:rPr>
              <a:t>o'r</a:t>
            </a:r>
            <a:r>
              <a:rPr lang="en-GB" dirty="0">
                <a:ea typeface="Calibri"/>
                <a:cs typeface="Calibri"/>
              </a:rPr>
              <a:t> </a:t>
            </a:r>
            <a:r>
              <a:rPr lang="en-GB" dirty="0" err="1">
                <a:ea typeface="Calibri"/>
                <a:cs typeface="Calibri"/>
              </a:rPr>
              <a:t>prif</a:t>
            </a:r>
            <a:r>
              <a:rPr lang="en-GB" dirty="0">
                <a:ea typeface="Calibri"/>
                <a:cs typeface="Calibri"/>
              </a:rPr>
              <a:t> </a:t>
            </a:r>
            <a:r>
              <a:rPr lang="en-GB" dirty="0" err="1">
                <a:ea typeface="Calibri"/>
                <a:cs typeface="Calibri"/>
              </a:rPr>
              <a:t>bwyntiau</a:t>
            </a:r>
          </a:p>
          <a:p>
            <a:pPr lvl="1">
              <a:lnSpc>
                <a:spcPct val="80000"/>
              </a:lnSpc>
            </a:pPr>
            <a:r>
              <a:rPr lang="en-GB" dirty="0"/>
              <a:t>Clo</a:t>
            </a:r>
            <a:endParaRPr lang="en-GB" dirty="0">
              <a:ea typeface="Calibri"/>
              <a:cs typeface="Calibri"/>
            </a:endParaRPr>
          </a:p>
          <a:p>
            <a:pPr lvl="1">
              <a:lnSpc>
                <a:spcPct val="80000"/>
              </a:lnSpc>
            </a:pPr>
            <a:r>
              <a:rPr lang="en-GB" dirty="0" err="1">
                <a:ea typeface="Calibri" panose="020F0502020204030204"/>
                <a:cs typeface="Calibri" panose="020F0502020204030204"/>
              </a:rPr>
              <a:t>Rhestr</a:t>
            </a:r>
            <a:r>
              <a:rPr lang="en-GB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dirty="0" err="1">
                <a:ea typeface="Calibri" panose="020F0502020204030204"/>
                <a:cs typeface="Calibri" panose="020F0502020204030204"/>
              </a:rPr>
              <a:t>gyfeirnodi</a:t>
            </a:r>
            <a:endParaRPr lang="en-GB" dirty="0" err="1"/>
          </a:p>
        </p:txBody>
      </p:sp>
      <p:pic>
        <p:nvPicPr>
          <p:cNvPr id="2" name="Picture 1" descr="Time Teaching Resources &amp; Printables for KS1 &amp; KS1 - SparkleBox">
            <a:extLst>
              <a:ext uri="{FF2B5EF4-FFF2-40B4-BE49-F238E27FC236}">
                <a16:creationId xmlns:a16="http://schemas.microsoft.com/office/drawing/2014/main" id="{9201A019-187B-84EF-C462-8BEE5E201F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874" y="507106"/>
            <a:ext cx="938463" cy="13419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763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16832" y="385178"/>
            <a:ext cx="10515600" cy="1325563"/>
          </a:xfrm>
        </p:spPr>
        <p:txBody>
          <a:bodyPr>
            <a:normAutofit/>
          </a:bodyPr>
          <a:lstStyle/>
          <a:p>
            <a:r>
              <a:rPr lang="en-GB" b="1" err="1"/>
              <a:t>Alla</a:t>
            </a:r>
            <a:r>
              <a:rPr lang="en-GB" b="1" dirty="0"/>
              <a:t> </a:t>
            </a:r>
            <a:r>
              <a:rPr lang="en-GB" b="1" err="1"/>
              <a:t>i</a:t>
            </a:r>
            <a:r>
              <a:rPr lang="en-GB" b="1" dirty="0"/>
              <a:t> </a:t>
            </a:r>
            <a:r>
              <a:rPr lang="en-GB" b="1" err="1"/>
              <a:t>ddim</a:t>
            </a:r>
            <a:r>
              <a:rPr lang="en-GB" b="1" dirty="0"/>
              <a:t> </a:t>
            </a:r>
            <a:r>
              <a:rPr lang="en-GB" b="1" err="1"/>
              <a:t>cofio</a:t>
            </a:r>
            <a:r>
              <a:rPr lang="en-GB" b="1" dirty="0"/>
              <a:t> </a:t>
            </a:r>
            <a:r>
              <a:rPr lang="en-GB" b="1" err="1"/>
              <a:t>popeth</a:t>
            </a:r>
            <a:r>
              <a:rPr lang="en-GB" b="1" dirty="0"/>
              <a:t> </a:t>
            </a:r>
            <a:r>
              <a:rPr lang="en-GB" b="1" err="1"/>
              <a:t>rwyf</a:t>
            </a:r>
            <a:r>
              <a:rPr lang="en-GB" b="1" dirty="0"/>
              <a:t> am </a:t>
            </a:r>
            <a:r>
              <a:rPr lang="en-GB" b="1" err="1"/>
              <a:t>ddweud</a:t>
            </a:r>
            <a:r>
              <a:rPr lang="en-GB" b="1" dirty="0"/>
              <a:t>!</a:t>
            </a:r>
            <a:br>
              <a:rPr lang="en-GB" b="1" dirty="0"/>
            </a:br>
            <a:r>
              <a:rPr lang="en-GB" b="1"/>
              <a:t>I can’t remember everything I need to say!</a:t>
            </a:r>
            <a:r>
              <a:rPr lang="en-GB" dirty="0"/>
              <a:t> </a:t>
            </a:r>
            <a:endParaRPr lang="en-GB" sz="5400" dirty="0"/>
          </a:p>
        </p:txBody>
      </p:sp>
      <p:sp>
        <p:nvSpPr>
          <p:cNvPr id="18436" name="Rectangle 4"/>
          <p:cNvSpPr>
            <a:spLocks noGrp="1" noChangeArrowheads="1"/>
          </p:cNvSpPr>
          <p:nvPr>
            <p:ph idx="1"/>
          </p:nvPr>
        </p:nvSpPr>
        <p:spPr>
          <a:xfrm>
            <a:off x="6823911" y="2036178"/>
            <a:ext cx="484070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You will not be able to remember word for word what you want to say.</a:t>
            </a:r>
          </a:p>
          <a:p>
            <a:r>
              <a:rPr lang="en-GB" sz="2800" dirty="0"/>
              <a:t>In fact if you try to do this the </a:t>
            </a:r>
            <a:r>
              <a:rPr lang="en-GB" dirty="0"/>
              <a:t>presentation</a:t>
            </a:r>
            <a:r>
              <a:rPr lang="en-GB" sz="2800" dirty="0"/>
              <a:t> will </a:t>
            </a:r>
            <a:r>
              <a:rPr lang="en-GB" dirty="0"/>
              <a:t>look and sound unnatural</a:t>
            </a:r>
            <a:r>
              <a:rPr lang="en-GB" sz="2800" dirty="0"/>
              <a:t> and </a:t>
            </a:r>
            <a:r>
              <a:rPr lang="en-GB" dirty="0"/>
              <a:t>robotic</a:t>
            </a:r>
            <a:r>
              <a:rPr lang="en-GB" sz="2800" dirty="0"/>
              <a:t>.</a:t>
            </a:r>
            <a:endParaRPr lang="en-GB" sz="2800" dirty="0">
              <a:ea typeface="Calibri"/>
              <a:cs typeface="Calibri"/>
            </a:endParaRPr>
          </a:p>
          <a:p>
            <a:r>
              <a:rPr lang="en-GB" sz="2800" dirty="0"/>
              <a:t>Far better to talk form the heart and mind </a:t>
            </a:r>
            <a:r>
              <a:rPr lang="en-GB" dirty="0"/>
              <a:t>rather than read word for word from the  slides/script</a:t>
            </a:r>
            <a:r>
              <a:rPr lang="en-GB" sz="2800" dirty="0"/>
              <a:t>.</a:t>
            </a:r>
            <a:endParaRPr lang="en-GB" sz="2800" dirty="0">
              <a:ea typeface="Calibri"/>
              <a:cs typeface="Calibri"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A62561F2-5036-6A59-D7E3-D43BE2535F27}"/>
              </a:ext>
            </a:extLst>
          </p:cNvPr>
          <p:cNvSpPr txBox="1">
            <a:spLocks noChangeArrowheads="1"/>
          </p:cNvSpPr>
          <p:nvPr/>
        </p:nvSpPr>
        <p:spPr>
          <a:xfrm>
            <a:off x="960521" y="1947946"/>
            <a:ext cx="4489784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Ni </a:t>
            </a:r>
            <a:r>
              <a:rPr lang="en-GB" dirty="0" err="1"/>
              <a:t>fyddwch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medru</a:t>
            </a:r>
            <a:r>
              <a:rPr lang="en-GB" dirty="0"/>
              <a:t> </a:t>
            </a:r>
            <a:r>
              <a:rPr lang="en-GB" dirty="0" err="1"/>
              <a:t>cofio</a:t>
            </a:r>
            <a:r>
              <a:rPr lang="en-GB" dirty="0"/>
              <a:t> </a:t>
            </a:r>
            <a:r>
              <a:rPr lang="en-GB" dirty="0" err="1"/>
              <a:t>popeth</a:t>
            </a:r>
            <a:r>
              <a:rPr lang="en-GB" dirty="0"/>
              <a:t> air am air.</a:t>
            </a:r>
            <a:endParaRPr lang="en-GB" dirty="0">
              <a:ea typeface="Calibri"/>
              <a:cs typeface="Calibri"/>
            </a:endParaRPr>
          </a:p>
          <a:p>
            <a:r>
              <a:rPr lang="en-US" err="1">
                <a:ea typeface="Calibri"/>
                <a:cs typeface="Calibri"/>
              </a:rPr>
              <a:t>Os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fyddwch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ceisio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gwneud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hyn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bydd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eich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cyflwyniad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edrych</a:t>
            </a:r>
            <a:r>
              <a:rPr lang="en-US" dirty="0">
                <a:ea typeface="Calibri"/>
                <a:cs typeface="Calibri"/>
              </a:rPr>
              <a:t> ac </a:t>
            </a:r>
            <a:r>
              <a:rPr lang="en-US" err="1">
                <a:ea typeface="Calibri"/>
                <a:cs typeface="Calibri"/>
              </a:rPr>
              <a:t>yn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swnio'n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err="1">
                <a:ea typeface="Calibri"/>
                <a:cs typeface="Calibri"/>
              </a:rPr>
              <a:t>annaturiol</a:t>
            </a:r>
            <a:r>
              <a:rPr lang="en-US" dirty="0">
                <a:ea typeface="Calibri"/>
                <a:cs typeface="Calibri"/>
              </a:rPr>
              <a:t> a </a:t>
            </a:r>
            <a:r>
              <a:rPr lang="en-US" err="1">
                <a:ea typeface="Calibri"/>
                <a:cs typeface="Calibri"/>
              </a:rPr>
              <a:t>robotaidd</a:t>
            </a:r>
            <a:r>
              <a:rPr lang="en-US" dirty="0">
                <a:ea typeface="Calibri"/>
                <a:cs typeface="Calibri"/>
              </a:rPr>
              <a:t>.</a:t>
            </a:r>
          </a:p>
          <a:p>
            <a:r>
              <a:rPr lang="en-US" dirty="0" err="1">
                <a:ea typeface="Calibri"/>
                <a:cs typeface="Calibri"/>
              </a:rPr>
              <a:t>Llawer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gwell</a:t>
            </a:r>
            <a:r>
              <a:rPr lang="en-US" dirty="0">
                <a:ea typeface="Calibri"/>
                <a:cs typeface="Calibri"/>
              </a:rPr>
              <a:t> I </a:t>
            </a:r>
            <a:r>
              <a:rPr lang="en-US" dirty="0" err="1">
                <a:ea typeface="Calibri"/>
                <a:cs typeface="Calibri"/>
              </a:rPr>
              <a:t>siarad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o'r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galon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a'r</a:t>
            </a:r>
            <a:r>
              <a:rPr lang="en-US" dirty="0">
                <a:ea typeface="Calibri"/>
                <a:cs typeface="Calibri"/>
              </a:rPr>
              <a:t> pen </a:t>
            </a:r>
            <a:r>
              <a:rPr lang="en-US" dirty="0" err="1">
                <a:ea typeface="Calibri"/>
                <a:cs typeface="Calibri"/>
              </a:rPr>
              <a:t>na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darllen</a:t>
            </a:r>
            <a:r>
              <a:rPr lang="en-US" dirty="0">
                <a:ea typeface="Calibri"/>
                <a:cs typeface="Calibri"/>
              </a:rPr>
              <a:t> air am air </a:t>
            </a:r>
            <a:r>
              <a:rPr lang="en-US" dirty="0" err="1">
                <a:ea typeface="Calibri"/>
                <a:cs typeface="Calibri"/>
              </a:rPr>
              <a:t>o'r</a:t>
            </a:r>
            <a:r>
              <a:rPr lang="en-US" dirty="0">
                <a:ea typeface="Calibri"/>
                <a:cs typeface="Calibri"/>
              </a:rPr>
              <a:t> </a:t>
            </a:r>
            <a:r>
              <a:rPr lang="en-US" dirty="0" err="1">
                <a:ea typeface="Calibri"/>
                <a:cs typeface="Calibri"/>
              </a:rPr>
              <a:t>sleidiau</a:t>
            </a:r>
            <a:r>
              <a:rPr lang="en-US" dirty="0">
                <a:ea typeface="Calibri"/>
                <a:cs typeface="Calibri"/>
              </a:rPr>
              <a:t>/</a:t>
            </a:r>
            <a:r>
              <a:rPr lang="en-US" dirty="0" err="1">
                <a:ea typeface="Calibri"/>
                <a:cs typeface="Calibri"/>
              </a:rPr>
              <a:t>sgript</a:t>
            </a:r>
            <a:r>
              <a:rPr lang="en-US" dirty="0">
                <a:ea typeface="Calibri"/>
                <a:cs typeface="Calibri"/>
              </a:rPr>
              <a:t>.</a:t>
            </a:r>
          </a:p>
        </p:txBody>
      </p:sp>
      <p:pic>
        <p:nvPicPr>
          <p:cNvPr id="2" name="Picture 1" descr="Man Phone Calls Agents - Free vector graphic on Pixabay">
            <a:extLst>
              <a:ext uri="{FF2B5EF4-FFF2-40B4-BE49-F238E27FC236}">
                <a16:creationId xmlns:a16="http://schemas.microsoft.com/office/drawing/2014/main" id="{38623105-DC1E-6BE2-B2AF-80D206FF98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68689" y="387692"/>
            <a:ext cx="1640304" cy="1149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29001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xfrm>
            <a:off x="1880936" y="385178"/>
            <a:ext cx="10515600" cy="1325563"/>
          </a:xfrm>
        </p:spPr>
        <p:txBody>
          <a:bodyPr/>
          <a:lstStyle/>
          <a:p>
            <a:r>
              <a:rPr lang="en-GB" b="1" dirty="0" err="1"/>
              <a:t>Cardiau</a:t>
            </a:r>
            <a:r>
              <a:rPr lang="en-GB" b="1" dirty="0"/>
              <a:t> </a:t>
            </a:r>
            <a:r>
              <a:rPr lang="en-GB" b="1" dirty="0" err="1"/>
              <a:t>atgoffa</a:t>
            </a:r>
            <a:r>
              <a:rPr lang="en-GB" b="1" dirty="0"/>
              <a:t> / Cue Cards	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idx="1"/>
          </p:nvPr>
        </p:nvSpPr>
        <p:spPr>
          <a:xfrm>
            <a:off x="6593305" y="1825625"/>
            <a:ext cx="4760495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80000"/>
              </a:lnSpc>
            </a:pPr>
            <a:r>
              <a:rPr lang="en-GB" sz="3200" dirty="0"/>
              <a:t>Make use of cue cards – paper or digital. </a:t>
            </a:r>
            <a:endParaRPr lang="en-GB" sz="3200"/>
          </a:p>
          <a:p>
            <a:pPr>
              <a:lnSpc>
                <a:spcPct val="80000"/>
              </a:lnSpc>
            </a:pPr>
            <a:r>
              <a:rPr lang="en-GB" sz="3200" dirty="0"/>
              <a:t>Up to 7 – Introduction, up to 5 main points plus conclusion</a:t>
            </a:r>
            <a:endParaRPr lang="en-GB" sz="3200" dirty="0">
              <a:ea typeface="Calibri"/>
              <a:cs typeface="Calibri"/>
            </a:endParaRPr>
          </a:p>
          <a:p>
            <a:pPr>
              <a:lnSpc>
                <a:spcPct val="80000"/>
              </a:lnSpc>
            </a:pPr>
            <a:r>
              <a:rPr lang="en-GB" sz="3200" dirty="0"/>
              <a:t>Punch a hole in the left-hand corner and tie a piece of string through the hole. If you drop your notes you will still have them in order!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BCA037F8-B5D2-34EB-4869-8FDEDC4395F5}"/>
              </a:ext>
            </a:extLst>
          </p:cNvPr>
          <p:cNvSpPr txBox="1">
            <a:spLocks noChangeArrowheads="1"/>
          </p:cNvSpPr>
          <p:nvPr/>
        </p:nvSpPr>
        <p:spPr>
          <a:xfrm>
            <a:off x="900363" y="1907841"/>
            <a:ext cx="4760495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GB" sz="3200" err="1"/>
              <a:t>Gwnewch</a:t>
            </a:r>
            <a:r>
              <a:rPr lang="en-GB" sz="3200" dirty="0"/>
              <a:t> </a:t>
            </a:r>
            <a:r>
              <a:rPr lang="en-GB" sz="3200" err="1"/>
              <a:t>ddefnydd</a:t>
            </a:r>
            <a:r>
              <a:rPr lang="en-GB" sz="3200" dirty="0"/>
              <a:t> o </a:t>
            </a:r>
            <a:r>
              <a:rPr lang="en-GB" sz="3200" err="1"/>
              <a:t>gardiau</a:t>
            </a:r>
            <a:r>
              <a:rPr lang="en-GB" sz="3200" dirty="0"/>
              <a:t> </a:t>
            </a:r>
            <a:r>
              <a:rPr lang="en-GB" sz="3200" err="1"/>
              <a:t>atgoffa</a:t>
            </a:r>
            <a:r>
              <a:rPr lang="en-GB" sz="3200" dirty="0"/>
              <a:t> – </a:t>
            </a:r>
            <a:r>
              <a:rPr lang="en-GB" sz="3200" err="1"/>
              <a:t>rhai</a:t>
            </a:r>
            <a:r>
              <a:rPr lang="en-GB" sz="3200" dirty="0"/>
              <a:t> </a:t>
            </a:r>
            <a:r>
              <a:rPr lang="en-GB" sz="3200" err="1"/>
              <a:t>papur</a:t>
            </a:r>
            <a:r>
              <a:rPr lang="en-GB" sz="3200" dirty="0"/>
              <a:t> neu </a:t>
            </a:r>
            <a:r>
              <a:rPr lang="en-GB" sz="3200" err="1"/>
              <a:t>ddigidol</a:t>
            </a:r>
            <a:r>
              <a:rPr lang="en-GB" sz="3200" dirty="0"/>
              <a:t>. </a:t>
            </a:r>
          </a:p>
          <a:p>
            <a:pPr>
              <a:lnSpc>
                <a:spcPct val="80000"/>
              </a:lnSpc>
            </a:pPr>
            <a:r>
              <a:rPr lang="en-GB" sz="3200" err="1"/>
              <a:t>Hyd</a:t>
            </a:r>
            <a:r>
              <a:rPr lang="en-GB" sz="3200" dirty="0"/>
              <a:t> at 7 – </a:t>
            </a:r>
            <a:r>
              <a:rPr lang="en-GB" sz="3200" err="1"/>
              <a:t>Cyflwyniad</a:t>
            </a:r>
            <a:r>
              <a:rPr lang="en-GB" sz="3200" dirty="0"/>
              <a:t>, </a:t>
            </a:r>
            <a:r>
              <a:rPr lang="en-GB" sz="3200" err="1"/>
              <a:t>hyd</a:t>
            </a:r>
            <a:r>
              <a:rPr lang="en-GB" sz="3200" dirty="0"/>
              <a:t> at 5 </a:t>
            </a:r>
            <a:r>
              <a:rPr lang="en-GB" sz="3200" err="1"/>
              <a:t>prif</a:t>
            </a:r>
            <a:r>
              <a:rPr lang="en-GB" sz="3200" dirty="0"/>
              <a:t> </a:t>
            </a:r>
            <a:r>
              <a:rPr lang="en-GB" sz="3200" err="1"/>
              <a:t>bwynt</a:t>
            </a:r>
            <a:r>
              <a:rPr lang="en-GB" sz="3200"/>
              <a:t> a </a:t>
            </a:r>
            <a:r>
              <a:rPr lang="en-GB" sz="3200" err="1"/>
              <a:t>chlo</a:t>
            </a:r>
            <a:r>
              <a:rPr lang="en-GB" sz="3200"/>
              <a:t>.</a:t>
            </a:r>
          </a:p>
          <a:p>
            <a:pPr>
              <a:lnSpc>
                <a:spcPct val="80000"/>
              </a:lnSpc>
            </a:pPr>
            <a:r>
              <a:rPr lang="en-GB" sz="3200" dirty="0" err="1"/>
              <a:t>Tyllwch</a:t>
            </a:r>
            <a:r>
              <a:rPr lang="en-GB" sz="3200" dirty="0"/>
              <a:t> </a:t>
            </a:r>
            <a:r>
              <a:rPr lang="en-GB" sz="3200" dirty="0" err="1"/>
              <a:t>yn</a:t>
            </a:r>
            <a:r>
              <a:rPr lang="en-GB" sz="3200" dirty="0"/>
              <a:t> y cornel </a:t>
            </a:r>
            <a:r>
              <a:rPr lang="en-GB" sz="3200" dirty="0" err="1"/>
              <a:t>chwith</a:t>
            </a:r>
            <a:r>
              <a:rPr lang="en-GB" sz="3200" dirty="0"/>
              <a:t> a </a:t>
            </a:r>
            <a:r>
              <a:rPr lang="en-GB" sz="3200" dirty="0" err="1"/>
              <a:t>chlymwch</a:t>
            </a:r>
            <a:r>
              <a:rPr lang="en-GB" sz="3200" dirty="0"/>
              <a:t> </a:t>
            </a:r>
            <a:r>
              <a:rPr lang="en-GB" sz="3200" dirty="0" err="1"/>
              <a:t>ddarn</a:t>
            </a:r>
            <a:r>
              <a:rPr lang="en-GB" sz="3200" dirty="0"/>
              <a:t> o raff </a:t>
            </a:r>
            <a:r>
              <a:rPr lang="en-GB" sz="3200" dirty="0" err="1"/>
              <a:t>trwy'r</a:t>
            </a:r>
            <a:r>
              <a:rPr lang="en-GB" sz="3200" dirty="0"/>
              <a:t> </a:t>
            </a:r>
            <a:r>
              <a:rPr lang="en-GB" sz="3200" dirty="0" err="1"/>
              <a:t>twll</a:t>
            </a:r>
            <a:r>
              <a:rPr lang="en-GB" sz="3200" dirty="0"/>
              <a:t>. </a:t>
            </a:r>
            <a:r>
              <a:rPr lang="en-GB" sz="3200" dirty="0" err="1"/>
              <a:t>Os</a:t>
            </a:r>
            <a:r>
              <a:rPr lang="en-GB" sz="3200" dirty="0"/>
              <a:t> </a:t>
            </a:r>
            <a:r>
              <a:rPr lang="en-GB" sz="3200" dirty="0" err="1"/>
              <a:t>ollyngwch</a:t>
            </a:r>
            <a:r>
              <a:rPr lang="en-GB" sz="3200" dirty="0"/>
              <a:t> chi </a:t>
            </a:r>
            <a:r>
              <a:rPr lang="en-GB" sz="3200" dirty="0" err="1"/>
              <a:t>eich</a:t>
            </a:r>
            <a:r>
              <a:rPr lang="en-GB" sz="3200" dirty="0"/>
              <a:t> </a:t>
            </a:r>
            <a:r>
              <a:rPr lang="en-GB" sz="3200" dirty="0" err="1"/>
              <a:t>nodiadau</a:t>
            </a:r>
            <a:r>
              <a:rPr lang="en-GB" sz="3200" dirty="0"/>
              <a:t>  </a:t>
            </a:r>
            <a:r>
              <a:rPr lang="en-GB" sz="3200" dirty="0" err="1"/>
              <a:t>byddwn</a:t>
            </a:r>
            <a:r>
              <a:rPr lang="en-GB" sz="3200" dirty="0"/>
              <a:t> </a:t>
            </a:r>
            <a:r>
              <a:rPr lang="en-GB" sz="3200" dirty="0" err="1"/>
              <a:t>nhw</a:t>
            </a:r>
            <a:r>
              <a:rPr lang="en-GB" sz="3200" dirty="0"/>
              <a:t> dal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trefn</a:t>
            </a:r>
            <a:r>
              <a:rPr lang="en-GB" sz="3200" dirty="0"/>
              <a:t>. </a:t>
            </a:r>
            <a:endParaRPr lang="en-GB" sz="3200" dirty="0">
              <a:ea typeface="Calibri"/>
              <a:cs typeface="Calibri"/>
            </a:endParaRPr>
          </a:p>
        </p:txBody>
      </p:sp>
      <p:pic>
        <p:nvPicPr>
          <p:cNvPr id="4" name="Picture 3" descr="Clipart - Stack of colored index cards">
            <a:extLst>
              <a:ext uri="{FF2B5EF4-FFF2-40B4-BE49-F238E27FC236}">
                <a16:creationId xmlns:a16="http://schemas.microsoft.com/office/drawing/2014/main" id="{AAA9C7EA-119C-D3E5-1F82-E37DF63618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5926" y="277377"/>
            <a:ext cx="2131594" cy="1460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259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xfrm>
            <a:off x="2873542" y="846388"/>
            <a:ext cx="10515600" cy="1325563"/>
          </a:xfrm>
        </p:spPr>
        <p:txBody>
          <a:bodyPr/>
          <a:lstStyle/>
          <a:p>
            <a:r>
              <a:rPr lang="en-GB" b="1" dirty="0" err="1"/>
              <a:t>Cyflwyniad</a:t>
            </a:r>
            <a:r>
              <a:rPr lang="en-GB" b="1" dirty="0"/>
              <a:t> / Introduction</a:t>
            </a:r>
            <a:endParaRPr lang="en-GB" sz="3200" b="1" dirty="0"/>
          </a:p>
        </p:txBody>
      </p:sp>
      <p:sp>
        <p:nvSpPr>
          <p:cNvPr id="22532" name="Rectangle 4"/>
          <p:cNvSpPr>
            <a:spLocks noGrp="1" noChangeArrowheads="1"/>
          </p:cNvSpPr>
          <p:nvPr>
            <p:ph idx="1"/>
          </p:nvPr>
        </p:nvSpPr>
        <p:spPr>
          <a:xfrm>
            <a:off x="6763752" y="2657809"/>
            <a:ext cx="459004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Introductions are your opportunity to gain the interest of your audience. </a:t>
            </a:r>
          </a:p>
          <a:p>
            <a:r>
              <a:rPr lang="en-GB" sz="2400" dirty="0"/>
              <a:t>Get them INTERESTED! 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Use key words to remind you of what you want to say.</a:t>
            </a:r>
          </a:p>
          <a:p>
            <a:r>
              <a:rPr lang="en-GB" sz="2400" dirty="0"/>
              <a:t>Often a quotation is an interesting way to grab attention. These should always be cited.</a:t>
            </a:r>
            <a:endParaRPr lang="en-GB" sz="2400" dirty="0">
              <a:ea typeface="Calibri"/>
              <a:cs typeface="Calibri"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21EA300A-8162-8665-F872-155DBBDC41B6}"/>
              </a:ext>
            </a:extLst>
          </p:cNvPr>
          <p:cNvSpPr txBox="1">
            <a:spLocks noChangeArrowheads="1"/>
          </p:cNvSpPr>
          <p:nvPr/>
        </p:nvSpPr>
        <p:spPr>
          <a:xfrm>
            <a:off x="1010652" y="2659814"/>
            <a:ext cx="4590048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Y </a:t>
            </a:r>
            <a:r>
              <a:rPr lang="en-GB" sz="2400" dirty="0" err="1"/>
              <a:t>cyflwyniad</a:t>
            </a:r>
            <a:r>
              <a:rPr lang="en-GB" sz="2400" dirty="0"/>
              <a:t> </a:t>
            </a:r>
            <a:r>
              <a:rPr lang="en-GB" sz="2400" dirty="0" err="1"/>
              <a:t>yw'ch</a:t>
            </a:r>
            <a:r>
              <a:rPr lang="en-GB" sz="2400" dirty="0"/>
              <a:t> </a:t>
            </a:r>
            <a:r>
              <a:rPr lang="en-GB" sz="2400" dirty="0" err="1"/>
              <a:t>cyfle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 </a:t>
            </a:r>
            <a:r>
              <a:rPr lang="en-GB" sz="2400" dirty="0" err="1"/>
              <a:t>ennill</a:t>
            </a:r>
            <a:r>
              <a:rPr lang="en-GB" sz="2400" dirty="0"/>
              <a:t> </a:t>
            </a:r>
            <a:r>
              <a:rPr lang="en-GB" sz="2400" dirty="0" err="1"/>
              <a:t>diddordeb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cynulleidfa</a:t>
            </a:r>
            <a:r>
              <a:rPr lang="en-GB" sz="2400" dirty="0"/>
              <a:t>. </a:t>
            </a:r>
          </a:p>
          <a:p>
            <a:r>
              <a:rPr lang="en-GB" sz="2400" dirty="0" err="1"/>
              <a:t>Byddwch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DDIDDOROL! 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err="1"/>
              <a:t>Defnyddiwch</a:t>
            </a:r>
            <a:r>
              <a:rPr lang="en-GB" sz="2400" dirty="0"/>
              <a:t> </a:t>
            </a:r>
            <a:r>
              <a:rPr lang="en-GB" sz="2400" err="1"/>
              <a:t>eiriau</a:t>
            </a:r>
            <a:r>
              <a:rPr lang="en-GB" sz="2400" dirty="0"/>
              <a:t> </a:t>
            </a:r>
            <a:r>
              <a:rPr lang="en-GB" sz="2400" err="1"/>
              <a:t>allweddol</a:t>
            </a:r>
            <a:r>
              <a:rPr lang="en-GB" sz="2400" dirty="0"/>
              <a:t> </a:t>
            </a:r>
            <a:r>
              <a:rPr lang="en-GB" sz="2400" err="1"/>
              <a:t>I'ch</a:t>
            </a:r>
            <a:r>
              <a:rPr lang="en-GB" sz="2400" dirty="0"/>
              <a:t> </a:t>
            </a:r>
            <a:r>
              <a:rPr lang="en-GB" sz="2400" err="1"/>
              <a:t>atogoffa</a:t>
            </a:r>
            <a:r>
              <a:rPr lang="en-GB" sz="2400" dirty="0"/>
              <a:t> </a:t>
            </a:r>
            <a:r>
              <a:rPr lang="en-GB" sz="2400" err="1"/>
              <a:t>o'r</a:t>
            </a:r>
            <a:r>
              <a:rPr lang="en-GB" sz="2400" dirty="0"/>
              <a:t> </a:t>
            </a:r>
            <a:r>
              <a:rPr lang="en-GB" sz="2400" err="1"/>
              <a:t>hyn</a:t>
            </a:r>
            <a:r>
              <a:rPr lang="en-GB" sz="2400" dirty="0"/>
              <a:t> </a:t>
            </a:r>
            <a:r>
              <a:rPr lang="en-GB" sz="2400" err="1"/>
              <a:t>yr</a:t>
            </a:r>
            <a:r>
              <a:rPr lang="en-GB" sz="2400" dirty="0"/>
              <a:t> </a:t>
            </a:r>
            <a:r>
              <a:rPr lang="en-GB" sz="2400" err="1"/>
              <a:t>ydych</a:t>
            </a:r>
            <a:r>
              <a:rPr lang="en-GB" sz="2400" dirty="0"/>
              <a:t> </a:t>
            </a:r>
            <a:r>
              <a:rPr lang="en-GB" sz="2400" err="1"/>
              <a:t>eisiau</a:t>
            </a:r>
            <a:r>
              <a:rPr lang="en-GB" sz="2400" dirty="0"/>
              <a:t> </a:t>
            </a:r>
            <a:r>
              <a:rPr lang="en-GB" sz="2400" err="1"/>
              <a:t>dweud</a:t>
            </a:r>
            <a:r>
              <a:rPr lang="en-GB" sz="2400" dirty="0"/>
              <a:t>.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dirty="0">
                <a:ea typeface="Calibri"/>
                <a:cs typeface="Calibri"/>
              </a:rPr>
              <a:t>Yn </a:t>
            </a:r>
            <a:r>
              <a:rPr lang="en-GB" sz="2400" dirty="0" err="1">
                <a:ea typeface="Calibri"/>
                <a:cs typeface="Calibri"/>
              </a:rPr>
              <a:t>aml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mae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dyfyniad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yn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gallu</a:t>
            </a:r>
            <a:r>
              <a:rPr lang="en-GB" sz="2400" dirty="0">
                <a:ea typeface="Calibri"/>
                <a:cs typeface="Calibri"/>
              </a:rPr>
              <a:t> bod </a:t>
            </a:r>
            <a:r>
              <a:rPr lang="en-GB" sz="2400" dirty="0" err="1">
                <a:ea typeface="Calibri"/>
                <a:cs typeface="Calibri"/>
              </a:rPr>
              <a:t>yn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ffordd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ddiddorol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i</a:t>
            </a:r>
            <a:r>
              <a:rPr lang="en-GB" sz="2400" dirty="0">
                <a:ea typeface="Calibri"/>
                <a:cs typeface="Calibri"/>
              </a:rPr>
              <a:t> </a:t>
            </a:r>
            <a:r>
              <a:rPr lang="en-GB" sz="2400" dirty="0" err="1">
                <a:ea typeface="Calibri"/>
                <a:cs typeface="Calibri"/>
              </a:rPr>
              <a:t>gydio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sylw</a:t>
            </a:r>
            <a:r>
              <a:rPr lang="en-GB" sz="2400" dirty="0">
                <a:ea typeface="Calibri"/>
                <a:cs typeface="Calibri"/>
              </a:rPr>
              <a:t>. Dylai </a:t>
            </a:r>
            <a:r>
              <a:rPr lang="en-GB" sz="2400" dirty="0" err="1">
                <a:ea typeface="Calibri"/>
                <a:cs typeface="Calibri"/>
              </a:rPr>
              <a:t>rhain</a:t>
            </a:r>
            <a:r>
              <a:rPr lang="en-GB" sz="2400" dirty="0">
                <a:ea typeface="Calibri"/>
                <a:cs typeface="Calibri"/>
              </a:rPr>
              <a:t> bob </a:t>
            </a:r>
            <a:r>
              <a:rPr lang="en-GB" sz="2400" dirty="0" err="1">
                <a:ea typeface="Calibri"/>
                <a:cs typeface="Calibri"/>
              </a:rPr>
              <a:t>amser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gael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eu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cyfeirnodi</a:t>
            </a:r>
            <a:r>
              <a:rPr lang="en-GB" sz="2400" dirty="0">
                <a:ea typeface="Calibri"/>
                <a:cs typeface="Calibri"/>
              </a:rPr>
              <a:t>.</a:t>
            </a:r>
          </a:p>
          <a:p>
            <a:endParaRPr lang="en-GB" sz="2400" dirty="0">
              <a:ea typeface="Calibri"/>
              <a:cs typeface="Calibri"/>
            </a:endParaRPr>
          </a:p>
          <a:p>
            <a:endParaRPr lang="en-GB" sz="2400" dirty="0">
              <a:ea typeface="Calibri"/>
              <a:cs typeface="Calibri"/>
            </a:endParaRPr>
          </a:p>
        </p:txBody>
      </p:sp>
      <p:pic>
        <p:nvPicPr>
          <p:cNvPr id="4" name="Picture 3" descr="Apresentação Do Negócio Ilustração - Imagens grátis no Pixabay">
            <a:extLst>
              <a:ext uri="{FF2B5EF4-FFF2-40B4-BE49-F238E27FC236}">
                <a16:creationId xmlns:a16="http://schemas.microsoft.com/office/drawing/2014/main" id="{DD80A029-7BA6-7B67-4968-E5C910EE08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7347" y="369459"/>
            <a:ext cx="1680411" cy="21787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6758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1800726" y="385178"/>
            <a:ext cx="10515600" cy="1325563"/>
          </a:xfrm>
        </p:spPr>
        <p:txBody>
          <a:bodyPr/>
          <a:lstStyle/>
          <a:p>
            <a:r>
              <a:rPr lang="en-GB" b="1" dirty="0" err="1"/>
              <a:t>Prif</a:t>
            </a:r>
            <a:r>
              <a:rPr lang="en-GB" b="1" dirty="0"/>
              <a:t> </a:t>
            </a:r>
            <a:r>
              <a:rPr lang="en-GB" b="1" dirty="0" err="1"/>
              <a:t>bwyntiau</a:t>
            </a:r>
            <a:r>
              <a:rPr lang="en-GB" b="1" dirty="0"/>
              <a:t> / Main points		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idx="1"/>
          </p:nvPr>
        </p:nvSpPr>
        <p:spPr>
          <a:xfrm>
            <a:off x="6763753" y="2086309"/>
            <a:ext cx="4950994" cy="477244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dirty="0"/>
              <a:t>3 to 5 main points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Logical progression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Each point has its own cue card </a:t>
            </a:r>
          </a:p>
          <a:p>
            <a:r>
              <a:rPr lang="en-GB" dirty="0"/>
              <a:t>Again note the main idea, not a word for word sentence, to remind you of what you want to say </a:t>
            </a:r>
          </a:p>
          <a:p>
            <a:r>
              <a:rPr lang="en-GB" dirty="0">
                <a:ea typeface="Calibri"/>
                <a:cs typeface="Calibri"/>
              </a:rPr>
              <a:t>Make use of a few direct quotes where appropriate.</a:t>
            </a:r>
          </a:p>
          <a:p>
            <a:r>
              <a:rPr lang="en-GB" dirty="0">
                <a:ea typeface="Calibri"/>
                <a:cs typeface="Calibri"/>
              </a:rPr>
              <a:t>Use linking words to join one point to the next just as you would in written work.</a:t>
            </a:r>
          </a:p>
          <a:p>
            <a:endParaRPr lang="en-GB" dirty="0">
              <a:ea typeface="Calibri"/>
              <a:cs typeface="Calibri"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FE47261D-068E-DB35-A305-1E82CAC18396}"/>
              </a:ext>
            </a:extLst>
          </p:cNvPr>
          <p:cNvSpPr txBox="1">
            <a:spLocks noChangeArrowheads="1"/>
          </p:cNvSpPr>
          <p:nvPr/>
        </p:nvSpPr>
        <p:spPr>
          <a:xfrm>
            <a:off x="609599" y="2128420"/>
            <a:ext cx="5692942" cy="531386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3 </a:t>
            </a:r>
            <a:r>
              <a:rPr lang="en-GB" sz="2400" dirty="0" err="1"/>
              <a:t>i</a:t>
            </a:r>
            <a:r>
              <a:rPr lang="en-GB" sz="2400" dirty="0"/>
              <a:t> 5 </a:t>
            </a:r>
            <a:r>
              <a:rPr lang="en-GB" sz="2400" dirty="0" err="1"/>
              <a:t>prif</a:t>
            </a:r>
            <a:r>
              <a:rPr lang="en-GB" sz="2400" dirty="0"/>
              <a:t> </a:t>
            </a:r>
            <a:r>
              <a:rPr lang="en-GB" sz="2400" dirty="0" err="1"/>
              <a:t>bwynt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rhesymegol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 dirty="0"/>
              <a:t>Un </a:t>
            </a:r>
            <a:r>
              <a:rPr lang="en-GB" sz="2400" dirty="0" err="1"/>
              <a:t>pwynt</a:t>
            </a:r>
            <a:r>
              <a:rPr lang="en-GB" sz="2400" dirty="0"/>
              <a:t> </a:t>
            </a:r>
            <a:r>
              <a:rPr lang="en-GB" sz="2400" dirty="0" err="1"/>
              <a:t>i</a:t>
            </a:r>
            <a:r>
              <a:rPr lang="en-GB" sz="2400" dirty="0"/>
              <a:t> bob </a:t>
            </a:r>
            <a:r>
              <a:rPr lang="en-GB" sz="2400" dirty="0" err="1"/>
              <a:t>cerdyn</a:t>
            </a:r>
            <a:r>
              <a:rPr lang="en-GB" sz="2400" dirty="0"/>
              <a:t> 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 dirty="0"/>
              <a:t>Eto </a:t>
            </a:r>
            <a:r>
              <a:rPr lang="en-GB" sz="2400" dirty="0" err="1"/>
              <a:t>nodwch</a:t>
            </a:r>
            <a:r>
              <a:rPr lang="en-GB" sz="2400" dirty="0"/>
              <a:t> y </a:t>
            </a:r>
            <a:r>
              <a:rPr lang="en-GB" sz="2400" dirty="0" err="1"/>
              <a:t>brif</a:t>
            </a:r>
            <a:r>
              <a:rPr lang="en-GB" sz="2400" dirty="0"/>
              <a:t> </a:t>
            </a:r>
            <a:r>
              <a:rPr lang="en-GB" sz="2400" dirty="0" err="1"/>
              <a:t>syniad</a:t>
            </a:r>
            <a:r>
              <a:rPr lang="en-GB" sz="2400" dirty="0"/>
              <a:t>, </a:t>
            </a:r>
            <a:r>
              <a:rPr lang="en-GB" sz="2400" dirty="0" err="1"/>
              <a:t>nid</a:t>
            </a:r>
            <a:r>
              <a:rPr lang="en-GB" sz="2400" dirty="0"/>
              <a:t> </a:t>
            </a:r>
            <a:r>
              <a:rPr lang="en-GB" sz="2400" dirty="0" err="1"/>
              <a:t>brawddegau</a:t>
            </a:r>
            <a:r>
              <a:rPr lang="en-GB" sz="2400" dirty="0"/>
              <a:t> air am air, </a:t>
            </a:r>
            <a:r>
              <a:rPr lang="en-GB" sz="2400" dirty="0" err="1"/>
              <a:t>i'ch</a:t>
            </a:r>
            <a:r>
              <a:rPr lang="en-GB" sz="2400" dirty="0"/>
              <a:t> </a:t>
            </a:r>
            <a:r>
              <a:rPr lang="en-GB" sz="2400" dirty="0" err="1"/>
              <a:t>atogoffa</a:t>
            </a:r>
            <a:r>
              <a:rPr lang="en-GB" sz="2400" dirty="0"/>
              <a:t> </a:t>
            </a:r>
            <a:r>
              <a:rPr lang="en-GB" sz="2400" dirty="0" err="1"/>
              <a:t>o'r</a:t>
            </a:r>
            <a:r>
              <a:rPr lang="en-GB" sz="2400" dirty="0"/>
              <a:t> </a:t>
            </a:r>
            <a:r>
              <a:rPr lang="en-GB" sz="2400" dirty="0" err="1"/>
              <a:t>hyn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ydych</a:t>
            </a:r>
            <a:r>
              <a:rPr lang="en-GB" sz="2400" dirty="0"/>
              <a:t> </a:t>
            </a:r>
            <a:r>
              <a:rPr lang="en-GB" sz="2400" dirty="0" err="1"/>
              <a:t>eisiau</a:t>
            </a:r>
            <a:r>
              <a:rPr lang="en-GB" sz="2400" dirty="0"/>
              <a:t> </a:t>
            </a:r>
            <a:r>
              <a:rPr lang="en-GB" sz="2400" dirty="0" err="1"/>
              <a:t>dweud</a:t>
            </a:r>
            <a:r>
              <a:rPr lang="en-GB" sz="2400" dirty="0"/>
              <a:t>.  </a:t>
            </a:r>
            <a:endParaRPr lang="en-GB" sz="2400" dirty="0">
              <a:ea typeface="Calibri"/>
              <a:cs typeface="Calibri"/>
            </a:endParaRPr>
          </a:p>
          <a:p>
            <a:r>
              <a:rPr lang="en-GB" sz="2400" dirty="0" err="1">
                <a:ea typeface="+mn-lt"/>
                <a:cs typeface="+mn-lt"/>
              </a:rPr>
              <a:t>Defnyddiwch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ychydig</a:t>
            </a:r>
            <a:r>
              <a:rPr lang="en-GB" sz="2400" dirty="0">
                <a:ea typeface="+mn-lt"/>
                <a:cs typeface="+mn-lt"/>
              </a:rPr>
              <a:t> o </a:t>
            </a:r>
            <a:r>
              <a:rPr lang="en-GB" sz="2400" dirty="0" err="1">
                <a:ea typeface="+mn-lt"/>
                <a:cs typeface="+mn-lt"/>
              </a:rPr>
              <a:t>ddyfyniadau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uniongyrchol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lle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bo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hynny'n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dirty="0" err="1">
                <a:ea typeface="+mn-lt"/>
                <a:cs typeface="+mn-lt"/>
              </a:rPr>
              <a:t>briodol</a:t>
            </a:r>
            <a:r>
              <a:rPr lang="en-GB" sz="2400" dirty="0">
                <a:ea typeface="+mn-lt"/>
                <a:cs typeface="+mn-lt"/>
              </a:rPr>
              <a:t>.</a:t>
            </a:r>
            <a:endParaRPr lang="en-GB" sz="2400">
              <a:ea typeface="Calibri"/>
              <a:cs typeface="Calibri"/>
            </a:endParaRPr>
          </a:p>
          <a:p>
            <a:r>
              <a:rPr lang="en-GB" sz="2400" err="1">
                <a:ea typeface="+mn-lt"/>
                <a:cs typeface="+mn-lt"/>
              </a:rPr>
              <a:t>Defnyddiwch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eiriau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cysylltu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i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ymuno</a:t>
            </a:r>
            <a:r>
              <a:rPr lang="en-GB" sz="2400" dirty="0">
                <a:ea typeface="+mn-lt"/>
                <a:cs typeface="+mn-lt"/>
              </a:rPr>
              <a:t> un </a:t>
            </a:r>
            <a:r>
              <a:rPr lang="en-GB" sz="2400" err="1">
                <a:ea typeface="+mn-lt"/>
                <a:cs typeface="+mn-lt"/>
              </a:rPr>
              <a:t>pwynt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i'r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nesaf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yn</a:t>
            </a:r>
            <a:r>
              <a:rPr lang="en-GB" sz="2400" dirty="0">
                <a:ea typeface="+mn-lt"/>
                <a:cs typeface="+mn-lt"/>
              </a:rPr>
              <a:t> union </a:t>
            </a:r>
            <a:r>
              <a:rPr lang="en-GB" sz="2400" err="1">
                <a:ea typeface="+mn-lt"/>
                <a:cs typeface="+mn-lt"/>
              </a:rPr>
              <a:t>fel</a:t>
            </a:r>
            <a:r>
              <a:rPr lang="en-GB" sz="2400" dirty="0">
                <a:ea typeface="+mn-lt"/>
                <a:cs typeface="+mn-lt"/>
              </a:rPr>
              <a:t> y </a:t>
            </a:r>
            <a:r>
              <a:rPr lang="en-GB" sz="2400" err="1">
                <a:ea typeface="+mn-lt"/>
                <a:cs typeface="+mn-lt"/>
              </a:rPr>
              <a:t>byddech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mewn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gwaith</a:t>
            </a:r>
            <a:r>
              <a:rPr lang="en-GB" sz="2400" dirty="0">
                <a:ea typeface="+mn-lt"/>
                <a:cs typeface="+mn-lt"/>
              </a:rPr>
              <a:t> </a:t>
            </a:r>
            <a:r>
              <a:rPr lang="en-GB" sz="2400" err="1">
                <a:ea typeface="+mn-lt"/>
                <a:cs typeface="+mn-lt"/>
              </a:rPr>
              <a:t>ysgrifenedig</a:t>
            </a:r>
            <a:r>
              <a:rPr lang="en-GB" sz="2400" dirty="0">
                <a:ea typeface="+mn-lt"/>
                <a:cs typeface="+mn-lt"/>
              </a:rPr>
              <a:t>.</a:t>
            </a:r>
            <a:endParaRPr lang="en-GB" sz="2400" dirty="0"/>
          </a:p>
        </p:txBody>
      </p:sp>
      <p:pic>
        <p:nvPicPr>
          <p:cNvPr id="4" name="Picture 3" descr="How To Make Cue Cards / Pin by Hailey Murgia on Time to Study ...">
            <a:extLst>
              <a:ext uri="{FF2B5EF4-FFF2-40B4-BE49-F238E27FC236}">
                <a16:creationId xmlns:a16="http://schemas.microsoft.com/office/drawing/2014/main" id="{A410ADB0-67AF-DF91-DB1A-78A62FD2E0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47321" y="362952"/>
            <a:ext cx="1479885" cy="1479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999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3745832" y="274888"/>
            <a:ext cx="10515600" cy="1325563"/>
          </a:xfrm>
        </p:spPr>
        <p:txBody>
          <a:bodyPr/>
          <a:lstStyle/>
          <a:p>
            <a:r>
              <a:rPr lang="en-GB" b="1" dirty="0"/>
              <a:t>Clo / Conclusion			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idx="1"/>
          </p:nvPr>
        </p:nvSpPr>
        <p:spPr>
          <a:xfrm>
            <a:off x="6372726" y="1825625"/>
            <a:ext cx="4981074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A strong conclusion is </a:t>
            </a:r>
            <a:r>
              <a:rPr lang="en-GB" sz="2800" dirty="0"/>
              <a:t>key to your </a:t>
            </a:r>
            <a:r>
              <a:rPr lang="en-GB" dirty="0"/>
              <a:t>presentation</a:t>
            </a:r>
            <a:endParaRPr lang="en-GB" sz="2800" dirty="0"/>
          </a:p>
          <a:p>
            <a:r>
              <a:rPr lang="en-GB" sz="2800" dirty="0"/>
              <a:t>Draw together the main points</a:t>
            </a:r>
          </a:p>
          <a:p>
            <a:r>
              <a:rPr lang="en-GB" sz="2800" dirty="0"/>
              <a:t>Suggest a way forward</a:t>
            </a:r>
          </a:p>
          <a:p>
            <a:r>
              <a:rPr lang="en-GB" sz="2800" dirty="0"/>
              <a:t>In some instances a sentence that motivates your audience is suitable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26999BB0-F0B3-FB78-0872-09FA14B5EDCF}"/>
              </a:ext>
            </a:extLst>
          </p:cNvPr>
          <p:cNvSpPr txBox="1">
            <a:spLocks noChangeArrowheads="1"/>
          </p:cNvSpPr>
          <p:nvPr/>
        </p:nvSpPr>
        <p:spPr>
          <a:xfrm>
            <a:off x="780047" y="1937920"/>
            <a:ext cx="4981074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Mae </a:t>
            </a:r>
            <a:r>
              <a:rPr lang="en-GB" dirty="0" err="1"/>
              <a:t>clo</a:t>
            </a:r>
            <a:r>
              <a:rPr lang="en-GB" dirty="0"/>
              <a:t> </a:t>
            </a:r>
            <a:r>
              <a:rPr lang="en-GB" dirty="0" err="1"/>
              <a:t>cryf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 </a:t>
            </a:r>
            <a:r>
              <a:rPr lang="en-GB" dirty="0" err="1"/>
              <a:t>i'ch</a:t>
            </a:r>
            <a:r>
              <a:rPr lang="en-GB" dirty="0"/>
              <a:t> </a:t>
            </a:r>
            <a:r>
              <a:rPr lang="en-GB" dirty="0" err="1"/>
              <a:t>cyflwyniad</a:t>
            </a:r>
            <a:endParaRPr lang="en-GB" dirty="0" err="1">
              <a:ea typeface="Calibri"/>
              <a:cs typeface="Calibri"/>
            </a:endParaRPr>
          </a:p>
          <a:p>
            <a:r>
              <a:rPr lang="en-GB" dirty="0" err="1">
                <a:ea typeface="+mn-lt"/>
                <a:cs typeface="+mn-lt"/>
              </a:rPr>
              <a:t>Tynnwch</a:t>
            </a:r>
            <a:r>
              <a:rPr lang="en-GB" dirty="0">
                <a:ea typeface="+mn-lt"/>
                <a:cs typeface="+mn-lt"/>
              </a:rPr>
              <a:t> y </a:t>
            </a:r>
            <a:r>
              <a:rPr lang="en-GB" dirty="0" err="1">
                <a:ea typeface="+mn-lt"/>
                <a:cs typeface="+mn-lt"/>
              </a:rPr>
              <a:t>prif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bwyntiau</a:t>
            </a:r>
            <a:r>
              <a:rPr lang="en-GB" dirty="0">
                <a:ea typeface="+mn-lt"/>
                <a:cs typeface="+mn-lt"/>
              </a:rPr>
              <a:t> at </a:t>
            </a:r>
            <a:r>
              <a:rPr lang="en-GB" dirty="0" err="1">
                <a:ea typeface="+mn-lt"/>
                <a:cs typeface="+mn-lt"/>
              </a:rPr>
              <a:t>ei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gilydd</a:t>
            </a:r>
          </a:p>
          <a:p>
            <a:r>
              <a:rPr lang="en-GB" dirty="0" err="1">
                <a:ea typeface="+mn-lt"/>
                <a:cs typeface="+mn-lt"/>
              </a:rPr>
              <a:t>Awgrymwch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ffordd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ymlaen</a:t>
            </a:r>
            <a:endParaRPr lang="en-GB" dirty="0">
              <a:ea typeface="+mn-lt"/>
              <a:cs typeface="+mn-lt"/>
            </a:endParaRPr>
          </a:p>
          <a:p>
            <a:r>
              <a:rPr lang="en-GB" dirty="0" err="1">
                <a:ea typeface="+mn-lt"/>
                <a:cs typeface="+mn-lt"/>
              </a:rPr>
              <a:t>Mewn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rhai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achosion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mae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brawddeg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sy'n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cymell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eich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cynulleidfa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yn</a:t>
            </a:r>
            <a:r>
              <a:rPr lang="en-GB" dirty="0">
                <a:ea typeface="+mn-lt"/>
                <a:cs typeface="+mn-lt"/>
              </a:rPr>
              <a:t> addas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04867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435017" y="104441"/>
            <a:ext cx="10515600" cy="1325563"/>
          </a:xfrm>
        </p:spPr>
        <p:txBody>
          <a:bodyPr>
            <a:normAutofit/>
          </a:bodyPr>
          <a:lstStyle/>
          <a:p>
            <a:r>
              <a:rPr lang="en-GB" b="1" err="1"/>
              <a:t>Enghraifft</a:t>
            </a:r>
            <a:r>
              <a:rPr lang="en-GB" b="1"/>
              <a:t> / An example </a:t>
            </a:r>
            <a:endParaRPr lang="en-GB" b="1" dirty="0"/>
          </a:p>
        </p:txBody>
      </p:sp>
      <p:sp>
        <p:nvSpPr>
          <p:cNvPr id="32772" name="Rectangle 4"/>
          <p:cNvSpPr>
            <a:spLocks noGrp="1" noChangeArrowheads="1"/>
          </p:cNvSpPr>
          <p:nvPr>
            <p:ph idx="1"/>
          </p:nvPr>
        </p:nvSpPr>
        <p:spPr>
          <a:xfrm>
            <a:off x="6693567" y="1825625"/>
            <a:ext cx="466023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/>
              <a:t>Topic: Shoes</a:t>
            </a:r>
            <a:endParaRPr lang="en-GB" b="1" dirty="0">
              <a:ea typeface="Calibri"/>
              <a:cs typeface="Calibri"/>
            </a:endParaRPr>
          </a:p>
          <a:p>
            <a:r>
              <a:rPr lang="en-GB" dirty="0"/>
              <a:t>Introduction</a:t>
            </a:r>
            <a:endParaRPr lang="en-GB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dirty="0"/>
              <a:t>Everyone wears shoes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dirty="0"/>
              <a:t>Different types of shoes</a:t>
            </a:r>
            <a:endParaRPr lang="en-GB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dirty="0"/>
              <a:t>Discuss a few things I know about shoes generally </a:t>
            </a:r>
            <a:endParaRPr lang="en-GB" sz="2400" dirty="0">
              <a:ea typeface="Calibri" panose="020F0502020204030204"/>
              <a:cs typeface="Calibri" panose="020F0502020204030204"/>
            </a:endParaRPr>
          </a:p>
          <a:p>
            <a:endParaRPr lang="en-GB" sz="2100" dirty="0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F8387E8C-3C7E-AE50-F42D-906F3DD1F6DF}"/>
              </a:ext>
            </a:extLst>
          </p:cNvPr>
          <p:cNvSpPr txBox="1">
            <a:spLocks noChangeArrowheads="1"/>
          </p:cNvSpPr>
          <p:nvPr/>
        </p:nvSpPr>
        <p:spPr>
          <a:xfrm>
            <a:off x="980572" y="1998078"/>
            <a:ext cx="4660233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 err="1"/>
              <a:t>Pwnc</a:t>
            </a:r>
            <a:r>
              <a:rPr lang="en-GB" b="1" dirty="0"/>
              <a:t>: </a:t>
            </a:r>
            <a:r>
              <a:rPr lang="en-GB" b="1" dirty="0" err="1"/>
              <a:t>Esgidiau</a:t>
            </a:r>
            <a:endParaRPr lang="en-GB" b="1" dirty="0" err="1">
              <a:ea typeface="Calibri"/>
              <a:cs typeface="Calibri"/>
            </a:endParaRPr>
          </a:p>
          <a:p>
            <a:r>
              <a:rPr lang="en-GB" dirty="0" err="1"/>
              <a:t>Cyflwyniad</a:t>
            </a:r>
            <a:endParaRPr lang="en-GB" dirty="0" err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gwisgo</a:t>
            </a:r>
            <a:r>
              <a:rPr lang="en-GB" dirty="0"/>
              <a:t> </a:t>
            </a:r>
            <a:r>
              <a:rPr lang="en-GB" dirty="0" err="1"/>
              <a:t>esgidiau</a:t>
            </a:r>
            <a:endParaRPr lang="en-GB" dirty="0" err="1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esgidiau</a:t>
            </a:r>
            <a:endParaRPr lang="en-GB" dirty="0" err="1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en-GB" dirty="0" err="1"/>
              <a:t>Trafod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cyffredinol</a:t>
            </a:r>
            <a:r>
              <a:rPr lang="en-GB" dirty="0"/>
              <a:t> </a:t>
            </a:r>
            <a:r>
              <a:rPr lang="en-GB" dirty="0" err="1"/>
              <a:t>rwy'n</a:t>
            </a:r>
            <a:r>
              <a:rPr lang="en-GB" dirty="0"/>
              <a:t> </a:t>
            </a:r>
            <a:r>
              <a:rPr lang="en-GB" dirty="0" err="1"/>
              <a:t>gwybod</a:t>
            </a:r>
            <a:r>
              <a:rPr lang="en-GB" dirty="0"/>
              <a:t> am </a:t>
            </a:r>
            <a:r>
              <a:rPr lang="en-GB" dirty="0" err="1"/>
              <a:t>esgidiau</a:t>
            </a:r>
            <a:r>
              <a:rPr lang="en-GB" dirty="0"/>
              <a:t> </a:t>
            </a:r>
            <a:endParaRPr lang="en-GB" sz="2400" dirty="0">
              <a:ea typeface="Calibri" panose="020F0502020204030204"/>
              <a:cs typeface="Calibri" panose="020F0502020204030204"/>
            </a:endParaRPr>
          </a:p>
          <a:p>
            <a:endParaRPr lang="en-GB" sz="2100" dirty="0"/>
          </a:p>
        </p:txBody>
      </p:sp>
      <p:pic>
        <p:nvPicPr>
          <p:cNvPr id="4" name="Picture 3" descr="High Heel Outline Png Transparent High Heel Outline Images - Shoe ...">
            <a:extLst>
              <a:ext uri="{FF2B5EF4-FFF2-40B4-BE49-F238E27FC236}">
                <a16:creationId xmlns:a16="http://schemas.microsoft.com/office/drawing/2014/main" id="{86850D32-D23D-749A-E0CC-A6B66C599A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5" y="98058"/>
            <a:ext cx="2221832" cy="1347938"/>
          </a:xfrm>
          <a:prstGeom prst="rect">
            <a:avLst/>
          </a:prstGeom>
        </p:spPr>
      </p:pic>
      <p:pic>
        <p:nvPicPr>
          <p:cNvPr id="5" name="Picture 4" descr="A pair of shiny black shoes&#10;&#10;Description automatically generated">
            <a:extLst>
              <a:ext uri="{FF2B5EF4-FFF2-40B4-BE49-F238E27FC236}">
                <a16:creationId xmlns:a16="http://schemas.microsoft.com/office/drawing/2014/main" id="{6E2A128B-98D2-BB91-B5CC-037C25BF79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9817768" y="5517499"/>
            <a:ext cx="2221831" cy="11469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7E7B94-601E-6BD6-5DBD-2FF601D42264}"/>
              </a:ext>
            </a:extLst>
          </p:cNvPr>
          <p:cNvSpPr txBox="1"/>
          <p:nvPr/>
        </p:nvSpPr>
        <p:spPr>
          <a:xfrm>
            <a:off x="9296400" y="6665245"/>
            <a:ext cx="2743200" cy="317500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>
              <a:ea typeface="Calibri"/>
              <a:cs typeface="Calibri"/>
            </a:endParaRPr>
          </a:p>
        </p:txBody>
      </p:sp>
      <p:pic>
        <p:nvPicPr>
          <p:cNvPr id="8" name="Picture 7" descr="Shoe Clip Art - ClipArt Best">
            <a:extLst>
              <a:ext uri="{FF2B5EF4-FFF2-40B4-BE49-F238E27FC236}">
                <a16:creationId xmlns:a16="http://schemas.microsoft.com/office/drawing/2014/main" id="{E9A8B126-50AA-9C77-DA76-B0F5620AFB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3032" y="5290443"/>
            <a:ext cx="1750594" cy="1340402"/>
          </a:xfrm>
          <a:prstGeom prst="rect">
            <a:avLst/>
          </a:prstGeom>
        </p:spPr>
      </p:pic>
      <p:pic>
        <p:nvPicPr>
          <p:cNvPr id="9" name="Picture 8" descr="Colored page Wedge shoe painted by User not registered">
            <a:extLst>
              <a:ext uri="{FF2B5EF4-FFF2-40B4-BE49-F238E27FC236}">
                <a16:creationId xmlns:a16="http://schemas.microsoft.com/office/drawing/2014/main" id="{01EAFDAD-15CF-9CAE-4A33-0A3AF36731B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87426" y="188895"/>
            <a:ext cx="2231858" cy="1777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78370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1620253" y="495467"/>
            <a:ext cx="10515600" cy="1325563"/>
          </a:xfrm>
        </p:spPr>
        <p:txBody>
          <a:bodyPr>
            <a:normAutofit/>
          </a:bodyPr>
          <a:lstStyle/>
          <a:p>
            <a:r>
              <a:rPr lang="en-GB" b="1" dirty="0" err="1"/>
              <a:t>Prif</a:t>
            </a:r>
            <a:r>
              <a:rPr lang="en-GB" b="1" dirty="0"/>
              <a:t> </a:t>
            </a:r>
            <a:r>
              <a:rPr lang="en-GB" b="1" dirty="0" err="1"/>
              <a:t>bwynt</a:t>
            </a:r>
            <a:r>
              <a:rPr lang="en-GB" b="1" dirty="0"/>
              <a:t> 1 / Main point 1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idx="1"/>
          </p:nvPr>
        </p:nvSpPr>
        <p:spPr>
          <a:xfrm>
            <a:off x="6679421" y="2604873"/>
            <a:ext cx="5219588" cy="42531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 dirty="0"/>
              <a:t>History of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Prehistory leather and wool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Egypt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Roman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Middle ages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Clogs</a:t>
            </a:r>
            <a:endParaRPr lang="en-GB" sz="2400" dirty="0">
              <a:ea typeface="Calibri"/>
              <a:cs typeface="Calibri"/>
            </a:endParaRPr>
          </a:p>
          <a:p>
            <a:pPr lvl="1">
              <a:lnSpc>
                <a:spcPct val="90000"/>
              </a:lnSpc>
            </a:pPr>
            <a:r>
              <a:rPr lang="en-GB" sz="2400" dirty="0"/>
              <a:t>Modern day Shoes</a:t>
            </a:r>
          </a:p>
          <a:p>
            <a:pPr lvl="1">
              <a:lnSpc>
                <a:spcPct val="90000"/>
              </a:lnSpc>
            </a:pPr>
            <a:r>
              <a:rPr lang="en-GB" dirty="0"/>
              <a:t>My</a:t>
            </a:r>
            <a:r>
              <a:rPr lang="en-GB" sz="2400" dirty="0"/>
              <a:t> own experiences!</a:t>
            </a:r>
            <a:endParaRPr lang="en-GB" sz="2400" dirty="0">
              <a:ea typeface="Calibri"/>
              <a:cs typeface="Calibri"/>
            </a:endParaRP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33DFE0E-102C-E85A-6AC8-86B54FB36B88}"/>
              </a:ext>
            </a:extLst>
          </p:cNvPr>
          <p:cNvSpPr txBox="1">
            <a:spLocks noChangeArrowheads="1"/>
          </p:cNvSpPr>
          <p:nvPr/>
        </p:nvSpPr>
        <p:spPr>
          <a:xfrm>
            <a:off x="735821" y="2606879"/>
            <a:ext cx="5359956" cy="425316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Hanes </a:t>
            </a:r>
            <a:r>
              <a:rPr lang="en-GB" dirty="0" err="1"/>
              <a:t>Esgidiau</a:t>
            </a:r>
            <a:endParaRPr lang="en-GB">
              <a:ea typeface="Calibri"/>
              <a:cs typeface="Calibri"/>
            </a:endParaRPr>
          </a:p>
          <a:p>
            <a:pPr lvl="1"/>
            <a:r>
              <a:rPr lang="en-GB" dirty="0"/>
              <a:t>Cyfnod </a:t>
            </a:r>
            <a:r>
              <a:rPr lang="en-GB" dirty="0" err="1"/>
              <a:t>cyn</a:t>
            </a:r>
            <a:r>
              <a:rPr lang="en-GB" dirty="0"/>
              <a:t> </a:t>
            </a:r>
            <a:r>
              <a:rPr lang="en-GB" dirty="0" err="1"/>
              <a:t>hanes</a:t>
            </a:r>
            <a:r>
              <a:rPr lang="en-GB" dirty="0"/>
              <a:t>: </a:t>
            </a:r>
            <a:r>
              <a:rPr lang="en-GB" dirty="0" err="1"/>
              <a:t>lledr</a:t>
            </a:r>
            <a:r>
              <a:rPr lang="en-GB" dirty="0"/>
              <a:t> a </a:t>
            </a:r>
            <a:r>
              <a:rPr lang="en-GB" dirty="0" err="1"/>
              <a:t>gwlan</a:t>
            </a:r>
            <a:endParaRPr lang="en-GB" dirty="0" err="1">
              <a:ea typeface="Calibri"/>
              <a:cs typeface="Calibri"/>
            </a:endParaRPr>
          </a:p>
          <a:p>
            <a:pPr lvl="1"/>
            <a:r>
              <a:rPr lang="en-GB" dirty="0" err="1">
                <a:ea typeface="Calibri"/>
                <a:cs typeface="Calibri"/>
              </a:rPr>
              <a:t>Yr</a:t>
            </a:r>
            <a:r>
              <a:rPr lang="en-GB" dirty="0">
                <a:ea typeface="Calibri"/>
                <a:cs typeface="Calibri"/>
              </a:rPr>
              <a:t> </a:t>
            </a:r>
            <a:r>
              <a:rPr lang="en-GB" dirty="0" err="1">
                <a:ea typeface="Calibri"/>
                <a:cs typeface="Calibri"/>
              </a:rPr>
              <a:t>Aifft</a:t>
            </a:r>
          </a:p>
          <a:p>
            <a:pPr lvl="1"/>
            <a:r>
              <a:rPr lang="en-GB" dirty="0" err="1">
                <a:ea typeface="Calibri"/>
                <a:cs typeface="Calibri"/>
              </a:rPr>
              <a:t>Rhufeinig</a:t>
            </a:r>
            <a:endParaRPr lang="en-GB">
              <a:ea typeface="Calibri"/>
              <a:cs typeface="Calibri"/>
            </a:endParaRPr>
          </a:p>
          <a:p>
            <a:pPr lvl="1"/>
            <a:r>
              <a:rPr lang="en-GB" dirty="0"/>
              <a:t>Canol </a:t>
            </a:r>
            <a:r>
              <a:rPr lang="en-GB" dirty="0" err="1"/>
              <a:t>Oesoedd</a:t>
            </a:r>
            <a:endParaRPr lang="en-GB" dirty="0" err="1">
              <a:ea typeface="Calibri"/>
              <a:cs typeface="Calibri"/>
            </a:endParaRPr>
          </a:p>
          <a:p>
            <a:pPr lvl="1"/>
            <a:r>
              <a:rPr lang="en-GB" dirty="0" err="1"/>
              <a:t>Clogiau</a:t>
            </a:r>
            <a:endParaRPr lang="en-GB" dirty="0" err="1">
              <a:ea typeface="Calibri"/>
              <a:cs typeface="Calibri"/>
            </a:endParaRPr>
          </a:p>
          <a:p>
            <a:pPr lvl="1"/>
            <a:r>
              <a:rPr lang="en-GB" dirty="0" err="1"/>
              <a:t>Esgidiau</a:t>
            </a:r>
            <a:r>
              <a:rPr lang="en-GB" dirty="0"/>
              <a:t> modern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mhofiad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!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4" name="Picture 3" descr="Number 1 Clipart at GetDrawings | Free download">
            <a:extLst>
              <a:ext uri="{FF2B5EF4-FFF2-40B4-BE49-F238E27FC236}">
                <a16:creationId xmlns:a16="http://schemas.microsoft.com/office/drawing/2014/main" id="{A59AD949-8C55-030C-675C-456F343DA1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87953" y="377074"/>
            <a:ext cx="1349543" cy="1862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2123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err="1"/>
              <a:t>Prif</a:t>
            </a:r>
            <a:r>
              <a:rPr lang="en-GB" b="1" dirty="0"/>
              <a:t> </a:t>
            </a:r>
            <a:r>
              <a:rPr lang="en-GB" b="1" dirty="0" err="1"/>
              <a:t>bwynt</a:t>
            </a:r>
            <a:r>
              <a:rPr lang="en-GB" b="1" dirty="0"/>
              <a:t> 2 / Main point 2</a:t>
            </a:r>
            <a:endParaRPr lang="en-GB" dirty="0"/>
          </a:p>
        </p:txBody>
      </p:sp>
      <p:sp>
        <p:nvSpPr>
          <p:cNvPr id="36868" name="Rectangle 4"/>
          <p:cNvSpPr>
            <a:spLocks noGrp="1" noChangeArrowheads="1"/>
          </p:cNvSpPr>
          <p:nvPr>
            <p:ph idx="1"/>
          </p:nvPr>
        </p:nvSpPr>
        <p:spPr>
          <a:xfrm>
            <a:off x="6603331" y="1945941"/>
            <a:ext cx="5161548" cy="435133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Culturally different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Holland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Native American (North American Indian)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Inuit (Eskimo)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Russia (boots)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Northern England (working shoes – clogs)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Kings and Queens (fine shoes – throw them away when used)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741427E3-5F48-9111-3FE9-7C0BB0F55457}"/>
              </a:ext>
            </a:extLst>
          </p:cNvPr>
          <p:cNvSpPr txBox="1">
            <a:spLocks noChangeArrowheads="1"/>
          </p:cNvSpPr>
          <p:nvPr/>
        </p:nvSpPr>
        <p:spPr>
          <a:xfrm>
            <a:off x="308810" y="1867736"/>
            <a:ext cx="5712995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3200" dirty="0" err="1"/>
              <a:t>Esgidiau</a:t>
            </a:r>
            <a:r>
              <a:rPr lang="en-GB" sz="3200" dirty="0"/>
              <a:t> </a:t>
            </a:r>
            <a:r>
              <a:rPr lang="en-GB" sz="3200" dirty="0" err="1"/>
              <a:t>diwylliannau</a:t>
            </a:r>
            <a:r>
              <a:rPr lang="en-GB" sz="3200" dirty="0"/>
              <a:t> </a:t>
            </a:r>
            <a:r>
              <a:rPr lang="en-GB" sz="3200" dirty="0" err="1"/>
              <a:t>gwahanol</a:t>
            </a:r>
            <a:endParaRPr lang="en-GB" sz="3200">
              <a:ea typeface="Calibri"/>
              <a:cs typeface="Calibri"/>
            </a:endParaRPr>
          </a:p>
          <a:p>
            <a:pPr lvl="1"/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Iseldiroedd</a:t>
            </a:r>
            <a:endParaRPr lang="en-GB" dirty="0" err="1">
              <a:ea typeface="Calibri"/>
              <a:cs typeface="Calibri"/>
            </a:endParaRPr>
          </a:p>
          <a:p>
            <a:pPr lvl="1"/>
            <a:r>
              <a:rPr lang="en-GB" dirty="0" err="1"/>
              <a:t>Indiaid</a:t>
            </a:r>
            <a:r>
              <a:rPr lang="en-GB" dirty="0"/>
              <a:t> </a:t>
            </a:r>
            <a:r>
              <a:rPr lang="en-GB" dirty="0" err="1"/>
              <a:t>Brodorol</a:t>
            </a:r>
            <a:r>
              <a:rPr lang="en-GB" dirty="0"/>
              <a:t> </a:t>
            </a:r>
            <a:r>
              <a:rPr lang="en-GB" dirty="0" err="1"/>
              <a:t>Gogledd</a:t>
            </a:r>
            <a:r>
              <a:rPr lang="en-GB" dirty="0"/>
              <a:t> America 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/>
              <a:t>Inuit (</a:t>
            </a:r>
            <a:r>
              <a:rPr lang="en-GB" dirty="0" err="1"/>
              <a:t>Escimo</a:t>
            </a:r>
            <a:r>
              <a:rPr lang="en-GB" dirty="0"/>
              <a:t>)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 err="1"/>
              <a:t>Rwsia</a:t>
            </a:r>
            <a:r>
              <a:rPr lang="en-GB" dirty="0"/>
              <a:t> (</a:t>
            </a:r>
            <a:r>
              <a:rPr lang="en-GB" dirty="0" err="1"/>
              <a:t>bwts</a:t>
            </a:r>
            <a:r>
              <a:rPr lang="en-GB" dirty="0"/>
              <a:t>)</a:t>
            </a:r>
            <a:endParaRPr lang="en-GB" dirty="0">
              <a:ea typeface="Calibri" panose="020F0502020204030204"/>
              <a:cs typeface="Calibri" panose="020F0502020204030204"/>
            </a:endParaRPr>
          </a:p>
          <a:p>
            <a:pPr lvl="1"/>
            <a:r>
              <a:rPr lang="en-GB" dirty="0" err="1"/>
              <a:t>Gogledd</a:t>
            </a:r>
            <a:r>
              <a:rPr lang="en-GB" dirty="0"/>
              <a:t> </a:t>
            </a:r>
            <a:r>
              <a:rPr lang="en-GB" dirty="0" err="1"/>
              <a:t>Lloegr</a:t>
            </a:r>
            <a:r>
              <a:rPr lang="en-GB" dirty="0"/>
              <a:t> (</a:t>
            </a:r>
            <a:r>
              <a:rPr lang="en-GB" dirty="0" err="1"/>
              <a:t>esgidiau</a:t>
            </a:r>
            <a:r>
              <a:rPr lang="en-GB" dirty="0"/>
              <a:t> </a:t>
            </a:r>
            <a:r>
              <a:rPr lang="en-GB" dirty="0" err="1"/>
              <a:t>gweithio</a:t>
            </a:r>
            <a:r>
              <a:rPr lang="en-GB" dirty="0"/>
              <a:t> – </a:t>
            </a:r>
            <a:r>
              <a:rPr lang="en-GB" dirty="0" err="1"/>
              <a:t>clogiau</a:t>
            </a:r>
            <a:r>
              <a:rPr lang="en-GB" dirty="0"/>
              <a:t>)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 err="1"/>
              <a:t>Brenhinoedd</a:t>
            </a:r>
            <a:r>
              <a:rPr lang="en-GB" dirty="0"/>
              <a:t> a </a:t>
            </a:r>
            <a:r>
              <a:rPr lang="en-GB" dirty="0" err="1"/>
              <a:t>Breninesau</a:t>
            </a:r>
            <a:r>
              <a:rPr lang="en-GB" dirty="0"/>
              <a:t> (</a:t>
            </a:r>
            <a:r>
              <a:rPr lang="en-GB" dirty="0" err="1"/>
              <a:t>esgidiau</a:t>
            </a:r>
            <a:r>
              <a:rPr lang="en-GB" dirty="0"/>
              <a:t> </a:t>
            </a:r>
            <a:r>
              <a:rPr lang="en-GB" dirty="0" err="1"/>
              <a:t>drud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haddurno'n</a:t>
            </a:r>
            <a:r>
              <a:rPr lang="en-GB" dirty="0"/>
              <a:t> gain – </a:t>
            </a:r>
            <a:r>
              <a:rPr lang="en-GB" dirty="0" err="1"/>
              <a:t>taflu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ffwrdd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gwisgo</a:t>
            </a:r>
            <a:r>
              <a:rPr lang="en-GB" dirty="0"/>
              <a:t>)</a:t>
            </a:r>
            <a:endParaRPr lang="en-GB" dirty="0">
              <a:ea typeface="Calibri"/>
              <a:cs typeface="Calibri"/>
            </a:endParaRPr>
          </a:p>
        </p:txBody>
      </p:sp>
      <p:pic>
        <p:nvPicPr>
          <p:cNvPr id="4" name="Picture 3" descr="Number Two Clip Art at Clker.com - vector clip art online, royalty free ...">
            <a:extLst>
              <a:ext uri="{FF2B5EF4-FFF2-40B4-BE49-F238E27FC236}">
                <a16:creationId xmlns:a16="http://schemas.microsoft.com/office/drawing/2014/main" id="{77FCD037-0ACC-7E36-54EB-EDFBF750EA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7591" y="492371"/>
            <a:ext cx="1091211" cy="12009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877423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Prif</a:t>
            </a:r>
            <a:r>
              <a:rPr lang="en-GB" b="1" dirty="0"/>
              <a:t> </a:t>
            </a:r>
            <a:r>
              <a:rPr lang="en-GB" b="1" dirty="0" err="1"/>
              <a:t>bwynt</a:t>
            </a:r>
            <a:r>
              <a:rPr lang="en-GB" b="1" dirty="0"/>
              <a:t> 3 / Main point 3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83279" y="2006099"/>
            <a:ext cx="5301916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spcBef>
                <a:spcPct val="50000"/>
              </a:spcBef>
            </a:pPr>
            <a:r>
              <a:rPr lang="en-GB" dirty="0"/>
              <a:t>Today’s uses of shoes/boots</a:t>
            </a:r>
            <a:endParaRPr lang="en-GB" dirty="0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/>
              <a:t>Trainers</a:t>
            </a:r>
            <a:endParaRPr lang="en-GB" sz="2800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>
                <a:ea typeface="Calibri"/>
                <a:cs typeface="Calibri"/>
              </a:rPr>
              <a:t>Sliders</a:t>
            </a:r>
            <a:endParaRPr lang="en-GB" sz="2800" dirty="0"/>
          </a:p>
          <a:p>
            <a:pPr lvl="1">
              <a:spcBef>
                <a:spcPct val="50000"/>
              </a:spcBef>
            </a:pPr>
            <a:r>
              <a:rPr lang="en-GB" sz="2800" dirty="0"/>
              <a:t>High heels</a:t>
            </a:r>
            <a:endParaRPr lang="en-GB" sz="2800" dirty="0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/>
              <a:t>Status symbol – labels</a:t>
            </a:r>
            <a:endParaRPr lang="en-GB" sz="2800" dirty="0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/>
              <a:t>Sports</a:t>
            </a:r>
            <a:endParaRPr lang="en-GB" sz="2800" dirty="0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/>
              <a:t>Working</a:t>
            </a:r>
            <a:endParaRPr lang="en-GB" sz="2800" dirty="0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/>
              <a:t>Power dressing etc</a:t>
            </a:r>
            <a:endParaRPr lang="en-GB" sz="2800" dirty="0">
              <a:ea typeface="Calibri"/>
              <a:cs typeface="Calibri"/>
            </a:endParaRPr>
          </a:p>
          <a:p>
            <a:endParaRPr lang="en-GB" dirty="0"/>
          </a:p>
        </p:txBody>
      </p:sp>
      <p:pic>
        <p:nvPicPr>
          <p:cNvPr id="4" name="Picture 3" descr="Orange Number 3 Beach Sand September - Number 3 Transparent Background ...">
            <a:extLst>
              <a:ext uri="{FF2B5EF4-FFF2-40B4-BE49-F238E27FC236}">
                <a16:creationId xmlns:a16="http://schemas.microsoft.com/office/drawing/2014/main" id="{2A28131A-BEE6-572E-D2A8-7C5F64DB63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97979" y="297644"/>
            <a:ext cx="1108911" cy="1630553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5995C5E-DD08-08DA-4CF7-29256EDC6D61}"/>
              </a:ext>
            </a:extLst>
          </p:cNvPr>
          <p:cNvSpPr txBox="1">
            <a:spLocks/>
          </p:cNvSpPr>
          <p:nvPr/>
        </p:nvSpPr>
        <p:spPr>
          <a:xfrm>
            <a:off x="499310" y="1837656"/>
            <a:ext cx="5291889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GB" err="1"/>
              <a:t>Defnydd</a:t>
            </a:r>
            <a:r>
              <a:rPr lang="en-GB" dirty="0"/>
              <a:t> </a:t>
            </a:r>
            <a:r>
              <a:rPr lang="en-GB" err="1"/>
              <a:t>heddiw</a:t>
            </a:r>
            <a:r>
              <a:rPr lang="en-GB" dirty="0"/>
              <a:t> o </a:t>
            </a:r>
            <a:r>
              <a:rPr lang="en-GB" err="1"/>
              <a:t>esgidiau</a:t>
            </a:r>
            <a:r>
              <a:rPr lang="en-GB" dirty="0"/>
              <a:t>/</a:t>
            </a:r>
            <a:r>
              <a:rPr lang="en-GB" err="1"/>
              <a:t>bwts</a:t>
            </a:r>
            <a:endParaRPr lang="en-GB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 err="1"/>
              <a:t>Treinyrs</a:t>
            </a:r>
            <a:endParaRPr lang="en-GB" sz="2800" dirty="0" err="1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 err="1">
                <a:ea typeface="Calibri"/>
                <a:cs typeface="Calibri"/>
              </a:rPr>
              <a:t>Sleidyrs</a:t>
            </a:r>
            <a:endParaRPr lang="en-GB" sz="2800" dirty="0" err="1"/>
          </a:p>
          <a:p>
            <a:pPr lvl="1">
              <a:spcBef>
                <a:spcPct val="50000"/>
              </a:spcBef>
            </a:pPr>
            <a:r>
              <a:rPr lang="en-GB" sz="2800" dirty="0" err="1"/>
              <a:t>Sodlau</a:t>
            </a:r>
            <a:r>
              <a:rPr lang="en-GB" sz="2800" dirty="0"/>
              <a:t> </a:t>
            </a:r>
            <a:r>
              <a:rPr lang="en-GB" sz="2800" dirty="0" err="1"/>
              <a:t>uchel</a:t>
            </a:r>
            <a:endParaRPr lang="en-GB" sz="2800" dirty="0" err="1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 err="1"/>
              <a:t>Symbolau</a:t>
            </a:r>
            <a:r>
              <a:rPr lang="en-GB" sz="2800" dirty="0"/>
              <a:t> </a:t>
            </a:r>
            <a:r>
              <a:rPr lang="en-GB" sz="2800" dirty="0" err="1"/>
              <a:t>statws</a:t>
            </a:r>
            <a:r>
              <a:rPr lang="en-GB" sz="2800" dirty="0"/>
              <a:t> – </a:t>
            </a:r>
            <a:r>
              <a:rPr lang="en-GB" sz="2800" dirty="0" err="1"/>
              <a:t>labelau</a:t>
            </a:r>
            <a:endParaRPr lang="en-GB" sz="2800" dirty="0" err="1">
              <a:ea typeface="Calibri" panose="020F0502020204030204"/>
              <a:cs typeface="Calibri" panose="020F0502020204030204"/>
            </a:endParaRPr>
          </a:p>
          <a:p>
            <a:pPr lvl="1">
              <a:spcBef>
                <a:spcPct val="50000"/>
              </a:spcBef>
            </a:pPr>
            <a:r>
              <a:rPr lang="en-GB" sz="2800" dirty="0" err="1"/>
              <a:t>Chwaraeon</a:t>
            </a:r>
            <a:endParaRPr lang="en-GB" sz="2800" dirty="0" err="1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sz="2800" dirty="0">
                <a:ea typeface="Calibri"/>
                <a:cs typeface="Calibri"/>
              </a:rPr>
              <a:t>Gwaith</a:t>
            </a:r>
          </a:p>
          <a:p>
            <a:pPr lvl="1">
              <a:spcBef>
                <a:spcPct val="50000"/>
              </a:spcBef>
            </a:pPr>
            <a:r>
              <a:rPr lang="en-GB" sz="2800" err="1"/>
              <a:t>Gwisgo'n</a:t>
            </a:r>
            <a:r>
              <a:rPr lang="en-GB" sz="2800" dirty="0"/>
              <a:t> </a:t>
            </a:r>
            <a:r>
              <a:rPr lang="en-GB" sz="2800" err="1"/>
              <a:t>bwerus</a:t>
            </a:r>
            <a:r>
              <a:rPr lang="en-GB" sz="2800" dirty="0"/>
              <a:t> </a:t>
            </a:r>
            <a:r>
              <a:rPr lang="en-GB" sz="2800" err="1"/>
              <a:t>ayb</a:t>
            </a:r>
            <a:endParaRPr lang="en-GB" sz="2800" err="1"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0292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Clo / 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84594" y="2056230"/>
            <a:ext cx="496102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Connect the historical context  with the cultural differences in shoes.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Remind the listener that there are many different uses of shoes and boots today.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Suggest that the diversity of shoes will increase in the future.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Different material and occupations.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Change in the amount of leisure time.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Class and social change, then end with a suggestion that we should look for these changes when we walk around today!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000" dirty="0"/>
          </a:p>
          <a:p>
            <a:endParaRPr lang="en-GB" dirty="0"/>
          </a:p>
        </p:txBody>
      </p:sp>
      <p:pic>
        <p:nvPicPr>
          <p:cNvPr id="4" name="Picture 3" descr="Free Student Sharing Cliparts, Download Free Student Sharing Cliparts ...">
            <a:extLst>
              <a:ext uri="{FF2B5EF4-FFF2-40B4-BE49-F238E27FC236}">
                <a16:creationId xmlns:a16="http://schemas.microsoft.com/office/drawing/2014/main" id="{E5640E5E-E3C0-DC81-F94A-79553BED62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92742" y="403603"/>
            <a:ext cx="1780674" cy="1409079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DC0B18-9419-A318-752B-59E2D7EF882F}"/>
              </a:ext>
            </a:extLst>
          </p:cNvPr>
          <p:cNvSpPr txBox="1">
            <a:spLocks/>
          </p:cNvSpPr>
          <p:nvPr/>
        </p:nvSpPr>
        <p:spPr>
          <a:xfrm>
            <a:off x="489284" y="2138446"/>
            <a:ext cx="4961022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/>
              <a:buChar char="•"/>
            </a:pPr>
            <a:r>
              <a:rPr lang="en-GB" sz="2000" dirty="0" err="1">
                <a:ea typeface="+mn-lt"/>
                <a:cs typeface="+mn-lt"/>
              </a:rPr>
              <a:t>Cysylltu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cyd-destun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hanesyddol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gyda'r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gwahaniaethau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diwylliannol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mewn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esgidiau</a:t>
            </a:r>
            <a:r>
              <a:rPr lang="en-GB" sz="2000" dirty="0">
                <a:ea typeface="+mn-lt"/>
                <a:cs typeface="+mn-lt"/>
              </a:rPr>
              <a:t>.</a:t>
            </a:r>
            <a:endParaRPr lang="en-US" dirty="0">
              <a:ea typeface="+mn-lt"/>
              <a:cs typeface="+mn-lt"/>
            </a:endParaRPr>
          </a:p>
          <a:p>
            <a:pPr>
              <a:spcBef>
                <a:spcPct val="50000"/>
              </a:spcBef>
              <a:buFont typeface="Arial"/>
              <a:buChar char="•"/>
            </a:pPr>
            <a:r>
              <a:rPr lang="en-GB" sz="2000" dirty="0" err="1">
                <a:ea typeface="+mn-lt"/>
                <a:cs typeface="+mn-lt"/>
              </a:rPr>
              <a:t>Atgoffa'r</a:t>
            </a:r>
            <a:r>
              <a:rPr lang="en-GB" sz="2000" dirty="0">
                <a:ea typeface="+mn-lt"/>
                <a:cs typeface="+mn-lt"/>
              </a:rPr>
              <a:t> </a:t>
            </a:r>
            <a:r>
              <a:rPr lang="en-GB" sz="2000" dirty="0" err="1">
                <a:ea typeface="+mn-lt"/>
                <a:cs typeface="+mn-lt"/>
              </a:rPr>
              <a:t>gwrandawr</a:t>
            </a:r>
            <a:r>
              <a:rPr lang="en-GB" sz="2000" dirty="0">
                <a:ea typeface="+mn-lt"/>
                <a:cs typeface="+mn-lt"/>
              </a:rPr>
              <a:t> bod </a:t>
            </a:r>
            <a:r>
              <a:rPr lang="en-GB" sz="2000" dirty="0" err="1">
                <a:ea typeface="+mn-lt"/>
                <a:cs typeface="+mn-lt"/>
              </a:rPr>
              <a:t>llawer</a:t>
            </a:r>
            <a:r>
              <a:rPr lang="en-GB" sz="2000" dirty="0">
                <a:ea typeface="+mn-lt"/>
                <a:cs typeface="+mn-lt"/>
              </a:rPr>
              <a:t> o </a:t>
            </a:r>
            <a:r>
              <a:rPr lang="en-GB" sz="2000" dirty="0" err="1">
                <a:ea typeface="+mn-lt"/>
                <a:cs typeface="+mn-lt"/>
              </a:rPr>
              <a:t>wahanol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ddefnyddiau</a:t>
            </a:r>
            <a:r>
              <a:rPr lang="en-GB" sz="2000" dirty="0">
                <a:ea typeface="+mn-lt"/>
                <a:cs typeface="+mn-lt"/>
              </a:rPr>
              <a:t> </a:t>
            </a:r>
            <a:r>
              <a:rPr lang="en-GB" sz="2000" dirty="0" err="1">
                <a:ea typeface="+mn-lt"/>
                <a:cs typeface="+mn-lt"/>
              </a:rPr>
              <a:t>i</a:t>
            </a:r>
            <a:r>
              <a:rPr lang="en-GB" sz="2000" dirty="0">
                <a:ea typeface="+mn-lt"/>
                <a:cs typeface="+mn-lt"/>
              </a:rPr>
              <a:t> </a:t>
            </a:r>
            <a:r>
              <a:rPr lang="en-GB" sz="2000" dirty="0" err="1">
                <a:ea typeface="+mn-lt"/>
                <a:cs typeface="+mn-lt"/>
              </a:rPr>
              <a:t>esgidiau</a:t>
            </a:r>
            <a:r>
              <a:rPr lang="en-GB" sz="2000" dirty="0">
                <a:ea typeface="+mn-lt"/>
                <a:cs typeface="+mn-lt"/>
              </a:rPr>
              <a:t> a </a:t>
            </a:r>
            <a:r>
              <a:rPr lang="en-GB" sz="2000" dirty="0" err="1">
                <a:ea typeface="+mn-lt"/>
                <a:cs typeface="+mn-lt"/>
              </a:rPr>
              <a:t>bwts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heddiw</a:t>
            </a:r>
            <a:r>
              <a:rPr lang="en-GB" sz="2000" dirty="0">
                <a:ea typeface="+mn-lt"/>
                <a:cs typeface="+mn-lt"/>
              </a:rPr>
              <a:t>.</a:t>
            </a:r>
            <a:endParaRPr lang="en-GB" dirty="0">
              <a:ea typeface="+mn-lt"/>
              <a:cs typeface="+mn-lt"/>
            </a:endParaRPr>
          </a:p>
          <a:p>
            <a:pPr>
              <a:buFont typeface="Arial"/>
              <a:buChar char="•"/>
            </a:pPr>
            <a:r>
              <a:rPr lang="en-GB" sz="2000" dirty="0" err="1">
                <a:ea typeface="+mn-lt"/>
                <a:cs typeface="+mn-lt"/>
              </a:rPr>
              <a:t>Awgrymu</a:t>
            </a:r>
            <a:r>
              <a:rPr lang="en-GB" sz="2000" dirty="0">
                <a:ea typeface="+mn-lt"/>
                <a:cs typeface="+mn-lt"/>
              </a:rPr>
              <a:t> y </a:t>
            </a:r>
            <a:r>
              <a:rPr lang="en-GB" sz="2000" dirty="0" err="1">
                <a:ea typeface="+mn-lt"/>
                <a:cs typeface="+mn-lt"/>
              </a:rPr>
              <a:t>bydd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amrywiaeth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esgidiau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cynyddu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yn</a:t>
            </a:r>
            <a:r>
              <a:rPr lang="en-GB" sz="2000" dirty="0">
                <a:ea typeface="+mn-lt"/>
                <a:cs typeface="+mn-lt"/>
              </a:rPr>
              <a:t> y </a:t>
            </a:r>
            <a:r>
              <a:rPr lang="en-GB" sz="2000" dirty="0" err="1">
                <a:ea typeface="+mn-lt"/>
                <a:cs typeface="+mn-lt"/>
              </a:rPr>
              <a:t>dyfodol</a:t>
            </a:r>
            <a:r>
              <a:rPr lang="en-GB" sz="2000" dirty="0">
                <a:ea typeface="+mn-lt"/>
                <a:cs typeface="+mn-lt"/>
              </a:rPr>
              <a:t>.</a:t>
            </a:r>
          </a:p>
          <a:p>
            <a:pPr>
              <a:buFont typeface="Arial"/>
              <a:buChar char="•"/>
            </a:pPr>
            <a:r>
              <a:rPr lang="en-GB" sz="2000" dirty="0" err="1">
                <a:ea typeface="+mn-lt"/>
                <a:cs typeface="+mn-lt"/>
              </a:rPr>
              <a:t>Gwahanol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ddeunyddiau</a:t>
            </a:r>
            <a:r>
              <a:rPr lang="en-GB" sz="2000" dirty="0">
                <a:ea typeface="+mn-lt"/>
                <a:cs typeface="+mn-lt"/>
              </a:rPr>
              <a:t> a </a:t>
            </a:r>
            <a:r>
              <a:rPr lang="en-GB" sz="2000" dirty="0" err="1">
                <a:ea typeface="+mn-lt"/>
                <a:cs typeface="+mn-lt"/>
              </a:rPr>
              <a:t>galwedigaethau</a:t>
            </a:r>
            <a:r>
              <a:rPr lang="en-GB" sz="2000" dirty="0">
                <a:ea typeface="+mn-lt"/>
                <a:cs typeface="+mn-lt"/>
              </a:rPr>
              <a:t>.</a:t>
            </a:r>
            <a:endParaRPr lang="en-GB" dirty="0">
              <a:ea typeface="+mn-lt"/>
              <a:cs typeface="+mn-lt"/>
            </a:endParaRPr>
          </a:p>
          <a:p>
            <a:pPr>
              <a:spcBef>
                <a:spcPct val="50000"/>
              </a:spcBef>
              <a:buFont typeface="Arial"/>
              <a:buChar char="•"/>
            </a:pPr>
            <a:r>
              <a:rPr lang="en-GB" sz="2000" dirty="0" err="1">
                <a:ea typeface="+mn-lt"/>
                <a:cs typeface="+mn-lt"/>
              </a:rPr>
              <a:t>Newid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yr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amser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hamdden</a:t>
            </a:r>
            <a:r>
              <a:rPr lang="en-GB" sz="2000" dirty="0">
                <a:ea typeface="+mn-lt"/>
                <a:cs typeface="+mn-lt"/>
              </a:rPr>
              <a:t>.</a:t>
            </a:r>
            <a:endParaRPr lang="en-GB" dirty="0">
              <a:ea typeface="+mn-lt"/>
              <a:cs typeface="+mn-lt"/>
            </a:endParaRPr>
          </a:p>
          <a:p>
            <a:pPr>
              <a:spcBef>
                <a:spcPct val="50000"/>
              </a:spcBef>
              <a:buFont typeface="Arial"/>
              <a:buChar char="•"/>
            </a:pPr>
            <a:r>
              <a:rPr lang="en-GB" sz="2000" dirty="0" err="1">
                <a:ea typeface="+mn-lt"/>
                <a:cs typeface="+mn-lt"/>
              </a:rPr>
              <a:t>Newid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dosbarth</a:t>
            </a:r>
            <a:r>
              <a:rPr lang="en-GB" sz="2000" dirty="0">
                <a:ea typeface="+mn-lt"/>
                <a:cs typeface="+mn-lt"/>
              </a:rPr>
              <a:t> a </a:t>
            </a:r>
            <a:r>
              <a:rPr lang="en-GB" sz="2000" dirty="0" err="1">
                <a:ea typeface="+mn-lt"/>
                <a:cs typeface="+mn-lt"/>
              </a:rPr>
              <a:t>chymdeithasol</a:t>
            </a:r>
            <a:r>
              <a:rPr lang="en-GB" sz="2000" dirty="0">
                <a:ea typeface="+mn-lt"/>
                <a:cs typeface="+mn-lt"/>
              </a:rPr>
              <a:t>, </a:t>
            </a:r>
            <a:r>
              <a:rPr lang="en-GB" sz="2000" dirty="0" err="1">
                <a:ea typeface="+mn-lt"/>
                <a:cs typeface="+mn-lt"/>
              </a:rPr>
              <a:t>yna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gorffen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gydag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awgrym</a:t>
            </a:r>
            <a:r>
              <a:rPr lang="en-GB" sz="2000" dirty="0">
                <a:ea typeface="+mn-lt"/>
                <a:cs typeface="+mn-lt"/>
              </a:rPr>
              <a:t> y </a:t>
            </a:r>
            <a:r>
              <a:rPr lang="en-GB" sz="2000" dirty="0" err="1">
                <a:ea typeface="+mn-lt"/>
                <a:cs typeface="+mn-lt"/>
              </a:rPr>
              <a:t>dylem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edrych</a:t>
            </a:r>
            <a:r>
              <a:rPr lang="en-GB" sz="2000" dirty="0">
                <a:ea typeface="+mn-lt"/>
                <a:cs typeface="+mn-lt"/>
              </a:rPr>
              <a:t> am y </a:t>
            </a:r>
            <a:r>
              <a:rPr lang="en-GB" sz="2000" dirty="0" err="1">
                <a:ea typeface="+mn-lt"/>
                <a:cs typeface="+mn-lt"/>
              </a:rPr>
              <a:t>newidiadau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hyn</a:t>
            </a:r>
            <a:r>
              <a:rPr lang="en-GB" sz="2000" dirty="0">
                <a:ea typeface="+mn-lt"/>
                <a:cs typeface="+mn-lt"/>
              </a:rPr>
              <a:t> pan </a:t>
            </a:r>
            <a:r>
              <a:rPr lang="en-GB" sz="2000" dirty="0" err="1">
                <a:ea typeface="+mn-lt"/>
                <a:cs typeface="+mn-lt"/>
              </a:rPr>
              <a:t>fyddwn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yn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cerdded</a:t>
            </a:r>
            <a:r>
              <a:rPr lang="en-GB" sz="2000" dirty="0">
                <a:ea typeface="+mn-lt"/>
                <a:cs typeface="+mn-lt"/>
              </a:rPr>
              <a:t> o </a:t>
            </a:r>
            <a:r>
              <a:rPr lang="en-GB" sz="2000" dirty="0" err="1">
                <a:ea typeface="+mn-lt"/>
                <a:cs typeface="+mn-lt"/>
              </a:rPr>
              <a:t>gwmpas</a:t>
            </a: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dirty="0" err="1">
                <a:ea typeface="+mn-lt"/>
                <a:cs typeface="+mn-lt"/>
              </a:rPr>
              <a:t>heddiw</a:t>
            </a:r>
            <a:r>
              <a:rPr lang="en-GB" sz="2000" dirty="0">
                <a:ea typeface="+mn-lt"/>
                <a:cs typeface="+mn-lt"/>
              </a:rPr>
              <a:t>!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4213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Felly </a:t>
            </a:r>
            <a:r>
              <a:rPr lang="en-GB" b="1" dirty="0" err="1"/>
              <a:t>beth</a:t>
            </a:r>
            <a:r>
              <a:rPr lang="en-GB" b="1" dirty="0"/>
              <a:t> </a:t>
            </a:r>
            <a:r>
              <a:rPr lang="en-GB" b="1" dirty="0" err="1"/>
              <a:t>nesaf</a:t>
            </a:r>
            <a:r>
              <a:rPr lang="en-GB" b="1" dirty="0"/>
              <a:t>? / So what’s next?</a:t>
            </a:r>
            <a:r>
              <a:rPr lang="cy-GB" b="1" dirty="0"/>
              <a:t>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4798" y="1825625"/>
            <a:ext cx="461900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50000"/>
              </a:spcBef>
            </a:pPr>
            <a:r>
              <a:rPr lang="en-GB" sz="2000" dirty="0"/>
              <a:t>Consider your audience – lecturers and external markers for this presentation</a:t>
            </a:r>
            <a:endParaRPr lang="en-GB" sz="20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/>
              <a:t>What do they already know?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What do they want to know? - follow the assessment guidance.</a:t>
            </a:r>
            <a:endParaRPr lang="en-GB" sz="20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/>
              <a:t>Voice – speak loudly and clearly enough so that your audience can hear and understand you</a:t>
            </a:r>
            <a:endParaRPr lang="en-GB" sz="20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>
                <a:ea typeface="Calibri"/>
                <a:cs typeface="Calibri"/>
              </a:rPr>
              <a:t>Have a practice run to check that video sound settings are correct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FD3B7381-1541-F805-C68D-FB08CBB2F6E3}"/>
              </a:ext>
            </a:extLst>
          </p:cNvPr>
          <p:cNvSpPr txBox="1">
            <a:spLocks/>
          </p:cNvSpPr>
          <p:nvPr/>
        </p:nvSpPr>
        <p:spPr>
          <a:xfrm>
            <a:off x="1051882" y="1937920"/>
            <a:ext cx="4619002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000" dirty="0" err="1"/>
              <a:t>Ystyriwch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cynulleidfa</a:t>
            </a:r>
            <a:r>
              <a:rPr lang="en-GB" sz="2000" dirty="0"/>
              <a:t> – </a:t>
            </a:r>
            <a:r>
              <a:rPr lang="en-GB" sz="2000" dirty="0" err="1"/>
              <a:t>darlithwyr</a:t>
            </a:r>
            <a:r>
              <a:rPr lang="en-GB" sz="2000" dirty="0"/>
              <a:t> ac </a:t>
            </a:r>
            <a:r>
              <a:rPr lang="en-GB" sz="2000" dirty="0" err="1"/>
              <a:t>arholwyr</a:t>
            </a:r>
            <a:r>
              <a:rPr lang="en-GB" sz="2000" dirty="0"/>
              <a:t> </a:t>
            </a:r>
            <a:r>
              <a:rPr lang="en-GB" sz="2000" dirty="0" err="1"/>
              <a:t>allanol</a:t>
            </a:r>
            <a:r>
              <a:rPr lang="en-GB" sz="2000" dirty="0"/>
              <a:t> </a:t>
            </a:r>
            <a:r>
              <a:rPr lang="en-GB" sz="2000" dirty="0" err="1"/>
              <a:t>ar</a:t>
            </a:r>
            <a:r>
              <a:rPr lang="en-GB" sz="2000" dirty="0"/>
              <a:t> </a:t>
            </a:r>
            <a:r>
              <a:rPr lang="en-GB" sz="2000" dirty="0" err="1"/>
              <a:t>gyfer</a:t>
            </a:r>
            <a:r>
              <a:rPr lang="en-GB" sz="2000" dirty="0"/>
              <a:t> y </a:t>
            </a:r>
            <a:r>
              <a:rPr lang="en-GB" sz="2000" dirty="0" err="1"/>
              <a:t>cyflwyniad</a:t>
            </a:r>
            <a:r>
              <a:rPr lang="en-GB" sz="2000" dirty="0"/>
              <a:t> </a:t>
            </a:r>
            <a:r>
              <a:rPr lang="en-GB" sz="2000" dirty="0" err="1"/>
              <a:t>yma</a:t>
            </a:r>
            <a:endParaRPr lang="en-GB" sz="2000" dirty="0" err="1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/>
              <a:t>Beth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nhw'n</a:t>
            </a:r>
            <a:r>
              <a:rPr lang="en-GB" sz="2000" dirty="0"/>
              <a:t> </a:t>
            </a:r>
            <a:r>
              <a:rPr lang="en-GB" sz="2000" dirty="0" err="1"/>
              <a:t>wybod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barod</a:t>
            </a:r>
            <a:r>
              <a:rPr lang="en-GB" sz="2000" dirty="0"/>
              <a:t>?</a:t>
            </a:r>
            <a:endParaRPr lang="en-GB" sz="20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/>
              <a:t>Beth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nhw</a:t>
            </a:r>
            <a:r>
              <a:rPr lang="en-GB" sz="2000" dirty="0"/>
              <a:t> </a:t>
            </a:r>
            <a:r>
              <a:rPr lang="en-GB" sz="2000" dirty="0" err="1"/>
              <a:t>eisiau</a:t>
            </a:r>
            <a:r>
              <a:rPr lang="en-GB" sz="2000" dirty="0"/>
              <a:t> </a:t>
            </a:r>
            <a:r>
              <a:rPr lang="en-GB" sz="2000" dirty="0" err="1"/>
              <a:t>gwybod</a:t>
            </a:r>
            <a:r>
              <a:rPr lang="en-GB" sz="2000" dirty="0"/>
              <a:t>? - </a:t>
            </a:r>
            <a:r>
              <a:rPr lang="en-GB" sz="2000" dirty="0" err="1"/>
              <a:t>dilynwch</a:t>
            </a:r>
            <a:r>
              <a:rPr lang="en-GB" sz="2000" dirty="0"/>
              <a:t> </a:t>
            </a:r>
            <a:r>
              <a:rPr lang="en-GB" sz="2000" dirty="0" err="1"/>
              <a:t>canllawiau'r</a:t>
            </a:r>
            <a:r>
              <a:rPr lang="en-GB" sz="2000" dirty="0"/>
              <a:t> </a:t>
            </a:r>
            <a:r>
              <a:rPr lang="en-GB" sz="2000" dirty="0" err="1"/>
              <a:t>dasg</a:t>
            </a:r>
            <a:endParaRPr lang="en-GB" sz="2000" dirty="0" err="1">
              <a:ea typeface="Calibri" panose="020F0502020204030204"/>
              <a:cs typeface="Calibri" panose="020F0502020204030204"/>
            </a:endParaRPr>
          </a:p>
          <a:p>
            <a:pPr>
              <a:spcBef>
                <a:spcPct val="50000"/>
              </a:spcBef>
            </a:pPr>
            <a:r>
              <a:rPr lang="en-GB" sz="2000" dirty="0"/>
              <a:t>Llais – </a:t>
            </a:r>
            <a:r>
              <a:rPr lang="en-GB" sz="2000" err="1"/>
              <a:t>siaradwch</a:t>
            </a:r>
            <a:r>
              <a:rPr lang="en-GB" sz="2000" dirty="0"/>
              <a:t> </a:t>
            </a:r>
            <a:r>
              <a:rPr lang="en-GB" sz="2000" err="1"/>
              <a:t>yn</a:t>
            </a:r>
            <a:r>
              <a:rPr lang="en-GB" sz="2000" dirty="0"/>
              <a:t> </a:t>
            </a:r>
            <a:r>
              <a:rPr lang="en-GB" sz="2000" err="1"/>
              <a:t>ddigon</a:t>
            </a:r>
            <a:r>
              <a:rPr lang="en-GB" sz="2000" dirty="0"/>
              <a:t> </a:t>
            </a:r>
            <a:r>
              <a:rPr lang="en-GB" sz="2000" err="1"/>
              <a:t>uchel</a:t>
            </a:r>
            <a:r>
              <a:rPr lang="en-GB" sz="2000" dirty="0"/>
              <a:t> ac </a:t>
            </a:r>
            <a:r>
              <a:rPr lang="en-GB" sz="2000" err="1"/>
              <a:t>yn</a:t>
            </a:r>
            <a:r>
              <a:rPr lang="en-GB" sz="2000" dirty="0"/>
              <a:t> </a:t>
            </a:r>
            <a:r>
              <a:rPr lang="en-GB" sz="2000" err="1"/>
              <a:t>ddigon</a:t>
            </a:r>
            <a:r>
              <a:rPr lang="en-GB" sz="2000" dirty="0"/>
              <a:t> </a:t>
            </a:r>
            <a:r>
              <a:rPr lang="en-GB" sz="2000" err="1"/>
              <a:t>clir</a:t>
            </a:r>
            <a:r>
              <a:rPr lang="en-GB" sz="2000" dirty="0"/>
              <a:t> er </a:t>
            </a:r>
            <a:r>
              <a:rPr lang="en-GB" sz="2000" err="1"/>
              <a:t>mwyn</a:t>
            </a:r>
            <a:r>
              <a:rPr lang="en-GB" sz="2000" dirty="0"/>
              <a:t> </a:t>
            </a:r>
            <a:r>
              <a:rPr lang="en-GB" sz="2000" err="1"/>
              <a:t>sicrhau</a:t>
            </a:r>
            <a:r>
              <a:rPr lang="en-GB" sz="2000" dirty="0"/>
              <a:t> bod y </a:t>
            </a:r>
            <a:r>
              <a:rPr lang="en-GB" sz="2000" err="1"/>
              <a:t>gynulleidfa</a:t>
            </a:r>
            <a:r>
              <a:rPr lang="en-GB" sz="2000" dirty="0"/>
              <a:t> </a:t>
            </a:r>
            <a:r>
              <a:rPr lang="en-GB" sz="2000" err="1"/>
              <a:t>yn</a:t>
            </a:r>
            <a:r>
              <a:rPr lang="en-GB" sz="2000" dirty="0"/>
              <a:t> </a:t>
            </a:r>
            <a:r>
              <a:rPr lang="en-GB" sz="2000" err="1"/>
              <a:t>medru</a:t>
            </a:r>
            <a:r>
              <a:rPr lang="en-GB" sz="2000" dirty="0"/>
              <a:t> </a:t>
            </a:r>
            <a:r>
              <a:rPr lang="en-GB" sz="2000" err="1"/>
              <a:t>clywed</a:t>
            </a:r>
            <a:r>
              <a:rPr lang="en-GB" sz="2000" dirty="0"/>
              <a:t> a </a:t>
            </a:r>
            <a:r>
              <a:rPr lang="en-GB" sz="2000" err="1"/>
              <a:t>deall</a:t>
            </a:r>
            <a:endParaRPr lang="en-GB" sz="200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 err="1">
                <a:ea typeface="Calibri"/>
                <a:cs typeface="Calibri"/>
              </a:rPr>
              <a:t>Ymarferwch</a:t>
            </a:r>
            <a:r>
              <a:rPr lang="en-GB" sz="2000" dirty="0">
                <a:ea typeface="Calibri"/>
                <a:cs typeface="Calibri"/>
              </a:rPr>
              <a:t> er </a:t>
            </a:r>
            <a:r>
              <a:rPr lang="en-GB" sz="2000" dirty="0" err="1">
                <a:ea typeface="Calibri"/>
                <a:cs typeface="Calibri"/>
              </a:rPr>
              <a:t>mwyn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sicrhau</a:t>
            </a:r>
            <a:r>
              <a:rPr lang="en-GB" sz="2000" dirty="0">
                <a:ea typeface="Calibri"/>
                <a:cs typeface="Calibri"/>
              </a:rPr>
              <a:t> bod y </a:t>
            </a:r>
            <a:r>
              <a:rPr lang="en-GB" sz="2000" dirty="0" err="1">
                <a:ea typeface="Calibri"/>
                <a:cs typeface="Calibri"/>
              </a:rPr>
              <a:t>lefelau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swn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yn</a:t>
            </a:r>
            <a:r>
              <a:rPr lang="en-GB" sz="2000" dirty="0">
                <a:ea typeface="Calibri"/>
                <a:cs typeface="Calibri"/>
              </a:rPr>
              <a:t> addas </a:t>
            </a:r>
            <a:r>
              <a:rPr lang="en-GB" sz="2000" dirty="0" err="1">
                <a:ea typeface="Calibri"/>
                <a:cs typeface="Calibri"/>
              </a:rPr>
              <a:t>ar</a:t>
            </a:r>
            <a:r>
              <a:rPr lang="en-GB" sz="2000" dirty="0">
                <a:ea typeface="Calibri"/>
                <a:cs typeface="Calibri"/>
              </a:rPr>
              <a:t> y </a:t>
            </a:r>
            <a:r>
              <a:rPr lang="en-GB" sz="2000" dirty="0" err="1">
                <a:ea typeface="Calibri"/>
                <a:cs typeface="Calibri"/>
              </a:rPr>
              <a:t>fideo</a:t>
            </a:r>
          </a:p>
        </p:txBody>
      </p:sp>
      <p:pic>
        <p:nvPicPr>
          <p:cNvPr id="7" name="Picture 6" descr="A yellow question mark on a black background&#10;&#10;Description automatically generated">
            <a:extLst>
              <a:ext uri="{FF2B5EF4-FFF2-40B4-BE49-F238E27FC236}">
                <a16:creationId xmlns:a16="http://schemas.microsoft.com/office/drawing/2014/main" id="{810B7082-BB7A-D44C-3713-516D81A3B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9466847" y="385612"/>
            <a:ext cx="1249279" cy="11538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5116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Cyswllt</a:t>
            </a:r>
            <a:r>
              <a:rPr lang="en-GB" b="1" dirty="0"/>
              <a:t> </a:t>
            </a:r>
            <a:r>
              <a:rPr lang="en-GB" b="1" dirty="0" err="1"/>
              <a:t>llygad</a:t>
            </a:r>
            <a:r>
              <a:rPr lang="en-GB" b="1" dirty="0"/>
              <a:t> / Eye contact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71236" y="1942918"/>
            <a:ext cx="4377378" cy="413671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50000"/>
              </a:spcBef>
            </a:pPr>
            <a:r>
              <a:rPr lang="en-GB" sz="2000" dirty="0">
                <a:ea typeface="Calibri"/>
                <a:cs typeface="Calibri"/>
              </a:rPr>
              <a:t>Where is your audience?</a:t>
            </a:r>
            <a:endParaRPr lang="en-GB" sz="2000" dirty="0"/>
          </a:p>
          <a:p>
            <a:pPr>
              <a:spcBef>
                <a:spcPct val="50000"/>
              </a:spcBef>
            </a:pPr>
            <a:r>
              <a:rPr lang="en-GB" sz="2000" dirty="0"/>
              <a:t>Look directly at your camera or near </a:t>
            </a:r>
            <a:r>
              <a:rPr lang="en-GB" sz="2000"/>
              <a:t>your camera often.</a:t>
            </a:r>
            <a:endParaRPr lang="en-GB" sz="20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/>
              <a:t>Don't stare intently at the camera throughout as this could make your audience feel uneasy and may make you nervous. </a:t>
            </a:r>
            <a:endParaRPr lang="en-GB" sz="20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>
                <a:ea typeface="Calibri"/>
                <a:cs typeface="Calibri"/>
              </a:rPr>
              <a:t>Remember to try and keep engaging with your audience throughout not just at the beginning and the end.</a:t>
            </a:r>
            <a:endParaRPr lang="en-GB" sz="2000" dirty="0"/>
          </a:p>
          <a:p>
            <a:pPr>
              <a:spcBef>
                <a:spcPct val="50000"/>
              </a:spcBef>
            </a:pPr>
            <a:r>
              <a:rPr lang="en-GB" sz="2000" dirty="0">
                <a:ea typeface="Calibri"/>
                <a:cs typeface="Calibri"/>
              </a:rPr>
              <a:t>Try and smile and be natural.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085D4100-A174-4C98-67A8-E90C6B93FA67}"/>
              </a:ext>
            </a:extLst>
          </p:cNvPr>
          <p:cNvSpPr txBox="1">
            <a:spLocks/>
          </p:cNvSpPr>
          <p:nvPr/>
        </p:nvSpPr>
        <p:spPr>
          <a:xfrm>
            <a:off x="1287268" y="2125397"/>
            <a:ext cx="4377378" cy="41367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000" dirty="0"/>
              <a:t>Ble </a:t>
            </a:r>
            <a:r>
              <a:rPr lang="en-GB" sz="2000" dirty="0" err="1"/>
              <a:t>mae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cynulleidfa</a:t>
            </a:r>
            <a:r>
              <a:rPr lang="en-GB" sz="2000" dirty="0"/>
              <a:t>?</a:t>
            </a:r>
            <a:endParaRPr lang="en-GB" sz="20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 err="1"/>
              <a:t>Edrychwch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syth</a:t>
            </a:r>
            <a:r>
              <a:rPr lang="en-GB" sz="2000" dirty="0"/>
              <a:t> </a:t>
            </a:r>
            <a:r>
              <a:rPr lang="en-GB" sz="2000" dirty="0" err="1"/>
              <a:t>i'r</a:t>
            </a:r>
            <a:r>
              <a:rPr lang="en-GB" sz="2000" dirty="0"/>
              <a:t> camera neu </a:t>
            </a:r>
            <a:r>
              <a:rPr lang="en-GB" sz="2000" dirty="0" err="1"/>
              <a:t>wrth</a:t>
            </a:r>
            <a:r>
              <a:rPr lang="en-GB" sz="2000" dirty="0"/>
              <a:t> </a:t>
            </a:r>
            <a:r>
              <a:rPr lang="en-GB" sz="2000" dirty="0" err="1"/>
              <a:t>ochr</a:t>
            </a:r>
            <a:r>
              <a:rPr lang="en-GB" sz="2000" dirty="0"/>
              <a:t> y camera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aml</a:t>
            </a:r>
            <a:r>
              <a:rPr lang="en-GB" sz="2000" dirty="0"/>
              <a:t>.</a:t>
            </a:r>
            <a:endParaRPr lang="en-GB" sz="20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 err="1"/>
              <a:t>Peidiwch</a:t>
            </a:r>
            <a:r>
              <a:rPr lang="en-GB" sz="2000" dirty="0"/>
              <a:t> or-</a:t>
            </a:r>
            <a:r>
              <a:rPr lang="en-GB" sz="2000" dirty="0" err="1"/>
              <a:t>syllu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uniongyrchol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y camera </a:t>
            </a:r>
            <a:r>
              <a:rPr lang="en-GB" sz="2000" dirty="0" err="1"/>
              <a:t>gan</a:t>
            </a:r>
            <a:r>
              <a:rPr lang="en-GB" sz="2000" dirty="0"/>
              <a:t> y gall </a:t>
            </a:r>
            <a:r>
              <a:rPr lang="en-GB" sz="2000" dirty="0" err="1"/>
              <a:t>hyn</a:t>
            </a:r>
            <a:r>
              <a:rPr lang="en-GB" sz="2000" dirty="0"/>
              <a:t> </a:t>
            </a:r>
            <a:r>
              <a:rPr lang="en-GB" sz="2000" dirty="0" err="1"/>
              <a:t>wneud</a:t>
            </a:r>
            <a:r>
              <a:rPr lang="en-GB" sz="2000" dirty="0"/>
              <a:t> </a:t>
            </a:r>
            <a:r>
              <a:rPr lang="en-GB" sz="2000" dirty="0" err="1"/>
              <a:t>i'ch</a:t>
            </a:r>
            <a:r>
              <a:rPr lang="en-GB" sz="2000" dirty="0"/>
              <a:t> </a:t>
            </a:r>
            <a:r>
              <a:rPr lang="en-GB" sz="2000" dirty="0" err="1"/>
              <a:t>cynulledifa</a:t>
            </a:r>
            <a:r>
              <a:rPr lang="en-GB" sz="2000" dirty="0"/>
              <a:t> </a:t>
            </a:r>
            <a:r>
              <a:rPr lang="en-GB" sz="2000" dirty="0" err="1"/>
              <a:t>deimlo'n</a:t>
            </a:r>
            <a:r>
              <a:rPr lang="en-GB" sz="2000" dirty="0"/>
              <a:t> </a:t>
            </a:r>
            <a:r>
              <a:rPr lang="en-GB" sz="2000" dirty="0" err="1"/>
              <a:t>lletchwith</a:t>
            </a:r>
            <a:r>
              <a:rPr lang="en-GB" sz="2000" dirty="0"/>
              <a:t> a </a:t>
            </a:r>
            <a:r>
              <a:rPr lang="en-GB" sz="2000" dirty="0" err="1"/>
              <a:t>gallai</a:t>
            </a:r>
            <a:r>
              <a:rPr lang="en-GB" sz="2000" dirty="0"/>
              <a:t> </a:t>
            </a:r>
            <a:r>
              <a:rPr lang="en-GB" sz="2000" dirty="0" err="1"/>
              <a:t>eich</a:t>
            </a:r>
            <a:r>
              <a:rPr lang="en-GB" sz="2000" dirty="0"/>
              <a:t> </a:t>
            </a:r>
            <a:r>
              <a:rPr lang="en-GB" sz="2000" dirty="0" err="1"/>
              <a:t>gwneud</a:t>
            </a:r>
            <a:r>
              <a:rPr lang="en-GB" sz="2000" dirty="0"/>
              <a:t> </a:t>
            </a:r>
            <a:r>
              <a:rPr lang="en-GB" sz="2000" dirty="0" err="1"/>
              <a:t>yn</a:t>
            </a:r>
            <a:r>
              <a:rPr lang="en-GB" sz="2000" dirty="0"/>
              <a:t> </a:t>
            </a:r>
            <a:r>
              <a:rPr lang="en-GB" sz="2000" dirty="0" err="1"/>
              <a:t>nerfus</a:t>
            </a:r>
            <a:r>
              <a:rPr lang="en-GB" sz="2000" dirty="0"/>
              <a:t>. </a:t>
            </a:r>
            <a:endParaRPr lang="en-GB" sz="20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000" dirty="0" err="1">
                <a:ea typeface="Calibri"/>
                <a:cs typeface="Calibri"/>
              </a:rPr>
              <a:t>Cofiwch</a:t>
            </a:r>
            <a:r>
              <a:rPr lang="en-GB" sz="2000" dirty="0">
                <a:ea typeface="Calibri"/>
                <a:cs typeface="Calibri"/>
              </a:rPr>
              <a:t> </a:t>
            </a:r>
            <a:r>
              <a:rPr lang="en-GB" sz="2000" dirty="0" err="1">
                <a:ea typeface="Calibri"/>
                <a:cs typeface="Calibri"/>
              </a:rPr>
              <a:t>ceisio</a:t>
            </a:r>
            <a:r>
              <a:rPr lang="en-GB" sz="2000" dirty="0">
                <a:ea typeface="Calibri"/>
                <a:cs typeface="Calibri"/>
              </a:rPr>
              <a:t> dal </a:t>
            </a:r>
            <a:r>
              <a:rPr lang="en-GB" sz="2000" dirty="0" err="1">
                <a:ea typeface="Calibri"/>
                <a:cs typeface="Calibri"/>
              </a:rPr>
              <a:t>diddordeb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eich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cynulleidfa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trwy'r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cyflwyniad</a:t>
            </a:r>
            <a:r>
              <a:rPr lang="en-GB" sz="2000" dirty="0">
                <a:ea typeface="Calibri"/>
                <a:cs typeface="Calibri"/>
              </a:rPr>
              <a:t>, </a:t>
            </a:r>
            <a:r>
              <a:rPr lang="en-GB" sz="2000" dirty="0" err="1">
                <a:ea typeface="Calibri"/>
                <a:cs typeface="Calibri"/>
              </a:rPr>
              <a:t>nid</a:t>
            </a:r>
            <a:r>
              <a:rPr lang="en-GB" sz="2000" dirty="0">
                <a:ea typeface="Calibri"/>
                <a:cs typeface="Calibri"/>
              </a:rPr>
              <a:t> dim </a:t>
            </a:r>
            <a:r>
              <a:rPr lang="en-GB" sz="2000" dirty="0" err="1">
                <a:ea typeface="Calibri"/>
                <a:cs typeface="Calibri"/>
              </a:rPr>
              <a:t>ond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ar</a:t>
            </a:r>
            <a:r>
              <a:rPr lang="en-GB" sz="2000" dirty="0">
                <a:ea typeface="Calibri"/>
                <a:cs typeface="Calibri"/>
              </a:rPr>
              <a:t> y </a:t>
            </a:r>
            <a:r>
              <a:rPr lang="en-GB" sz="2000" dirty="0" err="1">
                <a:ea typeface="Calibri"/>
                <a:cs typeface="Calibri"/>
              </a:rPr>
              <a:t>dechrau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a'r</a:t>
            </a:r>
            <a:r>
              <a:rPr lang="en-GB" sz="2000" dirty="0">
                <a:ea typeface="Calibri"/>
                <a:cs typeface="Calibri"/>
              </a:rPr>
              <a:t> </a:t>
            </a:r>
            <a:r>
              <a:rPr lang="en-GB" sz="2000" dirty="0" err="1">
                <a:ea typeface="Calibri"/>
                <a:cs typeface="Calibri"/>
              </a:rPr>
              <a:t>diwedd</a:t>
            </a:r>
            <a:r>
              <a:rPr lang="en-GB" sz="2000" dirty="0">
                <a:ea typeface="Calibri"/>
                <a:cs typeface="Calibri"/>
              </a:rPr>
              <a:t>.</a:t>
            </a:r>
            <a:endParaRPr lang="en-GB" sz="2000" dirty="0"/>
          </a:p>
          <a:p>
            <a:pPr>
              <a:spcBef>
                <a:spcPct val="50000"/>
              </a:spcBef>
            </a:pPr>
            <a:r>
              <a:rPr lang="en-GB" sz="2000" dirty="0"/>
              <a:t>Ceisiwch </a:t>
            </a:r>
            <a:r>
              <a:rPr lang="en-GB" sz="2000" dirty="0" err="1"/>
              <a:t>wenu</a:t>
            </a:r>
            <a:r>
              <a:rPr lang="en-GB" sz="2000" dirty="0"/>
              <a:t> a bod </a:t>
            </a:r>
            <a:r>
              <a:rPr lang="en-GB" sz="2000" dirty="0" err="1"/>
              <a:t>yn</a:t>
            </a:r>
            <a:r>
              <a:rPr lang="en-GB" sz="2000" dirty="0"/>
              <a:t> </a:t>
            </a:r>
            <a:r>
              <a:rPr lang="en-GB" sz="2000" dirty="0" err="1"/>
              <a:t>naturiol</a:t>
            </a:r>
            <a:r>
              <a:rPr lang="en-GB" sz="2000" dirty="0"/>
              <a:t>.</a:t>
            </a:r>
            <a:endParaRPr lang="en-GB" sz="2000" dirty="0">
              <a:ea typeface="Calibri"/>
              <a:cs typeface="Calibri"/>
            </a:endParaRPr>
          </a:p>
          <a:p>
            <a:endParaRPr lang="en-GB" dirty="0"/>
          </a:p>
        </p:txBody>
      </p:sp>
      <p:pic>
        <p:nvPicPr>
          <p:cNvPr id="6" name="Picture 5" descr="Eye Contact Clipart - Png Download (#5271439) - PinClipart">
            <a:extLst>
              <a:ext uri="{FF2B5EF4-FFF2-40B4-BE49-F238E27FC236}">
                <a16:creationId xmlns:a16="http://schemas.microsoft.com/office/drawing/2014/main" id="{209A8F55-D4F4-E656-93F1-E5A4B69B4D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68854" y="551238"/>
            <a:ext cx="2743198" cy="897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47186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err="1"/>
              <a:t>Cyflymder</a:t>
            </a:r>
            <a:r>
              <a:rPr lang="en-GB" b="1" dirty="0"/>
              <a:t>, </a:t>
            </a:r>
            <a:r>
              <a:rPr lang="en-GB" b="1" dirty="0" err="1"/>
              <a:t>traw</a:t>
            </a:r>
            <a:r>
              <a:rPr lang="en-GB" b="1" dirty="0"/>
              <a:t> a </a:t>
            </a:r>
            <a:r>
              <a:rPr lang="en-GB" b="1" dirty="0" err="1"/>
              <a:t>phwer</a:t>
            </a:r>
            <a:br>
              <a:rPr lang="en-GB" b="1" dirty="0"/>
            </a:br>
            <a:r>
              <a:rPr lang="en-GB" b="1" dirty="0"/>
              <a:t>                                                 Pace, Pitch and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29093" y="2834371"/>
            <a:ext cx="416998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50000"/>
              </a:spcBef>
            </a:pPr>
            <a:r>
              <a:rPr lang="en-GB" sz="2400" dirty="0"/>
              <a:t>Vary your pace of delivery</a:t>
            </a:r>
            <a:endParaRPr lang="en-GB" sz="24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/>
              <a:t>Slow down for important key points</a:t>
            </a:r>
            <a:endParaRPr lang="en-GB" sz="24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>
                <a:ea typeface="Calibri"/>
                <a:cs typeface="Calibri"/>
              </a:rPr>
              <a:t>Avoid raising the pitch of your voice due to nervousness. 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Keep your audience awake</a:t>
            </a:r>
            <a:endParaRPr lang="en-GB" sz="24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>
                <a:ea typeface="Calibri"/>
                <a:cs typeface="Calibri"/>
              </a:rPr>
              <a:t>Remember to breathe.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4DB4B85-F1EF-3AC6-5994-864989A23473}"/>
              </a:ext>
            </a:extLst>
          </p:cNvPr>
          <p:cNvSpPr txBox="1">
            <a:spLocks/>
          </p:cNvSpPr>
          <p:nvPr/>
        </p:nvSpPr>
        <p:spPr>
          <a:xfrm>
            <a:off x="1181097" y="2835684"/>
            <a:ext cx="4794033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400" dirty="0" err="1"/>
              <a:t>Amrywiwch</a:t>
            </a:r>
            <a:r>
              <a:rPr lang="en-GB" sz="2400" dirty="0"/>
              <a:t> </a:t>
            </a:r>
            <a:r>
              <a:rPr lang="en-GB" sz="2400" dirty="0" err="1"/>
              <a:t>gyflymder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cyflwyniad</a:t>
            </a:r>
            <a:endParaRPr lang="en-GB" sz="2400" dirty="0" err="1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 err="1"/>
              <a:t>Arafwch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 </a:t>
            </a:r>
            <a:r>
              <a:rPr lang="en-GB" sz="2400" dirty="0" err="1"/>
              <a:t>pwyntiau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endParaRPr lang="en-GB" sz="2400" dirty="0" err="1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 err="1">
                <a:ea typeface="Calibri"/>
                <a:cs typeface="Calibri"/>
              </a:rPr>
              <a:t>Gofalwch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rhag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codi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traw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eich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llais</a:t>
            </a:r>
            <a:r>
              <a:rPr lang="en-GB" sz="2400" dirty="0">
                <a:ea typeface="Calibri"/>
                <a:cs typeface="Calibri"/>
              </a:rPr>
              <a:t> pan </a:t>
            </a:r>
            <a:r>
              <a:rPr lang="en-GB" sz="2400" dirty="0" err="1">
                <a:ea typeface="Calibri"/>
                <a:cs typeface="Calibri"/>
              </a:rPr>
              <a:t>yn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nerfus</a:t>
            </a:r>
            <a:endParaRPr lang="en-GB" sz="240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 err="1">
                <a:ea typeface="Calibri"/>
                <a:cs typeface="Calibri"/>
              </a:rPr>
              <a:t>Cadwch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eich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cynulleidfa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ar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ddihun</a:t>
            </a:r>
            <a:r>
              <a:rPr lang="en-GB" sz="2400" dirty="0">
                <a:ea typeface="Calibri"/>
                <a:cs typeface="Calibri"/>
              </a:rPr>
              <a:t>.</a:t>
            </a:r>
          </a:p>
          <a:p>
            <a:pPr>
              <a:spcBef>
                <a:spcPct val="50000"/>
              </a:spcBef>
            </a:pPr>
            <a:r>
              <a:rPr lang="en-GB" sz="2400" dirty="0" err="1">
                <a:ea typeface="Calibri"/>
                <a:cs typeface="Calibri"/>
              </a:rPr>
              <a:t>Cofiwch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anadlu</a:t>
            </a:r>
            <a:r>
              <a:rPr lang="en-GB" sz="2400" dirty="0">
                <a:ea typeface="Calibri"/>
                <a:cs typeface="Calibri"/>
              </a:rPr>
              <a:t>.</a:t>
            </a:r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Rhythm Speed Volume Pitch , Free Transparent Clipart - ClipartKey">
            <a:extLst>
              <a:ext uri="{FF2B5EF4-FFF2-40B4-BE49-F238E27FC236}">
                <a16:creationId xmlns:a16="http://schemas.microsoft.com/office/drawing/2014/main" id="{47CA6863-3715-0602-AB12-415F603CD8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7814" y="1260243"/>
            <a:ext cx="1790700" cy="1112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28914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027" y="292866"/>
            <a:ext cx="10515600" cy="1325563"/>
          </a:xfrm>
        </p:spPr>
        <p:txBody>
          <a:bodyPr/>
          <a:lstStyle/>
          <a:p>
            <a:r>
              <a:rPr lang="en-GB" b="1" err="1"/>
              <a:t>Geiriau</a:t>
            </a:r>
            <a:r>
              <a:rPr lang="en-GB" b="1" dirty="0"/>
              <a:t> </a:t>
            </a:r>
            <a:r>
              <a:rPr lang="en-GB" b="1" err="1"/>
              <a:t>allweddol</a:t>
            </a:r>
            <a:r>
              <a:rPr lang="en-GB" b="1"/>
              <a:t> / Key words   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99890" y="2305160"/>
            <a:ext cx="4807169" cy="4351338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spcBef>
                <a:spcPct val="50000"/>
              </a:spcBef>
            </a:pPr>
            <a:r>
              <a:rPr lang="en-GB" sz="2400" dirty="0"/>
              <a:t>Explain key words</a:t>
            </a:r>
            <a:endParaRPr lang="en-GB" sz="24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/>
              <a:t>Define before you use them </a:t>
            </a:r>
            <a:endParaRPr lang="en-GB" sz="240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/>
              <a:t>Use simply and appropriate illustrations to explain complex ideas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Using examples to support your argument is effective practice</a:t>
            </a:r>
            <a:endParaRPr lang="en-GB" sz="24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/>
              <a:t>Repeat key points during your conclusion however do not copy and paste.</a:t>
            </a:r>
            <a:endParaRPr lang="en-GB" sz="24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>
                <a:ea typeface="Calibri"/>
                <a:cs typeface="Calibri"/>
              </a:rPr>
              <a:t>Reference all sources used to support your points on the slides and orally as you present.</a:t>
            </a:r>
          </a:p>
          <a:p>
            <a:endParaRPr lang="en-GB" sz="3200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3783A7C4-85F0-0CAE-A878-F8F523A1D7BA}"/>
              </a:ext>
            </a:extLst>
          </p:cNvPr>
          <p:cNvSpPr txBox="1">
            <a:spLocks/>
          </p:cNvSpPr>
          <p:nvPr/>
        </p:nvSpPr>
        <p:spPr>
          <a:xfrm>
            <a:off x="951186" y="2063422"/>
            <a:ext cx="5266997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400" dirty="0" err="1"/>
              <a:t>Eglurwch</a:t>
            </a:r>
            <a:r>
              <a:rPr lang="en-GB" sz="2400" dirty="0"/>
              <a:t> </a:t>
            </a:r>
            <a:r>
              <a:rPr lang="en-GB" sz="2400" dirty="0" err="1"/>
              <a:t>eiriau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endParaRPr lang="en-GB" sz="24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 err="1"/>
              <a:t>Diffinwich</a:t>
            </a:r>
            <a:r>
              <a:rPr lang="en-GB" sz="2400" dirty="0"/>
              <a:t> </a:t>
            </a:r>
            <a:r>
              <a:rPr lang="en-GB" sz="2400" dirty="0" err="1"/>
              <a:t>nhw</a:t>
            </a:r>
            <a:r>
              <a:rPr lang="en-GB" sz="2400" dirty="0"/>
              <a:t> </a:t>
            </a:r>
            <a:r>
              <a:rPr lang="en-GB" sz="2400" dirty="0" err="1"/>
              <a:t>cyn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dirty="0" err="1"/>
              <a:t>defnyddio</a:t>
            </a:r>
            <a:endParaRPr lang="en-GB" sz="2400" dirty="0" err="1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err="1"/>
              <a:t>Defnyddiwch</a:t>
            </a:r>
            <a:r>
              <a:rPr lang="en-GB" sz="2400" dirty="0"/>
              <a:t> </a:t>
            </a:r>
            <a:r>
              <a:rPr lang="en-GB" sz="2400" err="1"/>
              <a:t>ddelweddau</a:t>
            </a:r>
            <a:r>
              <a:rPr lang="en-GB" sz="2400" dirty="0"/>
              <a:t> </a:t>
            </a:r>
            <a:r>
              <a:rPr lang="en-GB" sz="2400" err="1"/>
              <a:t>syml</a:t>
            </a:r>
            <a:r>
              <a:rPr lang="en-GB" sz="2400" dirty="0"/>
              <a:t> a </a:t>
            </a:r>
            <a:r>
              <a:rPr lang="en-GB" sz="2400" err="1"/>
              <a:t>phriodol</a:t>
            </a:r>
            <a:r>
              <a:rPr lang="en-GB" sz="2400" dirty="0"/>
              <a:t> </a:t>
            </a:r>
            <a:r>
              <a:rPr lang="en-GB" sz="2400" err="1"/>
              <a:t>i</a:t>
            </a:r>
            <a:r>
              <a:rPr lang="en-GB" sz="2400" dirty="0"/>
              <a:t> </a:t>
            </a:r>
            <a:r>
              <a:rPr lang="en-GB" sz="2400" err="1"/>
              <a:t>egluro</a:t>
            </a:r>
            <a:r>
              <a:rPr lang="en-GB" sz="2400" dirty="0"/>
              <a:t> </a:t>
            </a:r>
            <a:r>
              <a:rPr lang="en-GB" sz="2400" err="1"/>
              <a:t>syniadau</a:t>
            </a:r>
            <a:r>
              <a:rPr lang="en-GB" sz="2400" dirty="0"/>
              <a:t> </a:t>
            </a:r>
            <a:r>
              <a:rPr lang="en-GB" sz="2400" err="1"/>
              <a:t>cymhleth</a:t>
            </a:r>
            <a:endParaRPr lang="en-GB" sz="2400" err="1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 err="1"/>
              <a:t>Defnyddio</a:t>
            </a:r>
            <a:r>
              <a:rPr lang="en-GB" sz="2400" dirty="0"/>
              <a:t> </a:t>
            </a:r>
            <a:r>
              <a:rPr lang="en-GB" sz="2400" dirty="0" err="1"/>
              <a:t>esiamplau</a:t>
            </a:r>
            <a:r>
              <a:rPr lang="en-GB" sz="2400" dirty="0"/>
              <a:t> </a:t>
            </a:r>
            <a:r>
              <a:rPr lang="en-GB" sz="2400" dirty="0" err="1"/>
              <a:t>i</a:t>
            </a:r>
            <a:r>
              <a:rPr lang="en-GB" sz="2400" dirty="0"/>
              <a:t> </a:t>
            </a:r>
            <a:r>
              <a:rPr lang="en-GB" sz="2400" dirty="0" err="1"/>
              <a:t>gefnogi</a:t>
            </a:r>
            <a:r>
              <a:rPr lang="en-GB" sz="2400" dirty="0"/>
              <a:t> </a:t>
            </a:r>
            <a:r>
              <a:rPr lang="en-GB" sz="2400" dirty="0" err="1"/>
              <a:t>dadl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arfer</a:t>
            </a:r>
            <a:r>
              <a:rPr lang="en-GB" sz="2400" dirty="0"/>
              <a:t> </a:t>
            </a:r>
            <a:r>
              <a:rPr lang="en-GB" sz="2400" dirty="0" err="1"/>
              <a:t>effeithiol</a:t>
            </a:r>
            <a:endParaRPr lang="en-GB" sz="2400" dirty="0" err="1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 err="1"/>
              <a:t>Ailadroddwch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pwyntiau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clo</a:t>
            </a:r>
            <a:r>
              <a:rPr lang="en-GB" sz="2400" dirty="0"/>
              <a:t> </a:t>
            </a:r>
            <a:r>
              <a:rPr lang="en-GB" sz="2400" dirty="0" err="1"/>
              <a:t>ond</a:t>
            </a:r>
            <a:r>
              <a:rPr lang="en-GB" sz="2400" dirty="0"/>
              <a:t> </a:t>
            </a:r>
            <a:r>
              <a:rPr lang="en-GB" sz="2400" dirty="0" err="1"/>
              <a:t>peidiwch</a:t>
            </a:r>
            <a:r>
              <a:rPr lang="en-GB" sz="2400" dirty="0"/>
              <a:t> </a:t>
            </a:r>
            <a:r>
              <a:rPr lang="en-GB" sz="2400" dirty="0" err="1"/>
              <a:t>copio</a:t>
            </a:r>
            <a:r>
              <a:rPr lang="en-GB" sz="2400" dirty="0"/>
              <a:t> a </a:t>
            </a:r>
            <a:r>
              <a:rPr lang="en-GB" sz="2400" dirty="0" err="1"/>
              <a:t>gludo</a:t>
            </a:r>
            <a:r>
              <a:rPr lang="en-GB" sz="2400" dirty="0"/>
              <a:t>.</a:t>
            </a:r>
            <a:endParaRPr lang="en-GB" sz="24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 err="1">
                <a:ea typeface="Calibri"/>
                <a:cs typeface="Calibri"/>
              </a:rPr>
              <a:t>Cyfeirnodwch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pob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ffynhonnell</a:t>
            </a:r>
            <a:r>
              <a:rPr lang="en-GB" sz="2400" dirty="0">
                <a:ea typeface="Calibri"/>
                <a:cs typeface="Calibri"/>
              </a:rPr>
              <a:t> a </a:t>
            </a:r>
            <a:r>
              <a:rPr lang="en-GB" sz="2400" dirty="0" err="1">
                <a:ea typeface="Calibri"/>
                <a:cs typeface="Calibri"/>
              </a:rPr>
              <a:t>ddefnyddir</a:t>
            </a:r>
            <a:r>
              <a:rPr lang="en-GB" sz="2400" dirty="0">
                <a:ea typeface="Calibri"/>
                <a:cs typeface="Calibri"/>
              </a:rPr>
              <a:t> I </a:t>
            </a:r>
            <a:r>
              <a:rPr lang="en-GB" sz="2400" dirty="0" err="1">
                <a:ea typeface="Calibri"/>
                <a:cs typeface="Calibri"/>
              </a:rPr>
              <a:t>gefnogi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eich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pwyntiau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ar</a:t>
            </a:r>
            <a:r>
              <a:rPr lang="en-GB" sz="2400" dirty="0">
                <a:ea typeface="Calibri"/>
                <a:cs typeface="Calibri"/>
              </a:rPr>
              <a:t> y </a:t>
            </a:r>
            <a:r>
              <a:rPr lang="en-GB" sz="2400" dirty="0" err="1">
                <a:ea typeface="Calibri"/>
                <a:cs typeface="Calibri"/>
              </a:rPr>
              <a:t>sleidiau</a:t>
            </a:r>
            <a:r>
              <a:rPr lang="en-GB" sz="2400" dirty="0">
                <a:ea typeface="Calibri"/>
                <a:cs typeface="Calibri"/>
              </a:rPr>
              <a:t> neu </a:t>
            </a:r>
            <a:r>
              <a:rPr lang="en-GB" sz="2400" dirty="0" err="1">
                <a:ea typeface="Calibri"/>
                <a:cs typeface="Calibri"/>
              </a:rPr>
              <a:t>ar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lafar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wrth</a:t>
            </a:r>
            <a:r>
              <a:rPr lang="en-GB" sz="2400" dirty="0">
                <a:ea typeface="Calibri"/>
                <a:cs typeface="Calibri"/>
              </a:rPr>
              <a:t> </a:t>
            </a:r>
            <a:r>
              <a:rPr lang="en-GB" sz="2400" dirty="0" err="1">
                <a:ea typeface="Calibri"/>
                <a:cs typeface="Calibri"/>
              </a:rPr>
              <a:t>gyflwyno</a:t>
            </a:r>
            <a:r>
              <a:rPr lang="en-GB" sz="2400" dirty="0">
                <a:ea typeface="Calibri"/>
                <a:cs typeface="Calibri"/>
              </a:rPr>
              <a:t>.</a:t>
            </a:r>
          </a:p>
          <a:p>
            <a:endParaRPr lang="en-GB" sz="3200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With keywords for SEO, the right words are key! -Back9 - Invercargill">
            <a:extLst>
              <a:ext uri="{FF2B5EF4-FFF2-40B4-BE49-F238E27FC236}">
                <a16:creationId xmlns:a16="http://schemas.microsoft.com/office/drawing/2014/main" id="{25954C91-6A5F-7520-2DE3-86E857D417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53348" y="383496"/>
            <a:ext cx="2743200" cy="144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6659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Ystyriwch</a:t>
            </a:r>
            <a:r>
              <a:rPr lang="en-GB" b="1" dirty="0"/>
              <a:t> y </a:t>
            </a:r>
            <a:r>
              <a:rPr lang="en-GB" b="1" dirty="0" err="1"/>
              <a:t>canlynol</a:t>
            </a:r>
            <a:r>
              <a:rPr lang="en-GB" b="1" dirty="0"/>
              <a:t> / Consider the following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89682" y="1825625"/>
            <a:ext cx="456411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50000"/>
              </a:spcBef>
            </a:pPr>
            <a:r>
              <a:rPr lang="en-GB" sz="2800" dirty="0"/>
              <a:t>Pronunciation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Practice long or unusual words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Enthusiasm </a:t>
            </a:r>
            <a:r>
              <a:rPr lang="en-GB" dirty="0"/>
              <a:t>needed</a:t>
            </a:r>
            <a:endParaRPr lang="en-GB" sz="28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800" dirty="0"/>
              <a:t>Show your interest in the subject area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Allow a certain amount of enjoyment to show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4F4C5A5-C8C8-28EA-A3C5-F890906E8CB6}"/>
              </a:ext>
            </a:extLst>
          </p:cNvPr>
          <p:cNvSpPr txBox="1">
            <a:spLocks/>
          </p:cNvSpPr>
          <p:nvPr/>
        </p:nvSpPr>
        <p:spPr>
          <a:xfrm>
            <a:off x="1404444" y="1879491"/>
            <a:ext cx="4564118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GB" dirty="0" err="1"/>
              <a:t>Ynganiad</a:t>
            </a:r>
            <a:endParaRPr lang="en-GB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dirty="0"/>
              <a:t>Angen </a:t>
            </a:r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hir neu </a:t>
            </a:r>
            <a:r>
              <a:rPr lang="en-GB" dirty="0" err="1"/>
              <a:t>anghyfarwydd</a:t>
            </a:r>
            <a:endParaRPr lang="en-GB" dirty="0" err="1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dirty="0">
                <a:ea typeface="Calibri"/>
                <a:cs typeface="Calibri"/>
              </a:rPr>
              <a:t>Angen </a:t>
            </a:r>
            <a:r>
              <a:rPr lang="en-GB" dirty="0" err="1">
                <a:ea typeface="Calibri"/>
                <a:cs typeface="Calibri"/>
              </a:rPr>
              <a:t>brwdfrydedd</a:t>
            </a:r>
            <a:endParaRPr lang="en-GB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dirty="0" err="1"/>
              <a:t>Dangoswch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diddordeb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pwnc</a:t>
            </a:r>
            <a:endParaRPr lang="en-GB" dirty="0" err="1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dirty="0" err="1"/>
              <a:t>Gadewch</a:t>
            </a:r>
            <a:r>
              <a:rPr lang="en-GB" dirty="0"/>
              <a:t> </a:t>
            </a:r>
            <a:r>
              <a:rPr lang="en-GB" dirty="0" err="1"/>
              <a:t>i</a:t>
            </a:r>
            <a:r>
              <a:rPr lang="en-GB" dirty="0"/>
              <a:t> </a:t>
            </a:r>
            <a:r>
              <a:rPr lang="en-GB" dirty="0" err="1"/>
              <a:t>ychydig</a:t>
            </a:r>
            <a:r>
              <a:rPr lang="en-GB" dirty="0"/>
              <a:t> </a:t>
            </a:r>
            <a:r>
              <a:rPr lang="en-GB" dirty="0" err="1"/>
              <a:t>fwynhad</a:t>
            </a:r>
            <a:r>
              <a:rPr lang="en-GB" dirty="0"/>
              <a:t> </a:t>
            </a:r>
            <a:r>
              <a:rPr lang="en-GB" dirty="0" err="1"/>
              <a:t>ddangos</a:t>
            </a:r>
            <a:endParaRPr lang="en-GB" dirty="0" err="1"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6817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6473" y="339061"/>
            <a:ext cx="10515600" cy="1325563"/>
          </a:xfrm>
        </p:spPr>
        <p:txBody>
          <a:bodyPr/>
          <a:lstStyle/>
          <a:p>
            <a:r>
              <a:rPr lang="en-GB" b="1" dirty="0" err="1"/>
              <a:t>Adeiladu</a:t>
            </a:r>
            <a:r>
              <a:rPr lang="en-GB" b="1" dirty="0"/>
              <a:t> </a:t>
            </a:r>
            <a:r>
              <a:rPr lang="en-GB" b="1" dirty="0" err="1"/>
              <a:t>hyder</a:t>
            </a:r>
            <a:r>
              <a:rPr lang="en-GB" b="1" dirty="0"/>
              <a:t> / Building confidence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5989" y="1422799"/>
            <a:ext cx="5326118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50000"/>
              </a:spcBef>
            </a:pPr>
            <a:r>
              <a:rPr lang="en-GB" sz="2400" dirty="0"/>
              <a:t>Signs of lack of confidence </a:t>
            </a:r>
          </a:p>
          <a:p>
            <a:pPr lvl="1">
              <a:spcBef>
                <a:spcPct val="50000"/>
              </a:spcBef>
            </a:pPr>
            <a:r>
              <a:rPr lang="en-GB" dirty="0"/>
              <a:t>moving your feet/hands</a:t>
            </a:r>
            <a:endParaRPr lang="en-GB" dirty="0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dirty="0"/>
              <a:t>looking down at the floor or desk</a:t>
            </a:r>
            <a:endParaRPr lang="en-GB" dirty="0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dirty="0"/>
              <a:t>speaking very quickly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Long/scruffy notes: you may get LOST!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Short notes with key points or ideas support your confidence levels immensely</a:t>
            </a:r>
          </a:p>
          <a:p>
            <a:endParaRPr lang="en-GB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92396430-4456-1E29-788E-09FBB37BBFDE}"/>
              </a:ext>
            </a:extLst>
          </p:cNvPr>
          <p:cNvSpPr txBox="1">
            <a:spLocks/>
          </p:cNvSpPr>
          <p:nvPr/>
        </p:nvSpPr>
        <p:spPr>
          <a:xfrm>
            <a:off x="381240" y="1882951"/>
            <a:ext cx="5326118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GB" sz="2400" dirty="0" err="1"/>
              <a:t>Arwyddion</a:t>
            </a:r>
            <a:r>
              <a:rPr lang="en-GB" sz="2400" dirty="0"/>
              <a:t> o </a:t>
            </a:r>
            <a:r>
              <a:rPr lang="en-GB" sz="2400" dirty="0" err="1"/>
              <a:t>ddiffyg</a:t>
            </a:r>
            <a:r>
              <a:rPr lang="en-GB" sz="2400" dirty="0"/>
              <a:t> </a:t>
            </a:r>
            <a:r>
              <a:rPr lang="en-GB" sz="2400" dirty="0" err="1"/>
              <a:t>hyder</a:t>
            </a:r>
            <a:r>
              <a:rPr lang="en-GB" sz="2400" dirty="0"/>
              <a:t> </a:t>
            </a:r>
          </a:p>
          <a:p>
            <a:pPr lvl="1">
              <a:spcBef>
                <a:spcPct val="50000"/>
              </a:spcBef>
            </a:pPr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traed</a:t>
            </a:r>
            <a:r>
              <a:rPr lang="en-GB" dirty="0"/>
              <a:t>/</a:t>
            </a:r>
            <a:r>
              <a:rPr lang="en-GB" dirty="0" err="1"/>
              <a:t>dwylo</a:t>
            </a:r>
            <a:endParaRPr lang="en-GB" dirty="0" err="1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dirty="0" err="1"/>
              <a:t>edrych</a:t>
            </a:r>
            <a:r>
              <a:rPr lang="en-GB" dirty="0"/>
              <a:t> </a:t>
            </a:r>
            <a:r>
              <a:rPr lang="en-GB" dirty="0" err="1"/>
              <a:t>lawr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llawr</a:t>
            </a:r>
            <a:r>
              <a:rPr lang="en-GB" dirty="0"/>
              <a:t> neu </a:t>
            </a:r>
            <a:r>
              <a:rPr lang="en-GB" dirty="0" err="1"/>
              <a:t>ddesg</a:t>
            </a:r>
            <a:endParaRPr lang="en-GB" dirty="0" err="1">
              <a:ea typeface="Calibri"/>
              <a:cs typeface="Calibri"/>
            </a:endParaRPr>
          </a:p>
          <a:p>
            <a:pPr lvl="1">
              <a:spcBef>
                <a:spcPct val="50000"/>
              </a:spcBef>
            </a:pP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gyflwym</a:t>
            </a:r>
            <a:r>
              <a:rPr lang="en-GB" dirty="0"/>
              <a:t> </a:t>
            </a:r>
            <a:r>
              <a:rPr lang="en-GB" dirty="0" err="1"/>
              <a:t>iawn</a:t>
            </a:r>
            <a:endParaRPr lang="en-GB" dirty="0" err="1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 err="1"/>
              <a:t>Nodiadau</a:t>
            </a:r>
            <a:r>
              <a:rPr lang="en-GB" sz="2400" dirty="0"/>
              <a:t> hir/</a:t>
            </a:r>
            <a:r>
              <a:rPr lang="en-GB" sz="2400" dirty="0" err="1"/>
              <a:t>anniben</a:t>
            </a:r>
            <a:r>
              <a:rPr lang="en-GB" sz="2400" dirty="0"/>
              <a:t>: </a:t>
            </a:r>
            <a:r>
              <a:rPr lang="en-GB" sz="2400" dirty="0" err="1"/>
              <a:t>hawdd</a:t>
            </a:r>
            <a:r>
              <a:rPr lang="en-GB" sz="2400" dirty="0"/>
              <a:t> </a:t>
            </a:r>
            <a:r>
              <a:rPr lang="en-GB" sz="2400" dirty="0" err="1"/>
              <a:t>mynd</a:t>
            </a:r>
            <a:r>
              <a:rPr lang="en-GB" sz="2400" dirty="0"/>
              <a:t> AR GOLL!</a:t>
            </a:r>
            <a:endParaRPr lang="en-GB" sz="2400" dirty="0">
              <a:ea typeface="Calibri"/>
              <a:cs typeface="Calibri"/>
            </a:endParaRPr>
          </a:p>
          <a:p>
            <a:pPr>
              <a:spcBef>
                <a:spcPct val="50000"/>
              </a:spcBef>
            </a:pPr>
            <a:r>
              <a:rPr lang="en-GB" sz="2400" dirty="0"/>
              <a:t>Mae </a:t>
            </a:r>
            <a:r>
              <a:rPr lang="en-GB" sz="2400" dirty="0" err="1"/>
              <a:t>nodiadau</a:t>
            </a:r>
            <a:r>
              <a:rPr lang="en-GB" sz="2400" dirty="0"/>
              <a:t> </a:t>
            </a:r>
            <a:r>
              <a:rPr lang="en-GB" sz="2400" dirty="0" err="1"/>
              <a:t>byr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nodi </a:t>
            </a:r>
            <a:r>
              <a:rPr lang="en-GB" sz="2400" dirty="0" err="1"/>
              <a:t>pwyntiau</a:t>
            </a:r>
            <a:r>
              <a:rPr lang="en-GB" sz="2400" dirty="0"/>
              <a:t> neu </a:t>
            </a:r>
            <a:r>
              <a:rPr lang="en-GB" sz="2400" dirty="0" err="1"/>
              <a:t>syniadau</a:t>
            </a:r>
            <a:r>
              <a:rPr lang="en-GB" sz="2400" dirty="0"/>
              <a:t> </a:t>
            </a:r>
            <a:r>
              <a:rPr lang="en-GB" sz="2400" dirty="0" err="1"/>
              <a:t>allweddol</a:t>
            </a:r>
            <a:r>
              <a:rPr lang="en-GB" sz="2400" dirty="0"/>
              <a:t> </a:t>
            </a:r>
            <a:r>
              <a:rPr lang="en-GB" sz="2400" dirty="0" err="1"/>
              <a:t>yn</a:t>
            </a:r>
            <a:r>
              <a:rPr lang="en-GB" sz="2400" dirty="0"/>
              <a:t> 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hybu</a:t>
            </a:r>
            <a:r>
              <a:rPr lang="en-GB" sz="2400" dirty="0"/>
              <a:t> </a:t>
            </a:r>
            <a:r>
              <a:rPr lang="en-GB" sz="2400" dirty="0" err="1"/>
              <a:t>eich</a:t>
            </a:r>
            <a:r>
              <a:rPr lang="en-GB" sz="2400" dirty="0"/>
              <a:t> </a:t>
            </a:r>
            <a:r>
              <a:rPr lang="en-GB" sz="2400" dirty="0" err="1"/>
              <a:t>lefelau</a:t>
            </a:r>
            <a:r>
              <a:rPr lang="en-GB" sz="2400" dirty="0"/>
              <a:t> </a:t>
            </a:r>
            <a:r>
              <a:rPr lang="en-GB" sz="2400" dirty="0" err="1"/>
              <a:t>hyder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 </a:t>
            </a:r>
            <a:r>
              <a:rPr lang="en-GB" sz="2400" dirty="0" err="1"/>
              <a:t>arbennig</a:t>
            </a:r>
            <a:r>
              <a:rPr lang="en-GB" sz="2400" dirty="0"/>
              <a:t> o </a:t>
            </a:r>
            <a:r>
              <a:rPr lang="en-GB" sz="2400" dirty="0" err="1"/>
              <a:t>dda</a:t>
            </a:r>
            <a:r>
              <a:rPr lang="en-GB" sz="2400" dirty="0"/>
              <a:t>.</a:t>
            </a:r>
            <a:endParaRPr lang="en-GB" sz="2400" dirty="0">
              <a:ea typeface="Calibri"/>
              <a:cs typeface="Calibri"/>
            </a:endParaRPr>
          </a:p>
          <a:p>
            <a:endParaRPr lang="en-GB" dirty="0"/>
          </a:p>
        </p:txBody>
      </p:sp>
      <p:pic>
        <p:nvPicPr>
          <p:cNvPr id="9" name="Picture 8" descr="Free Confident Boy Cliparts, Download Free Confident Boy Cliparts png ...">
            <a:extLst>
              <a:ext uri="{FF2B5EF4-FFF2-40B4-BE49-F238E27FC236}">
                <a16:creationId xmlns:a16="http://schemas.microsoft.com/office/drawing/2014/main" id="{009FB251-7ED3-4A9E-0E5A-E276AE82B4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7562" y="4851400"/>
            <a:ext cx="1678039" cy="1669846"/>
          </a:xfrm>
          <a:prstGeom prst="rect">
            <a:avLst/>
          </a:prstGeom>
        </p:spPr>
      </p:pic>
      <p:pic>
        <p:nvPicPr>
          <p:cNvPr id="10" name="Picture 9" descr="Confident African American Women Illustrations, Royalty-Free Vector ...">
            <a:extLst>
              <a:ext uri="{FF2B5EF4-FFF2-40B4-BE49-F238E27FC236}">
                <a16:creationId xmlns:a16="http://schemas.microsoft.com/office/drawing/2014/main" id="{883A4012-0EBF-4011-2FCD-283D93886B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35520" y="5208377"/>
            <a:ext cx="1339154" cy="1562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8876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 </a:t>
            </a:r>
            <a:r>
              <a:rPr lang="en-GB" b="1" dirty="0" err="1"/>
              <a:t>Cyflwyniadau</a:t>
            </a:r>
            <a:r>
              <a:rPr lang="en-GB" b="1" dirty="0"/>
              <a:t> </a:t>
            </a:r>
            <a:r>
              <a:rPr lang="en-GB" b="1" dirty="0" err="1"/>
              <a:t>gwan</a:t>
            </a:r>
            <a:r>
              <a:rPr lang="en-GB" b="1" dirty="0"/>
              <a:t> / Poor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11490" y="1825625"/>
            <a:ext cx="5042310" cy="4351338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According to Lashley (1995, p. 105) common problems with presentations could include: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lack of preparation</a:t>
            </a:r>
          </a:p>
          <a:p>
            <a:pPr lvl="1"/>
            <a:r>
              <a:rPr lang="en-GB" i="1" dirty="0"/>
              <a:t>What can this lead to?</a:t>
            </a:r>
          </a:p>
          <a:p>
            <a:r>
              <a:rPr lang="en-GB" dirty="0"/>
              <a:t>Anxiety</a:t>
            </a:r>
          </a:p>
          <a:p>
            <a:pPr lvl="1"/>
            <a:r>
              <a:rPr lang="en-GB" i="1" dirty="0"/>
              <a:t>What strategies can we put in place to ease any anxiety?</a:t>
            </a:r>
          </a:p>
          <a:p>
            <a:r>
              <a:rPr lang="en-GB" dirty="0"/>
              <a:t>An absence of or poor visual aids and support materials</a:t>
            </a:r>
          </a:p>
          <a:p>
            <a:pPr lvl="1"/>
            <a:r>
              <a:rPr lang="en-GB" i="1" dirty="0"/>
              <a:t>What do you need to consider when preparing your visual aids and support materials?</a:t>
            </a:r>
          </a:p>
          <a:p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EE905AC4-8B81-172E-CF13-78642AAE6C0B}"/>
              </a:ext>
            </a:extLst>
          </p:cNvPr>
          <p:cNvSpPr txBox="1">
            <a:spLocks/>
          </p:cNvSpPr>
          <p:nvPr/>
        </p:nvSpPr>
        <p:spPr>
          <a:xfrm>
            <a:off x="752987" y="1822348"/>
            <a:ext cx="5042310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Yn </a:t>
            </a:r>
            <a:r>
              <a:rPr lang="en-GB" dirty="0" err="1"/>
              <a:t>ôl</a:t>
            </a:r>
            <a:r>
              <a:rPr lang="en-GB" dirty="0"/>
              <a:t> Lashley (1995, t. 105)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 </a:t>
            </a:r>
            <a:r>
              <a:rPr lang="en-GB" dirty="0" err="1"/>
              <a:t>cyffredin</a:t>
            </a:r>
            <a:r>
              <a:rPr lang="en-GB" dirty="0"/>
              <a:t> </a:t>
            </a:r>
            <a:r>
              <a:rPr lang="en-GB" dirty="0" err="1"/>
              <a:t>gyda</a:t>
            </a:r>
            <a:r>
              <a:rPr lang="en-GB" dirty="0"/>
              <a:t> </a:t>
            </a:r>
            <a:r>
              <a:rPr lang="en-GB" dirty="0" err="1"/>
              <a:t>chyflwyniadau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: 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paratoi</a:t>
            </a:r>
            <a:endParaRPr lang="en-GB" dirty="0" err="1">
              <a:ea typeface="Calibri"/>
              <a:cs typeface="Calibri"/>
            </a:endParaRPr>
          </a:p>
          <a:p>
            <a:pPr lvl="1"/>
            <a:r>
              <a:rPr lang="en-GB" i="1" dirty="0"/>
              <a:t>Beth all </a:t>
            </a:r>
            <a:r>
              <a:rPr lang="en-GB" i="1" dirty="0" err="1"/>
              <a:t>hyn</a:t>
            </a:r>
            <a:r>
              <a:rPr lang="en-GB" i="1" dirty="0"/>
              <a:t> </a:t>
            </a:r>
            <a:r>
              <a:rPr lang="en-GB" i="1" dirty="0" err="1"/>
              <a:t>arwain</a:t>
            </a:r>
            <a:r>
              <a:rPr lang="en-GB" i="1" dirty="0"/>
              <a:t> at?</a:t>
            </a:r>
            <a:endParaRPr lang="en-GB" i="1" dirty="0">
              <a:ea typeface="Calibri"/>
              <a:cs typeface="Calibri"/>
            </a:endParaRPr>
          </a:p>
          <a:p>
            <a:r>
              <a:rPr lang="en-GB" dirty="0" err="1"/>
              <a:t>Pryder</a:t>
            </a:r>
            <a:endParaRPr lang="en-GB" dirty="0" err="1">
              <a:ea typeface="Calibri"/>
              <a:cs typeface="Calibri"/>
            </a:endParaRPr>
          </a:p>
          <a:p>
            <a:pPr lvl="1"/>
            <a:r>
              <a:rPr lang="en-GB" i="1" dirty="0"/>
              <a:t>Pa </a:t>
            </a:r>
            <a:r>
              <a:rPr lang="en-GB" i="1" err="1"/>
              <a:t>strategaethau</a:t>
            </a:r>
            <a:r>
              <a:rPr lang="en-GB" i="1" dirty="0"/>
              <a:t> </a:t>
            </a:r>
            <a:r>
              <a:rPr lang="en-GB" i="1" err="1"/>
              <a:t>allwn</a:t>
            </a:r>
            <a:r>
              <a:rPr lang="en-GB" i="1" dirty="0"/>
              <a:t> </a:t>
            </a:r>
            <a:r>
              <a:rPr lang="en-GB" i="1" err="1"/>
              <a:t>ddefnyddio</a:t>
            </a:r>
            <a:r>
              <a:rPr lang="en-GB" i="1" dirty="0"/>
              <a:t> </a:t>
            </a:r>
            <a:r>
              <a:rPr lang="en-GB" i="1" err="1"/>
              <a:t>i</a:t>
            </a:r>
            <a:r>
              <a:rPr lang="en-GB" i="1" dirty="0"/>
              <a:t> </a:t>
            </a:r>
            <a:r>
              <a:rPr lang="en-GB" i="1" err="1"/>
              <a:t>leihau</a:t>
            </a:r>
            <a:r>
              <a:rPr lang="en-GB" i="1" dirty="0"/>
              <a:t> </a:t>
            </a:r>
            <a:r>
              <a:rPr lang="en-GB" i="1" err="1"/>
              <a:t>pryder</a:t>
            </a:r>
            <a:r>
              <a:rPr lang="en-GB" i="1" dirty="0"/>
              <a:t>? </a:t>
            </a:r>
            <a:endParaRPr lang="en-GB" i="1" dirty="0">
              <a:ea typeface="Calibri"/>
              <a:cs typeface="Calibri"/>
            </a:endParaRPr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defnydd</a:t>
            </a:r>
            <a:r>
              <a:rPr lang="en-GB" dirty="0"/>
              <a:t> neu </a:t>
            </a:r>
            <a:r>
              <a:rPr lang="en-GB" dirty="0" err="1"/>
              <a:t>ddefnydd</a:t>
            </a:r>
            <a:r>
              <a:rPr lang="en-GB" dirty="0"/>
              <a:t> </a:t>
            </a:r>
            <a:r>
              <a:rPr lang="en-GB" dirty="0" err="1"/>
              <a:t>gwan</a:t>
            </a:r>
            <a:r>
              <a:rPr lang="en-GB" dirty="0"/>
              <a:t> o  </a:t>
            </a:r>
            <a:r>
              <a:rPr lang="en-GB" dirty="0" err="1">
                <a:ea typeface="+mn-lt"/>
                <a:cs typeface="+mn-lt"/>
              </a:rPr>
              <a:t>gymhorthion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gweledol</a:t>
            </a:r>
            <a:r>
              <a:rPr lang="en-GB" dirty="0">
                <a:ea typeface="+mn-lt"/>
                <a:cs typeface="+mn-lt"/>
              </a:rPr>
              <a:t> a </a:t>
            </a:r>
            <a:r>
              <a:rPr lang="en-GB" dirty="0" err="1">
                <a:ea typeface="+mn-lt"/>
                <a:cs typeface="+mn-lt"/>
              </a:rPr>
              <a:t>deunyddiau</a:t>
            </a:r>
            <a:r>
              <a:rPr lang="en-GB" dirty="0">
                <a:ea typeface="+mn-lt"/>
                <a:cs typeface="+mn-lt"/>
              </a:rPr>
              <a:t> </a:t>
            </a:r>
            <a:r>
              <a:rPr lang="en-GB" dirty="0" err="1">
                <a:ea typeface="+mn-lt"/>
                <a:cs typeface="+mn-lt"/>
              </a:rPr>
              <a:t>cymorth</a:t>
            </a:r>
            <a:endParaRPr lang="en-GB" dirty="0">
              <a:ea typeface="+mn-lt"/>
              <a:cs typeface="+mn-lt"/>
            </a:endParaRPr>
          </a:p>
          <a:p>
            <a:pPr lvl="1"/>
            <a:r>
              <a:rPr lang="en-GB" i="1" dirty="0"/>
              <a:t>Beth </a:t>
            </a:r>
            <a:r>
              <a:rPr lang="en-GB" i="1" dirty="0" err="1"/>
              <a:t>sydd</a:t>
            </a:r>
            <a:r>
              <a:rPr lang="en-GB" i="1" dirty="0"/>
              <a:t> </a:t>
            </a:r>
            <a:r>
              <a:rPr lang="en-GB" i="1" dirty="0" err="1"/>
              <a:t>angen</a:t>
            </a:r>
            <a:r>
              <a:rPr lang="en-GB" i="1" dirty="0"/>
              <a:t> </a:t>
            </a:r>
            <a:r>
              <a:rPr lang="en-GB" i="1" dirty="0" err="1"/>
              <a:t>ystyried</a:t>
            </a:r>
            <a:r>
              <a:rPr lang="en-GB" i="1" dirty="0"/>
              <a:t> </a:t>
            </a:r>
            <a:r>
              <a:rPr lang="en-GB" i="1" dirty="0" err="1"/>
              <a:t>wrth</a:t>
            </a:r>
            <a:r>
              <a:rPr lang="en-GB" i="1" dirty="0"/>
              <a:t> </a:t>
            </a:r>
            <a:r>
              <a:rPr lang="en-GB" i="1" dirty="0" err="1"/>
              <a:t>baratoi</a:t>
            </a:r>
            <a:r>
              <a:rPr lang="en-GB" i="1" dirty="0"/>
              <a:t> </a:t>
            </a:r>
            <a:r>
              <a:rPr lang="en-GB" i="1" dirty="0" err="1"/>
              <a:t>eidch</a:t>
            </a:r>
            <a:r>
              <a:rPr lang="en-GB" i="1" dirty="0"/>
              <a:t> </a:t>
            </a:r>
            <a:r>
              <a:rPr lang="en-GB" i="1" dirty="0" err="1"/>
              <a:t>cymorthion</a:t>
            </a:r>
            <a:r>
              <a:rPr lang="en-GB" i="1" dirty="0"/>
              <a:t> </a:t>
            </a:r>
            <a:r>
              <a:rPr lang="en-GB" i="1" dirty="0" err="1"/>
              <a:t>gweledol</a:t>
            </a:r>
            <a:r>
              <a:rPr lang="en-GB" i="1" dirty="0"/>
              <a:t> a </a:t>
            </a:r>
            <a:r>
              <a:rPr lang="en-GB" i="1" dirty="0" err="1"/>
              <a:t>deunyddiau</a:t>
            </a:r>
            <a:r>
              <a:rPr lang="en-GB" i="1" dirty="0"/>
              <a:t> </a:t>
            </a:r>
            <a:r>
              <a:rPr lang="en-GB" i="1" dirty="0" err="1"/>
              <a:t>cymorth</a:t>
            </a:r>
            <a:r>
              <a:rPr lang="en-GB" i="1" dirty="0"/>
              <a:t>?</a:t>
            </a:r>
            <a:endParaRPr lang="en-GB" i="1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550870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ea typeface="Calibri Light"/>
                <a:cs typeface="Calibri Light"/>
              </a:rPr>
              <a:t>Gwyliwch</a:t>
            </a:r>
            <a:r>
              <a:rPr lang="en-GB" b="1" dirty="0">
                <a:ea typeface="Calibri Light"/>
                <a:cs typeface="Calibri Light"/>
              </a:rPr>
              <a:t> ac </a:t>
            </a:r>
            <a:r>
              <a:rPr lang="en-GB" b="1" dirty="0" err="1">
                <a:ea typeface="Calibri Light"/>
                <a:cs typeface="Calibri Light"/>
              </a:rPr>
              <a:t>ystyriwch</a:t>
            </a:r>
            <a:r>
              <a:rPr lang="en-GB" b="1" dirty="0">
                <a:ea typeface="Calibri Light"/>
                <a:cs typeface="Calibri Light"/>
              </a:rPr>
              <a:t> / Watch and consider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309772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hlinkClick r:id="rId2"/>
              </a:rPr>
              <a:t>Powerful Presentations: Simply Stated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hlinkClick r:id="rId3"/>
              </a:rPr>
              <a:t>How to Deliver a Bad Presentation - How many can you spot?</a:t>
            </a:r>
            <a:endParaRPr lang="en-GB" dirty="0"/>
          </a:p>
          <a:p>
            <a:pPr marL="0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  <a:p>
            <a:r>
              <a:rPr lang="en-GB" dirty="0">
                <a:hlinkClick r:id="rId4"/>
              </a:rPr>
              <a:t>Delivering a good presentation - can you idenrtify the good techniques?</a:t>
            </a:r>
            <a:endParaRPr lang="en-GB"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77903C-D12C-EEC5-7186-8ADD44173471}"/>
              </a:ext>
            </a:extLst>
          </p:cNvPr>
          <p:cNvSpPr txBox="1"/>
          <p:nvPr/>
        </p:nvSpPr>
        <p:spPr>
          <a:xfrm>
            <a:off x="1351935" y="5272548"/>
            <a:ext cx="4317999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ea typeface="Calibri"/>
                <a:cs typeface="Calibri"/>
              </a:rPr>
              <a:t>Beth </a:t>
            </a:r>
            <a:r>
              <a:rPr lang="en-GB" sz="2400" b="1" dirty="0" err="1">
                <a:ea typeface="Calibri"/>
                <a:cs typeface="Calibri"/>
              </a:rPr>
              <a:t>fyddwch</a:t>
            </a:r>
            <a:r>
              <a:rPr lang="en-GB" sz="2400" b="1" dirty="0">
                <a:ea typeface="Calibri"/>
                <a:cs typeface="Calibri"/>
              </a:rPr>
              <a:t> </a:t>
            </a:r>
            <a:r>
              <a:rPr lang="en-GB" sz="2400" b="1" dirty="0" err="1">
                <a:ea typeface="Calibri"/>
                <a:cs typeface="Calibri"/>
              </a:rPr>
              <a:t>chi'n</a:t>
            </a:r>
            <a:r>
              <a:rPr lang="en-GB" sz="2400" b="1" dirty="0">
                <a:ea typeface="Calibri"/>
                <a:cs typeface="Calibri"/>
              </a:rPr>
              <a:t> </a:t>
            </a:r>
            <a:r>
              <a:rPr lang="en-GB" sz="2400" b="1" dirty="0" err="1">
                <a:ea typeface="Calibri"/>
                <a:cs typeface="Calibri"/>
              </a:rPr>
              <a:t>cymryd</a:t>
            </a:r>
            <a:r>
              <a:rPr lang="en-GB" sz="2400" b="1" dirty="0">
                <a:ea typeface="Calibri"/>
                <a:cs typeface="Calibri"/>
              </a:rPr>
              <a:t> </a:t>
            </a:r>
            <a:r>
              <a:rPr lang="en-GB" sz="2400" b="1" dirty="0" err="1">
                <a:ea typeface="Calibri"/>
                <a:cs typeface="Calibri"/>
              </a:rPr>
              <a:t>o'r</a:t>
            </a:r>
            <a:r>
              <a:rPr lang="en-GB" sz="2400" b="1" dirty="0">
                <a:ea typeface="Calibri"/>
                <a:cs typeface="Calibri"/>
              </a:rPr>
              <a:t> </a:t>
            </a:r>
            <a:r>
              <a:rPr lang="en-GB" sz="2400" b="1" dirty="0" err="1">
                <a:ea typeface="Calibri"/>
                <a:cs typeface="Calibri"/>
              </a:rPr>
              <a:t>fideos</a:t>
            </a:r>
            <a:r>
              <a:rPr lang="en-GB" sz="2400" b="1" dirty="0">
                <a:ea typeface="Calibri"/>
                <a:cs typeface="Calibri"/>
              </a:rPr>
              <a:t> </a:t>
            </a:r>
            <a:r>
              <a:rPr lang="en-GB" sz="2400" b="1" dirty="0" err="1">
                <a:ea typeface="Calibri"/>
                <a:cs typeface="Calibri"/>
              </a:rPr>
              <a:t>uchod</a:t>
            </a:r>
            <a:r>
              <a:rPr lang="en-GB" sz="2400" b="1" dirty="0">
                <a:ea typeface="Calibri"/>
                <a:cs typeface="Calibri"/>
              </a:rPr>
              <a:t> </a:t>
            </a:r>
            <a:r>
              <a:rPr lang="en-GB" sz="2400" b="1" dirty="0" err="1">
                <a:ea typeface="Calibri"/>
                <a:cs typeface="Calibri"/>
              </a:rPr>
              <a:t>i</a:t>
            </a:r>
            <a:r>
              <a:rPr lang="en-GB" sz="2400" b="1" dirty="0">
                <a:ea typeface="Calibri"/>
                <a:cs typeface="Calibri"/>
              </a:rPr>
              <a:t> </a:t>
            </a:r>
            <a:r>
              <a:rPr lang="en-GB" sz="2400" b="1" dirty="0" err="1">
                <a:ea typeface="Calibri"/>
                <a:cs typeface="Calibri"/>
              </a:rPr>
              <a:t>greu</a:t>
            </a:r>
            <a:r>
              <a:rPr lang="en-GB" sz="2400" b="1" dirty="0">
                <a:ea typeface="Calibri"/>
                <a:cs typeface="Calibri"/>
              </a:rPr>
              <a:t> </a:t>
            </a:r>
            <a:r>
              <a:rPr lang="en-GB" sz="2400" b="1" dirty="0" err="1">
                <a:ea typeface="Calibri"/>
                <a:cs typeface="Calibri"/>
              </a:rPr>
              <a:t>cyflwyniad</a:t>
            </a:r>
            <a:r>
              <a:rPr lang="en-GB" sz="2400" b="1" dirty="0">
                <a:ea typeface="Calibri"/>
                <a:cs typeface="Calibri"/>
              </a:rPr>
              <a:t> da/</a:t>
            </a:r>
            <a:r>
              <a:rPr lang="en-GB" sz="2400" b="1" dirty="0" err="1">
                <a:ea typeface="Calibri"/>
                <a:cs typeface="Calibri"/>
              </a:rPr>
              <a:t>ardderchog</a:t>
            </a:r>
            <a:r>
              <a:rPr lang="en-GB" sz="2400" b="1" dirty="0">
                <a:ea typeface="Calibri"/>
                <a:cs typeface="Calibri"/>
              </a:rPr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5E5747-C73B-E714-5EA1-008EA3D9616F}"/>
              </a:ext>
            </a:extLst>
          </p:cNvPr>
          <p:cNvSpPr txBox="1"/>
          <p:nvPr/>
        </p:nvSpPr>
        <p:spPr>
          <a:xfrm>
            <a:off x="6767870" y="5272548"/>
            <a:ext cx="432619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ea typeface="Calibri"/>
                <a:cs typeface="Calibri"/>
              </a:rPr>
              <a:t>What will you take from the videos above to create a good/excellent presentation?</a:t>
            </a:r>
          </a:p>
        </p:txBody>
      </p:sp>
    </p:spTree>
    <p:extLst>
      <p:ext uri="{BB962C8B-B14F-4D97-AF65-F5344CB8AC3E}">
        <p14:creationId xmlns:p14="http://schemas.microsoft.com/office/powerpoint/2010/main" val="322791782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974" y="102932"/>
            <a:ext cx="10515600" cy="1325563"/>
          </a:xfrm>
        </p:spPr>
        <p:txBody>
          <a:bodyPr/>
          <a:lstStyle/>
          <a:p>
            <a:r>
              <a:rPr lang="en-GB" b="1" dirty="0" err="1">
                <a:ea typeface="Calibri Light"/>
                <a:cs typeface="Calibri Light"/>
              </a:rPr>
              <a:t>Paratowch</a:t>
            </a:r>
            <a:r>
              <a:rPr lang="en-GB" b="1" dirty="0">
                <a:ea typeface="Calibri Light"/>
                <a:cs typeface="Calibri Light"/>
              </a:rPr>
              <a:t> </a:t>
            </a:r>
            <a:r>
              <a:rPr lang="en-GB" b="1" dirty="0" err="1">
                <a:ea typeface="Calibri Light"/>
                <a:cs typeface="Calibri Light"/>
              </a:rPr>
              <a:t>yn</a:t>
            </a:r>
            <a:r>
              <a:rPr lang="en-GB" b="1" dirty="0">
                <a:ea typeface="Calibri Light"/>
                <a:cs typeface="Calibri Light"/>
              </a:rPr>
              <a:t> </a:t>
            </a:r>
            <a:r>
              <a:rPr lang="en-GB" b="1" dirty="0" err="1">
                <a:ea typeface="Calibri Light"/>
                <a:cs typeface="Calibri Light"/>
              </a:rPr>
              <a:t>drwyadl</a:t>
            </a:r>
            <a:r>
              <a:rPr lang="en-GB" b="1" dirty="0">
                <a:ea typeface="Calibri Light"/>
                <a:cs typeface="Calibri Light"/>
              </a:rPr>
              <a:t> / Prepare </a:t>
            </a:r>
            <a:r>
              <a:rPr lang="en-GB" b="1" dirty="0" err="1">
                <a:ea typeface="Calibri Light"/>
                <a:cs typeface="Calibri Light"/>
              </a:rPr>
              <a:t>thouroughly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4781" y="1653487"/>
            <a:ext cx="5157019" cy="536495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Lashley (1995, p. 105) notes how:</a:t>
            </a:r>
          </a:p>
          <a:p>
            <a:r>
              <a:rPr lang="en-GB" dirty="0"/>
              <a:t>Poor preparation results in ill-timed presentations lacking in structure.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A speaker who is not well prepared will soon ‘loose’ the audience</a:t>
            </a:r>
            <a:endParaRPr lang="en-GB">
              <a:ea typeface="Calibri"/>
              <a:cs typeface="Calibri"/>
            </a:endParaRPr>
          </a:p>
          <a:p>
            <a:pPr lvl="1"/>
            <a:endParaRPr lang="en-GB" dirty="0"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GB" dirty="0">
              <a:ea typeface="Calibri" panose="020F0502020204030204"/>
              <a:cs typeface="Calibri" panose="020F0502020204030204"/>
            </a:endParaRPr>
          </a:p>
          <a:p>
            <a:pPr lvl="1"/>
            <a:r>
              <a:rPr lang="en-GB" sz="2800" b="1" dirty="0">
                <a:ea typeface="Calibri" panose="020F0502020204030204"/>
                <a:cs typeface="Calibri" panose="020F0502020204030204"/>
              </a:rPr>
              <a:t>Practice, practice and practice again until your timings are right and you feel more confident in your delivery. If you need to add/remove parts do so and practice again. Any doubts then check with your tutor.</a:t>
            </a: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6DE49BDF-D4D7-98DA-5126-10043D9626FA}"/>
              </a:ext>
            </a:extLst>
          </p:cNvPr>
          <p:cNvSpPr txBox="1">
            <a:spLocks/>
          </p:cNvSpPr>
          <p:nvPr/>
        </p:nvSpPr>
        <p:spPr>
          <a:xfrm>
            <a:off x="630084" y="1715758"/>
            <a:ext cx="5394632" cy="4848758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Noda Lashley (1995, t. 105) bod:</a:t>
            </a:r>
          </a:p>
          <a:p>
            <a:r>
              <a:rPr lang="en-GB" err="1"/>
              <a:t>Diffyg</a:t>
            </a:r>
            <a:r>
              <a:rPr lang="en-GB" dirty="0"/>
              <a:t> </a:t>
            </a:r>
            <a:r>
              <a:rPr lang="en-GB" err="1"/>
              <a:t>paratoi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 </a:t>
            </a:r>
            <a:r>
              <a:rPr lang="en-GB" err="1"/>
              <a:t>arwain</a:t>
            </a:r>
            <a:r>
              <a:rPr lang="en-GB" dirty="0"/>
              <a:t> at </a:t>
            </a:r>
            <a:r>
              <a:rPr lang="en-GB" err="1"/>
              <a:t>gyflwyiadau</a:t>
            </a:r>
            <a:r>
              <a:rPr lang="en-GB" dirty="0"/>
              <a:t> </a:t>
            </a:r>
            <a:r>
              <a:rPr lang="en-GB" err="1"/>
              <a:t>sydd</a:t>
            </a:r>
            <a:r>
              <a:rPr lang="en-GB" dirty="0"/>
              <a:t> </a:t>
            </a:r>
            <a:r>
              <a:rPr lang="en-GB" err="1"/>
              <a:t>wedi</a:t>
            </a:r>
            <a:r>
              <a:rPr lang="en-GB" dirty="0"/>
              <a:t> </a:t>
            </a:r>
            <a:r>
              <a:rPr lang="en-GB" err="1"/>
              <a:t>eu</a:t>
            </a:r>
            <a:r>
              <a:rPr lang="en-GB" dirty="0"/>
              <a:t> </a:t>
            </a:r>
            <a:r>
              <a:rPr lang="en-GB" err="1"/>
              <a:t>hamseru</a:t>
            </a:r>
            <a:r>
              <a:rPr lang="en-GB" dirty="0"/>
              <a:t> </a:t>
            </a:r>
            <a:r>
              <a:rPr lang="en-GB" err="1"/>
              <a:t>yn</a:t>
            </a:r>
            <a:r>
              <a:rPr lang="en-GB" dirty="0"/>
              <a:t> </a:t>
            </a:r>
            <a:r>
              <a:rPr lang="en-GB" err="1"/>
              <a:t>wael</a:t>
            </a:r>
            <a:r>
              <a:rPr lang="en-GB" dirty="0"/>
              <a:t> </a:t>
            </a:r>
            <a:r>
              <a:rPr lang="en-GB" err="1"/>
              <a:t>gyda</a:t>
            </a:r>
            <a:r>
              <a:rPr lang="en-GB" dirty="0"/>
              <a:t> </a:t>
            </a:r>
            <a:r>
              <a:rPr lang="en-GB" err="1"/>
              <a:t>diffyg</a:t>
            </a:r>
            <a:r>
              <a:rPr lang="en-GB" dirty="0"/>
              <a:t> </a:t>
            </a:r>
            <a:r>
              <a:rPr lang="en-GB" err="1"/>
              <a:t>strwythur</a:t>
            </a:r>
            <a:r>
              <a:rPr lang="en-GB" dirty="0"/>
              <a:t> </a:t>
            </a:r>
            <a:endParaRPr lang="en-GB" dirty="0">
              <a:ea typeface="Calibri"/>
              <a:cs typeface="Calibri"/>
            </a:endParaRPr>
          </a:p>
          <a:p>
            <a:r>
              <a:rPr lang="en-GB" dirty="0"/>
              <a:t> 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siaradwr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baratoi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ddigonol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'</a:t>
            </a:r>
            <a:r>
              <a:rPr lang="en-GB" dirty="0" err="1"/>
              <a:t>colli'r</a:t>
            </a:r>
            <a:r>
              <a:rPr lang="en-GB" dirty="0"/>
              <a:t> </a:t>
            </a:r>
            <a:r>
              <a:rPr lang="en-GB" dirty="0" err="1"/>
              <a:t>gynulleidfa</a:t>
            </a:r>
            <a:r>
              <a:rPr lang="en-GB" dirty="0"/>
              <a:t> </a:t>
            </a:r>
            <a:endParaRPr lang="en-GB" dirty="0">
              <a:ea typeface="Calibri"/>
              <a:cs typeface="Calibri"/>
            </a:endParaRPr>
          </a:p>
          <a:p>
            <a:pPr lvl="1"/>
            <a:endParaRPr lang="en-GB" dirty="0"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GB" dirty="0">
              <a:ea typeface="Calibri"/>
              <a:cs typeface="Calibri"/>
            </a:endParaRPr>
          </a:p>
          <a:p>
            <a:pPr lvl="1"/>
            <a:r>
              <a:rPr lang="en-GB" sz="3300" b="1" dirty="0">
                <a:ea typeface="Calibri" panose="020F0502020204030204"/>
                <a:cs typeface="Calibri" panose="020F0502020204030204"/>
              </a:rPr>
              <a:t>Angen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ymarfer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,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ymarfer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ac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ymarfer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eto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nes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bod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eich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amseru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yn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gywir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a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nes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eich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bod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yn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teimlo'n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fwy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hyderus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yn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eich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cyflwyniad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.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Os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oes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angen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ychwanegu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/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tynnu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rhannau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gwnewch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hynny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ac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ymarferwch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eto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.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Unrhyw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 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ansicrwydd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 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yna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gwiriwch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gyda'ch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 </a:t>
            </a:r>
            <a:r>
              <a:rPr lang="en-GB" sz="3300" b="1" err="1">
                <a:ea typeface="Calibri" panose="020F0502020204030204"/>
                <a:cs typeface="Calibri" panose="020F0502020204030204"/>
              </a:rPr>
              <a:t>tiwtor</a:t>
            </a:r>
            <a:r>
              <a:rPr lang="en-GB" sz="3300" b="1" dirty="0">
                <a:ea typeface="Calibri" panose="020F0502020204030204"/>
                <a:cs typeface="Calibri" panose="020F0502020204030204"/>
              </a:rPr>
              <a:t>.</a:t>
            </a: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58680931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8716" y="1053383"/>
            <a:ext cx="10515600" cy="1325563"/>
          </a:xfrm>
        </p:spPr>
        <p:txBody>
          <a:bodyPr/>
          <a:lstStyle/>
          <a:p>
            <a:r>
              <a:rPr lang="en-GB" b="1" dirty="0"/>
              <a:t>Ac </a:t>
            </a:r>
            <a:r>
              <a:rPr lang="en-GB" b="1" dirty="0" err="1"/>
              <a:t>i</a:t>
            </a:r>
            <a:r>
              <a:rPr lang="en-GB" b="1" dirty="0"/>
              <a:t> </a:t>
            </a:r>
            <a:r>
              <a:rPr lang="en-GB" b="1" dirty="0" err="1"/>
              <a:t>gloi</a:t>
            </a:r>
            <a:r>
              <a:rPr lang="en-GB" b="1" dirty="0"/>
              <a:t>... / And to end...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98265" y="3300464"/>
            <a:ext cx="4862052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dirty="0">
                <a:latin typeface="Arial"/>
                <a:cs typeface="Arial"/>
              </a:rPr>
              <a:t>Use the KISS principle!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/>
                <a:cs typeface="Arial"/>
              </a:rPr>
              <a:t>Keep it simple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No extra marks for overcomplicating. </a:t>
            </a:r>
            <a:endParaRPr lang="en-GB" altLang="en-US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In fact this could mean losing marks!</a:t>
            </a:r>
            <a:endParaRPr lang="en-GB" alt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DB08BA0-6E73-1373-7E7A-B78E196AC90D}"/>
              </a:ext>
            </a:extLst>
          </p:cNvPr>
          <p:cNvSpPr txBox="1">
            <a:spLocks/>
          </p:cNvSpPr>
          <p:nvPr/>
        </p:nvSpPr>
        <p:spPr>
          <a:xfrm>
            <a:off x="1047955" y="2846541"/>
            <a:ext cx="4862052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 err="1">
                <a:latin typeface="Arial"/>
                <a:cs typeface="Arial"/>
              </a:rPr>
              <a:t>Defnyddiwch</a:t>
            </a:r>
            <a:r>
              <a:rPr lang="en-GB" altLang="en-US" dirty="0">
                <a:latin typeface="Arial"/>
                <a:cs typeface="Arial"/>
              </a:rPr>
              <a:t> </a:t>
            </a:r>
            <a:r>
              <a:rPr lang="en-GB" altLang="en-US" dirty="0" err="1">
                <a:latin typeface="Arial"/>
                <a:cs typeface="Arial"/>
              </a:rPr>
              <a:t>yr</a:t>
            </a:r>
            <a:r>
              <a:rPr lang="en-GB" altLang="en-US" dirty="0">
                <a:latin typeface="Arial"/>
                <a:cs typeface="Arial"/>
              </a:rPr>
              <a:t> </a:t>
            </a:r>
            <a:r>
              <a:rPr lang="en-GB" altLang="en-US" dirty="0" err="1">
                <a:latin typeface="Arial"/>
                <a:cs typeface="Arial"/>
              </a:rPr>
              <a:t>egwyddor</a:t>
            </a:r>
            <a:r>
              <a:rPr lang="en-GB" altLang="en-US" dirty="0">
                <a:latin typeface="Arial"/>
                <a:cs typeface="Arial"/>
              </a:rPr>
              <a:t> KISS!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/>
                <a:cs typeface="Arial"/>
              </a:rPr>
              <a:t>Cadwch</a:t>
            </a:r>
            <a:r>
              <a:rPr lang="en-GB" altLang="en-US" dirty="0">
                <a:latin typeface="Arial"/>
                <a:cs typeface="Arial"/>
              </a:rPr>
              <a:t> </a:t>
            </a:r>
            <a:r>
              <a:rPr lang="en-GB" altLang="en-US" dirty="0" err="1">
                <a:latin typeface="Arial"/>
                <a:cs typeface="Arial"/>
              </a:rPr>
              <a:t>yn</a:t>
            </a:r>
            <a:r>
              <a:rPr lang="en-GB" altLang="en-US" dirty="0">
                <a:latin typeface="Arial"/>
                <a:cs typeface="Arial"/>
              </a:rPr>
              <a:t> </a:t>
            </a:r>
            <a:r>
              <a:rPr lang="en-GB" altLang="en-US" dirty="0" err="1">
                <a:latin typeface="Arial"/>
                <a:cs typeface="Arial"/>
              </a:rPr>
              <a:t>syml</a:t>
            </a:r>
            <a:endParaRPr lang="en-GB" altLang="en-US" dirty="0" err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Does dim </a:t>
            </a:r>
            <a:r>
              <a:rPr lang="en-GB" altLang="en-US" err="1">
                <a:latin typeface="Arial"/>
                <a:ea typeface="Calibri" panose="020F0502020204030204"/>
                <a:cs typeface="Arial"/>
              </a:rPr>
              <a:t>marciau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 </a:t>
            </a:r>
            <a:r>
              <a:rPr lang="en-GB" altLang="en-US" err="1">
                <a:latin typeface="Arial"/>
                <a:ea typeface="Calibri" panose="020F0502020204030204"/>
                <a:cs typeface="Arial"/>
              </a:rPr>
              <a:t>ychwanegol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 am </a:t>
            </a:r>
            <a:r>
              <a:rPr lang="en-GB" altLang="en-US" err="1">
                <a:latin typeface="Arial"/>
                <a:ea typeface="Calibri" panose="020F0502020204030204"/>
                <a:cs typeface="Arial"/>
              </a:rPr>
              <a:t>orgymhlethu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. </a:t>
            </a:r>
            <a:endParaRPr lang="en-GB" alt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Yn </a:t>
            </a:r>
            <a:r>
              <a:rPr lang="en-GB" altLang="en-US" dirty="0" err="1">
                <a:latin typeface="Arial"/>
                <a:ea typeface="Calibri" panose="020F0502020204030204"/>
                <a:cs typeface="Arial"/>
              </a:rPr>
              <a:t>wir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 </a:t>
            </a:r>
            <a:r>
              <a:rPr lang="en-GB" altLang="en-US" dirty="0" err="1">
                <a:latin typeface="Arial"/>
                <a:ea typeface="Calibri" panose="020F0502020204030204"/>
                <a:cs typeface="Arial"/>
              </a:rPr>
              <a:t>gallech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 </a:t>
            </a:r>
            <a:r>
              <a:rPr lang="en-GB" altLang="en-US" dirty="0" err="1">
                <a:latin typeface="Arial"/>
                <a:ea typeface="Calibri" panose="020F0502020204030204"/>
                <a:cs typeface="Arial"/>
              </a:rPr>
              <a:t>fod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 </a:t>
            </a:r>
            <a:r>
              <a:rPr lang="en-GB" altLang="en-US" dirty="0" err="1">
                <a:latin typeface="Arial"/>
                <a:ea typeface="Calibri" panose="020F0502020204030204"/>
                <a:cs typeface="Arial"/>
              </a:rPr>
              <a:t>yn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 </a:t>
            </a:r>
            <a:r>
              <a:rPr lang="en-GB" altLang="en-US" dirty="0" err="1">
                <a:latin typeface="Arial"/>
                <a:ea typeface="Calibri" panose="020F0502020204030204"/>
                <a:cs typeface="Arial"/>
              </a:rPr>
              <a:t>colli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 </a:t>
            </a:r>
            <a:r>
              <a:rPr lang="en-GB" altLang="en-US" dirty="0" err="1">
                <a:latin typeface="Arial"/>
                <a:ea typeface="Calibri" panose="020F0502020204030204"/>
                <a:cs typeface="Arial"/>
              </a:rPr>
              <a:t>marciau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 am </a:t>
            </a:r>
            <a:r>
              <a:rPr lang="en-GB" altLang="en-US" dirty="0" err="1">
                <a:latin typeface="Arial"/>
                <a:ea typeface="Calibri" panose="020F0502020204030204"/>
                <a:cs typeface="Arial"/>
              </a:rPr>
              <a:t>hyn</a:t>
            </a:r>
            <a:r>
              <a:rPr lang="en-GB" altLang="en-US" dirty="0">
                <a:latin typeface="Arial"/>
                <a:ea typeface="Calibri" panose="020F0502020204030204"/>
                <a:cs typeface="Arial"/>
              </a:rPr>
              <a:t>!</a:t>
            </a:r>
            <a:endParaRPr lang="en-GB" altLang="en-US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pPr marL="0" indent="0">
              <a:buFont typeface="Arial" panose="020B0604020202020204" pitchFamily="34" charset="0"/>
              <a:buNone/>
            </a:pPr>
            <a:endParaRPr lang="en-GB" altLang="en-US" dirty="0">
              <a:latin typeface="Arial" panose="020B0604020202020204" pitchFamily="34" charset="0"/>
              <a:ea typeface="Calibri" panose="020F0502020204030204"/>
              <a:cs typeface="Arial" panose="020B0604020202020204" pitchFamily="34" charset="0"/>
            </a:endParaRPr>
          </a:p>
          <a:p>
            <a:endParaRPr lang="en-GB" dirty="0">
              <a:ea typeface="Calibri" panose="020F0502020204030204"/>
              <a:cs typeface="Calibri" panose="020F0502020204030204"/>
            </a:endParaRPr>
          </a:p>
        </p:txBody>
      </p:sp>
      <p:pic>
        <p:nvPicPr>
          <p:cNvPr id="6" name="Picture 5" descr="Cartoon Exclamation Mark, Cartoon Clipart, Cartoon, Exclamation Mark ...">
            <a:extLst>
              <a:ext uri="{FF2B5EF4-FFF2-40B4-BE49-F238E27FC236}">
                <a16:creationId xmlns:a16="http://schemas.microsoft.com/office/drawing/2014/main" id="{F5A31D92-3C21-07C9-AD94-E6A0DB79C0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8787" y="689078"/>
            <a:ext cx="2038555" cy="2038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705885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/>
              <a:t>Rhestr</a:t>
            </a:r>
            <a:r>
              <a:rPr lang="en-GB" b="1" dirty="0"/>
              <a:t> </a:t>
            </a:r>
            <a:r>
              <a:rPr lang="en-GB" b="1" dirty="0" err="1"/>
              <a:t>Gyfeirnodi</a:t>
            </a:r>
            <a:r>
              <a:rPr lang="en-GB" b="1" dirty="0"/>
              <a:t> / 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Lashley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C. (1995)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Improving Study Skills: a competence approach,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Cassell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913948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4" ma:contentTypeDescription="Create a new document." ma:contentTypeScope="" ma:versionID="58d143ecd572438048e7a967b25e11d0">
  <xsd:schema xmlns:xsd="http://www.w3.org/2001/XMLSchema" xmlns:xs="http://www.w3.org/2001/XMLSchema" xmlns:p="http://schemas.microsoft.com/office/2006/metadata/properties" xmlns:ns2="f4770729-68ee-4e1e-a757-d7b8c23c3985" targetNamespace="http://schemas.microsoft.com/office/2006/metadata/properties" ma:root="true" ma:fieldsID="8a555952371e19f00607b880fa716385" ns2:_="">
    <xsd:import namespace="f4770729-68ee-4e1e-a757-d7b8c23c398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2643B552-304E-43EF-88FE-DBF3A557989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770729-68ee-4e1e-a757-d7b8c23c398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7620B58-9601-432D-8DA3-CCC36C0DB52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BA7EB33-6E1C-4FB1-9E06-DD10BC55B58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455</TotalTime>
  <Words>1736</Words>
  <Application>Microsoft Office PowerPoint</Application>
  <PresentationFormat>Widescreen</PresentationFormat>
  <Paragraphs>219</Paragraphs>
  <Slides>26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Office Theme</vt:lpstr>
      <vt:lpstr>Cyflwyniad Fideo   / Video Presentation                   Tips top! / Top tips!</vt:lpstr>
      <vt:lpstr>Asesiad Rhan 1                      Assessment Part 1</vt:lpstr>
      <vt:lpstr>Paratoi / Preparation  </vt:lpstr>
      <vt:lpstr>Amser / Timing</vt:lpstr>
      <vt:lpstr>Sut i rannu eich amser /                                         How to apportion Your time</vt:lpstr>
      <vt:lpstr>Alla i ddim cofio popeth rwyf am ddweud! I can’t remember everything I need to say! </vt:lpstr>
      <vt:lpstr>Cardiau atgoffa / Cue Cards </vt:lpstr>
      <vt:lpstr>Cyflwyniad / Introduction</vt:lpstr>
      <vt:lpstr>Prif bwyntiau / Main points  </vt:lpstr>
      <vt:lpstr>Clo / Conclusion   </vt:lpstr>
      <vt:lpstr>Enghraifft / An example </vt:lpstr>
      <vt:lpstr>Prif bwynt 1 / Main point 1</vt:lpstr>
      <vt:lpstr>Prif bwynt 2 / Main point 2</vt:lpstr>
      <vt:lpstr>Prif bwynt 3 / Main point 3</vt:lpstr>
      <vt:lpstr>Clo / Conclusion</vt:lpstr>
      <vt:lpstr>Felly beth nesaf? / So what’s next? </vt:lpstr>
      <vt:lpstr>Cyswllt llygad / Eye contact</vt:lpstr>
      <vt:lpstr>Cyflymder, traw a phwer                                                  Pace, Pitch and Power</vt:lpstr>
      <vt:lpstr>Geiriau allweddol / Key words   </vt:lpstr>
      <vt:lpstr>Ystyriwch y canlynol / Consider the following</vt:lpstr>
      <vt:lpstr>Adeiladu hyder / Building confidence</vt:lpstr>
      <vt:lpstr> Cyflwyniadau gwan / Poor presentations</vt:lpstr>
      <vt:lpstr>Gwyliwch ac ystyriwch / Watch and consider</vt:lpstr>
      <vt:lpstr>Paratowch yn drwyadl / Prepare thouroughly</vt:lpstr>
      <vt:lpstr>Ac i gloi... / And to end...</vt:lpstr>
      <vt:lpstr>Rhestr Gyfeirnodi / 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SJYW4009</dc:title>
  <dc:creator>Angharad Lewis</dc:creator>
  <cp:lastModifiedBy>Helen A Griffiths</cp:lastModifiedBy>
  <cp:revision>1090</cp:revision>
  <cp:lastPrinted>2017-10-12T13:19:51Z</cp:lastPrinted>
  <dcterms:created xsi:type="dcterms:W3CDTF">2015-11-22T15:42:56Z</dcterms:created>
  <dcterms:modified xsi:type="dcterms:W3CDTF">2023-09-29T18:35:48Z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0x0101008C692D30F6D5C64CABDFF0BDF08A3501</vt:lpwstr>
  </property>
</Properties>
</file>