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65" r:id="rId3"/>
    <p:sldId id="258" r:id="rId4"/>
    <p:sldId id="259" r:id="rId5"/>
    <p:sldId id="260" r:id="rId6"/>
    <p:sldId id="261" r:id="rId7"/>
    <p:sldId id="266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C4A2444-E3DA-4B34-8A03-330A62E303A5}" v="19" dt="2025-10-20T00:11:20.6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4" d="100"/>
          <a:sy n="64" d="100"/>
        </p:scale>
        <p:origin x="1340" y="2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uzma said" userId="8593e2e14009ce8d" providerId="LiveId" clId="{A429552A-377B-4C77-A319-5C29CD9B6A7C}"/>
    <pc:docChg chg="undo custSel addSld delSld modSld">
      <pc:chgData name="uzma said" userId="8593e2e14009ce8d" providerId="LiveId" clId="{A429552A-377B-4C77-A319-5C29CD9B6A7C}" dt="2025-10-20T00:16:45.150" v="1056" actId="20577"/>
      <pc:docMkLst>
        <pc:docMk/>
      </pc:docMkLst>
      <pc:sldChg chg="addSp delSp modSp mod addAnim delAnim">
        <pc:chgData name="uzma said" userId="8593e2e14009ce8d" providerId="LiveId" clId="{A429552A-377B-4C77-A319-5C29CD9B6A7C}" dt="2025-10-19T23:28:52.836" v="230" actId="14100"/>
        <pc:sldMkLst>
          <pc:docMk/>
          <pc:sldMk cId="0" sldId="256"/>
        </pc:sldMkLst>
        <pc:spChg chg="mod">
          <ac:chgData name="uzma said" userId="8593e2e14009ce8d" providerId="LiveId" clId="{A429552A-377B-4C77-A319-5C29CD9B6A7C}" dt="2025-10-19T23:28:12.063" v="222" actId="26606"/>
          <ac:spMkLst>
            <pc:docMk/>
            <pc:sldMk cId="0" sldId="256"/>
            <ac:spMk id="2" creationId="{00000000-0000-0000-0000-000000000000}"/>
          </ac:spMkLst>
        </pc:spChg>
        <pc:spChg chg="mod">
          <ac:chgData name="uzma said" userId="8593e2e14009ce8d" providerId="LiveId" clId="{A429552A-377B-4C77-A319-5C29CD9B6A7C}" dt="2025-10-19T23:28:52.836" v="230" actId="14100"/>
          <ac:spMkLst>
            <pc:docMk/>
            <pc:sldMk cId="0" sldId="256"/>
            <ac:spMk id="3" creationId="{00000000-0000-0000-0000-000000000000}"/>
          </ac:spMkLst>
        </pc:spChg>
        <pc:spChg chg="add del">
          <ac:chgData name="uzma said" userId="8593e2e14009ce8d" providerId="LiveId" clId="{A429552A-377B-4C77-A319-5C29CD9B6A7C}" dt="2025-10-19T23:23:13.759" v="206" actId="26606"/>
          <ac:spMkLst>
            <pc:docMk/>
            <pc:sldMk cId="0" sldId="256"/>
            <ac:spMk id="8" creationId="{4522B21E-B2B9-4C72-9A71-C87EFD137480}"/>
          </ac:spMkLst>
        </pc:spChg>
        <pc:spChg chg="add del">
          <ac:chgData name="uzma said" userId="8593e2e14009ce8d" providerId="LiveId" clId="{A429552A-377B-4C77-A319-5C29CD9B6A7C}" dt="2025-10-19T23:23:13.759" v="206" actId="26606"/>
          <ac:spMkLst>
            <pc:docMk/>
            <pc:sldMk cId="0" sldId="256"/>
            <ac:spMk id="10" creationId="{5EB7D2A2-F448-44D4-938C-DC84CBCB3B1E}"/>
          </ac:spMkLst>
        </pc:spChg>
        <pc:spChg chg="add del">
          <ac:chgData name="uzma said" userId="8593e2e14009ce8d" providerId="LiveId" clId="{A429552A-377B-4C77-A319-5C29CD9B6A7C}" dt="2025-10-19T23:23:13.759" v="206" actId="26606"/>
          <ac:spMkLst>
            <pc:docMk/>
            <pc:sldMk cId="0" sldId="256"/>
            <ac:spMk id="12" creationId="{871AEA07-1E14-44B4-8E55-64EF049CD66F}"/>
          </ac:spMkLst>
        </pc:spChg>
        <pc:spChg chg="add del">
          <ac:chgData name="uzma said" userId="8593e2e14009ce8d" providerId="LiveId" clId="{A429552A-377B-4C77-A319-5C29CD9B6A7C}" dt="2025-10-19T23:28:12.063" v="222" actId="26606"/>
          <ac:spMkLst>
            <pc:docMk/>
            <pc:sldMk cId="0" sldId="256"/>
            <ac:spMk id="16" creationId="{4E1BEB12-92AF-4445-98AD-4C7756E7C93B}"/>
          </ac:spMkLst>
        </pc:spChg>
        <pc:spChg chg="add del">
          <ac:chgData name="uzma said" userId="8593e2e14009ce8d" providerId="LiveId" clId="{A429552A-377B-4C77-A319-5C29CD9B6A7C}" dt="2025-10-19T23:28:12.063" v="222" actId="26606"/>
          <ac:spMkLst>
            <pc:docMk/>
            <pc:sldMk cId="0" sldId="256"/>
            <ac:spMk id="17" creationId="{D0522C2C-7B5C-48A7-A969-03941E5D2E76}"/>
          </ac:spMkLst>
        </pc:spChg>
        <pc:spChg chg="add del">
          <ac:chgData name="uzma said" userId="8593e2e14009ce8d" providerId="LiveId" clId="{A429552A-377B-4C77-A319-5C29CD9B6A7C}" dt="2025-10-19T23:28:12.063" v="222" actId="26606"/>
          <ac:spMkLst>
            <pc:docMk/>
            <pc:sldMk cId="0" sldId="256"/>
            <ac:spMk id="18" creationId="{9C682A1A-5B2D-4111-BBD6-620165633E5B}"/>
          </ac:spMkLst>
        </pc:spChg>
        <pc:spChg chg="add del">
          <ac:chgData name="uzma said" userId="8593e2e14009ce8d" providerId="LiveId" clId="{A429552A-377B-4C77-A319-5C29CD9B6A7C}" dt="2025-10-19T23:23:04.862" v="205" actId="26606"/>
          <ac:spMkLst>
            <pc:docMk/>
            <pc:sldMk cId="0" sldId="256"/>
            <ac:spMk id="19" creationId="{FFD48BC7-DC40-47DE-87EE-9F4B6ECB9ABB}"/>
          </ac:spMkLst>
        </pc:spChg>
        <pc:spChg chg="add del">
          <ac:chgData name="uzma said" userId="8593e2e14009ce8d" providerId="LiveId" clId="{A429552A-377B-4C77-A319-5C29CD9B6A7C}" dt="2025-10-19T23:28:12.063" v="222" actId="26606"/>
          <ac:spMkLst>
            <pc:docMk/>
            <pc:sldMk cId="0" sldId="256"/>
            <ac:spMk id="20" creationId="{D6EE29F2-D77F-4BD0-A20B-334D316A1C9D}"/>
          </ac:spMkLst>
        </pc:spChg>
        <pc:spChg chg="add del">
          <ac:chgData name="uzma said" userId="8593e2e14009ce8d" providerId="LiveId" clId="{A429552A-377B-4C77-A319-5C29CD9B6A7C}" dt="2025-10-19T23:23:04.862" v="205" actId="26606"/>
          <ac:spMkLst>
            <pc:docMk/>
            <pc:sldMk cId="0" sldId="256"/>
            <ac:spMk id="21" creationId="{E502BBC7-2C76-46F3-BC24-5985BC13DB88}"/>
          </ac:spMkLst>
        </pc:spChg>
        <pc:spChg chg="add del">
          <ac:chgData name="uzma said" userId="8593e2e14009ce8d" providerId="LiveId" clId="{A429552A-377B-4C77-A319-5C29CD9B6A7C}" dt="2025-10-19T23:23:04.862" v="205" actId="26606"/>
          <ac:spMkLst>
            <pc:docMk/>
            <pc:sldMk cId="0" sldId="256"/>
            <ac:spMk id="23" creationId="{C7F28D52-2A5F-4D23-81AE-7CB8B591C7AF}"/>
          </ac:spMkLst>
        </pc:spChg>
        <pc:spChg chg="add del">
          <ac:chgData name="uzma said" userId="8593e2e14009ce8d" providerId="LiveId" clId="{A429552A-377B-4C77-A319-5C29CD9B6A7C}" dt="2025-10-19T23:23:04.862" v="205" actId="26606"/>
          <ac:spMkLst>
            <pc:docMk/>
            <pc:sldMk cId="0" sldId="256"/>
            <ac:spMk id="25" creationId="{3629484E-3792-4B3D-89AD-7C8A1ED0E0D4}"/>
          </ac:spMkLst>
        </pc:spChg>
        <pc:spChg chg="add del">
          <ac:chgData name="uzma said" userId="8593e2e14009ce8d" providerId="LiveId" clId="{A429552A-377B-4C77-A319-5C29CD9B6A7C}" dt="2025-10-19T23:28:12.063" v="222" actId="26606"/>
          <ac:spMkLst>
            <pc:docMk/>
            <pc:sldMk cId="0" sldId="256"/>
            <ac:spMk id="27" creationId="{22D09ED2-868F-42C6-866E-F92E0CEF314F}"/>
          </ac:spMkLst>
        </pc:spChg>
        <pc:spChg chg="add">
          <ac:chgData name="uzma said" userId="8593e2e14009ce8d" providerId="LiveId" clId="{A429552A-377B-4C77-A319-5C29CD9B6A7C}" dt="2025-10-19T23:28:12.063" v="222" actId="26606"/>
          <ac:spMkLst>
            <pc:docMk/>
            <pc:sldMk cId="0" sldId="256"/>
            <ac:spMk id="32" creationId="{4522B21E-B2B9-4C72-9A71-C87EFD137480}"/>
          </ac:spMkLst>
        </pc:spChg>
        <pc:spChg chg="add">
          <ac:chgData name="uzma said" userId="8593e2e14009ce8d" providerId="LiveId" clId="{A429552A-377B-4C77-A319-5C29CD9B6A7C}" dt="2025-10-19T23:28:12.063" v="222" actId="26606"/>
          <ac:spMkLst>
            <pc:docMk/>
            <pc:sldMk cId="0" sldId="256"/>
            <ac:spMk id="34" creationId="{5EB7D2A2-F448-44D4-938C-DC84CBCB3B1E}"/>
          </ac:spMkLst>
        </pc:spChg>
        <pc:spChg chg="add">
          <ac:chgData name="uzma said" userId="8593e2e14009ce8d" providerId="LiveId" clId="{A429552A-377B-4C77-A319-5C29CD9B6A7C}" dt="2025-10-19T23:28:12.063" v="222" actId="26606"/>
          <ac:spMkLst>
            <pc:docMk/>
            <pc:sldMk cId="0" sldId="256"/>
            <ac:spMk id="36" creationId="{871AEA07-1E14-44B4-8E55-64EF049CD66F}"/>
          </ac:spMkLst>
        </pc:spChg>
        <pc:cxnChg chg="add del">
          <ac:chgData name="uzma said" userId="8593e2e14009ce8d" providerId="LiveId" clId="{A429552A-377B-4C77-A319-5C29CD9B6A7C}" dt="2025-10-19T23:23:04.862" v="205" actId="26606"/>
          <ac:cxnSpMkLst>
            <pc:docMk/>
            <pc:sldMk cId="0" sldId="256"/>
            <ac:cxnSpMk id="14" creationId="{F7C8EA93-3210-4C62-99E9-153C275E3A87}"/>
          </ac:cxnSpMkLst>
        </pc:cxnChg>
      </pc:sldChg>
      <pc:sldChg chg="modSp mod">
        <pc:chgData name="uzma said" userId="8593e2e14009ce8d" providerId="LiveId" clId="{A429552A-377B-4C77-A319-5C29CD9B6A7C}" dt="2025-10-19T23:45:58.544" v="490"/>
        <pc:sldMkLst>
          <pc:docMk/>
          <pc:sldMk cId="0" sldId="258"/>
        </pc:sldMkLst>
        <pc:spChg chg="mod">
          <ac:chgData name="uzma said" userId="8593e2e14009ce8d" providerId="LiveId" clId="{A429552A-377B-4C77-A319-5C29CD9B6A7C}" dt="2025-10-19T23:45:58.544" v="490"/>
          <ac:spMkLst>
            <pc:docMk/>
            <pc:sldMk cId="0" sldId="258"/>
            <ac:spMk id="3" creationId="{00000000-0000-0000-0000-000000000000}"/>
          </ac:spMkLst>
        </pc:spChg>
      </pc:sldChg>
      <pc:sldChg chg="addSp delSp modSp mod">
        <pc:chgData name="uzma said" userId="8593e2e14009ce8d" providerId="LiveId" clId="{A429552A-377B-4C77-A319-5C29CD9B6A7C}" dt="2025-10-19T23:54:00.896" v="801"/>
        <pc:sldMkLst>
          <pc:docMk/>
          <pc:sldMk cId="0" sldId="259"/>
        </pc:sldMkLst>
        <pc:spChg chg="mod">
          <ac:chgData name="uzma said" userId="8593e2e14009ce8d" providerId="LiveId" clId="{A429552A-377B-4C77-A319-5C29CD9B6A7C}" dt="2025-10-19T23:27:33.972" v="221" actId="26606"/>
          <ac:spMkLst>
            <pc:docMk/>
            <pc:sldMk cId="0" sldId="259"/>
            <ac:spMk id="2" creationId="{00000000-0000-0000-0000-000000000000}"/>
          </ac:spMkLst>
        </pc:spChg>
        <pc:spChg chg="add del mod">
          <ac:chgData name="uzma said" userId="8593e2e14009ce8d" providerId="LiveId" clId="{A429552A-377B-4C77-A319-5C29CD9B6A7C}" dt="2025-10-19T23:54:00.896" v="801"/>
          <ac:spMkLst>
            <pc:docMk/>
            <pc:sldMk cId="0" sldId="259"/>
            <ac:spMk id="3" creationId="{00000000-0000-0000-0000-000000000000}"/>
          </ac:spMkLst>
        </pc:spChg>
        <pc:spChg chg="add del">
          <ac:chgData name="uzma said" userId="8593e2e14009ce8d" providerId="LiveId" clId="{A429552A-377B-4C77-A319-5C29CD9B6A7C}" dt="2025-10-19T23:27:33.972" v="221" actId="26606"/>
          <ac:spMkLst>
            <pc:docMk/>
            <pc:sldMk cId="0" sldId="259"/>
            <ac:spMk id="8" creationId="{B6CDA21F-E7AF-4C75-8395-33F58D5B0E45}"/>
          </ac:spMkLst>
        </pc:spChg>
        <pc:spChg chg="add del">
          <ac:chgData name="uzma said" userId="8593e2e14009ce8d" providerId="LiveId" clId="{A429552A-377B-4C77-A319-5C29CD9B6A7C}" dt="2025-10-19T23:27:33.972" v="221" actId="26606"/>
          <ac:spMkLst>
            <pc:docMk/>
            <pc:sldMk cId="0" sldId="259"/>
            <ac:spMk id="15" creationId="{D5B0017B-2ECA-49AF-B397-DC140825DF8D}"/>
          </ac:spMkLst>
        </pc:spChg>
        <pc:spChg chg="add del">
          <ac:chgData name="uzma said" userId="8593e2e14009ce8d" providerId="LiveId" clId="{A429552A-377B-4C77-A319-5C29CD9B6A7C}" dt="2025-10-19T23:27:33.972" v="221" actId="26606"/>
          <ac:spMkLst>
            <pc:docMk/>
            <pc:sldMk cId="0" sldId="259"/>
            <ac:spMk id="23" creationId="{35DB3719-6FDC-4E5D-891D-FF40B7300F64}"/>
          </ac:spMkLst>
        </pc:spChg>
        <pc:spChg chg="add del">
          <ac:chgData name="uzma said" userId="8593e2e14009ce8d" providerId="LiveId" clId="{A429552A-377B-4C77-A319-5C29CD9B6A7C}" dt="2025-10-19T23:27:33.972" v="221" actId="26606"/>
          <ac:spMkLst>
            <pc:docMk/>
            <pc:sldMk cId="0" sldId="259"/>
            <ac:spMk id="25" creationId="{E0CBAC23-2E3F-4A90-BA59-F8299F6A5439}"/>
          </ac:spMkLst>
        </pc:spChg>
        <pc:grpChg chg="add del">
          <ac:chgData name="uzma said" userId="8593e2e14009ce8d" providerId="LiveId" clId="{A429552A-377B-4C77-A319-5C29CD9B6A7C}" dt="2025-10-19T23:27:33.972" v="221" actId="26606"/>
          <ac:grpSpMkLst>
            <pc:docMk/>
            <pc:sldMk cId="0" sldId="259"/>
            <ac:grpSpMk id="10" creationId="{AE1C45F0-260A-458C-96ED-C1F6D2151219}"/>
          </ac:grpSpMkLst>
        </pc:grpChg>
        <pc:graphicFrameChg chg="add del">
          <ac:chgData name="uzma said" userId="8593e2e14009ce8d" providerId="LiveId" clId="{A429552A-377B-4C77-A319-5C29CD9B6A7C}" dt="2025-10-19T23:27:33.972" v="221" actId="26606"/>
          <ac:graphicFrameMkLst>
            <pc:docMk/>
            <pc:sldMk cId="0" sldId="259"/>
            <ac:graphicFrameMk id="19" creationId="{9665D3E0-65EF-1D90-2584-CAB7A77E357D}"/>
          </ac:graphicFrameMkLst>
        </pc:graphicFrameChg>
        <pc:cxnChg chg="add del">
          <ac:chgData name="uzma said" userId="8593e2e14009ce8d" providerId="LiveId" clId="{A429552A-377B-4C77-A319-5C29CD9B6A7C}" dt="2025-10-19T23:27:33.972" v="221" actId="26606"/>
          <ac:cxnSpMkLst>
            <pc:docMk/>
            <pc:sldMk cId="0" sldId="259"/>
            <ac:cxnSpMk id="17" creationId="{6CF1BAF6-AD41-4082-B212-8A1F9A2E8779}"/>
          </ac:cxnSpMkLst>
        </pc:cxnChg>
      </pc:sldChg>
      <pc:sldChg chg="modSp mod">
        <pc:chgData name="uzma said" userId="8593e2e14009ce8d" providerId="LiveId" clId="{A429552A-377B-4C77-A319-5C29CD9B6A7C}" dt="2025-10-20T00:02:37.705" v="900" actId="20577"/>
        <pc:sldMkLst>
          <pc:docMk/>
          <pc:sldMk cId="0" sldId="260"/>
        </pc:sldMkLst>
        <pc:spChg chg="mod">
          <ac:chgData name="uzma said" userId="8593e2e14009ce8d" providerId="LiveId" clId="{A429552A-377B-4C77-A319-5C29CD9B6A7C}" dt="2025-10-20T00:02:37.705" v="900" actId="20577"/>
          <ac:spMkLst>
            <pc:docMk/>
            <pc:sldMk cId="0" sldId="260"/>
            <ac:spMk id="3" creationId="{00000000-0000-0000-0000-000000000000}"/>
          </ac:spMkLst>
        </pc:spChg>
      </pc:sldChg>
      <pc:sldChg chg="modSp mod">
        <pc:chgData name="uzma said" userId="8593e2e14009ce8d" providerId="LiveId" clId="{A429552A-377B-4C77-A319-5C29CD9B6A7C}" dt="2025-10-20T00:05:22.352" v="917" actId="20577"/>
        <pc:sldMkLst>
          <pc:docMk/>
          <pc:sldMk cId="0" sldId="261"/>
        </pc:sldMkLst>
        <pc:spChg chg="mod">
          <ac:chgData name="uzma said" userId="8593e2e14009ce8d" providerId="LiveId" clId="{A429552A-377B-4C77-A319-5C29CD9B6A7C}" dt="2025-10-20T00:05:22.352" v="917" actId="20577"/>
          <ac:spMkLst>
            <pc:docMk/>
            <pc:sldMk cId="0" sldId="261"/>
            <ac:spMk id="3" creationId="{00000000-0000-0000-0000-000000000000}"/>
          </ac:spMkLst>
        </pc:spChg>
      </pc:sldChg>
      <pc:sldChg chg="del">
        <pc:chgData name="uzma said" userId="8593e2e14009ce8d" providerId="LiveId" clId="{A429552A-377B-4C77-A319-5C29CD9B6A7C}" dt="2025-10-19T23:17:02.129" v="157" actId="2696"/>
        <pc:sldMkLst>
          <pc:docMk/>
          <pc:sldMk cId="0" sldId="262"/>
        </pc:sldMkLst>
      </pc:sldChg>
      <pc:sldChg chg="addSp delSp modSp mod">
        <pc:chgData name="uzma said" userId="8593e2e14009ce8d" providerId="LiveId" clId="{A429552A-377B-4C77-A319-5C29CD9B6A7C}" dt="2025-10-20T00:15:36.912" v="1048" actId="20577"/>
        <pc:sldMkLst>
          <pc:docMk/>
          <pc:sldMk cId="0" sldId="263"/>
        </pc:sldMkLst>
        <pc:spChg chg="mod">
          <ac:chgData name="uzma said" userId="8593e2e14009ce8d" providerId="LiveId" clId="{A429552A-377B-4C77-A319-5C29CD9B6A7C}" dt="2025-10-19T23:27:02.095" v="219" actId="26606"/>
          <ac:spMkLst>
            <pc:docMk/>
            <pc:sldMk cId="0" sldId="263"/>
            <ac:spMk id="2" creationId="{00000000-0000-0000-0000-000000000000}"/>
          </ac:spMkLst>
        </pc:spChg>
        <pc:spChg chg="mod">
          <ac:chgData name="uzma said" userId="8593e2e14009ce8d" providerId="LiveId" clId="{A429552A-377B-4C77-A319-5C29CD9B6A7C}" dt="2025-10-20T00:15:36.912" v="1048" actId="20577"/>
          <ac:spMkLst>
            <pc:docMk/>
            <pc:sldMk cId="0" sldId="263"/>
            <ac:spMk id="3" creationId="{00000000-0000-0000-0000-000000000000}"/>
          </ac:spMkLst>
        </pc:spChg>
        <pc:spChg chg="add del">
          <ac:chgData name="uzma said" userId="8593e2e14009ce8d" providerId="LiveId" clId="{A429552A-377B-4C77-A319-5C29CD9B6A7C}" dt="2025-10-19T23:27:02.095" v="219" actId="26606"/>
          <ac:spMkLst>
            <pc:docMk/>
            <pc:sldMk cId="0" sldId="263"/>
            <ac:spMk id="8" creationId="{B6CDA21F-E7AF-4C75-8395-33F58D5B0E45}"/>
          </ac:spMkLst>
        </pc:spChg>
        <pc:spChg chg="add del">
          <ac:chgData name="uzma said" userId="8593e2e14009ce8d" providerId="LiveId" clId="{A429552A-377B-4C77-A319-5C29CD9B6A7C}" dt="2025-10-19T23:27:02.095" v="219" actId="26606"/>
          <ac:spMkLst>
            <pc:docMk/>
            <pc:sldMk cId="0" sldId="263"/>
            <ac:spMk id="15" creationId="{D5B0017B-2ECA-49AF-B397-DC140825DF8D}"/>
          </ac:spMkLst>
        </pc:spChg>
        <pc:spChg chg="add del">
          <ac:chgData name="uzma said" userId="8593e2e14009ce8d" providerId="LiveId" clId="{A429552A-377B-4C77-A319-5C29CD9B6A7C}" dt="2025-10-19T23:26:42.394" v="216" actId="26606"/>
          <ac:spMkLst>
            <pc:docMk/>
            <pc:sldMk cId="0" sldId="263"/>
            <ac:spMk id="22" creationId="{C2554CA6-288E-4202-BC52-2E5A8F0C0AED}"/>
          </ac:spMkLst>
        </pc:spChg>
        <pc:spChg chg="add del">
          <ac:chgData name="uzma said" userId="8593e2e14009ce8d" providerId="LiveId" clId="{A429552A-377B-4C77-A319-5C29CD9B6A7C}" dt="2025-10-19T23:26:42.394" v="216" actId="26606"/>
          <ac:spMkLst>
            <pc:docMk/>
            <pc:sldMk cId="0" sldId="263"/>
            <ac:spMk id="24" creationId="{B10BB131-AC8E-4A8E-A5D1-36260F720C3B}"/>
          </ac:spMkLst>
        </pc:spChg>
        <pc:spChg chg="add del">
          <ac:chgData name="uzma said" userId="8593e2e14009ce8d" providerId="LiveId" clId="{A429552A-377B-4C77-A319-5C29CD9B6A7C}" dt="2025-10-19T23:26:42.394" v="216" actId="26606"/>
          <ac:spMkLst>
            <pc:docMk/>
            <pc:sldMk cId="0" sldId="263"/>
            <ac:spMk id="26" creationId="{5B7778FC-632E-4DCA-A7CB-0D7731CCF970}"/>
          </ac:spMkLst>
        </pc:spChg>
        <pc:spChg chg="add del">
          <ac:chgData name="uzma said" userId="8593e2e14009ce8d" providerId="LiveId" clId="{A429552A-377B-4C77-A319-5C29CD9B6A7C}" dt="2025-10-19T23:26:42.394" v="216" actId="26606"/>
          <ac:spMkLst>
            <pc:docMk/>
            <pc:sldMk cId="0" sldId="263"/>
            <ac:spMk id="28" creationId="{FA23A907-97FB-4A8F-880A-DD77401C4296}"/>
          </ac:spMkLst>
        </pc:spChg>
        <pc:spChg chg="add del">
          <ac:chgData name="uzma said" userId="8593e2e14009ce8d" providerId="LiveId" clId="{A429552A-377B-4C77-A319-5C29CD9B6A7C}" dt="2025-10-19T23:27:02.086" v="218" actId="26606"/>
          <ac:spMkLst>
            <pc:docMk/>
            <pc:sldMk cId="0" sldId="263"/>
            <ac:spMk id="31" creationId="{F837543A-6020-4505-A233-C9DB4BF74011}"/>
          </ac:spMkLst>
        </pc:spChg>
        <pc:spChg chg="add del">
          <ac:chgData name="uzma said" userId="8593e2e14009ce8d" providerId="LiveId" clId="{A429552A-377B-4C77-A319-5C29CD9B6A7C}" dt="2025-10-19T23:27:02.086" v="218" actId="26606"/>
          <ac:spMkLst>
            <pc:docMk/>
            <pc:sldMk cId="0" sldId="263"/>
            <ac:spMk id="34" creationId="{88853921-7BC9-4BDE-ACAB-133C683C82D6}"/>
          </ac:spMkLst>
        </pc:spChg>
        <pc:spChg chg="add del">
          <ac:chgData name="uzma said" userId="8593e2e14009ce8d" providerId="LiveId" clId="{A429552A-377B-4C77-A319-5C29CD9B6A7C}" dt="2025-10-19T23:27:02.086" v="218" actId="26606"/>
          <ac:spMkLst>
            <pc:docMk/>
            <pc:sldMk cId="0" sldId="263"/>
            <ac:spMk id="35" creationId="{C3C0D90E-074A-4F52-9B11-B52BEF4BCBE5}"/>
          </ac:spMkLst>
        </pc:spChg>
        <pc:spChg chg="add del">
          <ac:chgData name="uzma said" userId="8593e2e14009ce8d" providerId="LiveId" clId="{A429552A-377B-4C77-A319-5C29CD9B6A7C}" dt="2025-10-19T23:27:02.086" v="218" actId="26606"/>
          <ac:spMkLst>
            <pc:docMk/>
            <pc:sldMk cId="0" sldId="263"/>
            <ac:spMk id="36" creationId="{09192968-3AE7-4470-A61C-97294BB92731}"/>
          </ac:spMkLst>
        </pc:spChg>
        <pc:spChg chg="add del">
          <ac:chgData name="uzma said" userId="8593e2e14009ce8d" providerId="LiveId" clId="{A429552A-377B-4C77-A319-5C29CD9B6A7C}" dt="2025-10-19T23:27:02.086" v="218" actId="26606"/>
          <ac:spMkLst>
            <pc:docMk/>
            <pc:sldMk cId="0" sldId="263"/>
            <ac:spMk id="37" creationId="{CABBD4C1-E6F8-46F6-8152-A8A97490BF4D}"/>
          </ac:spMkLst>
        </pc:spChg>
        <pc:spChg chg="add del">
          <ac:chgData name="uzma said" userId="8593e2e14009ce8d" providerId="LiveId" clId="{A429552A-377B-4C77-A319-5C29CD9B6A7C}" dt="2025-10-19T23:27:02.086" v="218" actId="26606"/>
          <ac:spMkLst>
            <pc:docMk/>
            <pc:sldMk cId="0" sldId="263"/>
            <ac:spMk id="38" creationId="{3AB72E55-43E4-4356-BFE8-E2102CB0B505}"/>
          </ac:spMkLst>
        </pc:spChg>
        <pc:spChg chg="add">
          <ac:chgData name="uzma said" userId="8593e2e14009ce8d" providerId="LiveId" clId="{A429552A-377B-4C77-A319-5C29CD9B6A7C}" dt="2025-10-19T23:27:02.095" v="219" actId="26606"/>
          <ac:spMkLst>
            <pc:docMk/>
            <pc:sldMk cId="0" sldId="263"/>
            <ac:spMk id="40" creationId="{081EA652-8C6A-4E69-BEB9-170809474553}"/>
          </ac:spMkLst>
        </pc:spChg>
        <pc:spChg chg="add">
          <ac:chgData name="uzma said" userId="8593e2e14009ce8d" providerId="LiveId" clId="{A429552A-377B-4C77-A319-5C29CD9B6A7C}" dt="2025-10-19T23:27:02.095" v="219" actId="26606"/>
          <ac:spMkLst>
            <pc:docMk/>
            <pc:sldMk cId="0" sldId="263"/>
            <ac:spMk id="41" creationId="{5298780A-33B9-4EA2-8F67-DE68AD62841B}"/>
          </ac:spMkLst>
        </pc:spChg>
        <pc:spChg chg="add">
          <ac:chgData name="uzma said" userId="8593e2e14009ce8d" providerId="LiveId" clId="{A429552A-377B-4C77-A319-5C29CD9B6A7C}" dt="2025-10-19T23:27:02.095" v="219" actId="26606"/>
          <ac:spMkLst>
            <pc:docMk/>
            <pc:sldMk cId="0" sldId="263"/>
            <ac:spMk id="42" creationId="{7F488E8B-4E1E-4402-8935-D4E6C02615C7}"/>
          </ac:spMkLst>
        </pc:spChg>
        <pc:grpChg chg="add del">
          <ac:chgData name="uzma said" userId="8593e2e14009ce8d" providerId="LiveId" clId="{A429552A-377B-4C77-A319-5C29CD9B6A7C}" dt="2025-10-19T23:27:02.095" v="219" actId="26606"/>
          <ac:grpSpMkLst>
            <pc:docMk/>
            <pc:sldMk cId="0" sldId="263"/>
            <ac:grpSpMk id="10" creationId="{AE1C45F0-260A-458C-96ED-C1F6D2151219}"/>
          </ac:grpSpMkLst>
        </pc:grpChg>
        <pc:cxnChg chg="add del">
          <ac:chgData name="uzma said" userId="8593e2e14009ce8d" providerId="LiveId" clId="{A429552A-377B-4C77-A319-5C29CD9B6A7C}" dt="2025-10-19T23:27:02.095" v="219" actId="26606"/>
          <ac:cxnSpMkLst>
            <pc:docMk/>
            <pc:sldMk cId="0" sldId="263"/>
            <ac:cxnSpMk id="17" creationId="{6CF1BAF6-AD41-4082-B212-8A1F9A2E8779}"/>
          </ac:cxnSpMkLst>
        </pc:cxnChg>
      </pc:sldChg>
      <pc:sldChg chg="modSp add del mod">
        <pc:chgData name="uzma said" userId="8593e2e14009ce8d" providerId="LiveId" clId="{A429552A-377B-4C77-A319-5C29CD9B6A7C}" dt="2025-10-20T00:16:45.150" v="1056" actId="20577"/>
        <pc:sldMkLst>
          <pc:docMk/>
          <pc:sldMk cId="0" sldId="264"/>
        </pc:sldMkLst>
        <pc:spChg chg="mod">
          <ac:chgData name="uzma said" userId="8593e2e14009ce8d" providerId="LiveId" clId="{A429552A-377B-4C77-A319-5C29CD9B6A7C}" dt="2025-10-20T00:16:45.150" v="1056" actId="20577"/>
          <ac:spMkLst>
            <pc:docMk/>
            <pc:sldMk cId="0" sldId="264"/>
            <ac:spMk id="3" creationId="{00000000-0000-0000-0000-000000000000}"/>
          </ac:spMkLst>
        </pc:spChg>
      </pc:sldChg>
      <pc:sldChg chg="addSp delSp modSp mod">
        <pc:chgData name="uzma said" userId="8593e2e14009ce8d" providerId="LiveId" clId="{A429552A-377B-4C77-A319-5C29CD9B6A7C}" dt="2025-10-19T23:54:59.791" v="813" actId="27636"/>
        <pc:sldMkLst>
          <pc:docMk/>
          <pc:sldMk cId="4046815145" sldId="265"/>
        </pc:sldMkLst>
        <pc:spChg chg="mod">
          <ac:chgData name="uzma said" userId="8593e2e14009ce8d" providerId="LiveId" clId="{A429552A-377B-4C77-A319-5C29CD9B6A7C}" dt="2025-10-19T23:24:00.439" v="213" actId="26606"/>
          <ac:spMkLst>
            <pc:docMk/>
            <pc:sldMk cId="4046815145" sldId="265"/>
            <ac:spMk id="2" creationId="{1965A044-D0D9-3725-EEC7-F1463B152582}"/>
          </ac:spMkLst>
        </pc:spChg>
        <pc:spChg chg="mod">
          <ac:chgData name="uzma said" userId="8593e2e14009ce8d" providerId="LiveId" clId="{A429552A-377B-4C77-A319-5C29CD9B6A7C}" dt="2025-10-19T23:24:00.439" v="213" actId="26606"/>
          <ac:spMkLst>
            <pc:docMk/>
            <pc:sldMk cId="4046815145" sldId="265"/>
            <ac:spMk id="6" creationId="{502ECC93-CDE5-ACBA-C1EC-9F1896C7CEBA}"/>
          </ac:spMkLst>
        </pc:spChg>
        <pc:spChg chg="add del">
          <ac:chgData name="uzma said" userId="8593e2e14009ce8d" providerId="LiveId" clId="{A429552A-377B-4C77-A319-5C29CD9B6A7C}" dt="2025-10-19T23:24:00.439" v="213" actId="26606"/>
          <ac:spMkLst>
            <pc:docMk/>
            <pc:sldMk cId="4046815145" sldId="265"/>
            <ac:spMk id="25" creationId="{058A14AF-9FB5-4CC7-BA35-E8E85D3EDF0E}"/>
          </ac:spMkLst>
        </pc:spChg>
        <pc:spChg chg="add del">
          <ac:chgData name="uzma said" userId="8593e2e14009ce8d" providerId="LiveId" clId="{A429552A-377B-4C77-A319-5C29CD9B6A7C}" dt="2025-10-19T23:24:00.402" v="212" actId="26606"/>
          <ac:spMkLst>
            <pc:docMk/>
            <pc:sldMk cId="4046815145" sldId="265"/>
            <ac:spMk id="26" creationId="{3A9A4357-BD1D-4622-A4FE-766E6AB8DE84}"/>
          </ac:spMkLst>
        </pc:spChg>
        <pc:spChg chg="add del">
          <ac:chgData name="uzma said" userId="8593e2e14009ce8d" providerId="LiveId" clId="{A429552A-377B-4C77-A319-5C29CD9B6A7C}" dt="2025-10-19T23:24:00.439" v="213" actId="26606"/>
          <ac:spMkLst>
            <pc:docMk/>
            <pc:sldMk cId="4046815145" sldId="265"/>
            <ac:spMk id="27" creationId="{E659831F-0D9A-4C63-9EBB-8435B85A440F}"/>
          </ac:spMkLst>
        </pc:spChg>
        <pc:spChg chg="mod">
          <ac:chgData name="uzma said" userId="8593e2e14009ce8d" providerId="LiveId" clId="{A429552A-377B-4C77-A319-5C29CD9B6A7C}" dt="2025-10-19T23:54:59.791" v="813" actId="27636"/>
          <ac:spMkLst>
            <pc:docMk/>
            <pc:sldMk cId="4046815145" sldId="265"/>
            <ac:spMk id="28" creationId="{C556EBB3-863B-F97E-B060-C12FCABFEB92}"/>
          </ac:spMkLst>
        </pc:spChg>
        <pc:spChg chg="add del">
          <ac:chgData name="uzma said" userId="8593e2e14009ce8d" providerId="LiveId" clId="{A429552A-377B-4C77-A319-5C29CD9B6A7C}" dt="2025-10-19T23:24:00.402" v="212" actId="26606"/>
          <ac:spMkLst>
            <pc:docMk/>
            <pc:sldMk cId="4046815145" sldId="265"/>
            <ac:spMk id="29" creationId="{E6995CE5-F890-4ABA-82A2-26507CE8D2A3}"/>
          </ac:spMkLst>
        </pc:spChg>
        <pc:spChg chg="add del">
          <ac:chgData name="uzma said" userId="8593e2e14009ce8d" providerId="LiveId" clId="{A429552A-377B-4C77-A319-5C29CD9B6A7C}" dt="2025-10-19T23:23:57.506" v="210" actId="26606"/>
          <ac:spMkLst>
            <pc:docMk/>
            <pc:sldMk cId="4046815145" sldId="265"/>
            <ac:spMk id="32" creationId="{1661932C-CA15-4E17-B115-FAE7CBEE4789}"/>
          </ac:spMkLst>
        </pc:spChg>
        <pc:spChg chg="add del">
          <ac:chgData name="uzma said" userId="8593e2e14009ce8d" providerId="LiveId" clId="{A429552A-377B-4C77-A319-5C29CD9B6A7C}" dt="2025-10-19T23:23:57.506" v="210" actId="26606"/>
          <ac:spMkLst>
            <pc:docMk/>
            <pc:sldMk cId="4046815145" sldId="265"/>
            <ac:spMk id="33" creationId="{8590ADD5-9383-4D3D-9047-3DA2593CCB5D}"/>
          </ac:spMkLst>
        </pc:spChg>
        <pc:spChg chg="add del">
          <ac:chgData name="uzma said" userId="8593e2e14009ce8d" providerId="LiveId" clId="{A429552A-377B-4C77-A319-5C29CD9B6A7C}" dt="2025-10-19T23:23:34.731" v="208" actId="26606"/>
          <ac:spMkLst>
            <pc:docMk/>
            <pc:sldMk cId="4046815145" sldId="265"/>
            <ac:spMk id="34" creationId="{4AC6B390-BC59-4F1D-A0EE-D71A92F0A0B2}"/>
          </ac:spMkLst>
        </pc:spChg>
        <pc:spChg chg="add del">
          <ac:chgData name="uzma said" userId="8593e2e14009ce8d" providerId="LiveId" clId="{A429552A-377B-4C77-A319-5C29CD9B6A7C}" dt="2025-10-19T23:23:34.731" v="208" actId="26606"/>
          <ac:spMkLst>
            <pc:docMk/>
            <pc:sldMk cId="4046815145" sldId="265"/>
            <ac:spMk id="36" creationId="{B6C60D79-16F1-4C4B-B7E3-7634E7069CDE}"/>
          </ac:spMkLst>
        </pc:spChg>
        <pc:spChg chg="add del">
          <ac:chgData name="uzma said" userId="8593e2e14009ce8d" providerId="LiveId" clId="{A429552A-377B-4C77-A319-5C29CD9B6A7C}" dt="2025-10-19T23:23:34.731" v="208" actId="26606"/>
          <ac:spMkLst>
            <pc:docMk/>
            <pc:sldMk cId="4046815145" sldId="265"/>
            <ac:spMk id="38" creationId="{426B127E-6498-4C77-9C9D-4553A5113B80}"/>
          </ac:spMkLst>
        </pc:spChg>
        <pc:spChg chg="add del">
          <ac:chgData name="uzma said" userId="8593e2e14009ce8d" providerId="LiveId" clId="{A429552A-377B-4C77-A319-5C29CD9B6A7C}" dt="2025-10-19T23:23:57.506" v="210" actId="26606"/>
          <ac:spMkLst>
            <pc:docMk/>
            <pc:sldMk cId="4046815145" sldId="265"/>
            <ac:spMk id="40" creationId="{DABE3E45-88CF-45D8-8D40-C773324D93F6}"/>
          </ac:spMkLst>
        </pc:spChg>
        <pc:spChg chg="add del">
          <ac:chgData name="uzma said" userId="8593e2e14009ce8d" providerId="LiveId" clId="{A429552A-377B-4C77-A319-5C29CD9B6A7C}" dt="2025-10-19T23:23:57.506" v="210" actId="26606"/>
          <ac:spMkLst>
            <pc:docMk/>
            <pc:sldMk cId="4046815145" sldId="265"/>
            <ac:spMk id="44" creationId="{B91ECDA9-56DC-4270-8F33-01C5637B8CEB}"/>
          </ac:spMkLst>
        </pc:spChg>
        <pc:spChg chg="add del">
          <ac:chgData name="uzma said" userId="8593e2e14009ce8d" providerId="LiveId" clId="{A429552A-377B-4C77-A319-5C29CD9B6A7C}" dt="2025-10-19T23:23:57.506" v="210" actId="26606"/>
          <ac:spMkLst>
            <pc:docMk/>
            <pc:sldMk cId="4046815145" sldId="265"/>
            <ac:spMk id="46" creationId="{75F47824-961D-465D-84F9-EAE11BC6173B}"/>
          </ac:spMkLst>
        </pc:spChg>
        <pc:spChg chg="add del">
          <ac:chgData name="uzma said" userId="8593e2e14009ce8d" providerId="LiveId" clId="{A429552A-377B-4C77-A319-5C29CD9B6A7C}" dt="2025-10-19T23:24:00.402" v="212" actId="26606"/>
          <ac:spMkLst>
            <pc:docMk/>
            <pc:sldMk cId="4046815145" sldId="265"/>
            <ac:spMk id="50" creationId="{DB304A14-32D0-4873-B914-423ED7B8DAFD}"/>
          </ac:spMkLst>
        </pc:spChg>
        <pc:spChg chg="add del">
          <ac:chgData name="uzma said" userId="8593e2e14009ce8d" providerId="LiveId" clId="{A429552A-377B-4C77-A319-5C29CD9B6A7C}" dt="2025-10-19T23:24:00.402" v="212" actId="26606"/>
          <ac:spMkLst>
            <pc:docMk/>
            <pc:sldMk cId="4046815145" sldId="265"/>
            <ac:spMk id="51" creationId="{1D460C86-854F-4FB3-ABC2-E823D8FEB9DB}"/>
          </ac:spMkLst>
        </pc:spChg>
        <pc:spChg chg="add del">
          <ac:chgData name="uzma said" userId="8593e2e14009ce8d" providerId="LiveId" clId="{A429552A-377B-4C77-A319-5C29CD9B6A7C}" dt="2025-10-19T23:24:00.402" v="212" actId="26606"/>
          <ac:spMkLst>
            <pc:docMk/>
            <pc:sldMk cId="4046815145" sldId="265"/>
            <ac:spMk id="52" creationId="{BB48116A-278A-4CC5-89D3-9DE8E8FF1245}"/>
          </ac:spMkLst>
        </pc:spChg>
        <pc:spChg chg="add">
          <ac:chgData name="uzma said" userId="8593e2e14009ce8d" providerId="LiveId" clId="{A429552A-377B-4C77-A319-5C29CD9B6A7C}" dt="2025-10-19T23:24:00.439" v="213" actId="26606"/>
          <ac:spMkLst>
            <pc:docMk/>
            <pc:sldMk cId="4046815145" sldId="265"/>
            <ac:spMk id="54" creationId="{1CD81A2A-6ED4-4EF4-A14C-912D31E14800}"/>
          </ac:spMkLst>
        </pc:spChg>
        <pc:spChg chg="add">
          <ac:chgData name="uzma said" userId="8593e2e14009ce8d" providerId="LiveId" clId="{A429552A-377B-4C77-A319-5C29CD9B6A7C}" dt="2025-10-19T23:24:00.439" v="213" actId="26606"/>
          <ac:spMkLst>
            <pc:docMk/>
            <pc:sldMk cId="4046815145" sldId="265"/>
            <ac:spMk id="56" creationId="{8590ADD5-9383-4D3D-9047-3DA2593CCB5D}"/>
          </ac:spMkLst>
        </pc:spChg>
        <pc:spChg chg="add">
          <ac:chgData name="uzma said" userId="8593e2e14009ce8d" providerId="LiveId" clId="{A429552A-377B-4C77-A319-5C29CD9B6A7C}" dt="2025-10-19T23:24:00.439" v="213" actId="26606"/>
          <ac:spMkLst>
            <pc:docMk/>
            <pc:sldMk cId="4046815145" sldId="265"/>
            <ac:spMk id="57" creationId="{DABE3E45-88CF-45D8-8D40-C773324D93F6}"/>
          </ac:spMkLst>
        </pc:spChg>
        <pc:spChg chg="add">
          <ac:chgData name="uzma said" userId="8593e2e14009ce8d" providerId="LiveId" clId="{A429552A-377B-4C77-A319-5C29CD9B6A7C}" dt="2025-10-19T23:24:00.439" v="213" actId="26606"/>
          <ac:spMkLst>
            <pc:docMk/>
            <pc:sldMk cId="4046815145" sldId="265"/>
            <ac:spMk id="60" creationId="{75F47824-961D-465D-84F9-EAE11BC6173B}"/>
          </ac:spMkLst>
        </pc:spChg>
        <pc:spChg chg="add">
          <ac:chgData name="uzma said" userId="8593e2e14009ce8d" providerId="LiveId" clId="{A429552A-377B-4C77-A319-5C29CD9B6A7C}" dt="2025-10-19T23:24:00.439" v="213" actId="26606"/>
          <ac:spMkLst>
            <pc:docMk/>
            <pc:sldMk cId="4046815145" sldId="265"/>
            <ac:spMk id="61" creationId="{FEC9DA3E-C1D7-472D-B7C0-F71AE41FBA23}"/>
          </ac:spMkLst>
        </pc:spChg>
      </pc:sldChg>
      <pc:sldChg chg="addSp modSp add mod setBg">
        <pc:chgData name="uzma said" userId="8593e2e14009ce8d" providerId="LiveId" clId="{A429552A-377B-4C77-A319-5C29CD9B6A7C}" dt="2025-10-20T00:09:45.996" v="939" actId="20577"/>
        <pc:sldMkLst>
          <pc:docMk/>
          <pc:sldMk cId="0" sldId="266"/>
        </pc:sldMkLst>
        <pc:spChg chg="mod">
          <ac:chgData name="uzma said" userId="8593e2e14009ce8d" providerId="LiveId" clId="{A429552A-377B-4C77-A319-5C29CD9B6A7C}" dt="2025-10-19T23:25:47.190" v="214" actId="26606"/>
          <ac:spMkLst>
            <pc:docMk/>
            <pc:sldMk cId="0" sldId="266"/>
            <ac:spMk id="2" creationId="{00000000-0000-0000-0000-000000000000}"/>
          </ac:spMkLst>
        </pc:spChg>
        <pc:spChg chg="add">
          <ac:chgData name="uzma said" userId="8593e2e14009ce8d" providerId="LiveId" clId="{A429552A-377B-4C77-A319-5C29CD9B6A7C}" dt="2025-10-19T23:25:47.190" v="214" actId="26606"/>
          <ac:spMkLst>
            <pc:docMk/>
            <pc:sldMk cId="0" sldId="266"/>
            <ac:spMk id="12" creationId="{6C4028FD-8BAA-4A19-BFDE-594D991B7552}"/>
          </ac:spMkLst>
        </pc:spChg>
        <pc:graphicFrameChg chg="mod modGraphic">
          <ac:chgData name="uzma said" userId="8593e2e14009ce8d" providerId="LiveId" clId="{A429552A-377B-4C77-A319-5C29CD9B6A7C}" dt="2025-10-20T00:09:45.996" v="939" actId="20577"/>
          <ac:graphicFrameMkLst>
            <pc:docMk/>
            <pc:sldMk cId="0" sldId="266"/>
            <ac:graphicFrameMk id="7" creationId="{83C1F137-33D0-4D4A-8CB1-9697F2AEEB1B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639C8E3-9D47-499C-9773-46C961BF3F0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E407AFC-8EB9-48F8-8198-B61D0952C339}">
      <dgm:prSet/>
      <dgm:spPr/>
      <dgm:t>
        <a:bodyPr/>
        <a:lstStyle/>
        <a:p>
          <a:r>
            <a:rPr lang="en-US" dirty="0">
              <a:solidFill>
                <a:schemeClr val="accent6">
                  <a:lumMod val="50000"/>
                </a:schemeClr>
              </a:solidFill>
            </a:rPr>
            <a:t>Leverage Strengths: </a:t>
          </a:r>
          <a:r>
            <a:rPr lang="en-US" dirty="0"/>
            <a:t>Use communication and teamwork skills to seek peer feedback and academic support.</a:t>
          </a:r>
        </a:p>
      </dgm:t>
    </dgm:pt>
    <dgm:pt modelId="{47F376BB-F14B-40C8-A7A6-BAE43E7C7EE8}" type="parTrans" cxnId="{8E75BA7A-F942-4496-B2CB-989C6060E799}">
      <dgm:prSet/>
      <dgm:spPr/>
      <dgm:t>
        <a:bodyPr/>
        <a:lstStyle/>
        <a:p>
          <a:endParaRPr lang="en-US"/>
        </a:p>
      </dgm:t>
    </dgm:pt>
    <dgm:pt modelId="{8722B1D7-6B36-4F89-B807-8870B9E8433C}" type="sibTrans" cxnId="{8E75BA7A-F942-4496-B2CB-989C6060E799}">
      <dgm:prSet/>
      <dgm:spPr/>
      <dgm:t>
        <a:bodyPr/>
        <a:lstStyle/>
        <a:p>
          <a:endParaRPr lang="en-US"/>
        </a:p>
      </dgm:t>
    </dgm:pt>
    <dgm:pt modelId="{1F944F87-F8BB-4186-8167-A5E33FC5577D}">
      <dgm:prSet/>
      <dgm:spPr/>
      <dgm:t>
        <a:bodyPr/>
        <a:lstStyle/>
        <a:p>
          <a:r>
            <a:rPr lang="en-US" dirty="0">
              <a:solidFill>
                <a:schemeClr val="accent3">
                  <a:lumMod val="75000"/>
                </a:schemeClr>
              </a:solidFill>
            </a:rPr>
            <a:t>Overcome Weaknesses: </a:t>
          </a:r>
          <a:r>
            <a:rPr lang="en-US" dirty="0"/>
            <a:t>Attend writing and referencing workshops to build academic confidence.</a:t>
          </a:r>
        </a:p>
      </dgm:t>
    </dgm:pt>
    <dgm:pt modelId="{90FB417B-95D1-490E-BC54-A1375A845A08}" type="parTrans" cxnId="{3FBA8CBC-3F23-45BA-B59E-80A94B786D82}">
      <dgm:prSet/>
      <dgm:spPr/>
      <dgm:t>
        <a:bodyPr/>
        <a:lstStyle/>
        <a:p>
          <a:endParaRPr lang="en-US"/>
        </a:p>
      </dgm:t>
    </dgm:pt>
    <dgm:pt modelId="{221A592D-9DFA-48FD-BB26-E5408847E3CA}" type="sibTrans" cxnId="{3FBA8CBC-3F23-45BA-B59E-80A94B786D82}">
      <dgm:prSet/>
      <dgm:spPr/>
      <dgm:t>
        <a:bodyPr/>
        <a:lstStyle/>
        <a:p>
          <a:endParaRPr lang="en-US"/>
        </a:p>
      </dgm:t>
    </dgm:pt>
    <dgm:pt modelId="{38583551-C238-4AF4-9312-6E40C3B83B89}">
      <dgm:prSet/>
      <dgm:spPr/>
      <dgm:t>
        <a:bodyPr/>
        <a:lstStyle/>
        <a:p>
          <a:r>
            <a:rPr lang="en-US" dirty="0">
              <a:solidFill>
                <a:srgbClr val="7030A0"/>
              </a:solidFill>
            </a:rPr>
            <a:t>Utilise Opportunities: </a:t>
          </a:r>
          <a:r>
            <a:rPr lang="en-US" dirty="0"/>
            <a:t>Engage in CPD training and seek mentorship from tutors and professionals.</a:t>
          </a:r>
        </a:p>
      </dgm:t>
    </dgm:pt>
    <dgm:pt modelId="{83668E58-332C-490F-BC18-EF50B45CE032}" type="parTrans" cxnId="{054BD9E2-CFCE-40BF-AD8B-237FBE5C2EC3}">
      <dgm:prSet/>
      <dgm:spPr/>
      <dgm:t>
        <a:bodyPr/>
        <a:lstStyle/>
        <a:p>
          <a:endParaRPr lang="en-US"/>
        </a:p>
      </dgm:t>
    </dgm:pt>
    <dgm:pt modelId="{B9763344-B405-41F1-A5AD-5DA2C61B92FA}" type="sibTrans" cxnId="{054BD9E2-CFCE-40BF-AD8B-237FBE5C2EC3}">
      <dgm:prSet/>
      <dgm:spPr/>
      <dgm:t>
        <a:bodyPr/>
        <a:lstStyle/>
        <a:p>
          <a:endParaRPr lang="en-US"/>
        </a:p>
      </dgm:t>
    </dgm:pt>
    <dgm:pt modelId="{C4280682-E419-4A99-97F7-953051C1A177}">
      <dgm:prSet/>
      <dgm:spPr/>
      <dgm:t>
        <a:bodyPr/>
        <a:lstStyle/>
        <a:p>
          <a:r>
            <a:rPr lang="en-US" dirty="0">
              <a:solidFill>
                <a:schemeClr val="accent5">
                  <a:lumMod val="75000"/>
                </a:schemeClr>
              </a:solidFill>
            </a:rPr>
            <a:t>Minimise Threats: </a:t>
          </a:r>
          <a:r>
            <a:rPr lang="en-US" dirty="0"/>
            <a:t>Create study timetables, practice self-care, and access student well-being services.</a:t>
          </a:r>
        </a:p>
      </dgm:t>
    </dgm:pt>
    <dgm:pt modelId="{E92F739A-A561-4753-802C-D4404C103DE6}" type="parTrans" cxnId="{15E213F2-38A6-451C-8E3B-E56210285860}">
      <dgm:prSet/>
      <dgm:spPr/>
      <dgm:t>
        <a:bodyPr/>
        <a:lstStyle/>
        <a:p>
          <a:endParaRPr lang="en-US"/>
        </a:p>
      </dgm:t>
    </dgm:pt>
    <dgm:pt modelId="{06E517F9-180C-4739-A768-776AE30E0BB3}" type="sibTrans" cxnId="{15E213F2-38A6-451C-8E3B-E56210285860}">
      <dgm:prSet/>
      <dgm:spPr/>
      <dgm:t>
        <a:bodyPr/>
        <a:lstStyle/>
        <a:p>
          <a:endParaRPr lang="en-US"/>
        </a:p>
      </dgm:t>
    </dgm:pt>
    <dgm:pt modelId="{62FFB737-290A-4443-941F-290475FDC584}">
      <dgm:prSet/>
      <dgm:spPr/>
      <dgm:t>
        <a:bodyPr/>
        <a:lstStyle/>
        <a:p>
          <a:r>
            <a:rPr lang="en-US" dirty="0"/>
            <a:t>These actions align with continuous professional development </a:t>
          </a:r>
          <a:r>
            <a:rPr lang="en-GB" dirty="0"/>
            <a:t>(Universities UK, 2024).</a:t>
          </a:r>
          <a:endParaRPr lang="en-US" dirty="0"/>
        </a:p>
      </dgm:t>
    </dgm:pt>
    <dgm:pt modelId="{59A6466D-0864-4B67-A04E-7E1607FB30D5}" type="parTrans" cxnId="{82D46FFB-C3C7-4CD6-B499-AA2CBBF75407}">
      <dgm:prSet/>
      <dgm:spPr/>
      <dgm:t>
        <a:bodyPr/>
        <a:lstStyle/>
        <a:p>
          <a:endParaRPr lang="en-US"/>
        </a:p>
      </dgm:t>
    </dgm:pt>
    <dgm:pt modelId="{429B2AF2-8E45-44E4-A1ED-E78E416CA5CD}" type="sibTrans" cxnId="{82D46FFB-C3C7-4CD6-B499-AA2CBBF75407}">
      <dgm:prSet/>
      <dgm:spPr/>
      <dgm:t>
        <a:bodyPr/>
        <a:lstStyle/>
        <a:p>
          <a:endParaRPr lang="en-US"/>
        </a:p>
      </dgm:t>
    </dgm:pt>
    <dgm:pt modelId="{85F91EE9-9923-4EEA-9FBE-82F40A447F0B}" type="pres">
      <dgm:prSet presAssocID="{1639C8E3-9D47-499C-9773-46C961BF3F07}" presName="root" presStyleCnt="0">
        <dgm:presLayoutVars>
          <dgm:dir/>
          <dgm:resizeHandles val="exact"/>
        </dgm:presLayoutVars>
      </dgm:prSet>
      <dgm:spPr/>
    </dgm:pt>
    <dgm:pt modelId="{B8F3FBDD-105B-4F2F-8AF0-A6335B5ADD66}" type="pres">
      <dgm:prSet presAssocID="{FE407AFC-8EB9-48F8-8198-B61D0952C339}" presName="compNode" presStyleCnt="0"/>
      <dgm:spPr/>
    </dgm:pt>
    <dgm:pt modelId="{A6A63012-0400-4BD6-8685-A1C1C4DF41AD}" type="pres">
      <dgm:prSet presAssocID="{FE407AFC-8EB9-48F8-8198-B61D0952C339}" presName="bgRect" presStyleLbl="bgShp" presStyleIdx="0" presStyleCnt="5"/>
      <dgm:spPr/>
    </dgm:pt>
    <dgm:pt modelId="{98CB33A4-3237-4DF2-9986-7165B9DD4D83}" type="pres">
      <dgm:prSet presAssocID="{FE407AFC-8EB9-48F8-8198-B61D0952C33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F1860F55-5141-420B-9928-46304F42FE29}" type="pres">
      <dgm:prSet presAssocID="{FE407AFC-8EB9-48F8-8198-B61D0952C339}" presName="spaceRect" presStyleCnt="0"/>
      <dgm:spPr/>
    </dgm:pt>
    <dgm:pt modelId="{0EF73F01-697F-4597-BC0D-85BEBBC951C8}" type="pres">
      <dgm:prSet presAssocID="{FE407AFC-8EB9-48F8-8198-B61D0952C339}" presName="parTx" presStyleLbl="revTx" presStyleIdx="0" presStyleCnt="5">
        <dgm:presLayoutVars>
          <dgm:chMax val="0"/>
          <dgm:chPref val="0"/>
        </dgm:presLayoutVars>
      </dgm:prSet>
      <dgm:spPr/>
    </dgm:pt>
    <dgm:pt modelId="{6A84E4AB-B25E-4789-B123-3D28F93B667F}" type="pres">
      <dgm:prSet presAssocID="{8722B1D7-6B36-4F89-B807-8870B9E8433C}" presName="sibTrans" presStyleCnt="0"/>
      <dgm:spPr/>
    </dgm:pt>
    <dgm:pt modelId="{6A17E7C3-A30E-431C-9308-2FF89474CAC9}" type="pres">
      <dgm:prSet presAssocID="{1F944F87-F8BB-4186-8167-A5E33FC5577D}" presName="compNode" presStyleCnt="0"/>
      <dgm:spPr/>
    </dgm:pt>
    <dgm:pt modelId="{6B3B5EE2-99AE-4B21-B343-1502AB1D9EF6}" type="pres">
      <dgm:prSet presAssocID="{1F944F87-F8BB-4186-8167-A5E33FC5577D}" presName="bgRect" presStyleLbl="bgShp" presStyleIdx="1" presStyleCnt="5"/>
      <dgm:spPr/>
    </dgm:pt>
    <dgm:pt modelId="{FC34EC73-C805-4A56-8E3B-35D1D98950C0}" type="pres">
      <dgm:prSet presAssocID="{1F944F87-F8BB-4186-8167-A5E33FC5577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A33E2CA-72F8-49C7-A0C6-7EE2663875F9}" type="pres">
      <dgm:prSet presAssocID="{1F944F87-F8BB-4186-8167-A5E33FC5577D}" presName="spaceRect" presStyleCnt="0"/>
      <dgm:spPr/>
    </dgm:pt>
    <dgm:pt modelId="{B6B11ABA-E335-403C-B982-ADC1AD21D69A}" type="pres">
      <dgm:prSet presAssocID="{1F944F87-F8BB-4186-8167-A5E33FC5577D}" presName="parTx" presStyleLbl="revTx" presStyleIdx="1" presStyleCnt="5">
        <dgm:presLayoutVars>
          <dgm:chMax val="0"/>
          <dgm:chPref val="0"/>
        </dgm:presLayoutVars>
      </dgm:prSet>
      <dgm:spPr/>
    </dgm:pt>
    <dgm:pt modelId="{683226C9-B552-485F-83CD-EF90115D998F}" type="pres">
      <dgm:prSet presAssocID="{221A592D-9DFA-48FD-BB26-E5408847E3CA}" presName="sibTrans" presStyleCnt="0"/>
      <dgm:spPr/>
    </dgm:pt>
    <dgm:pt modelId="{4857567A-D8A3-46A3-8704-73C6BE780224}" type="pres">
      <dgm:prSet presAssocID="{38583551-C238-4AF4-9312-6E40C3B83B89}" presName="compNode" presStyleCnt="0"/>
      <dgm:spPr/>
    </dgm:pt>
    <dgm:pt modelId="{8443AF71-7424-4032-80A2-C09C35593262}" type="pres">
      <dgm:prSet presAssocID="{38583551-C238-4AF4-9312-6E40C3B83B89}" presName="bgRect" presStyleLbl="bgShp" presStyleIdx="2" presStyleCnt="5"/>
      <dgm:spPr/>
    </dgm:pt>
    <dgm:pt modelId="{EB67ABD3-302C-4429-8F5B-897465AF7045}" type="pres">
      <dgm:prSet presAssocID="{38583551-C238-4AF4-9312-6E40C3B83B8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16328AA8-3AEF-433B-9E57-EA086230C8FF}" type="pres">
      <dgm:prSet presAssocID="{38583551-C238-4AF4-9312-6E40C3B83B89}" presName="spaceRect" presStyleCnt="0"/>
      <dgm:spPr/>
    </dgm:pt>
    <dgm:pt modelId="{BFC589C1-9FF2-4B2F-B1A0-848AB5A56C56}" type="pres">
      <dgm:prSet presAssocID="{38583551-C238-4AF4-9312-6E40C3B83B89}" presName="parTx" presStyleLbl="revTx" presStyleIdx="2" presStyleCnt="5">
        <dgm:presLayoutVars>
          <dgm:chMax val="0"/>
          <dgm:chPref val="0"/>
        </dgm:presLayoutVars>
      </dgm:prSet>
      <dgm:spPr/>
    </dgm:pt>
    <dgm:pt modelId="{977F5A06-D3C0-407A-B02C-EC98C4B30783}" type="pres">
      <dgm:prSet presAssocID="{B9763344-B405-41F1-A5AD-5DA2C61B92FA}" presName="sibTrans" presStyleCnt="0"/>
      <dgm:spPr/>
    </dgm:pt>
    <dgm:pt modelId="{E7DDCF06-CA9C-4ED0-B7FE-E19F4292A343}" type="pres">
      <dgm:prSet presAssocID="{C4280682-E419-4A99-97F7-953051C1A177}" presName="compNode" presStyleCnt="0"/>
      <dgm:spPr/>
    </dgm:pt>
    <dgm:pt modelId="{83CE2C85-C00F-45E9-AB8A-8F11D058BFD6}" type="pres">
      <dgm:prSet presAssocID="{C4280682-E419-4A99-97F7-953051C1A177}" presName="bgRect" presStyleLbl="bgShp" presStyleIdx="3" presStyleCnt="5"/>
      <dgm:spPr/>
    </dgm:pt>
    <dgm:pt modelId="{3A034ABA-1224-4883-BC6A-4464C5C95C16}" type="pres">
      <dgm:prSet presAssocID="{C4280682-E419-4A99-97F7-953051C1A17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C5DA26EA-49BD-4FD3-9C04-0FE2CF7A9772}" type="pres">
      <dgm:prSet presAssocID="{C4280682-E419-4A99-97F7-953051C1A177}" presName="spaceRect" presStyleCnt="0"/>
      <dgm:spPr/>
    </dgm:pt>
    <dgm:pt modelId="{55E608F0-F525-4570-A878-AFAC19983922}" type="pres">
      <dgm:prSet presAssocID="{C4280682-E419-4A99-97F7-953051C1A177}" presName="parTx" presStyleLbl="revTx" presStyleIdx="3" presStyleCnt="5">
        <dgm:presLayoutVars>
          <dgm:chMax val="0"/>
          <dgm:chPref val="0"/>
        </dgm:presLayoutVars>
      </dgm:prSet>
      <dgm:spPr/>
    </dgm:pt>
    <dgm:pt modelId="{7D4D0E82-0628-4D20-9730-804C65E94476}" type="pres">
      <dgm:prSet presAssocID="{06E517F9-180C-4739-A768-776AE30E0BB3}" presName="sibTrans" presStyleCnt="0"/>
      <dgm:spPr/>
    </dgm:pt>
    <dgm:pt modelId="{1BA661EB-8570-4646-B3EC-43B7A90C1F2A}" type="pres">
      <dgm:prSet presAssocID="{62FFB737-290A-4443-941F-290475FDC584}" presName="compNode" presStyleCnt="0"/>
      <dgm:spPr/>
    </dgm:pt>
    <dgm:pt modelId="{EF230E4F-1888-4FDC-AB60-5A9368657D2D}" type="pres">
      <dgm:prSet presAssocID="{62FFB737-290A-4443-941F-290475FDC584}" presName="bgRect" presStyleLbl="bgShp" presStyleIdx="4" presStyleCnt="5"/>
      <dgm:spPr/>
    </dgm:pt>
    <dgm:pt modelId="{7AD90A19-78E1-46B5-9C3B-3E1DA5DD25A7}" type="pres">
      <dgm:prSet presAssocID="{62FFB737-290A-4443-941F-290475FDC58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A8435BD6-9FB1-4676-B21D-B0CB5E57032F}" type="pres">
      <dgm:prSet presAssocID="{62FFB737-290A-4443-941F-290475FDC584}" presName="spaceRect" presStyleCnt="0"/>
      <dgm:spPr/>
    </dgm:pt>
    <dgm:pt modelId="{7C80F671-754B-4619-9D70-60A72DFCFB78}" type="pres">
      <dgm:prSet presAssocID="{62FFB737-290A-4443-941F-290475FDC58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1531315-D918-4169-AAE7-7706164DC7A4}" type="presOf" srcId="{C4280682-E419-4A99-97F7-953051C1A177}" destId="{55E608F0-F525-4570-A878-AFAC19983922}" srcOrd="0" destOrd="0" presId="urn:microsoft.com/office/officeart/2018/2/layout/IconVerticalSolidList"/>
    <dgm:cxn modelId="{8E75BA7A-F942-4496-B2CB-989C6060E799}" srcId="{1639C8E3-9D47-499C-9773-46C961BF3F07}" destId="{FE407AFC-8EB9-48F8-8198-B61D0952C339}" srcOrd="0" destOrd="0" parTransId="{47F376BB-F14B-40C8-A7A6-BAE43E7C7EE8}" sibTransId="{8722B1D7-6B36-4F89-B807-8870B9E8433C}"/>
    <dgm:cxn modelId="{4F516B90-0A6D-4A54-8774-B4A966FD33EC}" type="presOf" srcId="{1639C8E3-9D47-499C-9773-46C961BF3F07}" destId="{85F91EE9-9923-4EEA-9FBE-82F40A447F0B}" srcOrd="0" destOrd="0" presId="urn:microsoft.com/office/officeart/2018/2/layout/IconVerticalSolidList"/>
    <dgm:cxn modelId="{707E2BAB-EF86-4FDF-9EC7-21D13DF8415B}" type="presOf" srcId="{FE407AFC-8EB9-48F8-8198-B61D0952C339}" destId="{0EF73F01-697F-4597-BC0D-85BEBBC951C8}" srcOrd="0" destOrd="0" presId="urn:microsoft.com/office/officeart/2018/2/layout/IconVerticalSolidList"/>
    <dgm:cxn modelId="{3FBA8CBC-3F23-45BA-B59E-80A94B786D82}" srcId="{1639C8E3-9D47-499C-9773-46C961BF3F07}" destId="{1F944F87-F8BB-4186-8167-A5E33FC5577D}" srcOrd="1" destOrd="0" parTransId="{90FB417B-95D1-490E-BC54-A1375A845A08}" sibTransId="{221A592D-9DFA-48FD-BB26-E5408847E3CA}"/>
    <dgm:cxn modelId="{054BD9E2-CFCE-40BF-AD8B-237FBE5C2EC3}" srcId="{1639C8E3-9D47-499C-9773-46C961BF3F07}" destId="{38583551-C238-4AF4-9312-6E40C3B83B89}" srcOrd="2" destOrd="0" parTransId="{83668E58-332C-490F-BC18-EF50B45CE032}" sibTransId="{B9763344-B405-41F1-A5AD-5DA2C61B92FA}"/>
    <dgm:cxn modelId="{FFDD75E9-34C6-4217-BB80-87FBFC202C79}" type="presOf" srcId="{1F944F87-F8BB-4186-8167-A5E33FC5577D}" destId="{B6B11ABA-E335-403C-B982-ADC1AD21D69A}" srcOrd="0" destOrd="0" presId="urn:microsoft.com/office/officeart/2018/2/layout/IconVerticalSolidList"/>
    <dgm:cxn modelId="{29EB33F0-1AA2-407A-BA39-8EC1D496D130}" type="presOf" srcId="{62FFB737-290A-4443-941F-290475FDC584}" destId="{7C80F671-754B-4619-9D70-60A72DFCFB78}" srcOrd="0" destOrd="0" presId="urn:microsoft.com/office/officeart/2018/2/layout/IconVerticalSolidList"/>
    <dgm:cxn modelId="{15E213F2-38A6-451C-8E3B-E56210285860}" srcId="{1639C8E3-9D47-499C-9773-46C961BF3F07}" destId="{C4280682-E419-4A99-97F7-953051C1A177}" srcOrd="3" destOrd="0" parTransId="{E92F739A-A561-4753-802C-D4404C103DE6}" sibTransId="{06E517F9-180C-4739-A768-776AE30E0BB3}"/>
    <dgm:cxn modelId="{82D46FFB-C3C7-4CD6-B499-AA2CBBF75407}" srcId="{1639C8E3-9D47-499C-9773-46C961BF3F07}" destId="{62FFB737-290A-4443-941F-290475FDC584}" srcOrd="4" destOrd="0" parTransId="{59A6466D-0864-4B67-A04E-7E1607FB30D5}" sibTransId="{429B2AF2-8E45-44E4-A1ED-E78E416CA5CD}"/>
    <dgm:cxn modelId="{27F1ADFF-7464-4135-8129-C58737C67589}" type="presOf" srcId="{38583551-C238-4AF4-9312-6E40C3B83B89}" destId="{BFC589C1-9FF2-4B2F-B1A0-848AB5A56C56}" srcOrd="0" destOrd="0" presId="urn:microsoft.com/office/officeart/2018/2/layout/IconVerticalSolidList"/>
    <dgm:cxn modelId="{049F5227-700B-4FDB-9C08-E37184FC063A}" type="presParOf" srcId="{85F91EE9-9923-4EEA-9FBE-82F40A447F0B}" destId="{B8F3FBDD-105B-4F2F-8AF0-A6335B5ADD66}" srcOrd="0" destOrd="0" presId="urn:microsoft.com/office/officeart/2018/2/layout/IconVerticalSolidList"/>
    <dgm:cxn modelId="{234912B4-D2A7-4FC9-9B48-08F16C1F0386}" type="presParOf" srcId="{B8F3FBDD-105B-4F2F-8AF0-A6335B5ADD66}" destId="{A6A63012-0400-4BD6-8685-A1C1C4DF41AD}" srcOrd="0" destOrd="0" presId="urn:microsoft.com/office/officeart/2018/2/layout/IconVerticalSolidList"/>
    <dgm:cxn modelId="{AAA250BE-98A8-4423-A2CC-C10F354CCEAC}" type="presParOf" srcId="{B8F3FBDD-105B-4F2F-8AF0-A6335B5ADD66}" destId="{98CB33A4-3237-4DF2-9986-7165B9DD4D83}" srcOrd="1" destOrd="0" presId="urn:microsoft.com/office/officeart/2018/2/layout/IconVerticalSolidList"/>
    <dgm:cxn modelId="{E545EA8B-CE0A-4828-91B4-C13A333EBC54}" type="presParOf" srcId="{B8F3FBDD-105B-4F2F-8AF0-A6335B5ADD66}" destId="{F1860F55-5141-420B-9928-46304F42FE29}" srcOrd="2" destOrd="0" presId="urn:microsoft.com/office/officeart/2018/2/layout/IconVerticalSolidList"/>
    <dgm:cxn modelId="{43ED44B8-DEA8-46FC-B2C3-C4B1461CAE97}" type="presParOf" srcId="{B8F3FBDD-105B-4F2F-8AF0-A6335B5ADD66}" destId="{0EF73F01-697F-4597-BC0D-85BEBBC951C8}" srcOrd="3" destOrd="0" presId="urn:microsoft.com/office/officeart/2018/2/layout/IconVerticalSolidList"/>
    <dgm:cxn modelId="{36A64C82-CCB4-4F49-8313-2E846E92B653}" type="presParOf" srcId="{85F91EE9-9923-4EEA-9FBE-82F40A447F0B}" destId="{6A84E4AB-B25E-4789-B123-3D28F93B667F}" srcOrd="1" destOrd="0" presId="urn:microsoft.com/office/officeart/2018/2/layout/IconVerticalSolidList"/>
    <dgm:cxn modelId="{920D1677-047D-4753-92EB-22F43D76E822}" type="presParOf" srcId="{85F91EE9-9923-4EEA-9FBE-82F40A447F0B}" destId="{6A17E7C3-A30E-431C-9308-2FF89474CAC9}" srcOrd="2" destOrd="0" presId="urn:microsoft.com/office/officeart/2018/2/layout/IconVerticalSolidList"/>
    <dgm:cxn modelId="{CC46FD6D-52C5-41E0-8628-46FEBA52B3CB}" type="presParOf" srcId="{6A17E7C3-A30E-431C-9308-2FF89474CAC9}" destId="{6B3B5EE2-99AE-4B21-B343-1502AB1D9EF6}" srcOrd="0" destOrd="0" presId="urn:microsoft.com/office/officeart/2018/2/layout/IconVerticalSolidList"/>
    <dgm:cxn modelId="{0AF21B51-76F6-41C9-8FF2-C77CFAEE0422}" type="presParOf" srcId="{6A17E7C3-A30E-431C-9308-2FF89474CAC9}" destId="{FC34EC73-C805-4A56-8E3B-35D1D98950C0}" srcOrd="1" destOrd="0" presId="urn:microsoft.com/office/officeart/2018/2/layout/IconVerticalSolidList"/>
    <dgm:cxn modelId="{FE1F7FAB-6F47-411C-9782-2DB5F1CC37C6}" type="presParOf" srcId="{6A17E7C3-A30E-431C-9308-2FF89474CAC9}" destId="{6A33E2CA-72F8-49C7-A0C6-7EE2663875F9}" srcOrd="2" destOrd="0" presId="urn:microsoft.com/office/officeart/2018/2/layout/IconVerticalSolidList"/>
    <dgm:cxn modelId="{A092F334-ED31-4D84-8F3A-F479A761C730}" type="presParOf" srcId="{6A17E7C3-A30E-431C-9308-2FF89474CAC9}" destId="{B6B11ABA-E335-403C-B982-ADC1AD21D69A}" srcOrd="3" destOrd="0" presId="urn:microsoft.com/office/officeart/2018/2/layout/IconVerticalSolidList"/>
    <dgm:cxn modelId="{97189E4C-4BA6-494F-B62F-B60348DD743D}" type="presParOf" srcId="{85F91EE9-9923-4EEA-9FBE-82F40A447F0B}" destId="{683226C9-B552-485F-83CD-EF90115D998F}" srcOrd="3" destOrd="0" presId="urn:microsoft.com/office/officeart/2018/2/layout/IconVerticalSolidList"/>
    <dgm:cxn modelId="{468F9347-4887-45AC-9214-9D8BCFAB9F54}" type="presParOf" srcId="{85F91EE9-9923-4EEA-9FBE-82F40A447F0B}" destId="{4857567A-D8A3-46A3-8704-73C6BE780224}" srcOrd="4" destOrd="0" presId="urn:microsoft.com/office/officeart/2018/2/layout/IconVerticalSolidList"/>
    <dgm:cxn modelId="{DC273064-6323-46C2-8053-E65D583E2311}" type="presParOf" srcId="{4857567A-D8A3-46A3-8704-73C6BE780224}" destId="{8443AF71-7424-4032-80A2-C09C35593262}" srcOrd="0" destOrd="0" presId="urn:microsoft.com/office/officeart/2018/2/layout/IconVerticalSolidList"/>
    <dgm:cxn modelId="{CBAF178F-0C33-4256-8ABC-662816BA4B03}" type="presParOf" srcId="{4857567A-D8A3-46A3-8704-73C6BE780224}" destId="{EB67ABD3-302C-4429-8F5B-897465AF7045}" srcOrd="1" destOrd="0" presId="urn:microsoft.com/office/officeart/2018/2/layout/IconVerticalSolidList"/>
    <dgm:cxn modelId="{2C05EE36-DEBA-4C7A-A078-B293F18499D8}" type="presParOf" srcId="{4857567A-D8A3-46A3-8704-73C6BE780224}" destId="{16328AA8-3AEF-433B-9E57-EA086230C8FF}" srcOrd="2" destOrd="0" presId="urn:microsoft.com/office/officeart/2018/2/layout/IconVerticalSolidList"/>
    <dgm:cxn modelId="{929CC1A6-25AB-4FCC-8AD6-FB1F3D7C64AE}" type="presParOf" srcId="{4857567A-D8A3-46A3-8704-73C6BE780224}" destId="{BFC589C1-9FF2-4B2F-B1A0-848AB5A56C56}" srcOrd="3" destOrd="0" presId="urn:microsoft.com/office/officeart/2018/2/layout/IconVerticalSolidList"/>
    <dgm:cxn modelId="{66B96F9B-159B-43CE-80AA-72AD99FF4A78}" type="presParOf" srcId="{85F91EE9-9923-4EEA-9FBE-82F40A447F0B}" destId="{977F5A06-D3C0-407A-B02C-EC98C4B30783}" srcOrd="5" destOrd="0" presId="urn:microsoft.com/office/officeart/2018/2/layout/IconVerticalSolidList"/>
    <dgm:cxn modelId="{0489DC5A-6491-42FD-8682-79FA98FFF4A0}" type="presParOf" srcId="{85F91EE9-9923-4EEA-9FBE-82F40A447F0B}" destId="{E7DDCF06-CA9C-4ED0-B7FE-E19F4292A343}" srcOrd="6" destOrd="0" presId="urn:microsoft.com/office/officeart/2018/2/layout/IconVerticalSolidList"/>
    <dgm:cxn modelId="{7EFE0A79-D71D-48B2-A0EA-E8AFDE17B0CB}" type="presParOf" srcId="{E7DDCF06-CA9C-4ED0-B7FE-E19F4292A343}" destId="{83CE2C85-C00F-45E9-AB8A-8F11D058BFD6}" srcOrd="0" destOrd="0" presId="urn:microsoft.com/office/officeart/2018/2/layout/IconVerticalSolidList"/>
    <dgm:cxn modelId="{745C5391-C63F-4AB1-9654-6ABD86BD6DE4}" type="presParOf" srcId="{E7DDCF06-CA9C-4ED0-B7FE-E19F4292A343}" destId="{3A034ABA-1224-4883-BC6A-4464C5C95C16}" srcOrd="1" destOrd="0" presId="urn:microsoft.com/office/officeart/2018/2/layout/IconVerticalSolidList"/>
    <dgm:cxn modelId="{88B7735D-8A0C-41A0-9B5F-264B85688CBA}" type="presParOf" srcId="{E7DDCF06-CA9C-4ED0-B7FE-E19F4292A343}" destId="{C5DA26EA-49BD-4FD3-9C04-0FE2CF7A9772}" srcOrd="2" destOrd="0" presId="urn:microsoft.com/office/officeart/2018/2/layout/IconVerticalSolidList"/>
    <dgm:cxn modelId="{3B0CA18A-09C7-4FAC-887E-54E8163BF589}" type="presParOf" srcId="{E7DDCF06-CA9C-4ED0-B7FE-E19F4292A343}" destId="{55E608F0-F525-4570-A878-AFAC19983922}" srcOrd="3" destOrd="0" presId="urn:microsoft.com/office/officeart/2018/2/layout/IconVerticalSolidList"/>
    <dgm:cxn modelId="{74D7A04E-853F-43C3-8A35-230457F77367}" type="presParOf" srcId="{85F91EE9-9923-4EEA-9FBE-82F40A447F0B}" destId="{7D4D0E82-0628-4D20-9730-804C65E94476}" srcOrd="7" destOrd="0" presId="urn:microsoft.com/office/officeart/2018/2/layout/IconVerticalSolidList"/>
    <dgm:cxn modelId="{5CC92F19-C959-49AF-97F3-90F78BE61A16}" type="presParOf" srcId="{85F91EE9-9923-4EEA-9FBE-82F40A447F0B}" destId="{1BA661EB-8570-4646-B3EC-43B7A90C1F2A}" srcOrd="8" destOrd="0" presId="urn:microsoft.com/office/officeart/2018/2/layout/IconVerticalSolidList"/>
    <dgm:cxn modelId="{08023C24-7D06-468A-A727-5FB46F85ACDD}" type="presParOf" srcId="{1BA661EB-8570-4646-B3EC-43B7A90C1F2A}" destId="{EF230E4F-1888-4FDC-AB60-5A9368657D2D}" srcOrd="0" destOrd="0" presId="urn:microsoft.com/office/officeart/2018/2/layout/IconVerticalSolidList"/>
    <dgm:cxn modelId="{F265D9DA-F61B-4ECF-AF5C-A1FF33144378}" type="presParOf" srcId="{1BA661EB-8570-4646-B3EC-43B7A90C1F2A}" destId="{7AD90A19-78E1-46B5-9C3B-3E1DA5DD25A7}" srcOrd="1" destOrd="0" presId="urn:microsoft.com/office/officeart/2018/2/layout/IconVerticalSolidList"/>
    <dgm:cxn modelId="{01FDB9C5-8F48-4AD1-BDA2-9FD027FA913C}" type="presParOf" srcId="{1BA661EB-8570-4646-B3EC-43B7A90C1F2A}" destId="{A8435BD6-9FB1-4676-B21D-B0CB5E57032F}" srcOrd="2" destOrd="0" presId="urn:microsoft.com/office/officeart/2018/2/layout/IconVerticalSolidList"/>
    <dgm:cxn modelId="{15A6FD8D-1A49-4EB3-BF38-C5ADE4F4B77F}" type="presParOf" srcId="{1BA661EB-8570-4646-B3EC-43B7A90C1F2A}" destId="{7C80F671-754B-4619-9D70-60A72DFCFB7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A63012-0400-4BD6-8685-A1C1C4DF41AD}">
      <dsp:nvSpPr>
        <dsp:cNvPr id="0" name=""/>
        <dsp:cNvSpPr/>
      </dsp:nvSpPr>
      <dsp:spPr>
        <a:xfrm>
          <a:off x="0" y="3399"/>
          <a:ext cx="7886700" cy="7240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CB33A4-3237-4DF2-9986-7165B9DD4D83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F73F01-697F-4597-BC0D-85BEBBC951C8}">
      <dsp:nvSpPr>
        <dsp:cNvPr id="0" name=""/>
        <dsp:cNvSpPr/>
      </dsp:nvSpPr>
      <dsp:spPr>
        <a:xfrm>
          <a:off x="836323" y="3399"/>
          <a:ext cx="70503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chemeClr val="accent6">
                  <a:lumMod val="50000"/>
                </a:schemeClr>
              </a:solidFill>
            </a:rPr>
            <a:t>Leverage Strengths: </a:t>
          </a:r>
          <a:r>
            <a:rPr lang="en-US" sz="1900" kern="1200" dirty="0"/>
            <a:t>Use communication and teamwork skills to seek peer feedback and academic support.</a:t>
          </a:r>
        </a:p>
      </dsp:txBody>
      <dsp:txXfrm>
        <a:off x="836323" y="3399"/>
        <a:ext cx="7050376" cy="724089"/>
      </dsp:txXfrm>
    </dsp:sp>
    <dsp:sp modelId="{6B3B5EE2-99AE-4B21-B343-1502AB1D9EF6}">
      <dsp:nvSpPr>
        <dsp:cNvPr id="0" name=""/>
        <dsp:cNvSpPr/>
      </dsp:nvSpPr>
      <dsp:spPr>
        <a:xfrm>
          <a:off x="0" y="908511"/>
          <a:ext cx="7886700" cy="7240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34EC73-C805-4A56-8E3B-35D1D98950C0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B11ABA-E335-403C-B982-ADC1AD21D69A}">
      <dsp:nvSpPr>
        <dsp:cNvPr id="0" name=""/>
        <dsp:cNvSpPr/>
      </dsp:nvSpPr>
      <dsp:spPr>
        <a:xfrm>
          <a:off x="836323" y="908511"/>
          <a:ext cx="70503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chemeClr val="accent3">
                  <a:lumMod val="75000"/>
                </a:schemeClr>
              </a:solidFill>
            </a:rPr>
            <a:t>Overcome Weaknesses: </a:t>
          </a:r>
          <a:r>
            <a:rPr lang="en-US" sz="1900" kern="1200" dirty="0"/>
            <a:t>Attend writing and referencing workshops to build academic confidence.</a:t>
          </a:r>
        </a:p>
      </dsp:txBody>
      <dsp:txXfrm>
        <a:off x="836323" y="908511"/>
        <a:ext cx="7050376" cy="724089"/>
      </dsp:txXfrm>
    </dsp:sp>
    <dsp:sp modelId="{8443AF71-7424-4032-80A2-C09C35593262}">
      <dsp:nvSpPr>
        <dsp:cNvPr id="0" name=""/>
        <dsp:cNvSpPr/>
      </dsp:nvSpPr>
      <dsp:spPr>
        <a:xfrm>
          <a:off x="0" y="1813624"/>
          <a:ext cx="7886700" cy="7240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67ABD3-302C-4429-8F5B-897465AF7045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C589C1-9FF2-4B2F-B1A0-848AB5A56C56}">
      <dsp:nvSpPr>
        <dsp:cNvPr id="0" name=""/>
        <dsp:cNvSpPr/>
      </dsp:nvSpPr>
      <dsp:spPr>
        <a:xfrm>
          <a:off x="836323" y="1813624"/>
          <a:ext cx="70503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rgbClr val="7030A0"/>
              </a:solidFill>
            </a:rPr>
            <a:t>Utilise Opportunities: </a:t>
          </a:r>
          <a:r>
            <a:rPr lang="en-US" sz="1900" kern="1200" dirty="0"/>
            <a:t>Engage in CPD training and seek mentorship from tutors and professionals.</a:t>
          </a:r>
        </a:p>
      </dsp:txBody>
      <dsp:txXfrm>
        <a:off x="836323" y="1813624"/>
        <a:ext cx="7050376" cy="724089"/>
      </dsp:txXfrm>
    </dsp:sp>
    <dsp:sp modelId="{83CE2C85-C00F-45E9-AB8A-8F11D058BFD6}">
      <dsp:nvSpPr>
        <dsp:cNvPr id="0" name=""/>
        <dsp:cNvSpPr/>
      </dsp:nvSpPr>
      <dsp:spPr>
        <a:xfrm>
          <a:off x="0" y="2718736"/>
          <a:ext cx="7886700" cy="7240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034ABA-1224-4883-BC6A-4464C5C95C16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E608F0-F525-4570-A878-AFAC19983922}">
      <dsp:nvSpPr>
        <dsp:cNvPr id="0" name=""/>
        <dsp:cNvSpPr/>
      </dsp:nvSpPr>
      <dsp:spPr>
        <a:xfrm>
          <a:off x="836323" y="2718736"/>
          <a:ext cx="70503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chemeClr val="accent5">
                  <a:lumMod val="75000"/>
                </a:schemeClr>
              </a:solidFill>
            </a:rPr>
            <a:t>Minimise Threats: </a:t>
          </a:r>
          <a:r>
            <a:rPr lang="en-US" sz="1900" kern="1200" dirty="0"/>
            <a:t>Create study timetables, practice self-care, and access student well-being services.</a:t>
          </a:r>
        </a:p>
      </dsp:txBody>
      <dsp:txXfrm>
        <a:off x="836323" y="2718736"/>
        <a:ext cx="7050376" cy="724089"/>
      </dsp:txXfrm>
    </dsp:sp>
    <dsp:sp modelId="{EF230E4F-1888-4FDC-AB60-5A9368657D2D}">
      <dsp:nvSpPr>
        <dsp:cNvPr id="0" name=""/>
        <dsp:cNvSpPr/>
      </dsp:nvSpPr>
      <dsp:spPr>
        <a:xfrm>
          <a:off x="0" y="3623848"/>
          <a:ext cx="7886700" cy="7240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D90A19-78E1-46B5-9C3B-3E1DA5DD25A7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80F671-754B-4619-9D70-60A72DFCFB78}">
      <dsp:nvSpPr>
        <dsp:cNvPr id="0" name=""/>
        <dsp:cNvSpPr/>
      </dsp:nvSpPr>
      <dsp:spPr>
        <a:xfrm>
          <a:off x="836323" y="3623848"/>
          <a:ext cx="70503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These actions align with continuous professional development </a:t>
          </a:r>
          <a:r>
            <a:rPr lang="en-GB" sz="1900" kern="1200" dirty="0"/>
            <a:t>(Universities UK, 2024).</a:t>
          </a:r>
          <a:endParaRPr lang="en-US" sz="1900" kern="1200" dirty="0"/>
        </a:p>
      </dsp:txBody>
      <dsp:txXfrm>
        <a:off x="836323" y="3623848"/>
        <a:ext cx="7050376" cy="7240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E34B50-3775-4ECC-8BA8-DA504CFC3011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F9607B-FEE0-4F98-87EB-907906D436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1769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F9607B-FEE0-4F98-87EB-907906D4362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108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engineermadhawa.blogspot.com/2016/11/inputs-for-identification-of-risks-and-opportunities.htm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e.nhs.uk/our-work/talent-care-widening-participation/support-worker-help-resources/healthcare-support-worker-learning-development-roadmap/personal-skills" TargetMode="External"/><Relationship Id="rId2" Type="http://schemas.openxmlformats.org/officeDocument/2006/relationships/hyperlink" Target="https://www.mindtools.com/aaiakpy/personal-swot-analysi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universitiesuk.ac.uk/latest/insights-and-analysis/how-are-universities-delivering-future" TargetMode="External"/><Relationship Id="rId5" Type="http://schemas.openxmlformats.org/officeDocument/2006/relationships/hyperlink" Target="https://rigorousthemes.com/blog/best-students-strengths-and-weaknesses-lists-examples/" TargetMode="External"/><Relationship Id="rId4" Type="http://schemas.openxmlformats.org/officeDocument/2006/relationships/hyperlink" Target="https://www.hee.nhs.uk/our-work/student-hub-1/studying-placement-support-healthcare-stude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348" y="551962"/>
            <a:ext cx="8249304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293338"/>
            <a:ext cx="6858000" cy="3274592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900"/>
              <a:t>Personal SWOT Analysis – </a:t>
            </a:r>
            <a:br>
              <a:rPr lang="en-US" sz="4900"/>
            </a:br>
            <a:r>
              <a:rPr lang="en-US" sz="4900"/>
              <a:t>Educational Development in Health &amp; Social Care (Level 4)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6177" y="5309306"/>
            <a:ext cx="7464056" cy="856656"/>
          </a:xfrm>
        </p:spPr>
        <p:txBody>
          <a:bodyPr anchor="ctr"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US" sz="1800" dirty="0"/>
              <a:t>Uzma Amir SAID: 2426983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LCHS4009: Professional Development within Health and Social Care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Date: 20</a:t>
            </a:r>
            <a:r>
              <a:rPr lang="en-US" sz="1800" baseline="30000" dirty="0"/>
              <a:t>th</a:t>
            </a:r>
            <a:r>
              <a:rPr lang="en-US" sz="1800" dirty="0"/>
              <a:t> October 2025</a:t>
            </a: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47348" y="6354708"/>
            <a:ext cx="8250174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65A044-D0D9-3725-EEC7-F1463B1525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4045020" cy="1325563"/>
          </a:xfrm>
        </p:spPr>
        <p:txBody>
          <a:bodyPr>
            <a:normAutofit/>
          </a:bodyPr>
          <a:lstStyle/>
          <a:p>
            <a:r>
              <a:rPr lang="en-US"/>
              <a:t>Introduction</a:t>
            </a:r>
            <a:endParaRPr lang="en-GB"/>
          </a:p>
        </p:txBody>
      </p:sp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48992" y="1"/>
            <a:ext cx="866357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Content Placeholder 9">
            <a:extLst>
              <a:ext uri="{FF2B5EF4-FFF2-40B4-BE49-F238E27FC236}">
                <a16:creationId xmlns:a16="http://schemas.microsoft.com/office/drawing/2014/main" id="{C556EBB3-863B-F97E-B060-C12FCABFEB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90688"/>
            <a:ext cx="4084664" cy="4967257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2200" dirty="0"/>
              <a:t>This presentation provides a personal SWOT analysis focusing on my educational development at Level 4 in Health and Social Care. It explores my academic strengths, weaknesses, opportunities, and threats to help plan my progression to Level 5. Conducting a SWOT analysis supports reflective learning and personal growth in line with the Care Quality Commission (CQC) standards and NHS values (Dunne, 2022). </a:t>
            </a:r>
          </a:p>
          <a:p>
            <a:pPr marL="0" indent="0">
              <a:lnSpc>
                <a:spcPct val="110000"/>
              </a:lnSpc>
              <a:buNone/>
            </a:pPr>
            <a:endParaRPr lang="en-US" sz="2200" dirty="0"/>
          </a:p>
        </p:txBody>
      </p:sp>
      <p:sp>
        <p:nvSpPr>
          <p:cNvPr id="56" name="Oval 55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06138" y="3423959"/>
            <a:ext cx="405617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diagram of a swot analysis&#10;&#10;AI-generated content may be incorrect.">
            <a:extLst>
              <a:ext uri="{FF2B5EF4-FFF2-40B4-BE49-F238E27FC236}">
                <a16:creationId xmlns:a16="http://schemas.microsoft.com/office/drawing/2014/main" id="{0FEF66A6-7BC4-B72B-7208-11DE6F02A7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15388" y="1689117"/>
            <a:ext cx="2835788" cy="2835788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57" name="Freeform: Shape 56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2201" y="1"/>
            <a:ext cx="1550211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104058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Freeform: Shape 58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5592435" y="5166682"/>
            <a:ext cx="1376793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0" name="Freeform: Shape 59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07145" y="6033795"/>
            <a:ext cx="1493298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1" name="Freeform: Shape 60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8772" y="5519196"/>
            <a:ext cx="1005228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2ECC93-CDE5-ACBA-C1EC-9F1896C7CEBA}"/>
              </a:ext>
            </a:extLst>
          </p:cNvPr>
          <p:cNvSpPr txBox="1"/>
          <p:nvPr/>
        </p:nvSpPr>
        <p:spPr>
          <a:xfrm>
            <a:off x="6703909" y="6657945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://engineermadhawa.blogspot.com/2016/11/inputs-for-identification-of-risks-and-opportunitie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68151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45703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Strengths 💪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3771" y="3349259"/>
            <a:ext cx="7455989" cy="2792920"/>
          </a:xfrm>
        </p:spPr>
        <p:txBody>
          <a:bodyPr anchor="ctr">
            <a:noAutofit/>
          </a:bodyPr>
          <a:lstStyle/>
          <a:p>
            <a:pPr>
              <a:lnSpc>
                <a:spcPct val="110000"/>
              </a:lnSpc>
            </a:pPr>
            <a:r>
              <a:rPr lang="en-US" sz="2000" dirty="0"/>
              <a:t>Strong motivation to learn and succeed in higher education.</a:t>
            </a:r>
          </a:p>
          <a:p>
            <a:pPr>
              <a:lnSpc>
                <a:spcPct val="110000"/>
              </a:lnSpc>
            </a:pPr>
            <a:r>
              <a:rPr lang="en-US" sz="2000" dirty="0"/>
              <a:t>Empathy and good communication skills developed through coursework.</a:t>
            </a:r>
          </a:p>
          <a:p>
            <a:pPr>
              <a:lnSpc>
                <a:spcPct val="110000"/>
              </a:lnSpc>
            </a:pPr>
            <a:r>
              <a:rPr lang="en-US" sz="2000" dirty="0"/>
              <a:t>Ability to work effectively as part of a team and follow ethical principles in care settings.</a:t>
            </a:r>
          </a:p>
          <a:p>
            <a:pPr>
              <a:lnSpc>
                <a:spcPct val="110000"/>
              </a:lnSpc>
            </a:pPr>
            <a:r>
              <a:rPr lang="en-US" sz="2000" dirty="0"/>
              <a:t>Growing digital literacy and confidence in using academic resources and online learning tools.</a:t>
            </a:r>
          </a:p>
          <a:p>
            <a:pPr>
              <a:lnSpc>
                <a:spcPct val="110000"/>
              </a:lnSpc>
            </a:pPr>
            <a:endParaRPr lang="en-US" sz="2000" dirty="0"/>
          </a:p>
          <a:p>
            <a:pPr marL="0" indent="0" algn="r">
              <a:lnSpc>
                <a:spcPct val="110000"/>
              </a:lnSpc>
              <a:buNone/>
            </a:pPr>
            <a:r>
              <a:rPr lang="en-US" sz="2000" dirty="0"/>
              <a:t>(NHS England, 2021)</a:t>
            </a:r>
          </a:p>
          <a:p>
            <a:pPr>
              <a:lnSpc>
                <a:spcPct val="110000"/>
              </a:lnSpc>
            </a:pPr>
            <a:endParaRPr lang="en-US" sz="2000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45703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Weaknesses ⚠️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2371" y="2898032"/>
            <a:ext cx="7455989" cy="3202473"/>
          </a:xfrm>
        </p:spPr>
        <p:txBody>
          <a:bodyPr anchor="ctr">
            <a:noAutofit/>
          </a:bodyPr>
          <a:lstStyle/>
          <a:p>
            <a:r>
              <a:rPr lang="en-US" sz="2000" dirty="0"/>
              <a:t>Limited confidence in academic writing and Harvard referencing.</a:t>
            </a:r>
          </a:p>
          <a:p>
            <a:r>
              <a:rPr lang="en-US" sz="2000" dirty="0"/>
              <a:t>Nervousness when presenting or speaking in class discussions.</a:t>
            </a:r>
          </a:p>
          <a:p>
            <a:r>
              <a:rPr lang="en-US" sz="2000" dirty="0"/>
              <a:t>Difficulty managing time between study, work, and personal life.</a:t>
            </a:r>
          </a:p>
          <a:p>
            <a:r>
              <a:rPr lang="en-US" sz="2000" dirty="0"/>
              <a:t>Need for more experience in critical reflection and linking theory to practice.</a:t>
            </a:r>
          </a:p>
          <a:p>
            <a:endParaRPr lang="en-US" sz="2000" dirty="0"/>
          </a:p>
          <a:p>
            <a:pPr marL="0" indent="0" algn="r">
              <a:buNone/>
            </a:pPr>
            <a:r>
              <a:rPr lang="en-US" sz="2000" dirty="0"/>
              <a:t>(Riley, 2022)</a:t>
            </a:r>
          </a:p>
          <a:p>
            <a:endParaRPr lang="en-US" sz="2000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45703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Opportunities 🌱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3771" y="3017522"/>
            <a:ext cx="7455989" cy="3124658"/>
          </a:xfrm>
        </p:spPr>
        <p:txBody>
          <a:bodyPr anchor="ctr">
            <a:noAutofit/>
          </a:bodyPr>
          <a:lstStyle/>
          <a:p>
            <a:r>
              <a:rPr lang="en-US" sz="2000" dirty="0"/>
              <a:t>Access to academic skills workshops and one-to-one tutor support.</a:t>
            </a:r>
          </a:p>
          <a:p>
            <a:r>
              <a:rPr lang="en-US" sz="2000" dirty="0"/>
              <a:t>Progression to Level 5 Higher National Diploma or Foundation Degree.</a:t>
            </a:r>
          </a:p>
          <a:p>
            <a:r>
              <a:rPr lang="en-US" sz="2000" dirty="0"/>
              <a:t>Availability of free CPD courses and NHS e-learning for healthcare students.</a:t>
            </a:r>
          </a:p>
          <a:p>
            <a:r>
              <a:rPr lang="en-US" sz="2000" dirty="0"/>
              <a:t>Networking and mentoring opportunities within placements and student groups.</a:t>
            </a:r>
          </a:p>
          <a:p>
            <a:endParaRPr lang="en-US" sz="2000" dirty="0"/>
          </a:p>
          <a:p>
            <a:pPr marL="0" indent="0" algn="r">
              <a:buNone/>
            </a:pPr>
            <a:r>
              <a:rPr lang="en-US" sz="2000" dirty="0"/>
              <a:t>(NHS England, 2025)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45703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Threats ⚡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2371" y="2831988"/>
            <a:ext cx="7455989" cy="3550950"/>
          </a:xfrm>
        </p:spPr>
        <p:txBody>
          <a:bodyPr anchor="ctr">
            <a:normAutofit/>
          </a:bodyPr>
          <a:lstStyle/>
          <a:p>
            <a:r>
              <a:rPr lang="en-US" sz="2100" dirty="0"/>
              <a:t>Balancing academic deadlines with personal or financial pressures.</a:t>
            </a:r>
          </a:p>
          <a:p>
            <a:r>
              <a:rPr lang="en-US" sz="2100" dirty="0"/>
              <a:t>Risk of burnout due to workload or stress.</a:t>
            </a:r>
          </a:p>
          <a:p>
            <a:r>
              <a:rPr lang="en-US" sz="2100" dirty="0"/>
              <a:t>Limited placement availability or competition for progression to Level 5.</a:t>
            </a:r>
          </a:p>
          <a:p>
            <a:r>
              <a:rPr lang="en-US" sz="2100" dirty="0"/>
              <a:t>Possible lack of confidence in transitioning to higher-level study.</a:t>
            </a:r>
          </a:p>
          <a:p>
            <a:endParaRPr lang="en-US" sz="2100" dirty="0"/>
          </a:p>
          <a:p>
            <a:pPr marL="0" indent="0" algn="r">
              <a:buNone/>
            </a:pPr>
            <a:endParaRPr lang="en-US" sz="2100" dirty="0"/>
          </a:p>
          <a:p>
            <a:endParaRPr lang="en-US" sz="2100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6995"/>
            <a:ext cx="7886700" cy="1133693"/>
          </a:xfrm>
        </p:spPr>
        <p:txBody>
          <a:bodyPr>
            <a:normAutofit/>
          </a:bodyPr>
          <a:lstStyle/>
          <a:p>
            <a:r>
              <a:rPr lang="en-GB" sz="4500"/>
              <a:t>Strategies for Growth 🚀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83C1F137-33D0-4D4A-8CB1-9697F2AEEB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347502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ight Triangle 40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r>
              <a:rPr lang="en-GB" sz="6300"/>
              <a:t>Conclusion ✅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2100" dirty="0"/>
              <a:t>Through this SWOT analysis, I have identified key areas for academic improvement and growth. By developing my writing, time management, and confidence, I can progress successfully to Level 5 study. Reflective learning and ongoing development are essential for success in the Health and Social Care sector (Universities UK, 2024).</a:t>
            </a:r>
          </a:p>
          <a:p>
            <a:pPr marL="0" indent="0">
              <a:buNone/>
            </a:pP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GB" sz="4700"/>
              <a:t>References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318" y="3224774"/>
            <a:ext cx="7830269" cy="3706509"/>
          </a:xfrm>
        </p:spPr>
        <p:txBody>
          <a:bodyPr anchor="ctr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Dunne, K. (2022). Personal SWOT Analysis. [online] Mindtools. Available at: 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2"/>
              </a:rPr>
              <a:t>https://www.mindtools.com/aaiakpy/personal-swot-analysis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 [Accessed 17 Oct. 2025].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NHS England (2021). Personal Skills. [online] Health Education England. Available at: 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3"/>
              </a:rPr>
              <a:t>https://www.hee.nhs.uk/our-work/talent-care-widening-participation/support-worker-help-resources/healthcare-support-worker-learning-development-roadmap/personal-skills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 [Accessed 20 Oct. 2025].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NHS England (2025). Studying, placement support and resources for healthcare students | NHS England | Workforce, training and education. [online] Available at: 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4"/>
              </a:rPr>
              <a:t>https://www.hee.nhs.uk/our-work/student-hub-1/studying-placement-support-healthcare-student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[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Accessed 19 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Oct. 2025].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Riley, C. (2022). 30 Best Students’ Strengths And Weaknesses List &amp; Examples. [online] Rigorous Themes. Available at: 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5"/>
              </a:rPr>
              <a:t>https://rigorousthemes.com/blog/best-students-strengths-and-weaknesses-lists-examples/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 [Accessed 17 Oct. 2025].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Universities UK. (2024). How are universities delivering the future NHS workforce? [online] Available at: 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6"/>
              </a:rPr>
              <a:t>https://www.universitiesuk.ac.uk/latest/insights-and-analysis/how-are-universities-delivering-future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[Accessed 20 Oct. 2025].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indent="0">
              <a:buNone/>
            </a:pP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499</TotalTime>
  <Words>676</Words>
  <Application>Microsoft Office PowerPoint</Application>
  <PresentationFormat>On-screen Show (4:3)</PresentationFormat>
  <Paragraphs>58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Arial</vt:lpstr>
      <vt:lpstr>Calibri</vt:lpstr>
      <vt:lpstr>Office Theme</vt:lpstr>
      <vt:lpstr>Personal SWOT Analysis –  Educational Development in Health &amp; Social Care (Level 4)</vt:lpstr>
      <vt:lpstr>Introduction</vt:lpstr>
      <vt:lpstr>Strengths 💪</vt:lpstr>
      <vt:lpstr>Weaknesses ⚠️</vt:lpstr>
      <vt:lpstr>Opportunities 🌱</vt:lpstr>
      <vt:lpstr>Threats ⚡</vt:lpstr>
      <vt:lpstr>Strategies for Growth 🚀</vt:lpstr>
      <vt:lpstr>Conclusion ✅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uzma said</dc:creator>
  <cp:keywords/>
  <dc:description>generated using python-pptx</dc:description>
  <cp:lastModifiedBy>uzma said</cp:lastModifiedBy>
  <cp:revision>3</cp:revision>
  <dcterms:created xsi:type="dcterms:W3CDTF">2013-01-27T09:14:16Z</dcterms:created>
  <dcterms:modified xsi:type="dcterms:W3CDTF">2025-10-20T00:16:46Z</dcterms:modified>
  <cp:category/>
</cp:coreProperties>
</file>