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8" r:id="rId3"/>
    <p:sldId id="278" r:id="rId4"/>
    <p:sldId id="305" r:id="rId5"/>
    <p:sldId id="284" r:id="rId6"/>
    <p:sldId id="307" r:id="rId7"/>
    <p:sldId id="308" r:id="rId8"/>
    <p:sldId id="309" r:id="rId9"/>
    <p:sldId id="310" r:id="rId10"/>
    <p:sldId id="311" r:id="rId11"/>
    <p:sldId id="312" r:id="rId12"/>
    <p:sldId id="313" r:id="rId13"/>
    <p:sldId id="314" r:id="rId14"/>
    <p:sldId id="306" r:id="rId15"/>
    <p:sldId id="285" r:id="rId16"/>
    <p:sldId id="304" r:id="rId17"/>
    <p:sldId id="26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168F90-9F94-4676-9F3D-4BAF20F104B3}" v="3" dt="2026-04-09T14:34:56.9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4841" autoAdjust="0"/>
  </p:normalViewPr>
  <p:slideViewPr>
    <p:cSldViewPr snapToGrid="0">
      <p:cViewPr varScale="1">
        <p:scale>
          <a:sx n="84" d="100"/>
          <a:sy n="84" d="100"/>
        </p:scale>
        <p:origin x="92" y="2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dair Cunningham" userId="67e8d9ba-4582-42f1-b26c-e866daa7f65b" providerId="ADAL" clId="{D55405F9-96CE-42DD-9571-C3D40844E8B0}"/>
    <pc:docChg chg="modSld">
      <pc:chgData name="Alisdair Cunningham" userId="67e8d9ba-4582-42f1-b26c-e866daa7f65b" providerId="ADAL" clId="{D55405F9-96CE-42DD-9571-C3D40844E8B0}" dt="2026-04-09T14:34:58.724" v="6" actId="20577"/>
      <pc:docMkLst>
        <pc:docMk/>
      </pc:docMkLst>
      <pc:sldChg chg="modSp">
        <pc:chgData name="Alisdair Cunningham" userId="67e8d9ba-4582-42f1-b26c-e866daa7f65b" providerId="ADAL" clId="{D55405F9-96CE-42DD-9571-C3D40844E8B0}" dt="2026-04-09T14:14:44.196" v="1"/>
        <pc:sldMkLst>
          <pc:docMk/>
          <pc:sldMk cId="3701768522" sldId="256"/>
        </pc:sldMkLst>
        <pc:spChg chg="mod">
          <ac:chgData name="Alisdair Cunningham" userId="67e8d9ba-4582-42f1-b26c-e866daa7f65b" providerId="ADAL" clId="{D55405F9-96CE-42DD-9571-C3D40844E8B0}" dt="2026-04-09T14:14:44.196" v="1"/>
          <ac:spMkLst>
            <pc:docMk/>
            <pc:sldMk cId="3701768522" sldId="256"/>
            <ac:spMk id="29" creationId="{57CC4A95-AF50-3264-EFBB-B7B2A4AC5E30}"/>
          </ac:spMkLst>
        </pc:spChg>
        <pc:spChg chg="mod">
          <ac:chgData name="Alisdair Cunningham" userId="67e8d9ba-4582-42f1-b26c-e866daa7f65b" providerId="ADAL" clId="{D55405F9-96CE-42DD-9571-C3D40844E8B0}" dt="2026-04-09T14:14:35.328" v="0"/>
          <ac:spMkLst>
            <pc:docMk/>
            <pc:sldMk cId="3701768522" sldId="256"/>
            <ac:spMk id="38" creationId="{065D01E9-11A0-DBC0-6713-29D01B31E987}"/>
          </ac:spMkLst>
        </pc:spChg>
        <pc:spChg chg="mod">
          <ac:chgData name="Alisdair Cunningham" userId="67e8d9ba-4582-42f1-b26c-e866daa7f65b" providerId="ADAL" clId="{D55405F9-96CE-42DD-9571-C3D40844E8B0}" dt="2026-04-09T14:14:35.328" v="0"/>
          <ac:spMkLst>
            <pc:docMk/>
            <pc:sldMk cId="3701768522" sldId="256"/>
            <ac:spMk id="39" creationId="{28BEEBE5-1649-2D3F-4E37-5E30C4D917BA}"/>
          </ac:spMkLst>
        </pc:spChg>
      </pc:sldChg>
      <pc:sldChg chg="modSp">
        <pc:chgData name="Alisdair Cunningham" userId="67e8d9ba-4582-42f1-b26c-e866daa7f65b" providerId="ADAL" clId="{D55405F9-96CE-42DD-9571-C3D40844E8B0}" dt="2026-04-09T14:14:44.196" v="1"/>
        <pc:sldMkLst>
          <pc:docMk/>
          <pc:sldMk cId="3408066673" sldId="258"/>
        </pc:sldMkLst>
        <pc:spChg chg="mod">
          <ac:chgData name="Alisdair Cunningham" userId="67e8d9ba-4582-42f1-b26c-e866daa7f65b" providerId="ADAL" clId="{D55405F9-96CE-42DD-9571-C3D40844E8B0}" dt="2026-04-09T14:14:44.196" v="1"/>
          <ac:spMkLst>
            <pc:docMk/>
            <pc:sldMk cId="3408066673" sldId="258"/>
            <ac:spMk id="2" creationId="{A2D86128-627C-CDAF-0130-E754A86682C9}"/>
          </ac:spMkLst>
        </pc:spChg>
        <pc:spChg chg="mod">
          <ac:chgData name="Alisdair Cunningham" userId="67e8d9ba-4582-42f1-b26c-e866daa7f65b" providerId="ADAL" clId="{D55405F9-96CE-42DD-9571-C3D40844E8B0}" dt="2026-04-09T14:14:35.328" v="0"/>
          <ac:spMkLst>
            <pc:docMk/>
            <pc:sldMk cId="3408066673" sldId="258"/>
            <ac:spMk id="3" creationId="{5C97D259-C210-48AB-7C61-CFC306A4650C}"/>
          </ac:spMkLst>
        </pc:spChg>
      </pc:sldChg>
      <pc:sldChg chg="modSp mod">
        <pc:chgData name="Alisdair Cunningham" userId="67e8d9ba-4582-42f1-b26c-e866daa7f65b" providerId="ADAL" clId="{D55405F9-96CE-42DD-9571-C3D40844E8B0}" dt="2026-04-09T14:34:58.724" v="6" actId="20577"/>
        <pc:sldMkLst>
          <pc:docMk/>
          <pc:sldMk cId="2545193714" sldId="263"/>
        </pc:sldMkLst>
        <pc:spChg chg="mod">
          <ac:chgData name="Alisdair Cunningham" userId="67e8d9ba-4582-42f1-b26c-e866daa7f65b" providerId="ADAL" clId="{D55405F9-96CE-42DD-9571-C3D40844E8B0}" dt="2026-04-09T14:14:35.328" v="0"/>
          <ac:spMkLst>
            <pc:docMk/>
            <pc:sldMk cId="2545193714" sldId="263"/>
            <ac:spMk id="2" creationId="{F51C16DF-F564-481C-CCA4-180408A5301A}"/>
          </ac:spMkLst>
        </pc:spChg>
        <pc:spChg chg="mod">
          <ac:chgData name="Alisdair Cunningham" userId="67e8d9ba-4582-42f1-b26c-e866daa7f65b" providerId="ADAL" clId="{D55405F9-96CE-42DD-9571-C3D40844E8B0}" dt="2026-04-09T14:14:44.196" v="1"/>
          <ac:spMkLst>
            <pc:docMk/>
            <pc:sldMk cId="2545193714" sldId="263"/>
            <ac:spMk id="3" creationId="{06459D70-2204-8801-4716-B9C4DA29B5AA}"/>
          </ac:spMkLst>
        </pc:spChg>
        <pc:spChg chg="mod">
          <ac:chgData name="Alisdair Cunningham" userId="67e8d9ba-4582-42f1-b26c-e866daa7f65b" providerId="ADAL" clId="{D55405F9-96CE-42DD-9571-C3D40844E8B0}" dt="2026-04-09T14:34:58.724" v="6" actId="20577"/>
          <ac:spMkLst>
            <pc:docMk/>
            <pc:sldMk cId="2545193714" sldId="263"/>
            <ac:spMk id="12" creationId="{38C4A143-C346-A5D7-3DFF-2CAF7FBCDBED}"/>
          </ac:spMkLst>
        </pc:spChg>
      </pc:sldChg>
      <pc:sldChg chg="modSp">
        <pc:chgData name="Alisdair Cunningham" userId="67e8d9ba-4582-42f1-b26c-e866daa7f65b" providerId="ADAL" clId="{D55405F9-96CE-42DD-9571-C3D40844E8B0}" dt="2026-04-09T14:14:44.196" v="1"/>
        <pc:sldMkLst>
          <pc:docMk/>
          <pc:sldMk cId="3089347103" sldId="278"/>
        </pc:sldMkLst>
        <pc:spChg chg="mod">
          <ac:chgData name="Alisdair Cunningham" userId="67e8d9ba-4582-42f1-b26c-e866daa7f65b" providerId="ADAL" clId="{D55405F9-96CE-42DD-9571-C3D40844E8B0}" dt="2026-04-09T14:14:35.328" v="0"/>
          <ac:spMkLst>
            <pc:docMk/>
            <pc:sldMk cId="3089347103" sldId="278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4-09T14:14:44.196" v="1"/>
          <ac:spMkLst>
            <pc:docMk/>
            <pc:sldMk cId="3089347103" sldId="278"/>
            <ac:spMk id="15" creationId="{97E8A5EA-BD4D-DF3A-A1EF-8B5408000DC6}"/>
          </ac:spMkLst>
        </pc:spChg>
      </pc:sldChg>
      <pc:sldChg chg="modSp">
        <pc:chgData name="Alisdair Cunningham" userId="67e8d9ba-4582-42f1-b26c-e866daa7f65b" providerId="ADAL" clId="{D55405F9-96CE-42DD-9571-C3D40844E8B0}" dt="2026-04-09T14:14:44.196" v="1"/>
        <pc:sldMkLst>
          <pc:docMk/>
          <pc:sldMk cId="599868862" sldId="284"/>
        </pc:sldMkLst>
        <pc:spChg chg="mod">
          <ac:chgData name="Alisdair Cunningham" userId="67e8d9ba-4582-42f1-b26c-e866daa7f65b" providerId="ADAL" clId="{D55405F9-96CE-42DD-9571-C3D40844E8B0}" dt="2026-04-09T14:14:44.196" v="1"/>
          <ac:spMkLst>
            <pc:docMk/>
            <pc:sldMk cId="599868862" sldId="284"/>
            <ac:spMk id="2" creationId="{752E0601-DD22-998D-06AE-0CBA00C967CA}"/>
          </ac:spMkLst>
        </pc:spChg>
        <pc:spChg chg="mod">
          <ac:chgData name="Alisdair Cunningham" userId="67e8d9ba-4582-42f1-b26c-e866daa7f65b" providerId="ADAL" clId="{D55405F9-96CE-42DD-9571-C3D40844E8B0}" dt="2026-04-09T14:14:35.328" v="0"/>
          <ac:spMkLst>
            <pc:docMk/>
            <pc:sldMk cId="599868862" sldId="284"/>
            <ac:spMk id="3" creationId="{FC166DDA-B509-215E-99A6-F662175F2F0F}"/>
          </ac:spMkLst>
        </pc:spChg>
      </pc:sldChg>
      <pc:sldChg chg="modSp">
        <pc:chgData name="Alisdair Cunningham" userId="67e8d9ba-4582-42f1-b26c-e866daa7f65b" providerId="ADAL" clId="{D55405F9-96CE-42DD-9571-C3D40844E8B0}" dt="2026-04-09T14:14:44.196" v="1"/>
        <pc:sldMkLst>
          <pc:docMk/>
          <pc:sldMk cId="135289035" sldId="285"/>
        </pc:sldMkLst>
        <pc:spChg chg="mod">
          <ac:chgData name="Alisdair Cunningham" userId="67e8d9ba-4582-42f1-b26c-e866daa7f65b" providerId="ADAL" clId="{D55405F9-96CE-42DD-9571-C3D40844E8B0}" dt="2026-04-09T14:14:44.196" v="1"/>
          <ac:spMkLst>
            <pc:docMk/>
            <pc:sldMk cId="135289035" sldId="285"/>
            <ac:spMk id="2" creationId="{752E0601-DD22-998D-06AE-0CBA00C967CA}"/>
          </ac:spMkLst>
        </pc:spChg>
        <pc:spChg chg="mod">
          <ac:chgData name="Alisdair Cunningham" userId="67e8d9ba-4582-42f1-b26c-e866daa7f65b" providerId="ADAL" clId="{D55405F9-96CE-42DD-9571-C3D40844E8B0}" dt="2026-04-09T14:14:35.328" v="0"/>
          <ac:spMkLst>
            <pc:docMk/>
            <pc:sldMk cId="135289035" sldId="285"/>
            <ac:spMk id="3" creationId="{FC166DDA-B509-215E-99A6-F662175F2F0F}"/>
          </ac:spMkLst>
        </pc:spChg>
      </pc:sldChg>
      <pc:sldChg chg="modSp">
        <pc:chgData name="Alisdair Cunningham" userId="67e8d9ba-4582-42f1-b26c-e866daa7f65b" providerId="ADAL" clId="{D55405F9-96CE-42DD-9571-C3D40844E8B0}" dt="2026-04-09T14:14:44.196" v="1"/>
        <pc:sldMkLst>
          <pc:docMk/>
          <pc:sldMk cId="3459908324" sldId="304"/>
        </pc:sldMkLst>
        <pc:spChg chg="mod">
          <ac:chgData name="Alisdair Cunningham" userId="67e8d9ba-4582-42f1-b26c-e866daa7f65b" providerId="ADAL" clId="{D55405F9-96CE-42DD-9571-C3D40844E8B0}" dt="2026-04-09T14:14:35.328" v="0"/>
          <ac:spMkLst>
            <pc:docMk/>
            <pc:sldMk cId="3459908324" sldId="304"/>
            <ac:spMk id="2" creationId="{E633C025-EA3C-0D0C-8BCB-1FED4AEEAA84}"/>
          </ac:spMkLst>
        </pc:spChg>
        <pc:spChg chg="mod">
          <ac:chgData name="Alisdair Cunningham" userId="67e8d9ba-4582-42f1-b26c-e866daa7f65b" providerId="ADAL" clId="{D55405F9-96CE-42DD-9571-C3D40844E8B0}" dt="2026-04-09T14:14:44.196" v="1"/>
          <ac:spMkLst>
            <pc:docMk/>
            <pc:sldMk cId="3459908324" sldId="304"/>
            <ac:spMk id="15" creationId="{C94B8251-CA73-8999-119A-E8BB81490E81}"/>
          </ac:spMkLst>
        </pc:spChg>
      </pc:sldChg>
      <pc:sldChg chg="modSp">
        <pc:chgData name="Alisdair Cunningham" userId="67e8d9ba-4582-42f1-b26c-e866daa7f65b" providerId="ADAL" clId="{D55405F9-96CE-42DD-9571-C3D40844E8B0}" dt="2026-04-09T14:14:44.196" v="1"/>
        <pc:sldMkLst>
          <pc:docMk/>
          <pc:sldMk cId="467420278" sldId="305"/>
        </pc:sldMkLst>
        <pc:spChg chg="mod">
          <ac:chgData name="Alisdair Cunningham" userId="67e8d9ba-4582-42f1-b26c-e866daa7f65b" providerId="ADAL" clId="{D55405F9-96CE-42DD-9571-C3D40844E8B0}" dt="2026-04-09T14:14:35.328" v="0"/>
          <ac:spMkLst>
            <pc:docMk/>
            <pc:sldMk cId="467420278" sldId="305"/>
            <ac:spMk id="2" creationId="{26266620-7CAA-8759-73EA-DAF7383F10D9}"/>
          </ac:spMkLst>
        </pc:spChg>
        <pc:spChg chg="mod">
          <ac:chgData name="Alisdair Cunningham" userId="67e8d9ba-4582-42f1-b26c-e866daa7f65b" providerId="ADAL" clId="{D55405F9-96CE-42DD-9571-C3D40844E8B0}" dt="2026-04-09T14:14:44.196" v="1"/>
          <ac:spMkLst>
            <pc:docMk/>
            <pc:sldMk cId="467420278" sldId="305"/>
            <ac:spMk id="15" creationId="{97E8A5EA-BD4D-DF3A-A1EF-8B5408000DC6}"/>
          </ac:spMkLst>
        </pc:spChg>
      </pc:sldChg>
      <pc:sldChg chg="modSp">
        <pc:chgData name="Alisdair Cunningham" userId="67e8d9ba-4582-42f1-b26c-e866daa7f65b" providerId="ADAL" clId="{D55405F9-96CE-42DD-9571-C3D40844E8B0}" dt="2026-04-09T14:14:44.196" v="1"/>
        <pc:sldMkLst>
          <pc:docMk/>
          <pc:sldMk cId="341861615" sldId="306"/>
        </pc:sldMkLst>
        <pc:spChg chg="mod">
          <ac:chgData name="Alisdair Cunningham" userId="67e8d9ba-4582-42f1-b26c-e866daa7f65b" providerId="ADAL" clId="{D55405F9-96CE-42DD-9571-C3D40844E8B0}" dt="2026-04-09T14:14:44.196" v="1"/>
          <ac:spMkLst>
            <pc:docMk/>
            <pc:sldMk cId="341861615" sldId="306"/>
            <ac:spMk id="2" creationId="{752E0601-DD22-998D-06AE-0CBA00C967CA}"/>
          </ac:spMkLst>
        </pc:spChg>
        <pc:spChg chg="mod">
          <ac:chgData name="Alisdair Cunningham" userId="67e8d9ba-4582-42f1-b26c-e866daa7f65b" providerId="ADAL" clId="{D55405F9-96CE-42DD-9571-C3D40844E8B0}" dt="2026-04-09T14:14:35.328" v="0"/>
          <ac:spMkLst>
            <pc:docMk/>
            <pc:sldMk cId="341861615" sldId="306"/>
            <ac:spMk id="3" creationId="{FC166DDA-B509-215E-99A6-F662175F2F0F}"/>
          </ac:spMkLst>
        </pc:spChg>
      </pc:sldChg>
      <pc:sldChg chg="modSp">
        <pc:chgData name="Alisdair Cunningham" userId="67e8d9ba-4582-42f1-b26c-e866daa7f65b" providerId="ADAL" clId="{D55405F9-96CE-42DD-9571-C3D40844E8B0}" dt="2026-04-09T14:14:44.196" v="1"/>
        <pc:sldMkLst>
          <pc:docMk/>
          <pc:sldMk cId="701740750" sldId="307"/>
        </pc:sldMkLst>
        <pc:spChg chg="mod">
          <ac:chgData name="Alisdair Cunningham" userId="67e8d9ba-4582-42f1-b26c-e866daa7f65b" providerId="ADAL" clId="{D55405F9-96CE-42DD-9571-C3D40844E8B0}" dt="2026-04-09T14:14:44.196" v="1"/>
          <ac:spMkLst>
            <pc:docMk/>
            <pc:sldMk cId="701740750" sldId="307"/>
            <ac:spMk id="2" creationId="{752E0601-DD22-998D-06AE-0CBA00C967CA}"/>
          </ac:spMkLst>
        </pc:spChg>
        <pc:spChg chg="mod">
          <ac:chgData name="Alisdair Cunningham" userId="67e8d9ba-4582-42f1-b26c-e866daa7f65b" providerId="ADAL" clId="{D55405F9-96CE-42DD-9571-C3D40844E8B0}" dt="2026-04-09T14:14:35.328" v="0"/>
          <ac:spMkLst>
            <pc:docMk/>
            <pc:sldMk cId="701740750" sldId="307"/>
            <ac:spMk id="3" creationId="{FC166DDA-B509-215E-99A6-F662175F2F0F}"/>
          </ac:spMkLst>
        </pc:spChg>
      </pc:sldChg>
      <pc:sldChg chg="modSp">
        <pc:chgData name="Alisdair Cunningham" userId="67e8d9ba-4582-42f1-b26c-e866daa7f65b" providerId="ADAL" clId="{D55405F9-96CE-42DD-9571-C3D40844E8B0}" dt="2026-04-09T14:14:44.196" v="1"/>
        <pc:sldMkLst>
          <pc:docMk/>
          <pc:sldMk cId="877757957" sldId="308"/>
        </pc:sldMkLst>
        <pc:spChg chg="mod">
          <ac:chgData name="Alisdair Cunningham" userId="67e8d9ba-4582-42f1-b26c-e866daa7f65b" providerId="ADAL" clId="{D55405F9-96CE-42DD-9571-C3D40844E8B0}" dt="2026-04-09T14:14:44.196" v="1"/>
          <ac:spMkLst>
            <pc:docMk/>
            <pc:sldMk cId="877757957" sldId="308"/>
            <ac:spMk id="2" creationId="{752E0601-DD22-998D-06AE-0CBA00C967CA}"/>
          </ac:spMkLst>
        </pc:spChg>
        <pc:spChg chg="mod">
          <ac:chgData name="Alisdair Cunningham" userId="67e8d9ba-4582-42f1-b26c-e866daa7f65b" providerId="ADAL" clId="{D55405F9-96CE-42DD-9571-C3D40844E8B0}" dt="2026-04-09T14:14:35.328" v="0"/>
          <ac:spMkLst>
            <pc:docMk/>
            <pc:sldMk cId="877757957" sldId="308"/>
            <ac:spMk id="3" creationId="{FC166DDA-B509-215E-99A6-F662175F2F0F}"/>
          </ac:spMkLst>
        </pc:spChg>
      </pc:sldChg>
      <pc:sldChg chg="modSp">
        <pc:chgData name="Alisdair Cunningham" userId="67e8d9ba-4582-42f1-b26c-e866daa7f65b" providerId="ADAL" clId="{D55405F9-96CE-42DD-9571-C3D40844E8B0}" dt="2026-04-09T14:14:44.196" v="1"/>
        <pc:sldMkLst>
          <pc:docMk/>
          <pc:sldMk cId="4010247924" sldId="309"/>
        </pc:sldMkLst>
        <pc:spChg chg="mod">
          <ac:chgData name="Alisdair Cunningham" userId="67e8d9ba-4582-42f1-b26c-e866daa7f65b" providerId="ADAL" clId="{D55405F9-96CE-42DD-9571-C3D40844E8B0}" dt="2026-04-09T14:14:44.196" v="1"/>
          <ac:spMkLst>
            <pc:docMk/>
            <pc:sldMk cId="4010247924" sldId="309"/>
            <ac:spMk id="2" creationId="{752E0601-DD22-998D-06AE-0CBA00C967CA}"/>
          </ac:spMkLst>
        </pc:spChg>
        <pc:spChg chg="mod">
          <ac:chgData name="Alisdair Cunningham" userId="67e8d9ba-4582-42f1-b26c-e866daa7f65b" providerId="ADAL" clId="{D55405F9-96CE-42DD-9571-C3D40844E8B0}" dt="2026-04-09T14:14:35.328" v="0"/>
          <ac:spMkLst>
            <pc:docMk/>
            <pc:sldMk cId="4010247924" sldId="309"/>
            <ac:spMk id="3" creationId="{FC166DDA-B509-215E-99A6-F662175F2F0F}"/>
          </ac:spMkLst>
        </pc:spChg>
      </pc:sldChg>
      <pc:sldChg chg="modSp">
        <pc:chgData name="Alisdair Cunningham" userId="67e8d9ba-4582-42f1-b26c-e866daa7f65b" providerId="ADAL" clId="{D55405F9-96CE-42DD-9571-C3D40844E8B0}" dt="2026-04-09T14:14:44.196" v="1"/>
        <pc:sldMkLst>
          <pc:docMk/>
          <pc:sldMk cId="2336741981" sldId="310"/>
        </pc:sldMkLst>
        <pc:spChg chg="mod">
          <ac:chgData name="Alisdair Cunningham" userId="67e8d9ba-4582-42f1-b26c-e866daa7f65b" providerId="ADAL" clId="{D55405F9-96CE-42DD-9571-C3D40844E8B0}" dt="2026-04-09T14:14:44.196" v="1"/>
          <ac:spMkLst>
            <pc:docMk/>
            <pc:sldMk cId="2336741981" sldId="310"/>
            <ac:spMk id="2" creationId="{752E0601-DD22-998D-06AE-0CBA00C967CA}"/>
          </ac:spMkLst>
        </pc:spChg>
        <pc:spChg chg="mod">
          <ac:chgData name="Alisdair Cunningham" userId="67e8d9ba-4582-42f1-b26c-e866daa7f65b" providerId="ADAL" clId="{D55405F9-96CE-42DD-9571-C3D40844E8B0}" dt="2026-04-09T14:14:35.328" v="0"/>
          <ac:spMkLst>
            <pc:docMk/>
            <pc:sldMk cId="2336741981" sldId="310"/>
            <ac:spMk id="3" creationId="{FC166DDA-B509-215E-99A6-F662175F2F0F}"/>
          </ac:spMkLst>
        </pc:spChg>
      </pc:sldChg>
      <pc:sldChg chg="modSp">
        <pc:chgData name="Alisdair Cunningham" userId="67e8d9ba-4582-42f1-b26c-e866daa7f65b" providerId="ADAL" clId="{D55405F9-96CE-42DD-9571-C3D40844E8B0}" dt="2026-04-09T14:14:44.196" v="1"/>
        <pc:sldMkLst>
          <pc:docMk/>
          <pc:sldMk cId="3332128806" sldId="311"/>
        </pc:sldMkLst>
        <pc:spChg chg="mod">
          <ac:chgData name="Alisdair Cunningham" userId="67e8d9ba-4582-42f1-b26c-e866daa7f65b" providerId="ADAL" clId="{D55405F9-96CE-42DD-9571-C3D40844E8B0}" dt="2026-04-09T14:14:44.196" v="1"/>
          <ac:spMkLst>
            <pc:docMk/>
            <pc:sldMk cId="3332128806" sldId="311"/>
            <ac:spMk id="2" creationId="{752E0601-DD22-998D-06AE-0CBA00C967CA}"/>
          </ac:spMkLst>
        </pc:spChg>
        <pc:spChg chg="mod">
          <ac:chgData name="Alisdair Cunningham" userId="67e8d9ba-4582-42f1-b26c-e866daa7f65b" providerId="ADAL" clId="{D55405F9-96CE-42DD-9571-C3D40844E8B0}" dt="2026-04-09T14:14:35.328" v="0"/>
          <ac:spMkLst>
            <pc:docMk/>
            <pc:sldMk cId="3332128806" sldId="311"/>
            <ac:spMk id="3" creationId="{FC166DDA-B509-215E-99A6-F662175F2F0F}"/>
          </ac:spMkLst>
        </pc:spChg>
      </pc:sldChg>
      <pc:sldChg chg="modSp">
        <pc:chgData name="Alisdair Cunningham" userId="67e8d9ba-4582-42f1-b26c-e866daa7f65b" providerId="ADAL" clId="{D55405F9-96CE-42DD-9571-C3D40844E8B0}" dt="2026-04-09T14:14:44.196" v="1"/>
        <pc:sldMkLst>
          <pc:docMk/>
          <pc:sldMk cId="1668526628" sldId="312"/>
        </pc:sldMkLst>
        <pc:spChg chg="mod">
          <ac:chgData name="Alisdair Cunningham" userId="67e8d9ba-4582-42f1-b26c-e866daa7f65b" providerId="ADAL" clId="{D55405F9-96CE-42DD-9571-C3D40844E8B0}" dt="2026-04-09T14:14:44.196" v="1"/>
          <ac:spMkLst>
            <pc:docMk/>
            <pc:sldMk cId="1668526628" sldId="312"/>
            <ac:spMk id="2" creationId="{752E0601-DD22-998D-06AE-0CBA00C967CA}"/>
          </ac:spMkLst>
        </pc:spChg>
        <pc:spChg chg="mod">
          <ac:chgData name="Alisdair Cunningham" userId="67e8d9ba-4582-42f1-b26c-e866daa7f65b" providerId="ADAL" clId="{D55405F9-96CE-42DD-9571-C3D40844E8B0}" dt="2026-04-09T14:14:35.328" v="0"/>
          <ac:spMkLst>
            <pc:docMk/>
            <pc:sldMk cId="1668526628" sldId="312"/>
            <ac:spMk id="3" creationId="{FC166DDA-B509-215E-99A6-F662175F2F0F}"/>
          </ac:spMkLst>
        </pc:spChg>
      </pc:sldChg>
      <pc:sldChg chg="modSp">
        <pc:chgData name="Alisdair Cunningham" userId="67e8d9ba-4582-42f1-b26c-e866daa7f65b" providerId="ADAL" clId="{D55405F9-96CE-42DD-9571-C3D40844E8B0}" dt="2026-04-09T14:14:44.196" v="1"/>
        <pc:sldMkLst>
          <pc:docMk/>
          <pc:sldMk cId="445344493" sldId="313"/>
        </pc:sldMkLst>
        <pc:spChg chg="mod">
          <ac:chgData name="Alisdair Cunningham" userId="67e8d9ba-4582-42f1-b26c-e866daa7f65b" providerId="ADAL" clId="{D55405F9-96CE-42DD-9571-C3D40844E8B0}" dt="2026-04-09T14:14:44.196" v="1"/>
          <ac:spMkLst>
            <pc:docMk/>
            <pc:sldMk cId="445344493" sldId="313"/>
            <ac:spMk id="2" creationId="{752E0601-DD22-998D-06AE-0CBA00C967CA}"/>
          </ac:spMkLst>
        </pc:spChg>
        <pc:spChg chg="mod">
          <ac:chgData name="Alisdair Cunningham" userId="67e8d9ba-4582-42f1-b26c-e866daa7f65b" providerId="ADAL" clId="{D55405F9-96CE-42DD-9571-C3D40844E8B0}" dt="2026-04-09T14:14:35.328" v="0"/>
          <ac:spMkLst>
            <pc:docMk/>
            <pc:sldMk cId="445344493" sldId="313"/>
            <ac:spMk id="3" creationId="{FC166DDA-B509-215E-99A6-F662175F2F0F}"/>
          </ac:spMkLst>
        </pc:spChg>
      </pc:sldChg>
      <pc:sldChg chg="modSp">
        <pc:chgData name="Alisdair Cunningham" userId="67e8d9ba-4582-42f1-b26c-e866daa7f65b" providerId="ADAL" clId="{D55405F9-96CE-42DD-9571-C3D40844E8B0}" dt="2026-04-09T14:14:44.196" v="1"/>
        <pc:sldMkLst>
          <pc:docMk/>
          <pc:sldMk cId="216524157" sldId="314"/>
        </pc:sldMkLst>
        <pc:spChg chg="mod">
          <ac:chgData name="Alisdair Cunningham" userId="67e8d9ba-4582-42f1-b26c-e866daa7f65b" providerId="ADAL" clId="{D55405F9-96CE-42DD-9571-C3D40844E8B0}" dt="2026-04-09T14:14:44.196" v="1"/>
          <ac:spMkLst>
            <pc:docMk/>
            <pc:sldMk cId="216524157" sldId="314"/>
            <ac:spMk id="2" creationId="{752E0601-DD22-998D-06AE-0CBA00C967CA}"/>
          </ac:spMkLst>
        </pc:spChg>
        <pc:spChg chg="mod">
          <ac:chgData name="Alisdair Cunningham" userId="67e8d9ba-4582-42f1-b26c-e866daa7f65b" providerId="ADAL" clId="{D55405F9-96CE-42DD-9571-C3D40844E8B0}" dt="2026-04-09T14:14:35.328" v="0"/>
          <ac:spMkLst>
            <pc:docMk/>
            <pc:sldMk cId="216524157" sldId="314"/>
            <ac:spMk id="3" creationId="{FC166DDA-B509-215E-99A6-F662175F2F0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B68FAD-C896-4FF9-9BA9-64658400CE0F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2DA0F2-1344-4DA6-8494-DDBF76B8E1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929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5012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7068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44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7748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2607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5927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1232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7675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65988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9110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84465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45849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39714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6201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D3477D-DB97-3496-A6AC-EBF543888F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112223-BF14-157A-A7FE-BFBCB32105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5ECA39C-00DF-6D9D-213B-EA213B1750D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CB0BCD-A0DC-223A-2E2B-C23A17178AC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2DA0F2-1344-4DA6-8494-DDBF76B8E12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818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3690AB-30BC-9079-A40E-1B8473D1FE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F7378-AB0F-E3CE-E1E0-98A4277CC3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4154A8-6974-3E1C-1D72-DF4E8C380E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BAAAA-7A9F-D0AB-390C-725277EE5C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86712-A4E3-6DD2-40DD-7F79E971DA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939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2CD0D-877A-FEDF-2EAE-DD1F17746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D5BF9-7566-D7A4-406B-7985411030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003A3-325F-C26A-FA44-E4AD1D39D1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644AD3-66ED-3C6C-46B4-73A9B30D88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6A9A4A-A61F-7B2F-E361-97C19E463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706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C07B3-9916-423B-7CD1-19C60E621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3FC5B0-C5BE-A093-594B-883B6A81A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1B4B0-ACB5-8AE8-EFF7-EC05E0B02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CE3C7-547D-417C-20E1-2261D2D43F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4762D-F59C-9AB5-9F6A-DF64228D9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6320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BDABAF-C2B5-7176-AA08-3078F8E7DA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C33BEE-6928-E31B-A58A-75E83D9588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FE0B90-14D1-588A-B30E-B6B141D63E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86F2E0-E74E-1B11-CCCB-5154A8AAA4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B25D03-A221-03B9-6097-140E428234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7195A4-204C-393A-DABC-692F3A0F2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335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A2D8A-292E-903B-7F48-FF9FE846F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E7BA1C-9854-52EC-BEEA-23260A9ECE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6B108C-1E88-04EC-7D18-226D95E9F2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7F6F3A-2D91-17CA-EAD0-DAFE0F03740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129055-827B-E743-88DA-EDD96FB8E4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109535-ED7B-DD82-EEE0-80679E9AA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8CA376-4F8F-7792-C7E7-F505026EAF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71BEEC-6D7A-80EF-53E7-4BD71580B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68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BB7C9-A3EA-5D7C-B5B1-0070ABDD1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2E5745-AE22-E2C0-76B1-2C3ADE535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B970F9-DCE6-3D7D-FC15-26E4D05CA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D4632-31E4-F672-3536-5C6865AAF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330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9A08ED-6978-F26D-C8C4-A38FA2542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9B337A-FA67-3CC2-44C7-D951969D85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F097BE-5A09-A5C4-D73F-639FFC0D2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48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7432F-2CCB-AE15-E48B-550EFAE6C6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CBB02-FCA9-3C9F-AC89-5448D7BEFE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E1B2AE-F8EF-E5CD-AAE3-02A6B3F14C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5FC17C-28B7-C258-9B00-DD40F1EC1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02454D-CE02-E313-2FC3-657245273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3E89C7-C169-D1B0-3A91-E88192D6D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635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BFFA5D-77C8-A896-D7CF-BCA45D0E6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543403-3DF3-827E-D67F-BE2BDC18BC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E147C9-A419-4D56-680B-0E30F66A7F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A2BD5D0-78B5-42BF-8DC5-EAB0E05E3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0B865F-2A5C-B2E5-4EE5-BA29E286F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5E3FD6-BECD-F6F2-5045-08EE42489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526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78249-3E29-D98E-5C63-F29CBEDBEB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2094AC-3377-DE40-C622-7D7D64344F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020295-64C9-42E0-BD7E-47573317A8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18CEAE-BB50-466E-70D5-52353FF6C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ABF7E9-1768-AE86-F197-623CD73706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6028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2D20D8-E1AA-959E-DC57-CD8FA06DB2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88730C-AF3D-DBC2-B978-8C8070E34D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926C1A-C7D1-0E67-B97C-5C43B7D1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BC3D6E-CA88-4886-A410-B7751D50EE2C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AB75AE-6C96-6D98-5CB8-6462800116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E4727-E08A-CC2C-3454-7A70C04B4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506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FC9F38-A363-1279-79DF-EA5AEC914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5ED578-12B3-AB21-2C3E-1032A6D3EF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77A77-C573-D68F-CF03-48BE517D6A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BC3D6E-CA88-4886-A410-B7751D50EE2C}" type="datetimeFigureOut">
              <a:rPr lang="en-GB" smtClean="0"/>
              <a:t>09/04/2026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CF8965-497E-822F-D721-A9A646A180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5EDF53-EAB3-812F-4683-B7349022E9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4DF084-DB3C-49EB-97AD-1AB9E98DC17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048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apm.org.uk/resources/what-is-project-management/" TargetMode="External"/><Relationship Id="rId5" Type="http://schemas.openxmlformats.org/officeDocument/2006/relationships/image" Target="../media/image2.png"/><Relationship Id="rId4" Type="http://schemas.openxmlformats.org/officeDocument/2006/relationships/hyperlink" Target="https://www.projectmanager.com/blog/project-definition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pm.org.uk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hyperlink" Target="http://103.62.146.201:8081/xmlui/bitstream/handle/1/6080/project%20management.pdf?sequence=1&amp;isAllowed=y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mailto:a.cunningham@uwtsd.ac.uk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7CC4A95-AF50-3264-EFBB-B7B2A4AC5E30}"/>
              </a:ext>
            </a:extLst>
          </p:cNvPr>
          <p:cNvSpPr txBox="1"/>
          <p:nvPr/>
        </p:nvSpPr>
        <p:spPr>
          <a:xfrm>
            <a:off x="4840562" y="741594"/>
            <a:ext cx="5507258" cy="35661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ACNA5000: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000" dirty="0">
                <a:latin typeface="+mj-lt"/>
                <a:ea typeface="+mj-ea"/>
                <a:cs typeface="+mj-cs"/>
              </a:rPr>
              <a:t>Lecture 17: Project Completion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4F25CB4-834E-E3BD-5F86-BAD0E128AD2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952" r="30952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8F4A015C-4060-7569-C996-C0E610DFAC4C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</a:t>
            </a:fld>
            <a:r>
              <a:rPr lang="en-GB" dirty="0"/>
              <a:t> / 17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065D01E9-11A0-DBC0-6713-29D01B31E987}"/>
              </a:ext>
            </a:extLst>
          </p:cNvPr>
          <p:cNvSpPr txBox="1"/>
          <p:nvPr/>
        </p:nvSpPr>
        <p:spPr>
          <a:xfrm>
            <a:off x="6395786" y="4705714"/>
            <a:ext cx="2396810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dirty="0"/>
              <a:t>Dr Alisdair Cunningham</a:t>
            </a:r>
          </a:p>
          <a:p>
            <a:pPr algn="ctr"/>
            <a:r>
              <a:rPr lang="en-GB" dirty="0"/>
              <a:t>Senior Lecturer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2024 / 2025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24/04/2026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28BEEBE5-1649-2D3F-4E37-5E30C4D917B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24/04/2026</a:t>
            </a:r>
          </a:p>
        </p:txBody>
      </p:sp>
    </p:spTree>
    <p:extLst>
      <p:ext uri="{BB962C8B-B14F-4D97-AF65-F5344CB8AC3E}">
        <p14:creationId xmlns:p14="http://schemas.microsoft.com/office/powerpoint/2010/main" val="3701768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2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 / 2025		</a:t>
            </a:r>
            <a:r>
              <a:rPr lang="en-GB" b="1" dirty="0"/>
              <a:t>Lecture contents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2D86128-627C-CDAF-0130-E754A86682C9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C97D259-C210-48AB-7C61-CFC306A4650C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24/04/2026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03642F-8859-A223-448B-8BDF92518F1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2C23C78-DFD7-3DCE-77CD-134C80779B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0462362"/>
              </p:ext>
            </p:extLst>
          </p:nvPr>
        </p:nvGraphicFramePr>
        <p:xfrm>
          <a:off x="3817425" y="1064423"/>
          <a:ext cx="6644081" cy="435864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168316">
                  <a:extLst>
                    <a:ext uri="{9D8B030D-6E8A-4147-A177-3AD203B41FA5}">
                      <a16:colId xmlns:a16="http://schemas.microsoft.com/office/drawing/2014/main" val="4217316143"/>
                    </a:ext>
                  </a:extLst>
                </a:gridCol>
                <a:gridCol w="5475765">
                  <a:extLst>
                    <a:ext uri="{9D8B030D-6E8A-4147-A177-3AD203B41FA5}">
                      <a16:colId xmlns:a16="http://schemas.microsoft.com/office/drawing/2014/main" val="2224999294"/>
                    </a:ext>
                  </a:extLst>
                </a:gridCol>
              </a:tblGrid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Slide(s)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Topic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77364065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Recap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6689555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Project completion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7722624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Project completion (customer)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2937406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Quality Control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3503452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7 –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Handover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4221353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9 –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Final Sign-off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2172326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Internal Review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67839914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Continual Improvement and PDCA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5587409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Finally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1488515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Summary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1482147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Next Session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2627275"/>
                  </a:ext>
                </a:extLst>
              </a:tr>
              <a:tr h="266429">
                <a:tc>
                  <a:txBody>
                    <a:bodyPr/>
                    <a:lstStyle/>
                    <a:p>
                      <a:pPr algn="ctr"/>
                      <a:r>
                        <a:rPr lang="en-GB" sz="1600" dirty="0"/>
                        <a:t>16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/>
                        <a:t>Assignment guidance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5460327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19F53A73-2EA9-3328-7F6F-2F3281375DCC}"/>
              </a:ext>
            </a:extLst>
          </p:cNvPr>
          <p:cNvSpPr txBox="1"/>
          <p:nvPr/>
        </p:nvSpPr>
        <p:spPr>
          <a:xfrm>
            <a:off x="3817424" y="489899"/>
            <a:ext cx="66440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This lecture will contain the following: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08066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3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fr-FR" dirty="0"/>
              <a:t>Module ACNA5000: 2024 / 2025		</a:t>
            </a:r>
            <a:r>
              <a:rPr lang="en-GB" b="1" dirty="0"/>
              <a:t>Recap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24/04/2026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9B61E3-CF38-FD58-894E-0E47EB1CE2B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B776283-82F8-1509-DF45-FD745D8A03A6}"/>
              </a:ext>
            </a:extLst>
          </p:cNvPr>
          <p:cNvSpPr txBox="1"/>
          <p:nvPr/>
        </p:nvSpPr>
        <p:spPr>
          <a:xfrm>
            <a:off x="3406337" y="369332"/>
            <a:ext cx="8341715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previous lectures we have covered:</a:t>
            </a:r>
          </a:p>
          <a:p>
            <a:endParaRPr lang="en-GB" sz="2400" dirty="0">
              <a:solidFill>
                <a:srgbClr val="101423"/>
              </a:solidFill>
            </a:endParaRP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inevitability and sources of change (and therefore, risk)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need for being proactive as opposed to reactive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Methods for identifying potential risks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use of a Risk Register to calculate risk scores and prioritise risks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need to assign roles and responsibilities to mitigate against known risks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need to communicate risks and keep the review live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solidFill>
                <a:srgbClr val="10142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93471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4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fr-FR" dirty="0"/>
              <a:t>Module ACNA5000: 2024 / 2025		</a:t>
            </a:r>
            <a:r>
              <a:rPr lang="en-GB" b="1" dirty="0"/>
              <a:t>Project Completion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8A5EA-BD4D-DF3A-A1EF-8B5408000DC6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6266620-7CAA-8759-73EA-DAF7383F10D9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24/04/2026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9B61E3-CF38-FD58-894E-0E47EB1CE2B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B776283-82F8-1509-DF45-FD745D8A03A6}"/>
              </a:ext>
            </a:extLst>
          </p:cNvPr>
          <p:cNvSpPr txBox="1"/>
          <p:nvPr/>
        </p:nvSpPr>
        <p:spPr>
          <a:xfrm>
            <a:off x="3406337" y="369332"/>
            <a:ext cx="83417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Remember, a project is defined as: </a:t>
            </a:r>
            <a:endParaRPr lang="en-GB" sz="2400" dirty="0">
              <a:solidFill>
                <a:srgbClr val="101423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EFA25B-F255-A4C2-2DD7-611D097DB388}"/>
              </a:ext>
            </a:extLst>
          </p:cNvPr>
          <p:cNvSpPr txBox="1"/>
          <p:nvPr/>
        </p:nvSpPr>
        <p:spPr>
          <a:xfrm>
            <a:off x="3145435" y="1979177"/>
            <a:ext cx="4431759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“</a:t>
            </a:r>
            <a:r>
              <a:rPr lang="en-GB" sz="2400" b="1" i="0" dirty="0">
                <a:solidFill>
                  <a:srgbClr val="101423"/>
                </a:solidFill>
                <a:effectLst/>
                <a:latin typeface="Inter"/>
              </a:rPr>
              <a:t>set of tasks </a:t>
            </a:r>
            <a:r>
              <a:rPr lang="en-GB" sz="2400" b="0" i="0" dirty="0">
                <a:solidFill>
                  <a:srgbClr val="101423"/>
                </a:solidFill>
                <a:effectLst/>
                <a:latin typeface="Inter"/>
              </a:rPr>
              <a:t>that must be completed within a </a:t>
            </a:r>
            <a:r>
              <a:rPr lang="en-GB" sz="2400" b="1" i="0" dirty="0">
                <a:solidFill>
                  <a:srgbClr val="101423"/>
                </a:solidFill>
                <a:effectLst/>
                <a:latin typeface="Inter"/>
              </a:rPr>
              <a:t>defined timeline </a:t>
            </a:r>
            <a:r>
              <a:rPr lang="en-GB" sz="2400" b="0" i="0" dirty="0">
                <a:solidFill>
                  <a:srgbClr val="101423"/>
                </a:solidFill>
                <a:effectLst/>
                <a:latin typeface="Inter"/>
              </a:rPr>
              <a:t>to accomplish a specific </a:t>
            </a:r>
            <a:r>
              <a:rPr lang="en-GB" sz="2400" b="1" i="0" dirty="0">
                <a:solidFill>
                  <a:srgbClr val="101423"/>
                </a:solidFill>
                <a:effectLst/>
                <a:latin typeface="Inter"/>
              </a:rPr>
              <a:t>set of goals</a:t>
            </a:r>
            <a:r>
              <a:rPr lang="en-GB" sz="2400" b="1" i="0" dirty="0">
                <a:solidFill>
                  <a:srgbClr val="101423"/>
                </a:solidFill>
                <a:effectLst/>
              </a:rPr>
              <a:t>” </a:t>
            </a:r>
          </a:p>
          <a:p>
            <a:pPr algn="ctr"/>
            <a:r>
              <a:rPr lang="en-GB" sz="2000" i="0" dirty="0">
                <a:solidFill>
                  <a:srgbClr val="101423"/>
                </a:solidFill>
                <a:effectLst/>
              </a:rPr>
              <a:t>(Source: Projectmanager.com, sourced July 2023: </a:t>
            </a:r>
            <a:r>
              <a:rPr lang="en-GB" sz="2000" i="0" dirty="0">
                <a:solidFill>
                  <a:srgbClr val="101423"/>
                </a:solidFill>
                <a:effectLst/>
                <a:hlinkClick r:id="rId4"/>
              </a:rPr>
              <a:t>https://www.projectmanager.com/blog/project-definition</a:t>
            </a:r>
            <a:r>
              <a:rPr lang="en-GB" sz="2000" i="0" dirty="0">
                <a:solidFill>
                  <a:srgbClr val="101423"/>
                </a:solidFill>
                <a:effectLst/>
              </a:rPr>
              <a:t>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EECC63-1B3F-D2D4-2319-D80A37335C9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37129"/>
          <a:stretch/>
        </p:blipFill>
        <p:spPr>
          <a:xfrm>
            <a:off x="3750602" y="970083"/>
            <a:ext cx="7209554" cy="83099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14389CA-ED3F-E8D9-D78D-34F16A1B1144}"/>
              </a:ext>
            </a:extLst>
          </p:cNvPr>
          <p:cNvSpPr txBox="1"/>
          <p:nvPr/>
        </p:nvSpPr>
        <p:spPr>
          <a:xfrm>
            <a:off x="7460974" y="1316544"/>
            <a:ext cx="4725414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dirty="0">
              <a:solidFill>
                <a:srgbClr val="101423"/>
              </a:solidFill>
            </a:endParaRPr>
          </a:p>
          <a:p>
            <a:pPr algn="ctr"/>
            <a:r>
              <a:rPr lang="en-GB" sz="2400" i="0" dirty="0">
                <a:solidFill>
                  <a:srgbClr val="101423"/>
                </a:solidFill>
                <a:effectLst/>
              </a:rPr>
              <a:t>“a </a:t>
            </a:r>
            <a:r>
              <a:rPr lang="en-GB" sz="2400" b="1" i="0" dirty="0">
                <a:solidFill>
                  <a:srgbClr val="101423"/>
                </a:solidFill>
                <a:effectLst/>
              </a:rPr>
              <a:t>unique</a:t>
            </a:r>
            <a:r>
              <a:rPr lang="en-GB" sz="2400" i="0" dirty="0">
                <a:solidFill>
                  <a:srgbClr val="101423"/>
                </a:solidFill>
                <a:effectLst/>
              </a:rPr>
              <a:t>, </a:t>
            </a:r>
            <a:r>
              <a:rPr lang="en-GB" sz="2400" b="1" i="0" dirty="0">
                <a:solidFill>
                  <a:srgbClr val="101423"/>
                </a:solidFill>
                <a:effectLst/>
              </a:rPr>
              <a:t>transient endeavour</a:t>
            </a:r>
            <a:r>
              <a:rPr lang="en-GB" sz="2400" i="0" dirty="0">
                <a:solidFill>
                  <a:srgbClr val="101423"/>
                </a:solidFill>
                <a:effectLst/>
              </a:rPr>
              <a:t>, undertaken to </a:t>
            </a:r>
            <a:r>
              <a:rPr lang="en-GB" sz="2400" b="1" i="0" dirty="0">
                <a:solidFill>
                  <a:srgbClr val="101423"/>
                </a:solidFill>
                <a:effectLst/>
              </a:rPr>
              <a:t>achieve planned objectives</a:t>
            </a:r>
            <a:r>
              <a:rPr lang="en-GB" sz="2400" i="0" dirty="0">
                <a:solidFill>
                  <a:srgbClr val="101423"/>
                </a:solidFill>
                <a:effectLst/>
              </a:rPr>
              <a:t>, which could be defined in terms of </a:t>
            </a:r>
            <a:r>
              <a:rPr lang="en-GB" sz="2400" b="1" i="0" dirty="0">
                <a:solidFill>
                  <a:srgbClr val="101423"/>
                </a:solidFill>
                <a:effectLst/>
              </a:rPr>
              <a:t>outputs, outcomes or benefits.”</a:t>
            </a:r>
          </a:p>
          <a:p>
            <a:pPr algn="ctr"/>
            <a:r>
              <a:rPr lang="en-GB" sz="2000" dirty="0">
                <a:solidFill>
                  <a:srgbClr val="101423"/>
                </a:solidFill>
              </a:rPr>
              <a:t>(Source: Association of Project Management, sourced July 2023: </a:t>
            </a:r>
            <a:r>
              <a:rPr lang="en-GB" sz="2000" dirty="0">
                <a:solidFill>
                  <a:srgbClr val="101423"/>
                </a:solidFill>
                <a:hlinkClick r:id="rId6"/>
              </a:rPr>
              <a:t>https://www.apm.org.uk/resources/what-is-project-management/</a:t>
            </a:r>
            <a:r>
              <a:rPr lang="en-GB" sz="2000" dirty="0">
                <a:solidFill>
                  <a:srgbClr val="101423"/>
                </a:solidFill>
              </a:rPr>
              <a:t>)</a:t>
            </a:r>
            <a:endParaRPr lang="en-GB" sz="24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9D6853D-9C2C-EC08-2FA2-01A4B32D103B}"/>
              </a:ext>
            </a:extLst>
          </p:cNvPr>
          <p:cNvSpPr txBox="1"/>
          <p:nvPr/>
        </p:nvSpPr>
        <p:spPr>
          <a:xfrm>
            <a:off x="3505728" y="5237393"/>
            <a:ext cx="83417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Comic Sans MS" panose="030F0702030302020204" pitchFamily="66" charset="0"/>
              </a:rPr>
              <a:t>QUESTION: So, what defines project completion? When is a project deemed complete, and by whom?</a:t>
            </a:r>
            <a:endParaRPr lang="en-GB" sz="2400" b="1" dirty="0">
              <a:solidFill>
                <a:srgbClr val="101423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674202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5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2024 / 2025		</a:t>
            </a:r>
            <a:r>
              <a:rPr lang="en-GB" b="1" dirty="0"/>
              <a:t>Project completion (customer)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538332" y="581367"/>
            <a:ext cx="848801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Therefore, a project is complete, for the customer, when:</a:t>
            </a:r>
          </a:p>
          <a:p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The customer and delivery team agree…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Scoped deliverables have been delivered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Deliverables match the scoped output definition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Deliverables meet the agreed customer needs / requirements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On time, and within budget (ideally, or at least within agreed adjustments to the original)</a:t>
            </a:r>
          </a:p>
          <a:p>
            <a:endParaRPr lang="en-GB" sz="2400" dirty="0"/>
          </a:p>
          <a:p>
            <a:r>
              <a:rPr lang="en-GB" sz="2400" b="1" dirty="0">
                <a:latin typeface="Comic Sans MS" panose="030F0702030302020204" pitchFamily="66" charset="0"/>
              </a:rPr>
              <a:t>QUESTION: Is this the end of the project process for the delivery team? (we will return to this later)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24/04/2026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5998688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6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2024 / 2025		</a:t>
            </a:r>
            <a:r>
              <a:rPr lang="en-GB" b="1" dirty="0"/>
              <a:t>Quality Control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205409" y="581367"/>
            <a:ext cx="1198098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Ahead of any delivery, the project team, led by the Project Manager, must assure quality</a:t>
            </a:r>
          </a:p>
          <a:p>
            <a:endParaRPr lang="en-GB" sz="2400" dirty="0"/>
          </a:p>
          <a:p>
            <a:r>
              <a:rPr lang="en-GB" sz="2400" dirty="0"/>
              <a:t>While the deliverable type can vary, all deliverables can still be measured for quality</a:t>
            </a:r>
          </a:p>
          <a:p>
            <a:endParaRPr lang="en-GB" sz="2400" dirty="0"/>
          </a:p>
          <a:p>
            <a:r>
              <a:rPr lang="en-GB" sz="2400" dirty="0"/>
              <a:t>It is essential that this is built into the planning process (project schedule) and that roles and tasks are assigned to this, as it is a critical element for success</a:t>
            </a:r>
          </a:p>
          <a:p>
            <a:endParaRPr lang="en-GB" sz="2400" dirty="0"/>
          </a:p>
          <a:p>
            <a:r>
              <a:rPr lang="en-GB" sz="2400" dirty="0"/>
              <a:t>The end-product, before being delivered to the customer, can be tested internally:</a:t>
            </a:r>
          </a:p>
          <a:p>
            <a:endParaRPr lang="en-GB" sz="2400" dirty="0"/>
          </a:p>
          <a:p>
            <a:pPr marL="342900" indent="-342900">
              <a:buFontTx/>
              <a:buChar char="-"/>
            </a:pPr>
            <a:r>
              <a:rPr lang="en-GB" sz="2400" dirty="0"/>
              <a:t>Does it match the specification?</a:t>
            </a:r>
          </a:p>
          <a:p>
            <a:pPr marL="342900" indent="-342900">
              <a:buFontTx/>
              <a:buChar char="-"/>
            </a:pPr>
            <a:r>
              <a:rPr lang="en-GB" sz="2400" dirty="0"/>
              <a:t>Does it have any unexpected flaws / issues not previously foreseen?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24/04/2026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786AD6C-1917-D982-596B-91E2B933D6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448" b="22966"/>
          <a:stretch/>
        </p:blipFill>
        <p:spPr bwMode="auto">
          <a:xfrm>
            <a:off x="176210" y="4948386"/>
            <a:ext cx="11839575" cy="1265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1740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7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2024 / 2025		</a:t>
            </a:r>
            <a:r>
              <a:rPr lang="en-GB" b="1" dirty="0"/>
              <a:t>Handover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538332" y="581367"/>
            <a:ext cx="848801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delivery should go beyond the physical handing over of deliverables (items, software, data, outputs etc.)</a:t>
            </a:r>
          </a:p>
          <a:p>
            <a:endParaRPr lang="en-GB" sz="2400" dirty="0"/>
          </a:p>
          <a:p>
            <a:r>
              <a:rPr lang="en-GB" sz="2400" dirty="0"/>
              <a:t>Ideally, customers should also receive a written report alongside deliverables, containing:</a:t>
            </a:r>
          </a:p>
          <a:p>
            <a:pPr marL="342900" indent="-342900">
              <a:buFontTx/>
              <a:buChar char="-"/>
            </a:pPr>
            <a:endParaRPr lang="en-GB" sz="2400" dirty="0"/>
          </a:p>
          <a:p>
            <a:pPr marL="342900" indent="-342900">
              <a:buFontTx/>
              <a:buChar char="-"/>
            </a:pPr>
            <a:r>
              <a:rPr lang="en-GB" sz="2400" dirty="0"/>
              <a:t>A summary of the project</a:t>
            </a:r>
          </a:p>
          <a:p>
            <a:pPr marL="342900" indent="-342900">
              <a:buFontTx/>
              <a:buChar char="-"/>
            </a:pPr>
            <a:endParaRPr lang="en-GB" sz="2400" dirty="0"/>
          </a:p>
          <a:p>
            <a:pPr marL="342900" indent="-342900">
              <a:buFontTx/>
              <a:buChar char="-"/>
            </a:pPr>
            <a:r>
              <a:rPr lang="en-GB" sz="2400" dirty="0"/>
              <a:t>The details of the Project Lead (in case of follow-on)</a:t>
            </a:r>
          </a:p>
          <a:p>
            <a:pPr marL="342900" indent="-342900">
              <a:buFontTx/>
              <a:buChar char="-"/>
            </a:pPr>
            <a:endParaRPr lang="en-GB" sz="2400" dirty="0"/>
          </a:p>
          <a:p>
            <a:pPr marL="342900" indent="-342900">
              <a:buFontTx/>
              <a:buChar char="-"/>
            </a:pPr>
            <a:r>
              <a:rPr lang="en-GB" sz="2400" dirty="0"/>
              <a:t>Breakdown of expenditure / resource use</a:t>
            </a:r>
          </a:p>
          <a:p>
            <a:pPr marL="342900" indent="-342900">
              <a:buFontTx/>
              <a:buChar char="-"/>
            </a:pPr>
            <a:endParaRPr lang="en-GB" sz="2400" dirty="0"/>
          </a:p>
          <a:p>
            <a:pPr marL="342900" indent="-342900">
              <a:buFontTx/>
              <a:buChar char="-"/>
            </a:pPr>
            <a:r>
              <a:rPr lang="en-GB" sz="2400" dirty="0"/>
              <a:t>The Change Log / reports (recordings of any changes to scope, spending, or plans)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24/04/2026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777579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8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2024 / 2025		</a:t>
            </a:r>
            <a:r>
              <a:rPr lang="en-GB" b="1" dirty="0"/>
              <a:t>Handover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269242" y="428966"/>
            <a:ext cx="8891115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Most importantly, the physical deliverable should also have relevant documentation to aid continued usability by the customer after the project is complete.</a:t>
            </a:r>
          </a:p>
          <a:p>
            <a:endParaRPr lang="en-GB" sz="2200" dirty="0"/>
          </a:p>
          <a:p>
            <a:r>
              <a:rPr lang="en-GB" sz="2000" b="1" i="1" dirty="0">
                <a:latin typeface="Comic Sans MS" panose="030F0702030302020204" pitchFamily="66" charset="0"/>
              </a:rPr>
              <a:t>QUESTION: For example, if the deliverable is a software package, what should go alongside the digital delivery of the software?</a:t>
            </a:r>
          </a:p>
          <a:p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User manual - description of the software, its purpose, and how to use it)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Contact details - for issues and continued support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Training – to ensure staff have the knowledge to use it (usually beyond the staff engaged with during the project)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Knowledge transfer – potentially the knowledge to make changes or continue development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24/04/2026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50" name="Picture 2" descr="Delivery Graphic Images – Browse 518,123 Stock Photos, Vectors, and Video |  Adobe Stock">
            <a:extLst>
              <a:ext uri="{FF2B5EF4-FFF2-40B4-BE49-F238E27FC236}">
                <a16:creationId xmlns:a16="http://schemas.microsoft.com/office/drawing/2014/main" id="{9D5CEFC6-6E4E-05A3-ED31-85E781314EC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716" t="16076" b="14184"/>
          <a:stretch/>
        </p:blipFill>
        <p:spPr bwMode="auto">
          <a:xfrm>
            <a:off x="47890" y="520002"/>
            <a:ext cx="3125611" cy="2037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6DA0EF7D-A46A-BE50-BDFB-0C9B87D55AFF}"/>
              </a:ext>
            </a:extLst>
          </p:cNvPr>
          <p:cNvSpPr/>
          <p:nvPr/>
        </p:nvSpPr>
        <p:spPr>
          <a:xfrm>
            <a:off x="3278293" y="2716107"/>
            <a:ext cx="8785014" cy="32512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247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9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2024 / 2025		</a:t>
            </a:r>
            <a:r>
              <a:rPr lang="en-GB" b="1" dirty="0"/>
              <a:t>Final Sign-off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261127" y="442218"/>
            <a:ext cx="8891115" cy="615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The completion of the project, and official hand-over date(s) should be scheduled as part of the planning process.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Ideally a </a:t>
            </a:r>
            <a:r>
              <a:rPr lang="en-GB" sz="2200" b="1" i="1" dirty="0"/>
              <a:t>draft delivery should be scheduled </a:t>
            </a:r>
            <a:r>
              <a:rPr lang="en-GB" sz="2200" dirty="0"/>
              <a:t>in, or multiple drafts at different stages, to ensure the products / deliverable is on track for meeting expectations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Once the customer has received the finished product / deliverable, including documentation and knowledge transfer, agreement of completion should be sought from the customer.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This official sign-off can be in the form of a written letter, confirming all aspects are achieved and agreeing the project is completed.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This can include the opportunity to gain feedback.</a:t>
            </a:r>
          </a:p>
          <a:p>
            <a:endParaRPr lang="en-GB" sz="2200" dirty="0"/>
          </a:p>
          <a:p>
            <a:r>
              <a:rPr lang="en-GB" sz="2000" b="1" i="1" dirty="0">
                <a:latin typeface="Comic Sans MS" panose="030F0702030302020204" pitchFamily="66" charset="0"/>
              </a:rPr>
              <a:t>Question: What could be the consequence of not having a sign-off?</a:t>
            </a:r>
          </a:p>
          <a:p>
            <a:endParaRPr lang="en-GB" sz="2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24/04/2026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074" name="Picture 2" descr="Say Goodbye in Style: The Top Cold Email Sign Offs of 2023">
            <a:extLst>
              <a:ext uri="{FF2B5EF4-FFF2-40B4-BE49-F238E27FC236}">
                <a16:creationId xmlns:a16="http://schemas.microsoft.com/office/drawing/2014/main" id="{15BA95AF-15AE-E18D-F600-4253F9FD91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04" y="513731"/>
            <a:ext cx="2956857" cy="2229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67419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10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2024 / 2025		</a:t>
            </a:r>
            <a:r>
              <a:rPr lang="en-GB" b="1" dirty="0"/>
              <a:t>Final Sign-off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221372" y="2138497"/>
            <a:ext cx="264072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dirty="0"/>
              <a:t>Sign-off can be in the form of a letter or email, as long as there is a physical record.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24/04/2026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3074" name="Picture 2" descr="Say Goodbye in Style: The Top Cold Email Sign Offs of 2023">
            <a:extLst>
              <a:ext uri="{FF2B5EF4-FFF2-40B4-BE49-F238E27FC236}">
                <a16:creationId xmlns:a16="http://schemas.microsoft.com/office/drawing/2014/main" id="{15BA95AF-15AE-E18D-F600-4253F9FD91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04" y="513731"/>
            <a:ext cx="2956857" cy="2229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Why Project Sign Off Sheets Are Essential: The Ultimate Guide -  Business2Community">
            <a:extLst>
              <a:ext uri="{FF2B5EF4-FFF2-40B4-BE49-F238E27FC236}">
                <a16:creationId xmlns:a16="http://schemas.microsoft.com/office/drawing/2014/main" id="{42E788C5-EBAA-72F4-E6B0-F29805AD21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9996" y="332889"/>
            <a:ext cx="6134100" cy="5857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21288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11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2024 / 2025		</a:t>
            </a:r>
            <a:r>
              <a:rPr lang="en-GB" b="1" dirty="0"/>
              <a:t>Internal Review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295273" y="428966"/>
            <a:ext cx="8891115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Once the project has been delivered, it is important to take the time to review the project as a whole</a:t>
            </a:r>
          </a:p>
          <a:p>
            <a:endParaRPr lang="en-GB" sz="2200" dirty="0"/>
          </a:p>
          <a:p>
            <a:r>
              <a:rPr lang="en-GB" sz="2200" dirty="0"/>
              <a:t>This is not just based on customer satisfaction (though obviously this is important)</a:t>
            </a:r>
          </a:p>
          <a:p>
            <a:endParaRPr lang="en-GB" sz="2200" dirty="0"/>
          </a:p>
          <a:p>
            <a:r>
              <a:rPr lang="en-GB" sz="2200" b="1" i="1" dirty="0">
                <a:latin typeface="Comic Sans MS" panose="030F0702030302020204" pitchFamily="66" charset="0"/>
              </a:rPr>
              <a:t>QUESTION: How could a project have been poor even with a successful delivery to a customer?</a:t>
            </a:r>
          </a:p>
          <a:p>
            <a:endParaRPr lang="en-GB" sz="2200" b="1" i="1" dirty="0"/>
          </a:p>
          <a:p>
            <a:r>
              <a:rPr lang="en-GB" sz="2200" dirty="0"/>
              <a:t>Ensure to include time to bring the project team together and review:</a:t>
            </a:r>
          </a:p>
          <a:p>
            <a:pPr marL="457200" indent="-457200">
              <a:buAutoNum type="arabicPeriod"/>
            </a:pPr>
            <a:r>
              <a:rPr lang="en-GB" sz="2200" dirty="0"/>
              <a:t>The Change Log</a:t>
            </a:r>
          </a:p>
          <a:p>
            <a:pPr marL="457200" indent="-457200">
              <a:buAutoNum type="arabicPeriod"/>
            </a:pPr>
            <a:r>
              <a:rPr lang="en-GB" sz="2200" dirty="0"/>
              <a:t>The Risk Register</a:t>
            </a:r>
          </a:p>
          <a:p>
            <a:pPr marL="457200" indent="-457200">
              <a:buAutoNum type="arabicPeriod"/>
            </a:pPr>
            <a:r>
              <a:rPr lang="en-GB" sz="2200" dirty="0"/>
              <a:t>Customer (and stakeholder) feedback</a:t>
            </a:r>
          </a:p>
          <a:p>
            <a:pPr marL="457200" indent="-457200">
              <a:buAutoNum type="arabicPeriod"/>
            </a:pPr>
            <a:r>
              <a:rPr lang="en-GB" sz="2200" dirty="0"/>
              <a:t>Internal (Project team) feedback</a:t>
            </a:r>
          </a:p>
          <a:p>
            <a:endParaRPr lang="en-GB" sz="2200" dirty="0"/>
          </a:p>
          <a:p>
            <a:r>
              <a:rPr lang="en-GB" sz="2200" dirty="0"/>
              <a:t>Identify key issues that arose throughout and explore them openly and without bias / judgement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24/04/2026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6685266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12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2024 / 2025		</a:t>
            </a:r>
            <a:r>
              <a:rPr lang="en-GB" b="1" dirty="0"/>
              <a:t>Continual Improvement and PDCA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2364059" y="391886"/>
            <a:ext cx="9043561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Compile a list of all recognised issues / faults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Use Root Cause Analysis techniques e.g. the 5 Why’s technique, to identify the processes / actions in the project management chain that are causing these issues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As part of a continuous improvement cycle, such as the Plan-Do-Check-Act cycle, review the root cause procedures / processes and update them to mitigate against future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Implement these lessons learned in the next project as part of the planning process.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24/04/2026</a:t>
            </a:r>
          </a:p>
        </p:txBody>
      </p:sp>
      <p:pic>
        <p:nvPicPr>
          <p:cNvPr id="5122" name="Picture 2" descr="How you can use “5 Whys” to understand the root cause of any problem |  EasyRetro">
            <a:extLst>
              <a:ext uri="{FF2B5EF4-FFF2-40B4-BE49-F238E27FC236}">
                <a16:creationId xmlns:a16="http://schemas.microsoft.com/office/drawing/2014/main" id="{D2A6F679-272B-8619-D179-C2498B5D6F9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51" r="15446"/>
          <a:stretch/>
        </p:blipFill>
        <p:spPr bwMode="auto">
          <a:xfrm>
            <a:off x="-1" y="1077313"/>
            <a:ext cx="2446206" cy="3519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PDCA cycle | Plan Do Check Act explanation | 2 Deming circles">
            <a:extLst>
              <a:ext uri="{FF2B5EF4-FFF2-40B4-BE49-F238E27FC236}">
                <a16:creationId xmlns:a16="http://schemas.microsoft.com/office/drawing/2014/main" id="{5B3EB708-9534-2ECF-56C6-BE0B1A4D3A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296" y="4198163"/>
            <a:ext cx="5370092" cy="2217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D06D5A1-12F6-D709-C2EF-122730FF6086}"/>
              </a:ext>
            </a:extLst>
          </p:cNvPr>
          <p:cNvSpPr txBox="1"/>
          <p:nvPr/>
        </p:nvSpPr>
        <p:spPr>
          <a:xfrm>
            <a:off x="269240" y="4824576"/>
            <a:ext cx="6119706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Repeat this for every project to ensure continual improvement to project deliveries and increased likelihood of customer satisfaction</a:t>
            </a:r>
          </a:p>
        </p:txBody>
      </p:sp>
    </p:spTree>
    <p:extLst>
      <p:ext uri="{BB962C8B-B14F-4D97-AF65-F5344CB8AC3E}">
        <p14:creationId xmlns:p14="http://schemas.microsoft.com/office/powerpoint/2010/main" val="4453444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13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2024 / 2025		</a:t>
            </a:r>
            <a:r>
              <a:rPr lang="en-GB" b="1" dirty="0"/>
              <a:t>Finally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373119" y="925428"/>
            <a:ext cx="8405707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Be sure to document everything and standardise documentation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This creates a good audit trail for the project team and the customer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Having templates standardised saves time and effort, and ensures repeat quality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Be sure to document positive feedback (internal and external)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200" dirty="0"/>
              <a:t>These are the positive actions that you need to repeat for future projects!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200" dirty="0"/>
              <a:t>If something worked well once, build it into all future projects.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200" dirty="0"/>
              <a:t>Ensure the team is appropriately recognised for their contributions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2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24/04/2026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3AD169-1264-4208-775B-A59D2D80420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165241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14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Module ACNA5000: 2024 / 2025		</a:t>
            </a:r>
            <a:r>
              <a:rPr lang="en-GB" b="1" dirty="0"/>
              <a:t>Summary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392557" y="369332"/>
            <a:ext cx="848801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 this lecture we covered:</a:t>
            </a:r>
          </a:p>
          <a:p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definition of ‘project’ determines what is required for completion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need for quality control (QC) to ensure deliverables match the high standard expected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handover of deliverables, including documentation and knowledge transfer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need for official customer sign-off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 internal review process to ensure continual improvement in future projects.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24/04/2026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18616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15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 / 2025		</a:t>
            </a:r>
            <a:r>
              <a:rPr lang="fr-FR" b="1" dirty="0"/>
              <a:t>Next Session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313652" y="369332"/>
            <a:ext cx="8382162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next lecture will cover: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2400" dirty="0"/>
              <a:t>Recap and Quiz</a:t>
            </a:r>
          </a:p>
          <a:p>
            <a:endParaRPr lang="en-GB" sz="2400" dirty="0"/>
          </a:p>
          <a:p>
            <a:r>
              <a:rPr lang="en-GB" sz="2400" dirty="0"/>
              <a:t>Suggested activities: </a:t>
            </a:r>
          </a:p>
          <a:p>
            <a:pPr marL="800100" lvl="1" indent="-342900">
              <a:buFontTx/>
              <a:buChar char="-"/>
            </a:pPr>
            <a:r>
              <a:rPr lang="en-GB" sz="2400" dirty="0"/>
              <a:t>Review all of the content of second semester</a:t>
            </a:r>
          </a:p>
          <a:p>
            <a:pPr marL="800100" lvl="1" indent="-342900">
              <a:buFontTx/>
              <a:buChar char="-"/>
            </a:pPr>
            <a:endParaRPr lang="en-GB" sz="2400" dirty="0"/>
          </a:p>
          <a:p>
            <a:pPr marL="800100" lvl="1" indent="-342900">
              <a:buFontTx/>
              <a:buChar char="-"/>
            </a:pPr>
            <a:r>
              <a:rPr lang="en-GB" sz="2400" dirty="0"/>
              <a:t>Visit the Association of Project Managers website </a:t>
            </a:r>
          </a:p>
          <a:p>
            <a:pPr lvl="1"/>
            <a:r>
              <a:rPr lang="en-GB" sz="2000" dirty="0"/>
              <a:t>(</a:t>
            </a:r>
            <a:r>
              <a:rPr lang="en-GB" sz="2000" dirty="0">
                <a:hlinkClick r:id="rId3"/>
              </a:rPr>
              <a:t>APM | Chartered Membership Organisation.</a:t>
            </a:r>
            <a:r>
              <a:rPr lang="en-GB" sz="2000" dirty="0"/>
              <a:t>: https://www.apm.org.uk/)</a:t>
            </a:r>
          </a:p>
          <a:p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Suggested reading:</a:t>
            </a:r>
          </a:p>
          <a:p>
            <a:pPr lvl="1"/>
            <a:r>
              <a:rPr lang="en-GB" sz="2400" b="0" i="0" dirty="0">
                <a:solidFill>
                  <a:srgbClr val="222222"/>
                </a:solidFill>
                <a:effectLst/>
              </a:rPr>
              <a:t>Lock, D., 2020. </a:t>
            </a:r>
            <a:r>
              <a:rPr lang="en-GB" sz="2400" b="0" i="1" dirty="0">
                <a:solidFill>
                  <a:srgbClr val="222222"/>
                </a:solidFill>
                <a:effectLst/>
              </a:rPr>
              <a:t>Project management</a:t>
            </a:r>
            <a:r>
              <a:rPr lang="en-GB" sz="2400" b="0" i="0" dirty="0">
                <a:solidFill>
                  <a:srgbClr val="222222"/>
                </a:solidFill>
                <a:effectLst/>
              </a:rPr>
              <a:t>. Routledge.</a:t>
            </a:r>
          </a:p>
          <a:p>
            <a:pPr lvl="1"/>
            <a:r>
              <a:rPr lang="en-GB" sz="2400" dirty="0"/>
              <a:t>(Accessible online:  </a:t>
            </a:r>
            <a:r>
              <a:rPr lang="en-GB" sz="2000" dirty="0">
                <a:hlinkClick r:id="rId4"/>
              </a:rPr>
              <a:t>http://103.62.146.201:8081/xmlui/bitstream/handle/1/6080/project%20management.pdf?sequence=1&amp;isAllowed=y</a:t>
            </a:r>
            <a:r>
              <a:rPr lang="en-GB" sz="2000" dirty="0"/>
              <a:t>)</a:t>
            </a: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2E0601-DD22-998D-06AE-0CBA00C967C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166DDA-B509-215E-99A6-F662175F2F0F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24/04/2026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79909D8-9244-19E4-D8A8-D80BA3CCE959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52890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75F442-1B7A-6472-E5F8-E38940745D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8986DBC-2824-DBD4-1F0C-34B37BE497BD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16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5DDF58B-65E0-13C5-9EED-15944D01329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 / 2025		</a:t>
            </a:r>
            <a:r>
              <a:rPr lang="en-GB" b="1" dirty="0"/>
              <a:t>Assignment guidance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94B8251-CA73-8999-119A-E8BB81490E81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633C025-EA3C-0D0C-8BCB-1FED4AEEAA84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24/04/2026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924346-49D5-1C3E-5FFE-11B1A45F4726}"/>
              </a:ext>
            </a:extLst>
          </p:cNvPr>
          <p:cNvSpPr txBox="1"/>
          <p:nvPr/>
        </p:nvSpPr>
        <p:spPr>
          <a:xfrm>
            <a:off x="3221372" y="391886"/>
            <a:ext cx="858848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For your assignment, you are expected to write a project proposal.</a:t>
            </a: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  <a:p>
            <a:r>
              <a:rPr lang="en-GB" sz="2400" b="1" dirty="0">
                <a:solidFill>
                  <a:srgbClr val="101423"/>
                </a:solidFill>
              </a:rPr>
              <a:t>Please note:</a:t>
            </a:r>
          </a:p>
          <a:p>
            <a:r>
              <a:rPr lang="en-GB" sz="2400" dirty="0">
                <a:solidFill>
                  <a:srgbClr val="101423"/>
                </a:solidFill>
              </a:rPr>
              <a:t>You are not expected to carry out the actual project for your assignment!</a:t>
            </a: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Consider the projects to be ‘fictional’ – the settings and motivations are real, but a real project will not depend on the outcome of your assignment, these are just real-world environmental projects that are being used to allow you to apply your knowledge.</a:t>
            </a:r>
          </a:p>
          <a:p>
            <a:endParaRPr lang="en-GB" sz="2400" i="0" dirty="0">
              <a:solidFill>
                <a:srgbClr val="101423"/>
              </a:solidFill>
              <a:effectLst/>
            </a:endParaRPr>
          </a:p>
          <a:p>
            <a:r>
              <a:rPr lang="en-GB" sz="2400" dirty="0">
                <a:solidFill>
                  <a:srgbClr val="101423"/>
                </a:solidFill>
              </a:rPr>
              <a:t>The purpose of this assignment is to demonstrate your understanding of the PM role, and what is required in the planning stage (and throughout the project) to optimise a </a:t>
            </a:r>
            <a:r>
              <a:rPr lang="en-GB" sz="2400" b="1" i="1" dirty="0">
                <a:solidFill>
                  <a:srgbClr val="101423"/>
                </a:solidFill>
              </a:rPr>
              <a:t>theoretical</a:t>
            </a:r>
            <a:r>
              <a:rPr lang="en-GB" sz="2400" dirty="0">
                <a:solidFill>
                  <a:srgbClr val="101423"/>
                </a:solidFill>
              </a:rPr>
              <a:t> successful project</a:t>
            </a:r>
            <a:endParaRPr lang="en-GB" sz="2400" i="0" dirty="0">
              <a:solidFill>
                <a:srgbClr val="101423"/>
              </a:solidFill>
              <a:effectLst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450760-DCD9-36F6-173B-A0F62190EEA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599083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2D54484-8CEE-D063-40B3-6FDB609D0D75}"/>
              </a:ext>
            </a:extLst>
          </p:cNvPr>
          <p:cNvSpPr txBox="1"/>
          <p:nvPr/>
        </p:nvSpPr>
        <p:spPr>
          <a:xfrm>
            <a:off x="10805020" y="6466114"/>
            <a:ext cx="1386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Slide </a:t>
            </a:r>
            <a:fld id="{53F48CF3-01F5-4279-B84F-94263A3A38F0}" type="slidenum">
              <a:rPr lang="en-GB" smtClean="0"/>
              <a:t>17</a:t>
            </a:fld>
            <a:r>
              <a:rPr lang="en-GB" dirty="0"/>
              <a:t> / 17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9BE701-A67E-5BFD-B044-ECF13A621788}"/>
              </a:ext>
            </a:extLst>
          </p:cNvPr>
          <p:cNvSpPr txBox="1"/>
          <p:nvPr/>
        </p:nvSpPr>
        <p:spPr>
          <a:xfrm>
            <a:off x="-1" y="0"/>
            <a:ext cx="121919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Module ACNA5000: 2024 / 2025		</a:t>
            </a:r>
            <a:r>
              <a:rPr lang="fr-FR" b="1" dirty="0"/>
              <a:t>Questions</a:t>
            </a:r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8C4A143-C346-A5D7-3DFF-2CAF7FBCDBED}"/>
              </a:ext>
            </a:extLst>
          </p:cNvPr>
          <p:cNvSpPr txBox="1"/>
          <p:nvPr/>
        </p:nvSpPr>
        <p:spPr>
          <a:xfrm>
            <a:off x="3825380" y="2128688"/>
            <a:ext cx="749975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Any questions?</a:t>
            </a:r>
          </a:p>
          <a:p>
            <a:endParaRPr lang="en-GB" sz="2400" dirty="0"/>
          </a:p>
          <a:p>
            <a:r>
              <a:rPr lang="en-GB" sz="2400" dirty="0"/>
              <a:t>Please contact via: </a:t>
            </a:r>
          </a:p>
          <a:p>
            <a:r>
              <a:rPr lang="en-GB" sz="2400" dirty="0"/>
              <a:t>Email:		</a:t>
            </a:r>
            <a:r>
              <a:rPr lang="en-GB" dirty="0">
                <a:hlinkClick r:id="rId2"/>
              </a:rPr>
              <a:t>a.cunningham@uwtsd.ac.uk</a:t>
            </a:r>
            <a:endParaRPr lang="en-GB" dirty="0"/>
          </a:p>
          <a:p>
            <a:r>
              <a:rPr lang="en-GB" sz="2400" dirty="0"/>
              <a:t>Teams:		</a:t>
            </a:r>
            <a:r>
              <a:rPr lang="en-GB" sz="1400" dirty="0"/>
              <a:t>“ACNA5000 Changemakers Build Your Own Brand 25/26_GRP”</a:t>
            </a:r>
            <a:endParaRPr lang="en-GB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51C16DF-F564-481C-CCA4-180408A5301A}"/>
              </a:ext>
            </a:extLst>
          </p:cNvPr>
          <p:cNvSpPr txBox="1"/>
          <p:nvPr/>
        </p:nvSpPr>
        <p:spPr>
          <a:xfrm>
            <a:off x="10628852" y="0"/>
            <a:ext cx="1557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24/04/2026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459D70-2204-8801-4716-B9C4DA29B5AA}"/>
              </a:ext>
            </a:extLst>
          </p:cNvPr>
          <p:cNvSpPr txBox="1"/>
          <p:nvPr/>
        </p:nvSpPr>
        <p:spPr>
          <a:xfrm>
            <a:off x="-1" y="6466114"/>
            <a:ext cx="10712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dirty="0"/>
              <a:t>A. Cunningham			</a:t>
            </a:r>
            <a:r>
              <a:rPr lang="en-GB" dirty="0"/>
              <a:t>Lecture 17: Project Risk Management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B79AB2-C7CD-485B-8617-415DE1E8A4B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80" r="35180"/>
          <a:stretch/>
        </p:blipFill>
        <p:spPr>
          <a:xfrm>
            <a:off x="20" y="369332"/>
            <a:ext cx="3221352" cy="6096782"/>
          </a:xfrm>
          <a:custGeom>
            <a:avLst/>
            <a:gdLst/>
            <a:ahLst/>
            <a:cxnLst/>
            <a:rect l="l" t="t" r="r" b="b"/>
            <a:pathLst>
              <a:path w="4049806" h="6858000">
                <a:moveTo>
                  <a:pt x="0" y="0"/>
                </a:moveTo>
                <a:lnTo>
                  <a:pt x="4018525" y="0"/>
                </a:lnTo>
                <a:lnTo>
                  <a:pt x="4019816" y="10931"/>
                </a:lnTo>
                <a:cubicBezTo>
                  <a:pt x="4034945" y="94836"/>
                  <a:pt x="4032275" y="179884"/>
                  <a:pt x="4036343" y="264297"/>
                </a:cubicBezTo>
                <a:cubicBezTo>
                  <a:pt x="4041301" y="367652"/>
                  <a:pt x="4035072" y="471135"/>
                  <a:pt x="4032911" y="574617"/>
                </a:cubicBezTo>
                <a:cubicBezTo>
                  <a:pt x="4031004" y="662717"/>
                  <a:pt x="4022232" y="750690"/>
                  <a:pt x="4025029" y="838916"/>
                </a:cubicBezTo>
                <a:cubicBezTo>
                  <a:pt x="4025029" y="841968"/>
                  <a:pt x="4025029" y="845019"/>
                  <a:pt x="4025029" y="848070"/>
                </a:cubicBezTo>
                <a:cubicBezTo>
                  <a:pt x="4017020" y="945068"/>
                  <a:pt x="4017020" y="1042576"/>
                  <a:pt x="4025029" y="1139574"/>
                </a:cubicBezTo>
                <a:cubicBezTo>
                  <a:pt x="4027609" y="1179950"/>
                  <a:pt x="4026885" y="1220466"/>
                  <a:pt x="4022868" y="1260728"/>
                </a:cubicBezTo>
                <a:cubicBezTo>
                  <a:pt x="4019054" y="1311960"/>
                  <a:pt x="4006849" y="1364083"/>
                  <a:pt x="4015621" y="1414934"/>
                </a:cubicBezTo>
                <a:cubicBezTo>
                  <a:pt x="4021367" y="1456784"/>
                  <a:pt x="4024558" y="1498940"/>
                  <a:pt x="4025156" y="1541172"/>
                </a:cubicBezTo>
                <a:cubicBezTo>
                  <a:pt x="4029478" y="1635755"/>
                  <a:pt x="4025283" y="1730847"/>
                  <a:pt x="4023757" y="1825685"/>
                </a:cubicBezTo>
                <a:cubicBezTo>
                  <a:pt x="4021850" y="1936286"/>
                  <a:pt x="4024647" y="2046634"/>
                  <a:pt x="4015748" y="2157235"/>
                </a:cubicBezTo>
                <a:cubicBezTo>
                  <a:pt x="4010790" y="2246581"/>
                  <a:pt x="4010790" y="2336130"/>
                  <a:pt x="4015748" y="2425476"/>
                </a:cubicBezTo>
                <a:cubicBezTo>
                  <a:pt x="4018164" y="2507473"/>
                  <a:pt x="4030495" y="2588454"/>
                  <a:pt x="4028461" y="2671214"/>
                </a:cubicBezTo>
                <a:cubicBezTo>
                  <a:pt x="4026046" y="2767832"/>
                  <a:pt x="4014604" y="2863940"/>
                  <a:pt x="4018164" y="2960685"/>
                </a:cubicBezTo>
                <a:cubicBezTo>
                  <a:pt x="4019816" y="3006832"/>
                  <a:pt x="4019944" y="3052980"/>
                  <a:pt x="4020961" y="3099127"/>
                </a:cubicBezTo>
                <a:cubicBezTo>
                  <a:pt x="4021978" y="3154682"/>
                  <a:pt x="4032021" y="3210110"/>
                  <a:pt x="4026427" y="3265665"/>
                </a:cubicBezTo>
                <a:cubicBezTo>
                  <a:pt x="4017147" y="3358087"/>
                  <a:pt x="3993120" y="3448857"/>
                  <a:pt x="4008121" y="3543567"/>
                </a:cubicBezTo>
                <a:cubicBezTo>
                  <a:pt x="4016384" y="3595690"/>
                  <a:pt x="4025791" y="3647940"/>
                  <a:pt x="4030495" y="3700571"/>
                </a:cubicBezTo>
                <a:cubicBezTo>
                  <a:pt x="4034690" y="3747608"/>
                  <a:pt x="4045369" y="3795408"/>
                  <a:pt x="4037233" y="3842191"/>
                </a:cubicBezTo>
                <a:cubicBezTo>
                  <a:pt x="4030368" y="3882237"/>
                  <a:pt x="4034055" y="3922282"/>
                  <a:pt x="4028715" y="3962327"/>
                </a:cubicBezTo>
                <a:cubicBezTo>
                  <a:pt x="4021723" y="4014831"/>
                  <a:pt x="4017910" y="4068352"/>
                  <a:pt x="4012697" y="4121111"/>
                </a:cubicBezTo>
                <a:cubicBezTo>
                  <a:pt x="4007866" y="4169038"/>
                  <a:pt x="4004307" y="4216838"/>
                  <a:pt x="4017020" y="4261841"/>
                </a:cubicBezTo>
                <a:cubicBezTo>
                  <a:pt x="4048039" y="4375112"/>
                  <a:pt x="4031004" y="4487748"/>
                  <a:pt x="4019308" y="4600257"/>
                </a:cubicBezTo>
                <a:cubicBezTo>
                  <a:pt x="4013587" y="4655049"/>
                  <a:pt x="4005197" y="4712765"/>
                  <a:pt x="4017910" y="4762853"/>
                </a:cubicBezTo>
                <a:cubicBezTo>
                  <a:pt x="4041428" y="4851716"/>
                  <a:pt x="4022995" y="4936764"/>
                  <a:pt x="4012824" y="5021432"/>
                </a:cubicBezTo>
                <a:cubicBezTo>
                  <a:pt x="4002654" y="5106099"/>
                  <a:pt x="4000239" y="5189495"/>
                  <a:pt x="4018037" y="5272637"/>
                </a:cubicBezTo>
                <a:cubicBezTo>
                  <a:pt x="4030495" y="5331116"/>
                  <a:pt x="4030495" y="5390612"/>
                  <a:pt x="4032021" y="5449600"/>
                </a:cubicBezTo>
                <a:cubicBezTo>
                  <a:pt x="4032911" y="5486339"/>
                  <a:pt x="4019308" y="5523842"/>
                  <a:pt x="4010282" y="5560582"/>
                </a:cubicBezTo>
                <a:cubicBezTo>
                  <a:pt x="3994009" y="5626943"/>
                  <a:pt x="3988162" y="5694321"/>
                  <a:pt x="4010282" y="5759029"/>
                </a:cubicBezTo>
                <a:cubicBezTo>
                  <a:pt x="4040793" y="5848655"/>
                  <a:pt x="4058336" y="5938407"/>
                  <a:pt x="4045623" y="6033117"/>
                </a:cubicBezTo>
                <a:cubicBezTo>
                  <a:pt x="4038377" y="6091724"/>
                  <a:pt x="4036597" y="6151347"/>
                  <a:pt x="4025664" y="6209190"/>
                </a:cubicBezTo>
                <a:cubicBezTo>
                  <a:pt x="4007358" y="6304790"/>
                  <a:pt x="4013841" y="6399882"/>
                  <a:pt x="4028461" y="6494211"/>
                </a:cubicBezTo>
                <a:cubicBezTo>
                  <a:pt x="4038542" y="6573081"/>
                  <a:pt x="4039610" y="6652829"/>
                  <a:pt x="4031639" y="6731941"/>
                </a:cubicBezTo>
                <a:lnTo>
                  <a:pt x="4022913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451937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3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007AC612-792E-4909-A5B0-A69F33CEF70F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1798</Words>
  <Application>Microsoft Office PowerPoint</Application>
  <PresentationFormat>Widescreen</PresentationFormat>
  <Paragraphs>262</Paragraphs>
  <Slides>17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Inter</vt:lpstr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ACNA6002: Environmental Management, Assessment &amp; Auditing</dc:title>
  <dc:creator>Alisdair Cunningham</dc:creator>
  <cp:lastModifiedBy>Alisdair Cunningham</cp:lastModifiedBy>
  <cp:revision>8</cp:revision>
  <dcterms:created xsi:type="dcterms:W3CDTF">2023-07-26T10:21:48Z</dcterms:created>
  <dcterms:modified xsi:type="dcterms:W3CDTF">2026-04-09T14:35:05Z</dcterms:modified>
</cp:coreProperties>
</file>