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84" r:id="rId4"/>
  </p:sldMasterIdLst>
  <p:notesMasterIdLst>
    <p:notesMasterId r:id="rId31"/>
  </p:notesMasterIdLst>
  <p:handoutMasterIdLst>
    <p:handoutMasterId r:id="rId32"/>
  </p:handoutMasterIdLst>
  <p:sldIdLst>
    <p:sldId id="257" r:id="rId5"/>
    <p:sldId id="389" r:id="rId6"/>
    <p:sldId id="384" r:id="rId7"/>
    <p:sldId id="317" r:id="rId8"/>
    <p:sldId id="392" r:id="rId9"/>
    <p:sldId id="397" r:id="rId10"/>
    <p:sldId id="405" r:id="rId11"/>
    <p:sldId id="393" r:id="rId12"/>
    <p:sldId id="394" r:id="rId13"/>
    <p:sldId id="278" r:id="rId14"/>
    <p:sldId id="404" r:id="rId15"/>
    <p:sldId id="395" r:id="rId16"/>
    <p:sldId id="398" r:id="rId17"/>
    <p:sldId id="396" r:id="rId18"/>
    <p:sldId id="401" r:id="rId19"/>
    <p:sldId id="402" r:id="rId20"/>
    <p:sldId id="279" r:id="rId21"/>
    <p:sldId id="399" r:id="rId22"/>
    <p:sldId id="400" r:id="rId23"/>
    <p:sldId id="403" r:id="rId24"/>
    <p:sldId id="321" r:id="rId25"/>
    <p:sldId id="391" r:id="rId26"/>
    <p:sldId id="406" r:id="rId27"/>
    <p:sldId id="407" r:id="rId28"/>
    <p:sldId id="408" r:id="rId29"/>
    <p:sldId id="409" r:id="rId30"/>
  </p:sldIdLst>
  <p:sldSz cx="12192000" cy="6858000"/>
  <p:notesSz cx="6858000" cy="9144000"/>
  <p:defaultTextStyle>
    <a:defPPr>
      <a:defRPr lang="en-US"/>
    </a:defPPr>
    <a:lvl1pPr marL="0" algn="l" defTabSz="914073" rtl="0" eaLnBrk="1" latinLnBrk="0" hangingPunct="1">
      <a:defRPr sz="1799" kern="1200">
        <a:solidFill>
          <a:schemeClr val="tx1"/>
        </a:solidFill>
        <a:latin typeface="+mn-lt"/>
        <a:ea typeface="+mn-ea"/>
        <a:cs typeface="+mn-cs"/>
      </a:defRPr>
    </a:lvl1pPr>
    <a:lvl2pPr marL="457037" algn="l" defTabSz="914073" rtl="0" eaLnBrk="1" latinLnBrk="0" hangingPunct="1">
      <a:defRPr sz="1799" kern="1200">
        <a:solidFill>
          <a:schemeClr val="tx1"/>
        </a:solidFill>
        <a:latin typeface="+mn-lt"/>
        <a:ea typeface="+mn-ea"/>
        <a:cs typeface="+mn-cs"/>
      </a:defRPr>
    </a:lvl2pPr>
    <a:lvl3pPr marL="914073" algn="l" defTabSz="914073" rtl="0" eaLnBrk="1" latinLnBrk="0" hangingPunct="1">
      <a:defRPr sz="1799" kern="1200">
        <a:solidFill>
          <a:schemeClr val="tx1"/>
        </a:solidFill>
        <a:latin typeface="+mn-lt"/>
        <a:ea typeface="+mn-ea"/>
        <a:cs typeface="+mn-cs"/>
      </a:defRPr>
    </a:lvl3pPr>
    <a:lvl4pPr marL="1371109" algn="l" defTabSz="914073" rtl="0" eaLnBrk="1" latinLnBrk="0" hangingPunct="1">
      <a:defRPr sz="1799" kern="1200">
        <a:solidFill>
          <a:schemeClr val="tx1"/>
        </a:solidFill>
        <a:latin typeface="+mn-lt"/>
        <a:ea typeface="+mn-ea"/>
        <a:cs typeface="+mn-cs"/>
      </a:defRPr>
    </a:lvl4pPr>
    <a:lvl5pPr marL="1828145" algn="l" defTabSz="914073" rtl="0" eaLnBrk="1" latinLnBrk="0" hangingPunct="1">
      <a:defRPr sz="1799" kern="1200">
        <a:solidFill>
          <a:schemeClr val="tx1"/>
        </a:solidFill>
        <a:latin typeface="+mn-lt"/>
        <a:ea typeface="+mn-ea"/>
        <a:cs typeface="+mn-cs"/>
      </a:defRPr>
    </a:lvl5pPr>
    <a:lvl6pPr marL="2285182" algn="l" defTabSz="914073" rtl="0" eaLnBrk="1" latinLnBrk="0" hangingPunct="1">
      <a:defRPr sz="1799" kern="1200">
        <a:solidFill>
          <a:schemeClr val="tx1"/>
        </a:solidFill>
        <a:latin typeface="+mn-lt"/>
        <a:ea typeface="+mn-ea"/>
        <a:cs typeface="+mn-cs"/>
      </a:defRPr>
    </a:lvl6pPr>
    <a:lvl7pPr marL="2742218" algn="l" defTabSz="914073" rtl="0" eaLnBrk="1" latinLnBrk="0" hangingPunct="1">
      <a:defRPr sz="1799" kern="1200">
        <a:solidFill>
          <a:schemeClr val="tx1"/>
        </a:solidFill>
        <a:latin typeface="+mn-lt"/>
        <a:ea typeface="+mn-ea"/>
        <a:cs typeface="+mn-cs"/>
      </a:defRPr>
    </a:lvl7pPr>
    <a:lvl8pPr marL="3199254" algn="l" defTabSz="914073" rtl="0" eaLnBrk="1" latinLnBrk="0" hangingPunct="1">
      <a:defRPr sz="1799" kern="1200">
        <a:solidFill>
          <a:schemeClr val="tx1"/>
        </a:solidFill>
        <a:latin typeface="+mn-lt"/>
        <a:ea typeface="+mn-ea"/>
        <a:cs typeface="+mn-cs"/>
      </a:defRPr>
    </a:lvl8pPr>
    <a:lvl9pPr marL="3656291" algn="l" defTabSz="914073" rtl="0" eaLnBrk="1" latinLnBrk="0" hangingPunct="1">
      <a:defRPr sz="1799" kern="1200">
        <a:solidFill>
          <a:schemeClr val="tx1"/>
        </a:solidFill>
        <a:latin typeface="+mn-lt"/>
        <a:ea typeface="+mn-ea"/>
        <a:cs typeface="+mn-cs"/>
      </a:defRPr>
    </a:lvl9pPr>
  </p:defaultTextStyle>
  <p:extLst>
    <p:ext uri="{EFAFB233-063F-42B5-8137-9DF3F51BA10A}">
      <p15:sldGuideLst xmlns:p15="http://schemas.microsoft.com/office/powerpoint/2012/main">
        <p15:guide id="2" pos="3840" userDrawn="1">
          <p15:clr>
            <a:srgbClr val="F26B43"/>
          </p15:clr>
        </p15:guide>
        <p15:guide id="3" orient="horz" pos="2160"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37335B"/>
    <a:srgbClr val="CCE8DA"/>
  </p:clrMru>
  <p:extLst>
    <p:ext uri="{E76CE94A-603C-4142-B9EB-6D1370010A27}">
      <p14:discardImageEditData xmlns:p14="http://schemas.microsoft.com/office/powerpoint/2010/main" val="0"/>
    </p:ext>
    <p:ext uri="{D31A062A-798A-4329-ABDD-BBA856620510}">
      <p14:defaultImageDpi xmlns:p14="http://schemas.microsoft.com/office/powerpoint/2010/main" val="15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B9AAF3E-7971-470E-9DE7-A22AEDA63FBB}" v="102" dt="2022-06-07T11:14:52.314"/>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37CE84F3-28C3-443E-9E96-99CF82512B78}" styleName="Dark Style 1 - Accent 2">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2"/>
          </a:solidFill>
        </a:fill>
      </a:tcStyle>
    </a:wholeTbl>
    <a:band1H>
      <a:tcStyle>
        <a:tcBdr/>
        <a:fill>
          <a:solidFill>
            <a:schemeClr val="accent2">
              <a:shade val="60000"/>
            </a:schemeClr>
          </a:solidFill>
        </a:fill>
      </a:tcStyle>
    </a:band1H>
    <a:band1V>
      <a:tcStyle>
        <a:tcBdr/>
        <a:fill>
          <a:solidFill>
            <a:schemeClr val="accent2">
              <a:shade val="60000"/>
            </a:schemeClr>
          </a:solidFill>
        </a:fill>
      </a:tcStyle>
    </a:band1V>
    <a:lastCol>
      <a:tcTxStyle b="on"/>
      <a:tcStyle>
        <a:tcBdr>
          <a:left>
            <a:ln w="25400" cmpd="sng">
              <a:solidFill>
                <a:schemeClr val="lt1"/>
              </a:solidFill>
            </a:ln>
          </a:left>
        </a:tcBdr>
        <a:fill>
          <a:solidFill>
            <a:schemeClr val="accent2">
              <a:shade val="60000"/>
            </a:schemeClr>
          </a:solidFill>
        </a:fill>
      </a:tcStyle>
    </a:lastCol>
    <a:firstCol>
      <a:tcTxStyle b="on"/>
      <a:tcStyle>
        <a:tcBdr>
          <a:right>
            <a:ln w="25400" cmpd="sng">
              <a:solidFill>
                <a:schemeClr val="lt1"/>
              </a:solidFill>
            </a:ln>
          </a:right>
        </a:tcBdr>
        <a:fill>
          <a:solidFill>
            <a:schemeClr val="accent2">
              <a:shade val="60000"/>
            </a:schemeClr>
          </a:solidFill>
        </a:fill>
      </a:tcStyle>
    </a:firstCol>
    <a:lastRow>
      <a:tcTxStyle b="on"/>
      <a:tcStyle>
        <a:tcBdr>
          <a:top>
            <a:ln w="25400" cmpd="sng">
              <a:solidFill>
                <a:schemeClr val="lt1"/>
              </a:solidFill>
            </a:ln>
          </a:top>
        </a:tcBdr>
        <a:fill>
          <a:solidFill>
            <a:schemeClr val="accent2">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84" autoAdjust="0"/>
    <p:restoredTop sz="95033" autoAdjust="0"/>
  </p:normalViewPr>
  <p:slideViewPr>
    <p:cSldViewPr snapToGrid="0">
      <p:cViewPr>
        <p:scale>
          <a:sx n="50" d="100"/>
          <a:sy n="50" d="100"/>
        </p:scale>
        <p:origin x="1934" y="667"/>
      </p:cViewPr>
      <p:guideLst>
        <p:guide pos="3840"/>
        <p:guide orient="horz" pos="2160"/>
      </p:guideLst>
    </p:cSldViewPr>
  </p:slideViewPr>
  <p:outlineViewPr>
    <p:cViewPr>
      <p:scale>
        <a:sx n="33" d="100"/>
        <a:sy n="33" d="100"/>
      </p:scale>
      <p:origin x="0" y="-4862"/>
    </p:cViewPr>
  </p:outlineViewPr>
  <p:notesTextViewPr>
    <p:cViewPr>
      <p:scale>
        <a:sx n="1" d="1"/>
        <a:sy n="1" d="1"/>
      </p:scale>
      <p:origin x="0" y="0"/>
    </p:cViewPr>
  </p:notesTextViewPr>
  <p:sorterViewPr>
    <p:cViewPr varScale="1">
      <p:scale>
        <a:sx n="1" d="1"/>
        <a:sy n="1" d="1"/>
      </p:scale>
      <p:origin x="0" y="0"/>
    </p:cViewPr>
  </p:sorterViewPr>
  <p:notesViewPr>
    <p:cSldViewPr snapToGrid="0">
      <p:cViewPr varScale="1">
        <p:scale>
          <a:sx n="48" d="100"/>
          <a:sy n="48" d="100"/>
        </p:scale>
        <p:origin x="1911" y="48"/>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21" Type="http://schemas.openxmlformats.org/officeDocument/2006/relationships/slide" Target="slides/slide17.xml"/><Relationship Id="rId34"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handoutMaster" Target="handoutMasters/handoutMaster1.xml"/><Relationship Id="rId37" Type="http://schemas.microsoft.com/office/2015/10/relationships/revisionInfo" Target="revisionInfo.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theme" Target="theme/theme1.xml"/><Relationship Id="rId8" Type="http://schemas.openxmlformats.org/officeDocument/2006/relationships/slide" Target="slides/slide4.xml"/><Relationship Id="rId3" Type="http://schemas.openxmlformats.org/officeDocument/2006/relationships/customXml" Target="../customXml/item3.xml"/></Relationships>
</file>

<file path=ppt/diagrams/_rels/data1.xml.rels><?xml version="1.0" encoding="UTF-8" standalone="yes"?>
<Relationships xmlns="http://schemas.openxmlformats.org/package/2006/relationships"><Relationship Id="rId8" Type="http://schemas.openxmlformats.org/officeDocument/2006/relationships/image" Target="../media/image17.svg"/><Relationship Id="rId13" Type="http://schemas.openxmlformats.org/officeDocument/2006/relationships/image" Target="../media/image22.png"/><Relationship Id="rId3" Type="http://schemas.openxmlformats.org/officeDocument/2006/relationships/image" Target="../media/image12.png"/><Relationship Id="rId7" Type="http://schemas.openxmlformats.org/officeDocument/2006/relationships/image" Target="../media/image16.png"/><Relationship Id="rId12" Type="http://schemas.openxmlformats.org/officeDocument/2006/relationships/image" Target="../media/image21.svg"/><Relationship Id="rId2" Type="http://schemas.openxmlformats.org/officeDocument/2006/relationships/image" Target="../media/image11.svg"/><Relationship Id="rId16" Type="http://schemas.openxmlformats.org/officeDocument/2006/relationships/image" Target="../media/image25.svg"/><Relationship Id="rId1" Type="http://schemas.openxmlformats.org/officeDocument/2006/relationships/image" Target="../media/image10.png"/><Relationship Id="rId6" Type="http://schemas.openxmlformats.org/officeDocument/2006/relationships/image" Target="../media/image15.svg"/><Relationship Id="rId11" Type="http://schemas.openxmlformats.org/officeDocument/2006/relationships/image" Target="../media/image20.png"/><Relationship Id="rId5" Type="http://schemas.openxmlformats.org/officeDocument/2006/relationships/image" Target="../media/image14.png"/><Relationship Id="rId15" Type="http://schemas.openxmlformats.org/officeDocument/2006/relationships/image" Target="../media/image24.png"/><Relationship Id="rId10" Type="http://schemas.openxmlformats.org/officeDocument/2006/relationships/image" Target="../media/image19.svg"/><Relationship Id="rId4" Type="http://schemas.openxmlformats.org/officeDocument/2006/relationships/image" Target="../media/image13.svg"/><Relationship Id="rId9" Type="http://schemas.openxmlformats.org/officeDocument/2006/relationships/image" Target="../media/image18.png"/><Relationship Id="rId14" Type="http://schemas.openxmlformats.org/officeDocument/2006/relationships/image" Target="../media/image23.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7.svg"/><Relationship Id="rId13" Type="http://schemas.openxmlformats.org/officeDocument/2006/relationships/image" Target="../media/image22.png"/><Relationship Id="rId3" Type="http://schemas.openxmlformats.org/officeDocument/2006/relationships/image" Target="../media/image12.png"/><Relationship Id="rId7" Type="http://schemas.openxmlformats.org/officeDocument/2006/relationships/image" Target="../media/image16.png"/><Relationship Id="rId12" Type="http://schemas.openxmlformats.org/officeDocument/2006/relationships/image" Target="../media/image21.svg"/><Relationship Id="rId2" Type="http://schemas.openxmlformats.org/officeDocument/2006/relationships/image" Target="../media/image11.svg"/><Relationship Id="rId16" Type="http://schemas.openxmlformats.org/officeDocument/2006/relationships/image" Target="../media/image25.svg"/><Relationship Id="rId1" Type="http://schemas.openxmlformats.org/officeDocument/2006/relationships/image" Target="../media/image10.png"/><Relationship Id="rId6" Type="http://schemas.openxmlformats.org/officeDocument/2006/relationships/image" Target="../media/image15.svg"/><Relationship Id="rId11" Type="http://schemas.openxmlformats.org/officeDocument/2006/relationships/image" Target="../media/image20.png"/><Relationship Id="rId5" Type="http://schemas.openxmlformats.org/officeDocument/2006/relationships/image" Target="../media/image14.png"/><Relationship Id="rId15" Type="http://schemas.openxmlformats.org/officeDocument/2006/relationships/image" Target="../media/image24.png"/><Relationship Id="rId10" Type="http://schemas.openxmlformats.org/officeDocument/2006/relationships/image" Target="../media/image19.svg"/><Relationship Id="rId4" Type="http://schemas.openxmlformats.org/officeDocument/2006/relationships/image" Target="../media/image13.svg"/><Relationship Id="rId9" Type="http://schemas.openxmlformats.org/officeDocument/2006/relationships/image" Target="../media/image18.png"/><Relationship Id="rId14" Type="http://schemas.openxmlformats.org/officeDocument/2006/relationships/image" Target="../media/image23.svg"/></Relationships>
</file>

<file path=ppt/diagrams/colors1.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97586B5-927C-4D29-8F95-05F82B4D4522}" type="doc">
      <dgm:prSet loTypeId="urn:microsoft.com/office/officeart/2018/2/layout/IconCircle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A3C2AF92-94AA-4E29-B8D9-F0648D0470BD}">
      <dgm:prSet/>
      <dgm:spPr/>
      <dgm:t>
        <a:bodyPr/>
        <a:lstStyle/>
        <a:p>
          <a:r>
            <a:rPr lang="en-GB"/>
            <a:t>Built between 1750-1800</a:t>
          </a:r>
          <a:endParaRPr lang="en-US"/>
        </a:p>
      </dgm:t>
    </dgm:pt>
    <dgm:pt modelId="{BE771CA2-84EB-48F3-9358-36D2D1FE12E8}" type="parTrans" cxnId="{C35FD119-84F7-4AF9-9EE1-1D3BDAEDACCA}">
      <dgm:prSet/>
      <dgm:spPr/>
      <dgm:t>
        <a:bodyPr/>
        <a:lstStyle/>
        <a:p>
          <a:endParaRPr lang="en-US"/>
        </a:p>
      </dgm:t>
    </dgm:pt>
    <dgm:pt modelId="{4F76F4DE-2BD6-40E1-87AE-E2A6736DA3FC}" type="sibTrans" cxnId="{C35FD119-84F7-4AF9-9EE1-1D3BDAEDACCA}">
      <dgm:prSet/>
      <dgm:spPr/>
      <dgm:t>
        <a:bodyPr/>
        <a:lstStyle/>
        <a:p>
          <a:endParaRPr lang="en-US"/>
        </a:p>
      </dgm:t>
    </dgm:pt>
    <dgm:pt modelId="{0470200C-2427-4E0B-B707-F80686F05A6E}">
      <dgm:prSet/>
      <dgm:spPr/>
      <dgm:t>
        <a:bodyPr/>
        <a:lstStyle/>
        <a:p>
          <a:r>
            <a:rPr lang="en-GB"/>
            <a:t>Stone walls Stucco render</a:t>
          </a:r>
          <a:endParaRPr lang="en-US"/>
        </a:p>
      </dgm:t>
    </dgm:pt>
    <dgm:pt modelId="{C7FE4628-D9A1-47F5-8D27-14B251AEBB22}" type="parTrans" cxnId="{41F6D04C-FCDA-48D5-BD26-7241FBCD749E}">
      <dgm:prSet/>
      <dgm:spPr/>
      <dgm:t>
        <a:bodyPr/>
        <a:lstStyle/>
        <a:p>
          <a:endParaRPr lang="en-US"/>
        </a:p>
      </dgm:t>
    </dgm:pt>
    <dgm:pt modelId="{8887EBC0-4CF1-46F1-B3D7-D790B6BCC3CA}" type="sibTrans" cxnId="{41F6D04C-FCDA-48D5-BD26-7241FBCD749E}">
      <dgm:prSet/>
      <dgm:spPr/>
      <dgm:t>
        <a:bodyPr/>
        <a:lstStyle/>
        <a:p>
          <a:endParaRPr lang="en-US"/>
        </a:p>
      </dgm:t>
    </dgm:pt>
    <dgm:pt modelId="{56002D21-A712-4892-A948-AEDF9203975A}">
      <dgm:prSet/>
      <dgm:spPr/>
      <dgm:t>
        <a:bodyPr/>
        <a:lstStyle/>
        <a:p>
          <a:r>
            <a:rPr lang="en-GB"/>
            <a:t>Single glazed sash windows</a:t>
          </a:r>
          <a:endParaRPr lang="en-US"/>
        </a:p>
      </dgm:t>
    </dgm:pt>
    <dgm:pt modelId="{E8BE341B-A455-4689-B90D-525A7A6403FA}" type="parTrans" cxnId="{42735AE9-EFC0-4433-9D77-96A33E1DECCD}">
      <dgm:prSet/>
      <dgm:spPr/>
      <dgm:t>
        <a:bodyPr/>
        <a:lstStyle/>
        <a:p>
          <a:endParaRPr lang="en-US"/>
        </a:p>
      </dgm:t>
    </dgm:pt>
    <dgm:pt modelId="{0E47B79F-4CFD-4BC3-92BE-4DEB2EA7594A}" type="sibTrans" cxnId="{42735AE9-EFC0-4433-9D77-96A33E1DECCD}">
      <dgm:prSet/>
      <dgm:spPr/>
      <dgm:t>
        <a:bodyPr/>
        <a:lstStyle/>
        <a:p>
          <a:endParaRPr lang="en-US"/>
        </a:p>
      </dgm:t>
    </dgm:pt>
    <dgm:pt modelId="{D04A6E7D-1DAF-45B7-83D4-3DBA32A68794}">
      <dgm:prSet/>
      <dgm:spPr/>
      <dgm:t>
        <a:bodyPr/>
        <a:lstStyle/>
        <a:p>
          <a:r>
            <a:rPr lang="en-GB"/>
            <a:t>Large shop window bay</a:t>
          </a:r>
          <a:endParaRPr lang="en-US"/>
        </a:p>
      </dgm:t>
    </dgm:pt>
    <dgm:pt modelId="{06D64203-C167-4BB8-BCA2-B258007B8285}" type="parTrans" cxnId="{58F20921-5D03-44C1-A542-F0171F97E291}">
      <dgm:prSet/>
      <dgm:spPr/>
      <dgm:t>
        <a:bodyPr/>
        <a:lstStyle/>
        <a:p>
          <a:endParaRPr lang="en-US"/>
        </a:p>
      </dgm:t>
    </dgm:pt>
    <dgm:pt modelId="{8C7811A9-09AA-412F-8434-C5D2421A298C}" type="sibTrans" cxnId="{58F20921-5D03-44C1-A542-F0171F97E291}">
      <dgm:prSet/>
      <dgm:spPr/>
      <dgm:t>
        <a:bodyPr/>
        <a:lstStyle/>
        <a:p>
          <a:endParaRPr lang="en-US"/>
        </a:p>
      </dgm:t>
    </dgm:pt>
    <dgm:pt modelId="{87D856CB-CB71-4FF6-82EC-0BE019196FB0}">
      <dgm:prSet/>
      <dgm:spPr/>
      <dgm:t>
        <a:bodyPr/>
        <a:lstStyle/>
        <a:p>
          <a:r>
            <a:rPr lang="en-GB"/>
            <a:t>Double glazed windows and doors to the rear</a:t>
          </a:r>
          <a:endParaRPr lang="en-US"/>
        </a:p>
      </dgm:t>
    </dgm:pt>
    <dgm:pt modelId="{E785A624-60F2-45CC-8A09-FEE29A94B397}" type="parTrans" cxnId="{9993E412-B945-4186-9BD8-5A0EE91B6564}">
      <dgm:prSet/>
      <dgm:spPr/>
      <dgm:t>
        <a:bodyPr/>
        <a:lstStyle/>
        <a:p>
          <a:endParaRPr lang="en-US"/>
        </a:p>
      </dgm:t>
    </dgm:pt>
    <dgm:pt modelId="{DC8981C0-30F2-4C19-8116-88B4BACC28CA}" type="sibTrans" cxnId="{9993E412-B945-4186-9BD8-5A0EE91B6564}">
      <dgm:prSet/>
      <dgm:spPr/>
      <dgm:t>
        <a:bodyPr/>
        <a:lstStyle/>
        <a:p>
          <a:endParaRPr lang="en-US"/>
        </a:p>
      </dgm:t>
    </dgm:pt>
    <dgm:pt modelId="{2C499F15-4858-4CDD-B59C-49DB193B2525}">
      <dgm:prSet/>
      <dgm:spPr/>
      <dgm:t>
        <a:bodyPr/>
        <a:lstStyle/>
        <a:p>
          <a:r>
            <a:rPr lang="en-GB" dirty="0"/>
            <a:t>3 open fire-places </a:t>
          </a:r>
          <a:endParaRPr lang="en-US" dirty="0"/>
        </a:p>
      </dgm:t>
    </dgm:pt>
    <dgm:pt modelId="{248E2395-90F3-44F2-9387-C5AAAA5E362D}" type="parTrans" cxnId="{57041D0A-B71C-482F-BE07-AC70926BE856}">
      <dgm:prSet/>
      <dgm:spPr/>
      <dgm:t>
        <a:bodyPr/>
        <a:lstStyle/>
        <a:p>
          <a:endParaRPr lang="en-US"/>
        </a:p>
      </dgm:t>
    </dgm:pt>
    <dgm:pt modelId="{73901D5C-0236-4AB6-92E8-EB717B28A10A}" type="sibTrans" cxnId="{57041D0A-B71C-482F-BE07-AC70926BE856}">
      <dgm:prSet/>
      <dgm:spPr/>
      <dgm:t>
        <a:bodyPr/>
        <a:lstStyle/>
        <a:p>
          <a:endParaRPr lang="en-US"/>
        </a:p>
      </dgm:t>
    </dgm:pt>
    <dgm:pt modelId="{7A613812-60F6-499B-A475-89481C3F8010}">
      <dgm:prSet/>
      <dgm:spPr/>
      <dgm:t>
        <a:bodyPr/>
        <a:lstStyle/>
        <a:p>
          <a:r>
            <a:rPr lang="en-GB" dirty="0"/>
            <a:t>4 Blocked fire-places.</a:t>
          </a:r>
          <a:endParaRPr lang="en-US" dirty="0"/>
        </a:p>
      </dgm:t>
    </dgm:pt>
    <dgm:pt modelId="{07C3C06D-D8AD-42EB-A408-D2A9616239EA}" type="parTrans" cxnId="{D3956EE5-6F8B-45D6-8D1C-18792903E25B}">
      <dgm:prSet/>
      <dgm:spPr/>
      <dgm:t>
        <a:bodyPr/>
        <a:lstStyle/>
        <a:p>
          <a:endParaRPr lang="en-US"/>
        </a:p>
      </dgm:t>
    </dgm:pt>
    <dgm:pt modelId="{A689B440-E7B4-45C6-AC5A-199E18C63BA6}" type="sibTrans" cxnId="{D3956EE5-6F8B-45D6-8D1C-18792903E25B}">
      <dgm:prSet/>
      <dgm:spPr/>
      <dgm:t>
        <a:bodyPr/>
        <a:lstStyle/>
        <a:p>
          <a:endParaRPr lang="en-US"/>
        </a:p>
      </dgm:t>
    </dgm:pt>
    <dgm:pt modelId="{0349DBD6-C92D-48C5-A44C-8F7B2B79443F}">
      <dgm:prSet/>
      <dgm:spPr/>
      <dgm:t>
        <a:bodyPr/>
        <a:lstStyle/>
        <a:p>
          <a:r>
            <a:rPr lang="en-GB"/>
            <a:t>Rental property</a:t>
          </a:r>
          <a:endParaRPr lang="en-US"/>
        </a:p>
      </dgm:t>
    </dgm:pt>
    <dgm:pt modelId="{48811373-9774-4686-9EEB-5CFB2BA4D4DF}" type="parTrans" cxnId="{2BAD534A-ED22-4203-96CD-DDE53D1257A9}">
      <dgm:prSet/>
      <dgm:spPr/>
      <dgm:t>
        <a:bodyPr/>
        <a:lstStyle/>
        <a:p>
          <a:endParaRPr lang="en-US"/>
        </a:p>
      </dgm:t>
    </dgm:pt>
    <dgm:pt modelId="{10AFB2EB-6DE9-4DD6-BE2D-17AB5F2BF63B}" type="sibTrans" cxnId="{2BAD534A-ED22-4203-96CD-DDE53D1257A9}">
      <dgm:prSet/>
      <dgm:spPr/>
      <dgm:t>
        <a:bodyPr/>
        <a:lstStyle/>
        <a:p>
          <a:endParaRPr lang="en-US"/>
        </a:p>
      </dgm:t>
    </dgm:pt>
    <dgm:pt modelId="{262D3B13-2085-449F-9F99-0C6B7BC65346}" type="pres">
      <dgm:prSet presAssocID="{B97586B5-927C-4D29-8F95-05F82B4D4522}" presName="root" presStyleCnt="0">
        <dgm:presLayoutVars>
          <dgm:dir/>
          <dgm:resizeHandles val="exact"/>
        </dgm:presLayoutVars>
      </dgm:prSet>
      <dgm:spPr/>
    </dgm:pt>
    <dgm:pt modelId="{DCA6FB32-B342-4598-BE42-4963A1224302}" type="pres">
      <dgm:prSet presAssocID="{B97586B5-927C-4D29-8F95-05F82B4D4522}" presName="container" presStyleCnt="0">
        <dgm:presLayoutVars>
          <dgm:dir/>
          <dgm:resizeHandles val="exact"/>
        </dgm:presLayoutVars>
      </dgm:prSet>
      <dgm:spPr/>
    </dgm:pt>
    <dgm:pt modelId="{9F390D76-1645-4E3C-A1B2-62142D768C5D}" type="pres">
      <dgm:prSet presAssocID="{A3C2AF92-94AA-4E29-B8D9-F0648D0470BD}" presName="compNode" presStyleCnt="0"/>
      <dgm:spPr/>
    </dgm:pt>
    <dgm:pt modelId="{CA427C9F-6286-4291-BCB8-2F5FFE02EAAF}" type="pres">
      <dgm:prSet presAssocID="{A3C2AF92-94AA-4E29-B8D9-F0648D0470BD}" presName="iconBgRect" presStyleLbl="bgShp" presStyleIdx="0" presStyleCnt="8"/>
      <dgm:spPr/>
    </dgm:pt>
    <dgm:pt modelId="{636A71C1-861A-4031-8B06-8B363B7D87E8}" type="pres">
      <dgm:prSet presAssocID="{A3C2AF92-94AA-4E29-B8D9-F0648D0470BD}" presName="iconRect" presStyleLbl="node1" presStyleIdx="0" presStyleCnt="8"/>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ity"/>
        </a:ext>
      </dgm:extLst>
    </dgm:pt>
    <dgm:pt modelId="{AE050C74-4448-4F78-98FA-C29F5FE903D8}" type="pres">
      <dgm:prSet presAssocID="{A3C2AF92-94AA-4E29-B8D9-F0648D0470BD}" presName="spaceRect" presStyleCnt="0"/>
      <dgm:spPr/>
    </dgm:pt>
    <dgm:pt modelId="{6CCDDDEF-85A3-4DDF-912E-E3CCF19DAF60}" type="pres">
      <dgm:prSet presAssocID="{A3C2AF92-94AA-4E29-B8D9-F0648D0470BD}" presName="textRect" presStyleLbl="revTx" presStyleIdx="0" presStyleCnt="8">
        <dgm:presLayoutVars>
          <dgm:chMax val="1"/>
          <dgm:chPref val="1"/>
        </dgm:presLayoutVars>
      </dgm:prSet>
      <dgm:spPr/>
    </dgm:pt>
    <dgm:pt modelId="{D6E26A29-1693-4418-AFA1-6046D2224A13}" type="pres">
      <dgm:prSet presAssocID="{4F76F4DE-2BD6-40E1-87AE-E2A6736DA3FC}" presName="sibTrans" presStyleLbl="sibTrans2D1" presStyleIdx="0" presStyleCnt="0"/>
      <dgm:spPr/>
    </dgm:pt>
    <dgm:pt modelId="{1292AAC2-C6E0-4FB9-84D3-D237D27D2F1C}" type="pres">
      <dgm:prSet presAssocID="{0470200C-2427-4E0B-B707-F80686F05A6E}" presName="compNode" presStyleCnt="0"/>
      <dgm:spPr/>
    </dgm:pt>
    <dgm:pt modelId="{7CA1F7DC-3990-4394-9487-A152AFFD08A3}" type="pres">
      <dgm:prSet presAssocID="{0470200C-2427-4E0B-B707-F80686F05A6E}" presName="iconBgRect" presStyleLbl="bgShp" presStyleIdx="1" presStyleCnt="8"/>
      <dgm:spPr/>
    </dgm:pt>
    <dgm:pt modelId="{E30C38C8-3E92-4EDF-86E2-1A23F71457BD}" type="pres">
      <dgm:prSet presAssocID="{0470200C-2427-4E0B-B707-F80686F05A6E}" presName="iconRect" presStyleLbl="node1" presStyleIdx="1" presStyleCnt="8"/>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FullBrickWall"/>
        </a:ext>
      </dgm:extLst>
    </dgm:pt>
    <dgm:pt modelId="{ACAC2062-442D-4ADB-8328-4B0748C0E04E}" type="pres">
      <dgm:prSet presAssocID="{0470200C-2427-4E0B-B707-F80686F05A6E}" presName="spaceRect" presStyleCnt="0"/>
      <dgm:spPr/>
    </dgm:pt>
    <dgm:pt modelId="{9A5B980E-E8E0-4B25-8077-FBBA897651B7}" type="pres">
      <dgm:prSet presAssocID="{0470200C-2427-4E0B-B707-F80686F05A6E}" presName="textRect" presStyleLbl="revTx" presStyleIdx="1" presStyleCnt="8">
        <dgm:presLayoutVars>
          <dgm:chMax val="1"/>
          <dgm:chPref val="1"/>
        </dgm:presLayoutVars>
      </dgm:prSet>
      <dgm:spPr/>
    </dgm:pt>
    <dgm:pt modelId="{2B715F5D-C02D-4108-B47D-7F635864BE38}" type="pres">
      <dgm:prSet presAssocID="{8887EBC0-4CF1-46F1-B3D7-D790B6BCC3CA}" presName="sibTrans" presStyleLbl="sibTrans2D1" presStyleIdx="0" presStyleCnt="0"/>
      <dgm:spPr/>
    </dgm:pt>
    <dgm:pt modelId="{EBF6C787-7E50-4F40-AF4D-0699C5CEC837}" type="pres">
      <dgm:prSet presAssocID="{56002D21-A712-4892-A948-AEDF9203975A}" presName="compNode" presStyleCnt="0"/>
      <dgm:spPr/>
    </dgm:pt>
    <dgm:pt modelId="{3156A939-7110-4A00-BB86-8FD2E9AABED5}" type="pres">
      <dgm:prSet presAssocID="{56002D21-A712-4892-A948-AEDF9203975A}" presName="iconBgRect" presStyleLbl="bgShp" presStyleIdx="2" presStyleCnt="8"/>
      <dgm:spPr/>
    </dgm:pt>
    <dgm:pt modelId="{ECE815CC-FBBE-4E7B-A996-6021DF4DD765}" type="pres">
      <dgm:prSet presAssocID="{56002D21-A712-4892-A948-AEDF9203975A}" presName="iconRect" presStyleLbl="node1" presStyleIdx="2" presStyleCnt="8"/>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heckmark"/>
        </a:ext>
      </dgm:extLst>
    </dgm:pt>
    <dgm:pt modelId="{CEFA260B-EAC3-4257-A556-1E248DF5AE73}" type="pres">
      <dgm:prSet presAssocID="{56002D21-A712-4892-A948-AEDF9203975A}" presName="spaceRect" presStyleCnt="0"/>
      <dgm:spPr/>
    </dgm:pt>
    <dgm:pt modelId="{1749AC91-AFB4-4730-8BA9-0BC2AA649B80}" type="pres">
      <dgm:prSet presAssocID="{56002D21-A712-4892-A948-AEDF9203975A}" presName="textRect" presStyleLbl="revTx" presStyleIdx="2" presStyleCnt="8">
        <dgm:presLayoutVars>
          <dgm:chMax val="1"/>
          <dgm:chPref val="1"/>
        </dgm:presLayoutVars>
      </dgm:prSet>
      <dgm:spPr/>
    </dgm:pt>
    <dgm:pt modelId="{9757E2AD-4DE8-4791-8CC9-23904C7D8563}" type="pres">
      <dgm:prSet presAssocID="{0E47B79F-4CFD-4BC3-92BE-4DEB2EA7594A}" presName="sibTrans" presStyleLbl="sibTrans2D1" presStyleIdx="0" presStyleCnt="0"/>
      <dgm:spPr/>
    </dgm:pt>
    <dgm:pt modelId="{0C2EA65D-F7EF-4C63-AEB1-3D9AA541EAD4}" type="pres">
      <dgm:prSet presAssocID="{D04A6E7D-1DAF-45B7-83D4-3DBA32A68794}" presName="compNode" presStyleCnt="0"/>
      <dgm:spPr/>
    </dgm:pt>
    <dgm:pt modelId="{024E1542-8DB5-4C52-8EFB-DBAA5DB20BE1}" type="pres">
      <dgm:prSet presAssocID="{D04A6E7D-1DAF-45B7-83D4-3DBA32A68794}" presName="iconBgRect" presStyleLbl="bgShp" presStyleIdx="3" presStyleCnt="8"/>
      <dgm:spPr/>
    </dgm:pt>
    <dgm:pt modelId="{BC724A52-CBD7-41A1-ACA0-D080F6E9C454}" type="pres">
      <dgm:prSet presAssocID="{D04A6E7D-1DAF-45B7-83D4-3DBA32A68794}" presName="iconRect" presStyleLbl="node1" presStyleIdx="3" presStyleCnt="8"/>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Store"/>
        </a:ext>
      </dgm:extLst>
    </dgm:pt>
    <dgm:pt modelId="{F62A2E6F-9182-4BDE-BF28-842333BD788A}" type="pres">
      <dgm:prSet presAssocID="{D04A6E7D-1DAF-45B7-83D4-3DBA32A68794}" presName="spaceRect" presStyleCnt="0"/>
      <dgm:spPr/>
    </dgm:pt>
    <dgm:pt modelId="{6E5084A2-66D0-4F98-BE3A-306F327435EC}" type="pres">
      <dgm:prSet presAssocID="{D04A6E7D-1DAF-45B7-83D4-3DBA32A68794}" presName="textRect" presStyleLbl="revTx" presStyleIdx="3" presStyleCnt="8">
        <dgm:presLayoutVars>
          <dgm:chMax val="1"/>
          <dgm:chPref val="1"/>
        </dgm:presLayoutVars>
      </dgm:prSet>
      <dgm:spPr/>
    </dgm:pt>
    <dgm:pt modelId="{CD599597-CBDD-4095-8B97-BEA5C9B19626}" type="pres">
      <dgm:prSet presAssocID="{8C7811A9-09AA-412F-8434-C5D2421A298C}" presName="sibTrans" presStyleLbl="sibTrans2D1" presStyleIdx="0" presStyleCnt="0"/>
      <dgm:spPr/>
    </dgm:pt>
    <dgm:pt modelId="{F362A76F-0EA5-4521-9030-D3D82DB918AC}" type="pres">
      <dgm:prSet presAssocID="{87D856CB-CB71-4FF6-82EC-0BE019196FB0}" presName="compNode" presStyleCnt="0"/>
      <dgm:spPr/>
    </dgm:pt>
    <dgm:pt modelId="{26E01869-D89D-41E9-A921-34F4585924E5}" type="pres">
      <dgm:prSet presAssocID="{87D856CB-CB71-4FF6-82EC-0BE019196FB0}" presName="iconBgRect" presStyleLbl="bgShp" presStyleIdx="4" presStyleCnt="8"/>
      <dgm:spPr/>
    </dgm:pt>
    <dgm:pt modelId="{75D84B29-C75F-40E6-85C5-6E41EB7A563B}" type="pres">
      <dgm:prSet presAssocID="{87D856CB-CB71-4FF6-82EC-0BE019196FB0}" presName="iconRect" presStyleLbl="node1" presStyleIdx="4" presStyleCnt="8"/>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DoorOpen"/>
        </a:ext>
      </dgm:extLst>
    </dgm:pt>
    <dgm:pt modelId="{79C33F2E-D965-4830-85AF-9B83D567B497}" type="pres">
      <dgm:prSet presAssocID="{87D856CB-CB71-4FF6-82EC-0BE019196FB0}" presName="spaceRect" presStyleCnt="0"/>
      <dgm:spPr/>
    </dgm:pt>
    <dgm:pt modelId="{6DACF174-A4F2-4996-90A1-794A8F36E1E0}" type="pres">
      <dgm:prSet presAssocID="{87D856CB-CB71-4FF6-82EC-0BE019196FB0}" presName="textRect" presStyleLbl="revTx" presStyleIdx="4" presStyleCnt="8">
        <dgm:presLayoutVars>
          <dgm:chMax val="1"/>
          <dgm:chPref val="1"/>
        </dgm:presLayoutVars>
      </dgm:prSet>
      <dgm:spPr/>
    </dgm:pt>
    <dgm:pt modelId="{201993DB-BD92-4752-9AA4-1BBF089C6D33}" type="pres">
      <dgm:prSet presAssocID="{DC8981C0-30F2-4C19-8116-88B4BACC28CA}" presName="sibTrans" presStyleLbl="sibTrans2D1" presStyleIdx="0" presStyleCnt="0"/>
      <dgm:spPr/>
    </dgm:pt>
    <dgm:pt modelId="{5AF31F42-9C94-4696-B9BF-E64954B1CCB5}" type="pres">
      <dgm:prSet presAssocID="{2C499F15-4858-4CDD-B59C-49DB193B2525}" presName="compNode" presStyleCnt="0"/>
      <dgm:spPr/>
    </dgm:pt>
    <dgm:pt modelId="{1093AB5E-86AD-4C76-88E5-8A368B4C33F2}" type="pres">
      <dgm:prSet presAssocID="{2C499F15-4858-4CDD-B59C-49DB193B2525}" presName="iconBgRect" presStyleLbl="bgShp" presStyleIdx="5" presStyleCnt="8"/>
      <dgm:spPr/>
    </dgm:pt>
    <dgm:pt modelId="{84A5A279-B006-4A01-9F25-43320557B59E}" type="pres">
      <dgm:prSet presAssocID="{2C499F15-4858-4CDD-B59C-49DB193B2525}" presName="iconRect" presStyleLbl="node1" presStyleIdx="5" presStyleCnt="8"/>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Fire"/>
        </a:ext>
      </dgm:extLst>
    </dgm:pt>
    <dgm:pt modelId="{9F477681-19A2-487E-811E-66686C615B78}" type="pres">
      <dgm:prSet presAssocID="{2C499F15-4858-4CDD-B59C-49DB193B2525}" presName="spaceRect" presStyleCnt="0"/>
      <dgm:spPr/>
    </dgm:pt>
    <dgm:pt modelId="{F42AFC4A-C9BA-45F1-BF2B-5DBBCE2DB2FE}" type="pres">
      <dgm:prSet presAssocID="{2C499F15-4858-4CDD-B59C-49DB193B2525}" presName="textRect" presStyleLbl="revTx" presStyleIdx="5" presStyleCnt="8">
        <dgm:presLayoutVars>
          <dgm:chMax val="1"/>
          <dgm:chPref val="1"/>
        </dgm:presLayoutVars>
      </dgm:prSet>
      <dgm:spPr/>
    </dgm:pt>
    <dgm:pt modelId="{626EAF2F-FC28-4331-B4FA-6FB5779FAA32}" type="pres">
      <dgm:prSet presAssocID="{73901D5C-0236-4AB6-92E8-EB717B28A10A}" presName="sibTrans" presStyleLbl="sibTrans2D1" presStyleIdx="0" presStyleCnt="0"/>
      <dgm:spPr/>
    </dgm:pt>
    <dgm:pt modelId="{15E2B578-52EB-4E95-A7F9-3639CE58AD2E}" type="pres">
      <dgm:prSet presAssocID="{7A613812-60F6-499B-A475-89481C3F8010}" presName="compNode" presStyleCnt="0"/>
      <dgm:spPr/>
    </dgm:pt>
    <dgm:pt modelId="{1BE41AF6-576B-4FDC-85E9-E2C5FF2B9B3D}" type="pres">
      <dgm:prSet presAssocID="{7A613812-60F6-499B-A475-89481C3F8010}" presName="iconBgRect" presStyleLbl="bgShp" presStyleIdx="6" presStyleCnt="8"/>
      <dgm:spPr/>
    </dgm:pt>
    <dgm:pt modelId="{51364938-B1FD-4A82-B560-A3CA54553082}" type="pres">
      <dgm:prSet presAssocID="{7A613812-60F6-499B-A475-89481C3F8010}" presName="iconRect" presStyleLbl="node1" presStyleIdx="6" presStyleCnt="8"/>
      <dgm:spPr>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a:noFill/>
        </a:ln>
      </dgm:spPr>
      <dgm:extLst>
        <a:ext uri="{E40237B7-FDA0-4F09-8148-C483321AD2D9}">
          <dgm14:cNvPr xmlns:dgm14="http://schemas.microsoft.com/office/drawing/2010/diagram" id="0" name="" descr="Flammable"/>
        </a:ext>
      </dgm:extLst>
    </dgm:pt>
    <dgm:pt modelId="{C296CA8F-9D12-4C76-B9F9-1CACF46ED324}" type="pres">
      <dgm:prSet presAssocID="{7A613812-60F6-499B-A475-89481C3F8010}" presName="spaceRect" presStyleCnt="0"/>
      <dgm:spPr/>
    </dgm:pt>
    <dgm:pt modelId="{0F11EE39-B012-4969-8311-EFC297A29B16}" type="pres">
      <dgm:prSet presAssocID="{7A613812-60F6-499B-A475-89481C3F8010}" presName="textRect" presStyleLbl="revTx" presStyleIdx="6" presStyleCnt="8">
        <dgm:presLayoutVars>
          <dgm:chMax val="1"/>
          <dgm:chPref val="1"/>
        </dgm:presLayoutVars>
      </dgm:prSet>
      <dgm:spPr/>
    </dgm:pt>
    <dgm:pt modelId="{FD53477B-7914-4148-BAEE-740481407351}" type="pres">
      <dgm:prSet presAssocID="{A689B440-E7B4-45C6-AC5A-199E18C63BA6}" presName="sibTrans" presStyleLbl="sibTrans2D1" presStyleIdx="0" presStyleCnt="0"/>
      <dgm:spPr/>
    </dgm:pt>
    <dgm:pt modelId="{3AC8374B-2865-4A65-A4F8-D4C5DE600552}" type="pres">
      <dgm:prSet presAssocID="{0349DBD6-C92D-48C5-A44C-8F7B2B79443F}" presName="compNode" presStyleCnt="0"/>
      <dgm:spPr/>
    </dgm:pt>
    <dgm:pt modelId="{87A3EB8F-E9A8-4060-BAF6-16B3BACB9ECC}" type="pres">
      <dgm:prSet presAssocID="{0349DBD6-C92D-48C5-A44C-8F7B2B79443F}" presName="iconBgRect" presStyleLbl="bgShp" presStyleIdx="7" presStyleCnt="8"/>
      <dgm:spPr/>
    </dgm:pt>
    <dgm:pt modelId="{C3F87847-CB17-42B0-A896-C8960A0B360E}" type="pres">
      <dgm:prSet presAssocID="{0349DBD6-C92D-48C5-A44C-8F7B2B79443F}" presName="iconRect" presStyleLbl="node1" presStyleIdx="7" presStyleCnt="8"/>
      <dgm:spPr>
        <a:blipFill>
          <a:blip xmlns:r="http://schemas.openxmlformats.org/officeDocument/2006/relationships" r:embed="rId15">
            <a:extLst>
              <a:ext uri="{28A0092B-C50C-407E-A947-70E740481C1C}">
                <a14:useLocalDpi xmlns:a14="http://schemas.microsoft.com/office/drawing/2010/main" val="0"/>
              </a:ext>
              <a:ext uri="{96DAC541-7B7A-43D3-8B79-37D633B846F1}">
                <asvg:svgBlip xmlns:asvg="http://schemas.microsoft.com/office/drawing/2016/SVG/main" r:embed="rId16"/>
              </a:ext>
            </a:extLst>
          </a:blip>
          <a:stretch>
            <a:fillRect/>
          </a:stretch>
        </a:blipFill>
        <a:ln>
          <a:noFill/>
        </a:ln>
      </dgm:spPr>
      <dgm:extLst>
        <a:ext uri="{E40237B7-FDA0-4F09-8148-C483321AD2D9}">
          <dgm14:cNvPr xmlns:dgm14="http://schemas.microsoft.com/office/drawing/2010/diagram" id="0" name="" descr="Building"/>
        </a:ext>
      </dgm:extLst>
    </dgm:pt>
    <dgm:pt modelId="{D05EFE10-7148-45B2-B20F-1D3512238980}" type="pres">
      <dgm:prSet presAssocID="{0349DBD6-C92D-48C5-A44C-8F7B2B79443F}" presName="spaceRect" presStyleCnt="0"/>
      <dgm:spPr/>
    </dgm:pt>
    <dgm:pt modelId="{42DBD7B5-203B-4A72-B73A-F313F0578F26}" type="pres">
      <dgm:prSet presAssocID="{0349DBD6-C92D-48C5-A44C-8F7B2B79443F}" presName="textRect" presStyleLbl="revTx" presStyleIdx="7" presStyleCnt="8">
        <dgm:presLayoutVars>
          <dgm:chMax val="1"/>
          <dgm:chPref val="1"/>
        </dgm:presLayoutVars>
      </dgm:prSet>
      <dgm:spPr/>
    </dgm:pt>
  </dgm:ptLst>
  <dgm:cxnLst>
    <dgm:cxn modelId="{4F36D405-3EB4-4DE4-A562-50BBC58B8B44}" type="presOf" srcId="{2C499F15-4858-4CDD-B59C-49DB193B2525}" destId="{F42AFC4A-C9BA-45F1-BF2B-5DBBCE2DB2FE}" srcOrd="0" destOrd="0" presId="urn:microsoft.com/office/officeart/2018/2/layout/IconCircleList"/>
    <dgm:cxn modelId="{57041D0A-B71C-482F-BE07-AC70926BE856}" srcId="{B97586B5-927C-4D29-8F95-05F82B4D4522}" destId="{2C499F15-4858-4CDD-B59C-49DB193B2525}" srcOrd="5" destOrd="0" parTransId="{248E2395-90F3-44F2-9387-C5AAAA5E362D}" sibTransId="{73901D5C-0236-4AB6-92E8-EB717B28A10A}"/>
    <dgm:cxn modelId="{FA9FAF0F-9DBD-48B5-9360-D56DDB204A51}" type="presOf" srcId="{A689B440-E7B4-45C6-AC5A-199E18C63BA6}" destId="{FD53477B-7914-4148-BAEE-740481407351}" srcOrd="0" destOrd="0" presId="urn:microsoft.com/office/officeart/2018/2/layout/IconCircleList"/>
    <dgm:cxn modelId="{9993E412-B945-4186-9BD8-5A0EE91B6564}" srcId="{B97586B5-927C-4D29-8F95-05F82B4D4522}" destId="{87D856CB-CB71-4FF6-82EC-0BE019196FB0}" srcOrd="4" destOrd="0" parTransId="{E785A624-60F2-45CC-8A09-FEE29A94B397}" sibTransId="{DC8981C0-30F2-4C19-8116-88B4BACC28CA}"/>
    <dgm:cxn modelId="{C35FD119-84F7-4AF9-9EE1-1D3BDAEDACCA}" srcId="{B97586B5-927C-4D29-8F95-05F82B4D4522}" destId="{A3C2AF92-94AA-4E29-B8D9-F0648D0470BD}" srcOrd="0" destOrd="0" parTransId="{BE771CA2-84EB-48F3-9358-36D2D1FE12E8}" sibTransId="{4F76F4DE-2BD6-40E1-87AE-E2A6736DA3FC}"/>
    <dgm:cxn modelId="{58F20921-5D03-44C1-A542-F0171F97E291}" srcId="{B97586B5-927C-4D29-8F95-05F82B4D4522}" destId="{D04A6E7D-1DAF-45B7-83D4-3DBA32A68794}" srcOrd="3" destOrd="0" parTransId="{06D64203-C167-4BB8-BCA2-B258007B8285}" sibTransId="{8C7811A9-09AA-412F-8434-C5D2421A298C}"/>
    <dgm:cxn modelId="{8B32D523-95A3-434B-9853-820D977CADE8}" type="presOf" srcId="{4F76F4DE-2BD6-40E1-87AE-E2A6736DA3FC}" destId="{D6E26A29-1693-4418-AFA1-6046D2224A13}" srcOrd="0" destOrd="0" presId="urn:microsoft.com/office/officeart/2018/2/layout/IconCircleList"/>
    <dgm:cxn modelId="{549F893E-DB44-406B-A084-27B5FBBE5785}" type="presOf" srcId="{8C7811A9-09AA-412F-8434-C5D2421A298C}" destId="{CD599597-CBDD-4095-8B97-BEA5C9B19626}" srcOrd="0" destOrd="0" presId="urn:microsoft.com/office/officeart/2018/2/layout/IconCircleList"/>
    <dgm:cxn modelId="{2BAD534A-ED22-4203-96CD-DDE53D1257A9}" srcId="{B97586B5-927C-4D29-8F95-05F82B4D4522}" destId="{0349DBD6-C92D-48C5-A44C-8F7B2B79443F}" srcOrd="7" destOrd="0" parTransId="{48811373-9774-4686-9EEB-5CFB2BA4D4DF}" sibTransId="{10AFB2EB-6DE9-4DD6-BE2D-17AB5F2BF63B}"/>
    <dgm:cxn modelId="{41F6D04C-FCDA-48D5-BD26-7241FBCD749E}" srcId="{B97586B5-927C-4D29-8F95-05F82B4D4522}" destId="{0470200C-2427-4E0B-B707-F80686F05A6E}" srcOrd="1" destOrd="0" parTransId="{C7FE4628-D9A1-47F5-8D27-14B251AEBB22}" sibTransId="{8887EBC0-4CF1-46F1-B3D7-D790B6BCC3CA}"/>
    <dgm:cxn modelId="{D181D4A0-71FD-4ED1-BA60-BB680D18EEDC}" type="presOf" srcId="{0E47B79F-4CFD-4BC3-92BE-4DEB2EA7594A}" destId="{9757E2AD-4DE8-4791-8CC9-23904C7D8563}" srcOrd="0" destOrd="0" presId="urn:microsoft.com/office/officeart/2018/2/layout/IconCircleList"/>
    <dgm:cxn modelId="{E91A66A2-545F-4960-BF81-D330D0C7EB88}" type="presOf" srcId="{73901D5C-0236-4AB6-92E8-EB717B28A10A}" destId="{626EAF2F-FC28-4331-B4FA-6FB5779FAA32}" srcOrd="0" destOrd="0" presId="urn:microsoft.com/office/officeart/2018/2/layout/IconCircleList"/>
    <dgm:cxn modelId="{62A862AC-EDAB-4C48-8CC4-87AE64669CF2}" type="presOf" srcId="{56002D21-A712-4892-A948-AEDF9203975A}" destId="{1749AC91-AFB4-4730-8BA9-0BC2AA649B80}" srcOrd="0" destOrd="0" presId="urn:microsoft.com/office/officeart/2018/2/layout/IconCircleList"/>
    <dgm:cxn modelId="{4EDB4EB1-2118-4F8A-A2C2-050D7309691E}" type="presOf" srcId="{7A613812-60F6-499B-A475-89481C3F8010}" destId="{0F11EE39-B012-4969-8311-EFC297A29B16}" srcOrd="0" destOrd="0" presId="urn:microsoft.com/office/officeart/2018/2/layout/IconCircleList"/>
    <dgm:cxn modelId="{59F34EBD-A6B8-4D05-A4ED-829AEB237585}" type="presOf" srcId="{B97586B5-927C-4D29-8F95-05F82B4D4522}" destId="{262D3B13-2085-449F-9F99-0C6B7BC65346}" srcOrd="0" destOrd="0" presId="urn:microsoft.com/office/officeart/2018/2/layout/IconCircleList"/>
    <dgm:cxn modelId="{81A01FC6-F7AC-4973-86EB-14757E09BE5C}" type="presOf" srcId="{0470200C-2427-4E0B-B707-F80686F05A6E}" destId="{9A5B980E-E8E0-4B25-8077-FBBA897651B7}" srcOrd="0" destOrd="0" presId="urn:microsoft.com/office/officeart/2018/2/layout/IconCircleList"/>
    <dgm:cxn modelId="{54C93BDB-8C7C-4015-975F-FA6F96EDE85E}" type="presOf" srcId="{8887EBC0-4CF1-46F1-B3D7-D790B6BCC3CA}" destId="{2B715F5D-C02D-4108-B47D-7F635864BE38}" srcOrd="0" destOrd="0" presId="urn:microsoft.com/office/officeart/2018/2/layout/IconCircleList"/>
    <dgm:cxn modelId="{467934DD-4541-4C8A-A64C-B1513B11F94E}" type="presOf" srcId="{D04A6E7D-1DAF-45B7-83D4-3DBA32A68794}" destId="{6E5084A2-66D0-4F98-BE3A-306F327435EC}" srcOrd="0" destOrd="0" presId="urn:microsoft.com/office/officeart/2018/2/layout/IconCircleList"/>
    <dgm:cxn modelId="{9F171ADE-0931-4173-9696-87B831A52FBF}" type="presOf" srcId="{A3C2AF92-94AA-4E29-B8D9-F0648D0470BD}" destId="{6CCDDDEF-85A3-4DDF-912E-E3CCF19DAF60}" srcOrd="0" destOrd="0" presId="urn:microsoft.com/office/officeart/2018/2/layout/IconCircleList"/>
    <dgm:cxn modelId="{D3956EE5-6F8B-45D6-8D1C-18792903E25B}" srcId="{B97586B5-927C-4D29-8F95-05F82B4D4522}" destId="{7A613812-60F6-499B-A475-89481C3F8010}" srcOrd="6" destOrd="0" parTransId="{07C3C06D-D8AD-42EB-A408-D2A9616239EA}" sibTransId="{A689B440-E7B4-45C6-AC5A-199E18C63BA6}"/>
    <dgm:cxn modelId="{F17A00E7-0DBD-44CC-9FE9-975A1769E554}" type="presOf" srcId="{DC8981C0-30F2-4C19-8116-88B4BACC28CA}" destId="{201993DB-BD92-4752-9AA4-1BBF089C6D33}" srcOrd="0" destOrd="0" presId="urn:microsoft.com/office/officeart/2018/2/layout/IconCircleList"/>
    <dgm:cxn modelId="{42735AE9-EFC0-4433-9D77-96A33E1DECCD}" srcId="{B97586B5-927C-4D29-8F95-05F82B4D4522}" destId="{56002D21-A712-4892-A948-AEDF9203975A}" srcOrd="2" destOrd="0" parTransId="{E8BE341B-A455-4689-B90D-525A7A6403FA}" sibTransId="{0E47B79F-4CFD-4BC3-92BE-4DEB2EA7594A}"/>
    <dgm:cxn modelId="{0CDE3FED-3EB9-44B6-9EC5-B382AE20C201}" type="presOf" srcId="{87D856CB-CB71-4FF6-82EC-0BE019196FB0}" destId="{6DACF174-A4F2-4996-90A1-794A8F36E1E0}" srcOrd="0" destOrd="0" presId="urn:microsoft.com/office/officeart/2018/2/layout/IconCircleList"/>
    <dgm:cxn modelId="{09ABBEF7-FA18-41A0-8A03-3C1C72667541}" type="presOf" srcId="{0349DBD6-C92D-48C5-A44C-8F7B2B79443F}" destId="{42DBD7B5-203B-4A72-B73A-F313F0578F26}" srcOrd="0" destOrd="0" presId="urn:microsoft.com/office/officeart/2018/2/layout/IconCircleList"/>
    <dgm:cxn modelId="{5C80A359-5AC8-48BA-8B1C-33DAD1CE33CF}" type="presParOf" srcId="{262D3B13-2085-449F-9F99-0C6B7BC65346}" destId="{DCA6FB32-B342-4598-BE42-4963A1224302}" srcOrd="0" destOrd="0" presId="urn:microsoft.com/office/officeart/2018/2/layout/IconCircleList"/>
    <dgm:cxn modelId="{64C625AA-5427-44F6-9FEA-ED4A9C238459}" type="presParOf" srcId="{DCA6FB32-B342-4598-BE42-4963A1224302}" destId="{9F390D76-1645-4E3C-A1B2-62142D768C5D}" srcOrd="0" destOrd="0" presId="urn:microsoft.com/office/officeart/2018/2/layout/IconCircleList"/>
    <dgm:cxn modelId="{8F2B8CE5-0F40-45E2-A334-09A819504CE3}" type="presParOf" srcId="{9F390D76-1645-4E3C-A1B2-62142D768C5D}" destId="{CA427C9F-6286-4291-BCB8-2F5FFE02EAAF}" srcOrd="0" destOrd="0" presId="urn:microsoft.com/office/officeart/2018/2/layout/IconCircleList"/>
    <dgm:cxn modelId="{5EA49DAF-1BC9-4452-A61B-CC71654DE2C2}" type="presParOf" srcId="{9F390D76-1645-4E3C-A1B2-62142D768C5D}" destId="{636A71C1-861A-4031-8B06-8B363B7D87E8}" srcOrd="1" destOrd="0" presId="urn:microsoft.com/office/officeart/2018/2/layout/IconCircleList"/>
    <dgm:cxn modelId="{447BFB90-D99B-4828-8507-2A26BA6FC6D4}" type="presParOf" srcId="{9F390D76-1645-4E3C-A1B2-62142D768C5D}" destId="{AE050C74-4448-4F78-98FA-C29F5FE903D8}" srcOrd="2" destOrd="0" presId="urn:microsoft.com/office/officeart/2018/2/layout/IconCircleList"/>
    <dgm:cxn modelId="{80B03FE9-1A05-44A8-9E82-FDA83F38DFAD}" type="presParOf" srcId="{9F390D76-1645-4E3C-A1B2-62142D768C5D}" destId="{6CCDDDEF-85A3-4DDF-912E-E3CCF19DAF60}" srcOrd="3" destOrd="0" presId="urn:microsoft.com/office/officeart/2018/2/layout/IconCircleList"/>
    <dgm:cxn modelId="{BD16C2AF-44BC-47EB-B59A-D86165D436F4}" type="presParOf" srcId="{DCA6FB32-B342-4598-BE42-4963A1224302}" destId="{D6E26A29-1693-4418-AFA1-6046D2224A13}" srcOrd="1" destOrd="0" presId="urn:microsoft.com/office/officeart/2018/2/layout/IconCircleList"/>
    <dgm:cxn modelId="{8122EDF5-3656-43FF-9DAF-CC331A837E33}" type="presParOf" srcId="{DCA6FB32-B342-4598-BE42-4963A1224302}" destId="{1292AAC2-C6E0-4FB9-84D3-D237D27D2F1C}" srcOrd="2" destOrd="0" presId="urn:microsoft.com/office/officeart/2018/2/layout/IconCircleList"/>
    <dgm:cxn modelId="{C9AE1FCD-7CCE-45E2-AB56-BD96CB31A356}" type="presParOf" srcId="{1292AAC2-C6E0-4FB9-84D3-D237D27D2F1C}" destId="{7CA1F7DC-3990-4394-9487-A152AFFD08A3}" srcOrd="0" destOrd="0" presId="urn:microsoft.com/office/officeart/2018/2/layout/IconCircleList"/>
    <dgm:cxn modelId="{DC9E96FF-71EF-44F3-9B55-BFBBE55E787F}" type="presParOf" srcId="{1292AAC2-C6E0-4FB9-84D3-D237D27D2F1C}" destId="{E30C38C8-3E92-4EDF-86E2-1A23F71457BD}" srcOrd="1" destOrd="0" presId="urn:microsoft.com/office/officeart/2018/2/layout/IconCircleList"/>
    <dgm:cxn modelId="{A6962A6F-DCC4-469E-8C8C-81C7FF0FAD97}" type="presParOf" srcId="{1292AAC2-C6E0-4FB9-84D3-D237D27D2F1C}" destId="{ACAC2062-442D-4ADB-8328-4B0748C0E04E}" srcOrd="2" destOrd="0" presId="urn:microsoft.com/office/officeart/2018/2/layout/IconCircleList"/>
    <dgm:cxn modelId="{A4957B7C-143E-4534-9039-72CE7D44C7EA}" type="presParOf" srcId="{1292AAC2-C6E0-4FB9-84D3-D237D27D2F1C}" destId="{9A5B980E-E8E0-4B25-8077-FBBA897651B7}" srcOrd="3" destOrd="0" presId="urn:microsoft.com/office/officeart/2018/2/layout/IconCircleList"/>
    <dgm:cxn modelId="{0EC9EAC9-1BF4-448B-A7EB-68297B2CE6AD}" type="presParOf" srcId="{DCA6FB32-B342-4598-BE42-4963A1224302}" destId="{2B715F5D-C02D-4108-B47D-7F635864BE38}" srcOrd="3" destOrd="0" presId="urn:microsoft.com/office/officeart/2018/2/layout/IconCircleList"/>
    <dgm:cxn modelId="{2674F6F3-49EC-4AB9-B083-4ED45D1FD474}" type="presParOf" srcId="{DCA6FB32-B342-4598-BE42-4963A1224302}" destId="{EBF6C787-7E50-4F40-AF4D-0699C5CEC837}" srcOrd="4" destOrd="0" presId="urn:microsoft.com/office/officeart/2018/2/layout/IconCircleList"/>
    <dgm:cxn modelId="{0ED621FF-DC7E-4A6A-819C-5FD3ADCE4C18}" type="presParOf" srcId="{EBF6C787-7E50-4F40-AF4D-0699C5CEC837}" destId="{3156A939-7110-4A00-BB86-8FD2E9AABED5}" srcOrd="0" destOrd="0" presId="urn:microsoft.com/office/officeart/2018/2/layout/IconCircleList"/>
    <dgm:cxn modelId="{CC0955ED-F291-46AD-B0C8-7624093E1843}" type="presParOf" srcId="{EBF6C787-7E50-4F40-AF4D-0699C5CEC837}" destId="{ECE815CC-FBBE-4E7B-A996-6021DF4DD765}" srcOrd="1" destOrd="0" presId="urn:microsoft.com/office/officeart/2018/2/layout/IconCircleList"/>
    <dgm:cxn modelId="{C0771106-2AF6-4567-ADF9-0DC99C1663C7}" type="presParOf" srcId="{EBF6C787-7E50-4F40-AF4D-0699C5CEC837}" destId="{CEFA260B-EAC3-4257-A556-1E248DF5AE73}" srcOrd="2" destOrd="0" presId="urn:microsoft.com/office/officeart/2018/2/layout/IconCircleList"/>
    <dgm:cxn modelId="{3779909F-1ACC-4D63-B413-4384EDBFF615}" type="presParOf" srcId="{EBF6C787-7E50-4F40-AF4D-0699C5CEC837}" destId="{1749AC91-AFB4-4730-8BA9-0BC2AA649B80}" srcOrd="3" destOrd="0" presId="urn:microsoft.com/office/officeart/2018/2/layout/IconCircleList"/>
    <dgm:cxn modelId="{D628962C-D9EA-482A-B2AC-8FCAD532F3D6}" type="presParOf" srcId="{DCA6FB32-B342-4598-BE42-4963A1224302}" destId="{9757E2AD-4DE8-4791-8CC9-23904C7D8563}" srcOrd="5" destOrd="0" presId="urn:microsoft.com/office/officeart/2018/2/layout/IconCircleList"/>
    <dgm:cxn modelId="{70A722CA-1773-4E47-8461-6B6F98CB9B7E}" type="presParOf" srcId="{DCA6FB32-B342-4598-BE42-4963A1224302}" destId="{0C2EA65D-F7EF-4C63-AEB1-3D9AA541EAD4}" srcOrd="6" destOrd="0" presId="urn:microsoft.com/office/officeart/2018/2/layout/IconCircleList"/>
    <dgm:cxn modelId="{7BACDEF2-D13A-470F-BA68-C6248C6CFEAC}" type="presParOf" srcId="{0C2EA65D-F7EF-4C63-AEB1-3D9AA541EAD4}" destId="{024E1542-8DB5-4C52-8EFB-DBAA5DB20BE1}" srcOrd="0" destOrd="0" presId="urn:microsoft.com/office/officeart/2018/2/layout/IconCircleList"/>
    <dgm:cxn modelId="{54044593-7EAB-4BA3-8032-C391F50C5DAA}" type="presParOf" srcId="{0C2EA65D-F7EF-4C63-AEB1-3D9AA541EAD4}" destId="{BC724A52-CBD7-41A1-ACA0-D080F6E9C454}" srcOrd="1" destOrd="0" presId="urn:microsoft.com/office/officeart/2018/2/layout/IconCircleList"/>
    <dgm:cxn modelId="{900929D8-F868-46DA-AD10-0EF0CDF28355}" type="presParOf" srcId="{0C2EA65D-F7EF-4C63-AEB1-3D9AA541EAD4}" destId="{F62A2E6F-9182-4BDE-BF28-842333BD788A}" srcOrd="2" destOrd="0" presId="urn:microsoft.com/office/officeart/2018/2/layout/IconCircleList"/>
    <dgm:cxn modelId="{38369DDB-F217-458A-815D-F01ECF10C8C5}" type="presParOf" srcId="{0C2EA65D-F7EF-4C63-AEB1-3D9AA541EAD4}" destId="{6E5084A2-66D0-4F98-BE3A-306F327435EC}" srcOrd="3" destOrd="0" presId="urn:microsoft.com/office/officeart/2018/2/layout/IconCircleList"/>
    <dgm:cxn modelId="{82DA4022-A343-4460-BCE5-5269C33A1CA4}" type="presParOf" srcId="{DCA6FB32-B342-4598-BE42-4963A1224302}" destId="{CD599597-CBDD-4095-8B97-BEA5C9B19626}" srcOrd="7" destOrd="0" presId="urn:microsoft.com/office/officeart/2018/2/layout/IconCircleList"/>
    <dgm:cxn modelId="{EBF88E5F-AC54-4FA1-AB2D-B6DE2EA567C8}" type="presParOf" srcId="{DCA6FB32-B342-4598-BE42-4963A1224302}" destId="{F362A76F-0EA5-4521-9030-D3D82DB918AC}" srcOrd="8" destOrd="0" presId="urn:microsoft.com/office/officeart/2018/2/layout/IconCircleList"/>
    <dgm:cxn modelId="{B1F5657A-1E3F-43C0-8326-8F432723AAEE}" type="presParOf" srcId="{F362A76F-0EA5-4521-9030-D3D82DB918AC}" destId="{26E01869-D89D-41E9-A921-34F4585924E5}" srcOrd="0" destOrd="0" presId="urn:microsoft.com/office/officeart/2018/2/layout/IconCircleList"/>
    <dgm:cxn modelId="{368EE300-4BCE-4220-8AB3-4F5E4B119817}" type="presParOf" srcId="{F362A76F-0EA5-4521-9030-D3D82DB918AC}" destId="{75D84B29-C75F-40E6-85C5-6E41EB7A563B}" srcOrd="1" destOrd="0" presId="urn:microsoft.com/office/officeart/2018/2/layout/IconCircleList"/>
    <dgm:cxn modelId="{C7CB5611-423E-4EA2-82D1-0E336A21E9DC}" type="presParOf" srcId="{F362A76F-0EA5-4521-9030-D3D82DB918AC}" destId="{79C33F2E-D965-4830-85AF-9B83D567B497}" srcOrd="2" destOrd="0" presId="urn:microsoft.com/office/officeart/2018/2/layout/IconCircleList"/>
    <dgm:cxn modelId="{8F72F9B9-6991-45A2-B607-F635242C98A7}" type="presParOf" srcId="{F362A76F-0EA5-4521-9030-D3D82DB918AC}" destId="{6DACF174-A4F2-4996-90A1-794A8F36E1E0}" srcOrd="3" destOrd="0" presId="urn:microsoft.com/office/officeart/2018/2/layout/IconCircleList"/>
    <dgm:cxn modelId="{1991183D-ED9F-4526-BC07-83AFF188482C}" type="presParOf" srcId="{DCA6FB32-B342-4598-BE42-4963A1224302}" destId="{201993DB-BD92-4752-9AA4-1BBF089C6D33}" srcOrd="9" destOrd="0" presId="urn:microsoft.com/office/officeart/2018/2/layout/IconCircleList"/>
    <dgm:cxn modelId="{0EE71957-CE14-4737-AED9-C74355E7B9E5}" type="presParOf" srcId="{DCA6FB32-B342-4598-BE42-4963A1224302}" destId="{5AF31F42-9C94-4696-B9BF-E64954B1CCB5}" srcOrd="10" destOrd="0" presId="urn:microsoft.com/office/officeart/2018/2/layout/IconCircleList"/>
    <dgm:cxn modelId="{5CF094E1-7431-43E8-B4D7-CDAFC4A3858C}" type="presParOf" srcId="{5AF31F42-9C94-4696-B9BF-E64954B1CCB5}" destId="{1093AB5E-86AD-4C76-88E5-8A368B4C33F2}" srcOrd="0" destOrd="0" presId="urn:microsoft.com/office/officeart/2018/2/layout/IconCircleList"/>
    <dgm:cxn modelId="{DA817CC1-C5C0-4303-B4B1-4844A300992B}" type="presParOf" srcId="{5AF31F42-9C94-4696-B9BF-E64954B1CCB5}" destId="{84A5A279-B006-4A01-9F25-43320557B59E}" srcOrd="1" destOrd="0" presId="urn:microsoft.com/office/officeart/2018/2/layout/IconCircleList"/>
    <dgm:cxn modelId="{FD735188-EF03-4C25-A4A7-458B19891E76}" type="presParOf" srcId="{5AF31F42-9C94-4696-B9BF-E64954B1CCB5}" destId="{9F477681-19A2-487E-811E-66686C615B78}" srcOrd="2" destOrd="0" presId="urn:microsoft.com/office/officeart/2018/2/layout/IconCircleList"/>
    <dgm:cxn modelId="{A92BA6CF-6501-442F-B900-9E5E5D3F4475}" type="presParOf" srcId="{5AF31F42-9C94-4696-B9BF-E64954B1CCB5}" destId="{F42AFC4A-C9BA-45F1-BF2B-5DBBCE2DB2FE}" srcOrd="3" destOrd="0" presId="urn:microsoft.com/office/officeart/2018/2/layout/IconCircleList"/>
    <dgm:cxn modelId="{D584C0B5-1AF5-4639-B0B7-1393DBD85635}" type="presParOf" srcId="{DCA6FB32-B342-4598-BE42-4963A1224302}" destId="{626EAF2F-FC28-4331-B4FA-6FB5779FAA32}" srcOrd="11" destOrd="0" presId="urn:microsoft.com/office/officeart/2018/2/layout/IconCircleList"/>
    <dgm:cxn modelId="{C6B19A8C-EEFA-47EC-AD4C-F37154484CC0}" type="presParOf" srcId="{DCA6FB32-B342-4598-BE42-4963A1224302}" destId="{15E2B578-52EB-4E95-A7F9-3639CE58AD2E}" srcOrd="12" destOrd="0" presId="urn:microsoft.com/office/officeart/2018/2/layout/IconCircleList"/>
    <dgm:cxn modelId="{414FAEE5-EA98-411B-9971-66D052C71A87}" type="presParOf" srcId="{15E2B578-52EB-4E95-A7F9-3639CE58AD2E}" destId="{1BE41AF6-576B-4FDC-85E9-E2C5FF2B9B3D}" srcOrd="0" destOrd="0" presId="urn:microsoft.com/office/officeart/2018/2/layout/IconCircleList"/>
    <dgm:cxn modelId="{C23DB456-1EFA-48B1-8DD2-539127A4F4E6}" type="presParOf" srcId="{15E2B578-52EB-4E95-A7F9-3639CE58AD2E}" destId="{51364938-B1FD-4A82-B560-A3CA54553082}" srcOrd="1" destOrd="0" presId="urn:microsoft.com/office/officeart/2018/2/layout/IconCircleList"/>
    <dgm:cxn modelId="{B9FEB3B3-EA4E-4621-BA67-9B8B8F1995F8}" type="presParOf" srcId="{15E2B578-52EB-4E95-A7F9-3639CE58AD2E}" destId="{C296CA8F-9D12-4C76-B9F9-1CACF46ED324}" srcOrd="2" destOrd="0" presId="urn:microsoft.com/office/officeart/2018/2/layout/IconCircleList"/>
    <dgm:cxn modelId="{1D38677A-2094-4875-962D-0FAFFE06D70C}" type="presParOf" srcId="{15E2B578-52EB-4E95-A7F9-3639CE58AD2E}" destId="{0F11EE39-B012-4969-8311-EFC297A29B16}" srcOrd="3" destOrd="0" presId="urn:microsoft.com/office/officeart/2018/2/layout/IconCircleList"/>
    <dgm:cxn modelId="{5D4DC47B-60EF-4F2F-8C7D-A34A6292F4AE}" type="presParOf" srcId="{DCA6FB32-B342-4598-BE42-4963A1224302}" destId="{FD53477B-7914-4148-BAEE-740481407351}" srcOrd="13" destOrd="0" presId="urn:microsoft.com/office/officeart/2018/2/layout/IconCircleList"/>
    <dgm:cxn modelId="{EF437685-A490-4BDC-AFD1-74A1B81F0A39}" type="presParOf" srcId="{DCA6FB32-B342-4598-BE42-4963A1224302}" destId="{3AC8374B-2865-4A65-A4F8-D4C5DE600552}" srcOrd="14" destOrd="0" presId="urn:microsoft.com/office/officeart/2018/2/layout/IconCircleList"/>
    <dgm:cxn modelId="{AFD3B4D8-48AF-4BBE-AFA6-DD6F4C178AB2}" type="presParOf" srcId="{3AC8374B-2865-4A65-A4F8-D4C5DE600552}" destId="{87A3EB8F-E9A8-4060-BAF6-16B3BACB9ECC}" srcOrd="0" destOrd="0" presId="urn:microsoft.com/office/officeart/2018/2/layout/IconCircleList"/>
    <dgm:cxn modelId="{B6246327-8760-48C5-8855-5525315AD693}" type="presParOf" srcId="{3AC8374B-2865-4A65-A4F8-D4C5DE600552}" destId="{C3F87847-CB17-42B0-A896-C8960A0B360E}" srcOrd="1" destOrd="0" presId="urn:microsoft.com/office/officeart/2018/2/layout/IconCircleList"/>
    <dgm:cxn modelId="{60FFC595-9C42-43AF-A20E-4391B75C01E8}" type="presParOf" srcId="{3AC8374B-2865-4A65-A4F8-D4C5DE600552}" destId="{D05EFE10-7148-45B2-B20F-1D3512238980}" srcOrd="2" destOrd="0" presId="urn:microsoft.com/office/officeart/2018/2/layout/IconCircleList"/>
    <dgm:cxn modelId="{9571BEB9-FE13-47CE-B66D-4ECEBF119367}" type="presParOf" srcId="{3AC8374B-2865-4A65-A4F8-D4C5DE600552}" destId="{42DBD7B5-203B-4A72-B73A-F313F0578F26}"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A427C9F-6286-4291-BCB8-2F5FFE02EAAF}">
      <dsp:nvSpPr>
        <dsp:cNvPr id="0" name=""/>
        <dsp:cNvSpPr/>
      </dsp:nvSpPr>
      <dsp:spPr>
        <a:xfrm>
          <a:off x="1155338" y="3047"/>
          <a:ext cx="761079" cy="761079"/>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36A71C1-861A-4031-8B06-8B363B7D87E8}">
      <dsp:nvSpPr>
        <dsp:cNvPr id="0" name=""/>
        <dsp:cNvSpPr/>
      </dsp:nvSpPr>
      <dsp:spPr>
        <a:xfrm>
          <a:off x="1315165" y="162874"/>
          <a:ext cx="441426" cy="44142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CCDDDEF-85A3-4DDF-912E-E3CCF19DAF60}">
      <dsp:nvSpPr>
        <dsp:cNvPr id="0" name=""/>
        <dsp:cNvSpPr/>
      </dsp:nvSpPr>
      <dsp:spPr>
        <a:xfrm>
          <a:off x="2079506" y="3047"/>
          <a:ext cx="1793973" cy="76107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44550">
            <a:lnSpc>
              <a:spcPct val="90000"/>
            </a:lnSpc>
            <a:spcBef>
              <a:spcPct val="0"/>
            </a:spcBef>
            <a:spcAft>
              <a:spcPct val="35000"/>
            </a:spcAft>
            <a:buNone/>
          </a:pPr>
          <a:r>
            <a:rPr lang="en-GB" sz="1900" kern="1200"/>
            <a:t>Built between 1750-1800</a:t>
          </a:r>
          <a:endParaRPr lang="en-US" sz="1900" kern="1200"/>
        </a:p>
      </dsp:txBody>
      <dsp:txXfrm>
        <a:off x="2079506" y="3047"/>
        <a:ext cx="1793973" cy="761079"/>
      </dsp:txXfrm>
    </dsp:sp>
    <dsp:sp modelId="{7CA1F7DC-3990-4394-9487-A152AFFD08A3}">
      <dsp:nvSpPr>
        <dsp:cNvPr id="0" name=""/>
        <dsp:cNvSpPr/>
      </dsp:nvSpPr>
      <dsp:spPr>
        <a:xfrm>
          <a:off x="4186066" y="3047"/>
          <a:ext cx="761079" cy="761079"/>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30C38C8-3E92-4EDF-86E2-1A23F71457BD}">
      <dsp:nvSpPr>
        <dsp:cNvPr id="0" name=""/>
        <dsp:cNvSpPr/>
      </dsp:nvSpPr>
      <dsp:spPr>
        <a:xfrm>
          <a:off x="4345893" y="162874"/>
          <a:ext cx="441426" cy="44142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A5B980E-E8E0-4B25-8077-FBBA897651B7}">
      <dsp:nvSpPr>
        <dsp:cNvPr id="0" name=""/>
        <dsp:cNvSpPr/>
      </dsp:nvSpPr>
      <dsp:spPr>
        <a:xfrm>
          <a:off x="5110235" y="3047"/>
          <a:ext cx="1793973" cy="76107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44550">
            <a:lnSpc>
              <a:spcPct val="90000"/>
            </a:lnSpc>
            <a:spcBef>
              <a:spcPct val="0"/>
            </a:spcBef>
            <a:spcAft>
              <a:spcPct val="35000"/>
            </a:spcAft>
            <a:buNone/>
          </a:pPr>
          <a:r>
            <a:rPr lang="en-GB" sz="1900" kern="1200"/>
            <a:t>Stone walls Stucco render</a:t>
          </a:r>
          <a:endParaRPr lang="en-US" sz="1900" kern="1200"/>
        </a:p>
      </dsp:txBody>
      <dsp:txXfrm>
        <a:off x="5110235" y="3047"/>
        <a:ext cx="1793973" cy="761079"/>
      </dsp:txXfrm>
    </dsp:sp>
    <dsp:sp modelId="{3156A939-7110-4A00-BB86-8FD2E9AABED5}">
      <dsp:nvSpPr>
        <dsp:cNvPr id="0" name=""/>
        <dsp:cNvSpPr/>
      </dsp:nvSpPr>
      <dsp:spPr>
        <a:xfrm>
          <a:off x="7216795" y="3047"/>
          <a:ext cx="761079" cy="761079"/>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CE815CC-FBBE-4E7B-A996-6021DF4DD765}">
      <dsp:nvSpPr>
        <dsp:cNvPr id="0" name=""/>
        <dsp:cNvSpPr/>
      </dsp:nvSpPr>
      <dsp:spPr>
        <a:xfrm>
          <a:off x="7376622" y="162874"/>
          <a:ext cx="441426" cy="44142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749AC91-AFB4-4730-8BA9-0BC2AA649B80}">
      <dsp:nvSpPr>
        <dsp:cNvPr id="0" name=""/>
        <dsp:cNvSpPr/>
      </dsp:nvSpPr>
      <dsp:spPr>
        <a:xfrm>
          <a:off x="8140963" y="3047"/>
          <a:ext cx="1793973" cy="76107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44550">
            <a:lnSpc>
              <a:spcPct val="90000"/>
            </a:lnSpc>
            <a:spcBef>
              <a:spcPct val="0"/>
            </a:spcBef>
            <a:spcAft>
              <a:spcPct val="35000"/>
            </a:spcAft>
            <a:buNone/>
          </a:pPr>
          <a:r>
            <a:rPr lang="en-GB" sz="1900" kern="1200"/>
            <a:t>Single glazed sash windows</a:t>
          </a:r>
          <a:endParaRPr lang="en-US" sz="1900" kern="1200"/>
        </a:p>
      </dsp:txBody>
      <dsp:txXfrm>
        <a:off x="8140963" y="3047"/>
        <a:ext cx="1793973" cy="761079"/>
      </dsp:txXfrm>
    </dsp:sp>
    <dsp:sp modelId="{024E1542-8DB5-4C52-8EFB-DBAA5DB20BE1}">
      <dsp:nvSpPr>
        <dsp:cNvPr id="0" name=""/>
        <dsp:cNvSpPr/>
      </dsp:nvSpPr>
      <dsp:spPr>
        <a:xfrm>
          <a:off x="1155338" y="1353805"/>
          <a:ext cx="761079" cy="761079"/>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C724A52-CBD7-41A1-ACA0-D080F6E9C454}">
      <dsp:nvSpPr>
        <dsp:cNvPr id="0" name=""/>
        <dsp:cNvSpPr/>
      </dsp:nvSpPr>
      <dsp:spPr>
        <a:xfrm>
          <a:off x="1315165" y="1513631"/>
          <a:ext cx="441426" cy="441426"/>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E5084A2-66D0-4F98-BE3A-306F327435EC}">
      <dsp:nvSpPr>
        <dsp:cNvPr id="0" name=""/>
        <dsp:cNvSpPr/>
      </dsp:nvSpPr>
      <dsp:spPr>
        <a:xfrm>
          <a:off x="2079506" y="1353805"/>
          <a:ext cx="1793973" cy="76107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44550">
            <a:lnSpc>
              <a:spcPct val="90000"/>
            </a:lnSpc>
            <a:spcBef>
              <a:spcPct val="0"/>
            </a:spcBef>
            <a:spcAft>
              <a:spcPct val="35000"/>
            </a:spcAft>
            <a:buNone/>
          </a:pPr>
          <a:r>
            <a:rPr lang="en-GB" sz="1900" kern="1200"/>
            <a:t>Large shop window bay</a:t>
          </a:r>
          <a:endParaRPr lang="en-US" sz="1900" kern="1200"/>
        </a:p>
      </dsp:txBody>
      <dsp:txXfrm>
        <a:off x="2079506" y="1353805"/>
        <a:ext cx="1793973" cy="761079"/>
      </dsp:txXfrm>
    </dsp:sp>
    <dsp:sp modelId="{26E01869-D89D-41E9-A921-34F4585924E5}">
      <dsp:nvSpPr>
        <dsp:cNvPr id="0" name=""/>
        <dsp:cNvSpPr/>
      </dsp:nvSpPr>
      <dsp:spPr>
        <a:xfrm>
          <a:off x="4186066" y="1353805"/>
          <a:ext cx="761079" cy="761079"/>
        </a:xfrm>
        <a:prstGeom prst="ellipse">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5D84B29-C75F-40E6-85C5-6E41EB7A563B}">
      <dsp:nvSpPr>
        <dsp:cNvPr id="0" name=""/>
        <dsp:cNvSpPr/>
      </dsp:nvSpPr>
      <dsp:spPr>
        <a:xfrm>
          <a:off x="4345893" y="1513631"/>
          <a:ext cx="441426" cy="441426"/>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DACF174-A4F2-4996-90A1-794A8F36E1E0}">
      <dsp:nvSpPr>
        <dsp:cNvPr id="0" name=""/>
        <dsp:cNvSpPr/>
      </dsp:nvSpPr>
      <dsp:spPr>
        <a:xfrm>
          <a:off x="5110235" y="1353805"/>
          <a:ext cx="1793973" cy="76107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44550">
            <a:lnSpc>
              <a:spcPct val="90000"/>
            </a:lnSpc>
            <a:spcBef>
              <a:spcPct val="0"/>
            </a:spcBef>
            <a:spcAft>
              <a:spcPct val="35000"/>
            </a:spcAft>
            <a:buNone/>
          </a:pPr>
          <a:r>
            <a:rPr lang="en-GB" sz="1900" kern="1200"/>
            <a:t>Double glazed windows and doors to the rear</a:t>
          </a:r>
          <a:endParaRPr lang="en-US" sz="1900" kern="1200"/>
        </a:p>
      </dsp:txBody>
      <dsp:txXfrm>
        <a:off x="5110235" y="1353805"/>
        <a:ext cx="1793973" cy="761079"/>
      </dsp:txXfrm>
    </dsp:sp>
    <dsp:sp modelId="{1093AB5E-86AD-4C76-88E5-8A368B4C33F2}">
      <dsp:nvSpPr>
        <dsp:cNvPr id="0" name=""/>
        <dsp:cNvSpPr/>
      </dsp:nvSpPr>
      <dsp:spPr>
        <a:xfrm>
          <a:off x="7216795" y="1353805"/>
          <a:ext cx="761079" cy="761079"/>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4A5A279-B006-4A01-9F25-43320557B59E}">
      <dsp:nvSpPr>
        <dsp:cNvPr id="0" name=""/>
        <dsp:cNvSpPr/>
      </dsp:nvSpPr>
      <dsp:spPr>
        <a:xfrm>
          <a:off x="7376622" y="1513631"/>
          <a:ext cx="441426" cy="441426"/>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42AFC4A-C9BA-45F1-BF2B-5DBBCE2DB2FE}">
      <dsp:nvSpPr>
        <dsp:cNvPr id="0" name=""/>
        <dsp:cNvSpPr/>
      </dsp:nvSpPr>
      <dsp:spPr>
        <a:xfrm>
          <a:off x="8140963" y="1353805"/>
          <a:ext cx="1793973" cy="76107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44550">
            <a:lnSpc>
              <a:spcPct val="90000"/>
            </a:lnSpc>
            <a:spcBef>
              <a:spcPct val="0"/>
            </a:spcBef>
            <a:spcAft>
              <a:spcPct val="35000"/>
            </a:spcAft>
            <a:buNone/>
          </a:pPr>
          <a:r>
            <a:rPr lang="en-GB" sz="1900" kern="1200" dirty="0"/>
            <a:t>3 open fire-places </a:t>
          </a:r>
          <a:endParaRPr lang="en-US" sz="1900" kern="1200" dirty="0"/>
        </a:p>
      </dsp:txBody>
      <dsp:txXfrm>
        <a:off x="8140963" y="1353805"/>
        <a:ext cx="1793973" cy="761079"/>
      </dsp:txXfrm>
    </dsp:sp>
    <dsp:sp modelId="{1BE41AF6-576B-4FDC-85E9-E2C5FF2B9B3D}">
      <dsp:nvSpPr>
        <dsp:cNvPr id="0" name=""/>
        <dsp:cNvSpPr/>
      </dsp:nvSpPr>
      <dsp:spPr>
        <a:xfrm>
          <a:off x="1155338" y="2704562"/>
          <a:ext cx="761079" cy="761079"/>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1364938-B1FD-4A82-B560-A3CA54553082}">
      <dsp:nvSpPr>
        <dsp:cNvPr id="0" name=""/>
        <dsp:cNvSpPr/>
      </dsp:nvSpPr>
      <dsp:spPr>
        <a:xfrm>
          <a:off x="1315165" y="2864388"/>
          <a:ext cx="441426" cy="441426"/>
        </a:xfrm>
        <a:prstGeom prst="rect">
          <a:avLst/>
        </a:prstGeom>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F11EE39-B012-4969-8311-EFC297A29B16}">
      <dsp:nvSpPr>
        <dsp:cNvPr id="0" name=""/>
        <dsp:cNvSpPr/>
      </dsp:nvSpPr>
      <dsp:spPr>
        <a:xfrm>
          <a:off x="2079506" y="2704562"/>
          <a:ext cx="1793973" cy="76107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44550">
            <a:lnSpc>
              <a:spcPct val="90000"/>
            </a:lnSpc>
            <a:spcBef>
              <a:spcPct val="0"/>
            </a:spcBef>
            <a:spcAft>
              <a:spcPct val="35000"/>
            </a:spcAft>
            <a:buNone/>
          </a:pPr>
          <a:r>
            <a:rPr lang="en-GB" sz="1900" kern="1200" dirty="0"/>
            <a:t>4 Blocked fire-places.</a:t>
          </a:r>
          <a:endParaRPr lang="en-US" sz="1900" kern="1200" dirty="0"/>
        </a:p>
      </dsp:txBody>
      <dsp:txXfrm>
        <a:off x="2079506" y="2704562"/>
        <a:ext cx="1793973" cy="761079"/>
      </dsp:txXfrm>
    </dsp:sp>
    <dsp:sp modelId="{87A3EB8F-E9A8-4060-BAF6-16B3BACB9ECC}">
      <dsp:nvSpPr>
        <dsp:cNvPr id="0" name=""/>
        <dsp:cNvSpPr/>
      </dsp:nvSpPr>
      <dsp:spPr>
        <a:xfrm>
          <a:off x="4186066" y="2704562"/>
          <a:ext cx="761079" cy="761079"/>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3F87847-CB17-42B0-A896-C8960A0B360E}">
      <dsp:nvSpPr>
        <dsp:cNvPr id="0" name=""/>
        <dsp:cNvSpPr/>
      </dsp:nvSpPr>
      <dsp:spPr>
        <a:xfrm>
          <a:off x="4345893" y="2864388"/>
          <a:ext cx="441426" cy="441426"/>
        </a:xfrm>
        <a:prstGeom prst="rect">
          <a:avLst/>
        </a:prstGeom>
        <a:blipFill>
          <a:blip xmlns:r="http://schemas.openxmlformats.org/officeDocument/2006/relationships" r:embed="rId15">
            <a:extLst>
              <a:ext uri="{28A0092B-C50C-407E-A947-70E740481C1C}">
                <a14:useLocalDpi xmlns:a14="http://schemas.microsoft.com/office/drawing/2010/main" val="0"/>
              </a:ext>
              <a:ext uri="{96DAC541-7B7A-43D3-8B79-37D633B846F1}">
                <asvg:svgBlip xmlns:asvg="http://schemas.microsoft.com/office/drawing/2016/SVG/main" r:embed="rId1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2DBD7B5-203B-4A72-B73A-F313F0578F26}">
      <dsp:nvSpPr>
        <dsp:cNvPr id="0" name=""/>
        <dsp:cNvSpPr/>
      </dsp:nvSpPr>
      <dsp:spPr>
        <a:xfrm>
          <a:off x="5110235" y="2704562"/>
          <a:ext cx="1793973" cy="76107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44550">
            <a:lnSpc>
              <a:spcPct val="90000"/>
            </a:lnSpc>
            <a:spcBef>
              <a:spcPct val="0"/>
            </a:spcBef>
            <a:spcAft>
              <a:spcPct val="35000"/>
            </a:spcAft>
            <a:buNone/>
          </a:pPr>
          <a:r>
            <a:rPr lang="en-GB" sz="1900" kern="1200"/>
            <a:t>Rental property</a:t>
          </a:r>
          <a:endParaRPr lang="en-US" sz="1900" kern="1200"/>
        </a:p>
      </dsp:txBody>
      <dsp:txXfrm>
        <a:off x="5110235" y="2704562"/>
        <a:ext cx="1793973" cy="761079"/>
      </dsp:txXfrm>
    </dsp:sp>
  </dsp:spTree>
</dsp:drawing>
</file>

<file path=ppt/diagrams/layout1.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D1471C2C-1567-47F4-803E-468024209D92}"/>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a:extLst>
              <a:ext uri="{FF2B5EF4-FFF2-40B4-BE49-F238E27FC236}">
                <a16:creationId xmlns:a16="http://schemas.microsoft.com/office/drawing/2014/main" id="{058F5B09-2954-46C6-97BB-9E10649FE2C3}"/>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C17F2C1D-F243-42AB-ADF2-E7CB4E04900E}" type="datetimeFigureOut">
              <a:rPr lang="en-US" smtClean="0"/>
              <a:t>6/7/2022</a:t>
            </a:fld>
            <a:endParaRPr lang="en-US"/>
          </a:p>
        </p:txBody>
      </p:sp>
      <p:sp>
        <p:nvSpPr>
          <p:cNvPr id="4" name="Footer Placeholder 3">
            <a:extLst>
              <a:ext uri="{FF2B5EF4-FFF2-40B4-BE49-F238E27FC236}">
                <a16:creationId xmlns:a16="http://schemas.microsoft.com/office/drawing/2014/main" id="{E39A204B-EBA9-4C6D-BFB2-A104F00C8E26}"/>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a:extLst>
              <a:ext uri="{FF2B5EF4-FFF2-40B4-BE49-F238E27FC236}">
                <a16:creationId xmlns:a16="http://schemas.microsoft.com/office/drawing/2014/main" id="{855F72FC-4D2D-4E5B-A4DD-62E2C822FB1E}"/>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023CDBB5-5B4A-4483-935D-A73935186B4D}" type="slidenum">
              <a:rPr lang="en-US" smtClean="0"/>
              <a:t>‹#›</a:t>
            </a:fld>
            <a:endParaRPr lang="en-US"/>
          </a:p>
        </p:txBody>
      </p:sp>
    </p:spTree>
    <p:extLst>
      <p:ext uri="{BB962C8B-B14F-4D97-AF65-F5344CB8AC3E}">
        <p14:creationId xmlns:p14="http://schemas.microsoft.com/office/powerpoint/2010/main" val="2619237790"/>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20CE34E-5667-4A32-A6BA-10C7A552BC63}" type="datetimeFigureOut">
              <a:rPr lang="en-US" smtClean="0"/>
              <a:t>6/7/2022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7CCE34D-CFF1-4FFE-815B-D050E7ED2DFD}" type="slidenum">
              <a:rPr lang="en-US" smtClean="0"/>
              <a:t>‹#›</a:t>
            </a:fld>
            <a:endParaRPr lang="en-US"/>
          </a:p>
        </p:txBody>
      </p:sp>
    </p:spTree>
    <p:extLst>
      <p:ext uri="{BB962C8B-B14F-4D97-AF65-F5344CB8AC3E}">
        <p14:creationId xmlns:p14="http://schemas.microsoft.com/office/powerpoint/2010/main" val="3979362889"/>
      </p:ext>
    </p:extLst>
  </p:cSld>
  <p:clrMap bg1="lt1" tx1="dk1" bg2="lt2" tx2="dk2" accent1="accent1" accent2="accent2" accent3="accent3" accent4="accent4" accent5="accent5" accent6="accent6" hlink="hlink" folHlink="folHlink"/>
  <p:notesStyle>
    <a:lvl1pPr marL="0" algn="l" defTabSz="914073" rtl="0" eaLnBrk="1" latinLnBrk="0" hangingPunct="1">
      <a:defRPr sz="1200" kern="1200">
        <a:solidFill>
          <a:schemeClr val="tx1"/>
        </a:solidFill>
        <a:latin typeface="+mn-lt"/>
        <a:ea typeface="+mn-ea"/>
        <a:cs typeface="+mn-cs"/>
      </a:defRPr>
    </a:lvl1pPr>
    <a:lvl2pPr marL="457037" algn="l" defTabSz="914073" rtl="0" eaLnBrk="1" latinLnBrk="0" hangingPunct="1">
      <a:defRPr sz="1200" kern="1200">
        <a:solidFill>
          <a:schemeClr val="tx1"/>
        </a:solidFill>
        <a:latin typeface="+mn-lt"/>
        <a:ea typeface="+mn-ea"/>
        <a:cs typeface="+mn-cs"/>
      </a:defRPr>
    </a:lvl2pPr>
    <a:lvl3pPr marL="914073" algn="l" defTabSz="914073" rtl="0" eaLnBrk="1" latinLnBrk="0" hangingPunct="1">
      <a:defRPr sz="1200" kern="1200">
        <a:solidFill>
          <a:schemeClr val="tx1"/>
        </a:solidFill>
        <a:latin typeface="+mn-lt"/>
        <a:ea typeface="+mn-ea"/>
        <a:cs typeface="+mn-cs"/>
      </a:defRPr>
    </a:lvl3pPr>
    <a:lvl4pPr marL="1371109" algn="l" defTabSz="914073" rtl="0" eaLnBrk="1" latinLnBrk="0" hangingPunct="1">
      <a:defRPr sz="1200" kern="1200">
        <a:solidFill>
          <a:schemeClr val="tx1"/>
        </a:solidFill>
        <a:latin typeface="+mn-lt"/>
        <a:ea typeface="+mn-ea"/>
        <a:cs typeface="+mn-cs"/>
      </a:defRPr>
    </a:lvl4pPr>
    <a:lvl5pPr marL="1828145" algn="l" defTabSz="914073" rtl="0" eaLnBrk="1" latinLnBrk="0" hangingPunct="1">
      <a:defRPr sz="1200" kern="1200">
        <a:solidFill>
          <a:schemeClr val="tx1"/>
        </a:solidFill>
        <a:latin typeface="+mn-lt"/>
        <a:ea typeface="+mn-ea"/>
        <a:cs typeface="+mn-cs"/>
      </a:defRPr>
    </a:lvl5pPr>
    <a:lvl6pPr marL="2285182" algn="l" defTabSz="914073" rtl="0" eaLnBrk="1" latinLnBrk="0" hangingPunct="1">
      <a:defRPr sz="1200" kern="1200">
        <a:solidFill>
          <a:schemeClr val="tx1"/>
        </a:solidFill>
        <a:latin typeface="+mn-lt"/>
        <a:ea typeface="+mn-ea"/>
        <a:cs typeface="+mn-cs"/>
      </a:defRPr>
    </a:lvl6pPr>
    <a:lvl7pPr marL="2742218" algn="l" defTabSz="914073" rtl="0" eaLnBrk="1" latinLnBrk="0" hangingPunct="1">
      <a:defRPr sz="1200" kern="1200">
        <a:solidFill>
          <a:schemeClr val="tx1"/>
        </a:solidFill>
        <a:latin typeface="+mn-lt"/>
        <a:ea typeface="+mn-ea"/>
        <a:cs typeface="+mn-cs"/>
      </a:defRPr>
    </a:lvl7pPr>
    <a:lvl8pPr marL="3199254" algn="l" defTabSz="914073" rtl="0" eaLnBrk="1" latinLnBrk="0" hangingPunct="1">
      <a:defRPr sz="1200" kern="1200">
        <a:solidFill>
          <a:schemeClr val="tx1"/>
        </a:solidFill>
        <a:latin typeface="+mn-lt"/>
        <a:ea typeface="+mn-ea"/>
        <a:cs typeface="+mn-cs"/>
      </a:defRPr>
    </a:lvl8pPr>
    <a:lvl9pPr marL="3656291" algn="l" defTabSz="914073"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983A999-5E0E-42CA-8400-604AE921FF7C}" type="slidenum">
              <a:rPr lang="en-US" smtClean="0"/>
              <a:t>1</a:t>
            </a:fld>
            <a:endParaRPr lang="en-US"/>
          </a:p>
        </p:txBody>
      </p:sp>
    </p:spTree>
    <p:extLst>
      <p:ext uri="{BB962C8B-B14F-4D97-AF65-F5344CB8AC3E}">
        <p14:creationId xmlns:p14="http://schemas.microsoft.com/office/powerpoint/2010/main" val="156083596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983A999-5E0E-42CA-8400-604AE921FF7C}" type="slidenum">
              <a:rPr lang="en-US" smtClean="0"/>
              <a:t>3</a:t>
            </a:fld>
            <a:endParaRPr lang="en-US"/>
          </a:p>
        </p:txBody>
      </p:sp>
    </p:spTree>
    <p:extLst>
      <p:ext uri="{BB962C8B-B14F-4D97-AF65-F5344CB8AC3E}">
        <p14:creationId xmlns:p14="http://schemas.microsoft.com/office/powerpoint/2010/main" val="210033125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983A999-5E0E-42CA-8400-604AE921FF7C}" type="slidenum">
              <a:rPr lang="en-US" smtClean="0"/>
              <a:t>4</a:t>
            </a:fld>
            <a:endParaRPr lang="en-US"/>
          </a:p>
        </p:txBody>
      </p:sp>
    </p:spTree>
    <p:extLst>
      <p:ext uri="{BB962C8B-B14F-4D97-AF65-F5344CB8AC3E}">
        <p14:creationId xmlns:p14="http://schemas.microsoft.com/office/powerpoint/2010/main" val="158655017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983A999-5E0E-42CA-8400-604AE921FF7C}" type="slidenum">
              <a:rPr lang="en-US" smtClean="0"/>
              <a:t>21</a:t>
            </a:fld>
            <a:endParaRPr lang="en-US"/>
          </a:p>
        </p:txBody>
      </p:sp>
    </p:spTree>
    <p:extLst>
      <p:ext uri="{BB962C8B-B14F-4D97-AF65-F5344CB8AC3E}">
        <p14:creationId xmlns:p14="http://schemas.microsoft.com/office/powerpoint/2010/main" val="415089267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1_Title">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9E68F591-F3C7-4872-BBA0-0693794F4F11}"/>
              </a:ext>
            </a:extLst>
          </p:cNvPr>
          <p:cNvSpPr>
            <a:spLocks noGrp="1"/>
          </p:cNvSpPr>
          <p:nvPr>
            <p:ph type="ctrTitle" hasCustomPrompt="1"/>
          </p:nvPr>
        </p:nvSpPr>
        <p:spPr>
          <a:xfrm>
            <a:off x="7999415" y="1051554"/>
            <a:ext cx="3565524" cy="2384898"/>
          </a:xfrm>
        </p:spPr>
        <p:txBody>
          <a:bodyPr anchor="b" anchorCtr="0">
            <a:noAutofit/>
          </a:bodyPr>
          <a:lstStyle/>
          <a:p>
            <a:r>
              <a:rPr lang="en-US" sz="4800" dirty="0"/>
              <a:t>3DFloat</a:t>
            </a:r>
          </a:p>
        </p:txBody>
      </p:sp>
      <p:sp>
        <p:nvSpPr>
          <p:cNvPr id="14" name="Picture Placeholder 13">
            <a:extLst>
              <a:ext uri="{FF2B5EF4-FFF2-40B4-BE49-F238E27FC236}">
                <a16:creationId xmlns:a16="http://schemas.microsoft.com/office/drawing/2014/main" id="{967766A8-18D5-4391-8DB7-7BFF6427636C}"/>
              </a:ext>
            </a:extLst>
          </p:cNvPr>
          <p:cNvSpPr>
            <a:spLocks noGrp="1"/>
          </p:cNvSpPr>
          <p:nvPr>
            <p:ph type="pic" sz="quarter" idx="13"/>
          </p:nvPr>
        </p:nvSpPr>
        <p:spPr>
          <a:xfrm>
            <a:off x="1" y="0"/>
            <a:ext cx="7452361" cy="6858000"/>
          </a:xfrm>
          <a:solidFill>
            <a:schemeClr val="accent5"/>
          </a:solidFill>
        </p:spPr>
        <p:txBody>
          <a:bodyPr>
            <a:noAutofit/>
          </a:bodyPr>
          <a:lstStyle/>
          <a:p>
            <a:r>
              <a:rPr lang="en-US"/>
              <a:t>Click icon to add picture</a:t>
            </a:r>
          </a:p>
        </p:txBody>
      </p:sp>
      <p:sp>
        <p:nvSpPr>
          <p:cNvPr id="8" name="Oval 7">
            <a:extLst>
              <a:ext uri="{FF2B5EF4-FFF2-40B4-BE49-F238E27FC236}">
                <a16:creationId xmlns:a16="http://schemas.microsoft.com/office/drawing/2014/main" id="{938AD48E-7D67-4BE9-97B6-DB64DE5253B9}"/>
              </a:ext>
              <a:ext uri="{C183D7F6-B498-43B3-948B-1728B52AA6E4}">
                <adec:decorative xmlns:adec="http://schemas.microsoft.com/office/drawing/2017/decorative" val="1"/>
              </a:ext>
            </a:extLst>
          </p:cNvPr>
          <p:cNvSpPr>
            <a:spLocks noChangeAspect="1"/>
          </p:cNvSpPr>
          <p:nvPr userDrawn="1"/>
        </p:nvSpPr>
        <p:spPr>
          <a:xfrm>
            <a:off x="7999414" y="445272"/>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6" tIns="45721" rIns="91446" bIns="45721" numCol="1" spcCol="0" rtlCol="0" fromWordArt="0" anchor="ctr" anchorCtr="0" forceAA="0" compatLnSpc="1">
            <a:prstTxWarp prst="textNoShape">
              <a:avLst/>
            </a:prstTxWarp>
            <a:noAutofit/>
          </a:bodyPr>
          <a:lstStyle/>
          <a:p>
            <a:pPr algn="ctr"/>
            <a:endParaRPr lang="en-US" sz="4880"/>
          </a:p>
        </p:txBody>
      </p:sp>
      <p:grpSp>
        <p:nvGrpSpPr>
          <p:cNvPr id="9" name="Group 8">
            <a:extLst>
              <a:ext uri="{FF2B5EF4-FFF2-40B4-BE49-F238E27FC236}">
                <a16:creationId xmlns:a16="http://schemas.microsoft.com/office/drawing/2014/main" id="{EB6FF8E2-165B-49EB-8120-14190F9491BC}"/>
              </a:ext>
              <a:ext uri="{C183D7F6-B498-43B3-948B-1728B52AA6E4}">
                <adec:decorative xmlns:adec="http://schemas.microsoft.com/office/drawing/2017/decorative" val="1"/>
              </a:ext>
            </a:extLst>
          </p:cNvPr>
          <p:cNvGrpSpPr/>
          <p:nvPr userDrawn="1"/>
        </p:nvGrpSpPr>
        <p:grpSpPr>
          <a:xfrm rot="5400000">
            <a:off x="10915301" y="5534728"/>
            <a:ext cx="667802" cy="631474"/>
            <a:chOff x="10478914" y="1506691"/>
            <a:chExt cx="667802" cy="631474"/>
          </a:xfrm>
        </p:grpSpPr>
        <p:sp>
          <p:nvSpPr>
            <p:cNvPr id="10" name="Freeform: Shape 9">
              <a:extLst>
                <a:ext uri="{FF2B5EF4-FFF2-40B4-BE49-F238E27FC236}">
                  <a16:creationId xmlns:a16="http://schemas.microsoft.com/office/drawing/2014/main" id="{79B763A7-EE7D-4306-8306-01E8C86E6350}"/>
                </a:ext>
              </a:extLst>
            </p:cNvPr>
            <p:cNvSpPr>
              <a:spLocks noChangeAspect="1"/>
            </p:cNvSpPr>
            <p:nvPr/>
          </p:nvSpPr>
          <p:spPr>
            <a:xfrm rot="8100000">
              <a:off x="10606715" y="1506691"/>
              <a:ext cx="540001" cy="631474"/>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80000"/>
                    <a:lumOff val="20000"/>
                  </a:schemeClr>
                </a:gs>
                <a:gs pos="100000">
                  <a:schemeClr val="bg2"/>
                </a:gs>
              </a:gsLst>
              <a:lin ang="600000" scaled="0"/>
            </a:gradFill>
            <a:ln>
              <a:noFill/>
            </a:ln>
            <a:effectLst>
              <a:innerShdw blurRad="101600" dist="50800" dir="7320000">
                <a:schemeClr val="accent1">
                  <a:lumMod val="60000"/>
                  <a:lumOff val="4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sz="4880"/>
            </a:p>
          </p:txBody>
        </p:sp>
        <p:sp>
          <p:nvSpPr>
            <p:cNvPr id="11" name="Oval 10">
              <a:extLst>
                <a:ext uri="{FF2B5EF4-FFF2-40B4-BE49-F238E27FC236}">
                  <a16:creationId xmlns:a16="http://schemas.microsoft.com/office/drawing/2014/main" id="{4B3A935F-6844-4FCE-B0AE-5492715A58F1}"/>
                </a:ext>
              </a:extLst>
            </p:cNvPr>
            <p:cNvSpPr/>
            <p:nvPr/>
          </p:nvSpPr>
          <p:spPr>
            <a:xfrm rot="13500000">
              <a:off x="10613915" y="1424627"/>
              <a:ext cx="270000" cy="540001"/>
            </a:xfrm>
            <a:prstGeom prst="ellipse">
              <a:avLst/>
            </a:prstGeom>
            <a:solidFill>
              <a:schemeClr val="bg2">
                <a:lumMod val="90000"/>
                <a:lumOff val="10000"/>
              </a:schemeClr>
            </a:soli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sz="4880"/>
            </a:p>
          </p:txBody>
        </p:sp>
      </p:grpSp>
      <p:sp>
        <p:nvSpPr>
          <p:cNvPr id="3" name="Text Placeholder 2">
            <a:extLst>
              <a:ext uri="{FF2B5EF4-FFF2-40B4-BE49-F238E27FC236}">
                <a16:creationId xmlns:a16="http://schemas.microsoft.com/office/drawing/2014/main" id="{5B16EB97-6E8A-4B50-8701-7CB158044DCA}"/>
              </a:ext>
            </a:extLst>
          </p:cNvPr>
          <p:cNvSpPr>
            <a:spLocks noGrp="1"/>
          </p:cNvSpPr>
          <p:nvPr>
            <p:ph type="body" sz="quarter" idx="14"/>
          </p:nvPr>
        </p:nvSpPr>
        <p:spPr>
          <a:xfrm>
            <a:off x="7999415" y="3568703"/>
            <a:ext cx="3565524" cy="1731964"/>
          </a:xfrm>
        </p:spPr>
        <p:txBody>
          <a:bodyPr>
            <a:noAutofit/>
          </a:bodyPr>
          <a:lstStyle>
            <a:lvl1pPr>
              <a:buNone/>
              <a:defRPr sz="2001"/>
            </a:lvl1pPr>
            <a:lvl2pPr>
              <a:buNone/>
              <a:defRPr sz="2001"/>
            </a:lvl2pPr>
            <a:lvl3pPr>
              <a:buNone/>
              <a:defRPr sz="2001"/>
            </a:lvl3pPr>
            <a:lvl4pPr>
              <a:buNone/>
              <a:defRPr sz="2001"/>
            </a:lvl4pPr>
            <a:lvl5pPr>
              <a:buNone/>
              <a:defRPr sz="2001"/>
            </a:lvl5pPr>
          </a:lstStyle>
          <a:p>
            <a:pPr lvl="0"/>
            <a:r>
              <a:rPr lang="en-US"/>
              <a:t>Click to edit Master text styles</a:t>
            </a:r>
          </a:p>
        </p:txBody>
      </p:sp>
    </p:spTree>
    <p:extLst>
      <p:ext uri="{BB962C8B-B14F-4D97-AF65-F5344CB8AC3E}">
        <p14:creationId xmlns:p14="http://schemas.microsoft.com/office/powerpoint/2010/main" val="60094885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2_Agenda">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C0923D16-1EC5-4C17-ABA8-B13A1256B36F}"/>
              </a:ext>
            </a:extLst>
          </p:cNvPr>
          <p:cNvSpPr>
            <a:spLocks noGrp="1"/>
          </p:cNvSpPr>
          <p:nvPr>
            <p:ph type="title" hasCustomPrompt="1"/>
          </p:nvPr>
        </p:nvSpPr>
        <p:spPr>
          <a:xfrm>
            <a:off x="550866" y="549278"/>
            <a:ext cx="3565524" cy="1997855"/>
          </a:xfrm>
        </p:spPr>
        <p:txBody>
          <a:bodyPr wrap="square" anchor="b" anchorCtr="0">
            <a:noAutofit/>
          </a:bodyPr>
          <a:lstStyle>
            <a:lvl1pPr>
              <a:defRPr/>
            </a:lvl1pPr>
          </a:lstStyle>
          <a:p>
            <a:r>
              <a:rPr lang="en-US" dirty="0"/>
              <a:t>Click to add title</a:t>
            </a:r>
          </a:p>
        </p:txBody>
      </p:sp>
      <p:sp>
        <p:nvSpPr>
          <p:cNvPr id="7" name="Content Placeholder 2">
            <a:extLst>
              <a:ext uri="{FF2B5EF4-FFF2-40B4-BE49-F238E27FC236}">
                <a16:creationId xmlns:a16="http://schemas.microsoft.com/office/drawing/2014/main" id="{50294D8B-CF64-4C26-8C78-57A375E7D33B}"/>
              </a:ext>
            </a:extLst>
          </p:cNvPr>
          <p:cNvSpPr>
            <a:spLocks noGrp="1"/>
          </p:cNvSpPr>
          <p:nvPr>
            <p:ph idx="1" hasCustomPrompt="1"/>
          </p:nvPr>
        </p:nvSpPr>
        <p:spPr>
          <a:xfrm>
            <a:off x="550867" y="2677307"/>
            <a:ext cx="3565525" cy="3415519"/>
          </a:xfrm>
        </p:spPr>
        <p:txBody>
          <a:bodyPr anchor="t" anchorCtr="0">
            <a:noAutofit/>
          </a:bodyPr>
          <a:lstStyle>
            <a:lvl1pPr>
              <a:buNone/>
              <a:defRPr/>
            </a:lvl1pPr>
          </a:lstStyle>
          <a:p>
            <a:pPr>
              <a:lnSpc>
                <a:spcPct val="120000"/>
              </a:lnSpc>
            </a:pPr>
            <a:r>
              <a:rPr lang="en-US" sz="1603" dirty="0"/>
              <a:t>Click to add text</a:t>
            </a:r>
          </a:p>
        </p:txBody>
      </p:sp>
      <p:sp>
        <p:nvSpPr>
          <p:cNvPr id="17" name="Picture Placeholder 16">
            <a:extLst>
              <a:ext uri="{FF2B5EF4-FFF2-40B4-BE49-F238E27FC236}">
                <a16:creationId xmlns:a16="http://schemas.microsoft.com/office/drawing/2014/main" id="{67BCF456-426F-435B-8DF0-A32A44F5A889}"/>
              </a:ext>
            </a:extLst>
          </p:cNvPr>
          <p:cNvSpPr>
            <a:spLocks noGrp="1"/>
          </p:cNvSpPr>
          <p:nvPr>
            <p:ph type="pic" sz="quarter" idx="13"/>
          </p:nvPr>
        </p:nvSpPr>
        <p:spPr>
          <a:xfrm>
            <a:off x="5208932" y="1596773"/>
            <a:ext cx="3448558" cy="3448558"/>
          </a:xfrm>
          <a:custGeom>
            <a:avLst/>
            <a:gdLst>
              <a:gd name="connsiteX0" fmla="*/ 1724279 w 3448558"/>
              <a:gd name="connsiteY0" fmla="*/ 0 h 3448558"/>
              <a:gd name="connsiteX1" fmla="*/ 3448558 w 3448558"/>
              <a:gd name="connsiteY1" fmla="*/ 1724279 h 3448558"/>
              <a:gd name="connsiteX2" fmla="*/ 1724279 w 3448558"/>
              <a:gd name="connsiteY2" fmla="*/ 3448558 h 3448558"/>
              <a:gd name="connsiteX3" fmla="*/ 0 w 3448558"/>
              <a:gd name="connsiteY3" fmla="*/ 1724279 h 3448558"/>
              <a:gd name="connsiteX4" fmla="*/ 1724279 w 3448558"/>
              <a:gd name="connsiteY4" fmla="*/ 0 h 344855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48558" h="3448558">
                <a:moveTo>
                  <a:pt x="1724279" y="0"/>
                </a:moveTo>
                <a:cubicBezTo>
                  <a:pt x="2676572" y="0"/>
                  <a:pt x="3448558" y="771986"/>
                  <a:pt x="3448558" y="1724279"/>
                </a:cubicBezTo>
                <a:cubicBezTo>
                  <a:pt x="3448558" y="2676572"/>
                  <a:pt x="2676572" y="3448558"/>
                  <a:pt x="1724279" y="3448558"/>
                </a:cubicBezTo>
                <a:cubicBezTo>
                  <a:pt x="771986" y="3448558"/>
                  <a:pt x="0" y="2676572"/>
                  <a:pt x="0" y="1724279"/>
                </a:cubicBezTo>
                <a:cubicBezTo>
                  <a:pt x="0" y="771986"/>
                  <a:pt x="771986" y="0"/>
                  <a:pt x="1724279" y="0"/>
                </a:cubicBezTo>
                <a:close/>
              </a:path>
            </a:pathLst>
          </a:custGeom>
          <a:solidFill>
            <a:schemeClr val="accent5"/>
          </a:solidFill>
        </p:spPr>
        <p:txBody>
          <a:bodyPr wrap="square">
            <a:noAutofit/>
          </a:bodyPr>
          <a:lstStyle/>
          <a:p>
            <a:r>
              <a:rPr lang="en-US"/>
              <a:t>Click icon to add picture</a:t>
            </a:r>
          </a:p>
        </p:txBody>
      </p:sp>
      <p:sp>
        <p:nvSpPr>
          <p:cNvPr id="22" name="Picture Placeholder 21">
            <a:extLst>
              <a:ext uri="{FF2B5EF4-FFF2-40B4-BE49-F238E27FC236}">
                <a16:creationId xmlns:a16="http://schemas.microsoft.com/office/drawing/2014/main" id="{4813A609-7079-46D5-9C1D-52004ABDAC9D}"/>
              </a:ext>
            </a:extLst>
          </p:cNvPr>
          <p:cNvSpPr>
            <a:spLocks noGrp="1"/>
          </p:cNvSpPr>
          <p:nvPr>
            <p:ph type="pic" sz="quarter" idx="14"/>
          </p:nvPr>
        </p:nvSpPr>
        <p:spPr>
          <a:xfrm>
            <a:off x="8918576" y="596392"/>
            <a:ext cx="2263777" cy="2263776"/>
          </a:xfrm>
          <a:custGeom>
            <a:avLst/>
            <a:gdLst>
              <a:gd name="connsiteX0" fmla="*/ 1131888 w 2263776"/>
              <a:gd name="connsiteY0" fmla="*/ 0 h 2263776"/>
              <a:gd name="connsiteX1" fmla="*/ 2263776 w 2263776"/>
              <a:gd name="connsiteY1" fmla="*/ 1131888 h 2263776"/>
              <a:gd name="connsiteX2" fmla="*/ 1131888 w 2263776"/>
              <a:gd name="connsiteY2" fmla="*/ 2263776 h 2263776"/>
              <a:gd name="connsiteX3" fmla="*/ 0 w 2263776"/>
              <a:gd name="connsiteY3" fmla="*/ 1131888 h 2263776"/>
              <a:gd name="connsiteX4" fmla="*/ 1131888 w 2263776"/>
              <a:gd name="connsiteY4" fmla="*/ 0 h 22637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63776" h="2263776">
                <a:moveTo>
                  <a:pt x="1131888" y="0"/>
                </a:moveTo>
                <a:cubicBezTo>
                  <a:pt x="1757012" y="0"/>
                  <a:pt x="2263776" y="506764"/>
                  <a:pt x="2263776" y="1131888"/>
                </a:cubicBezTo>
                <a:cubicBezTo>
                  <a:pt x="2263776" y="1757012"/>
                  <a:pt x="1757012" y="2263776"/>
                  <a:pt x="1131888" y="2263776"/>
                </a:cubicBezTo>
                <a:cubicBezTo>
                  <a:pt x="506764" y="2263776"/>
                  <a:pt x="0" y="1757012"/>
                  <a:pt x="0" y="1131888"/>
                </a:cubicBezTo>
                <a:cubicBezTo>
                  <a:pt x="0" y="506764"/>
                  <a:pt x="506764" y="0"/>
                  <a:pt x="1131888" y="0"/>
                </a:cubicBezTo>
                <a:close/>
              </a:path>
            </a:pathLst>
          </a:custGeom>
          <a:solidFill>
            <a:schemeClr val="accent5"/>
          </a:solidFill>
        </p:spPr>
        <p:txBody>
          <a:bodyPr wrap="square">
            <a:noAutofit/>
          </a:bodyPr>
          <a:lstStyle/>
          <a:p>
            <a:r>
              <a:rPr lang="en-US"/>
              <a:t>Click icon to add picture</a:t>
            </a:r>
          </a:p>
        </p:txBody>
      </p:sp>
      <p:sp>
        <p:nvSpPr>
          <p:cNvPr id="25" name="Picture Placeholder 24">
            <a:extLst>
              <a:ext uri="{FF2B5EF4-FFF2-40B4-BE49-F238E27FC236}">
                <a16:creationId xmlns:a16="http://schemas.microsoft.com/office/drawing/2014/main" id="{A14F21DF-D5E0-4C6C-BA2C-D69D65DBB18E}"/>
              </a:ext>
            </a:extLst>
          </p:cNvPr>
          <p:cNvSpPr>
            <a:spLocks noGrp="1"/>
          </p:cNvSpPr>
          <p:nvPr>
            <p:ph type="pic" sz="quarter" idx="15"/>
          </p:nvPr>
        </p:nvSpPr>
        <p:spPr>
          <a:xfrm>
            <a:off x="9091613" y="3324733"/>
            <a:ext cx="2936876" cy="2936876"/>
          </a:xfrm>
          <a:custGeom>
            <a:avLst/>
            <a:gdLst>
              <a:gd name="connsiteX0" fmla="*/ 1468438 w 2936876"/>
              <a:gd name="connsiteY0" fmla="*/ 0 h 2936876"/>
              <a:gd name="connsiteX1" fmla="*/ 2936876 w 2936876"/>
              <a:gd name="connsiteY1" fmla="*/ 1468438 h 2936876"/>
              <a:gd name="connsiteX2" fmla="*/ 1468438 w 2936876"/>
              <a:gd name="connsiteY2" fmla="*/ 2936876 h 2936876"/>
              <a:gd name="connsiteX3" fmla="*/ 0 w 2936876"/>
              <a:gd name="connsiteY3" fmla="*/ 1468438 h 2936876"/>
              <a:gd name="connsiteX4" fmla="*/ 1468438 w 2936876"/>
              <a:gd name="connsiteY4" fmla="*/ 0 h 29368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36876" h="2936876">
                <a:moveTo>
                  <a:pt x="1468438" y="0"/>
                </a:moveTo>
                <a:cubicBezTo>
                  <a:pt x="2279434" y="0"/>
                  <a:pt x="2936876" y="657442"/>
                  <a:pt x="2936876" y="1468438"/>
                </a:cubicBezTo>
                <a:cubicBezTo>
                  <a:pt x="2936876" y="2279434"/>
                  <a:pt x="2279434" y="2936876"/>
                  <a:pt x="1468438" y="2936876"/>
                </a:cubicBezTo>
                <a:cubicBezTo>
                  <a:pt x="657442" y="2936876"/>
                  <a:pt x="0" y="2279434"/>
                  <a:pt x="0" y="1468438"/>
                </a:cubicBezTo>
                <a:cubicBezTo>
                  <a:pt x="0" y="657442"/>
                  <a:pt x="657442" y="0"/>
                  <a:pt x="1468438" y="0"/>
                </a:cubicBezTo>
                <a:close/>
              </a:path>
            </a:pathLst>
          </a:custGeom>
          <a:solidFill>
            <a:schemeClr val="accent5"/>
          </a:solidFill>
        </p:spPr>
        <p:txBody>
          <a:bodyPr wrap="square">
            <a:noAutofit/>
          </a:bodyPr>
          <a:lstStyle/>
          <a:p>
            <a:r>
              <a:rPr lang="en-US"/>
              <a:t>Click icon to add picture</a:t>
            </a:r>
          </a:p>
        </p:txBody>
      </p:sp>
      <p:sp>
        <p:nvSpPr>
          <p:cNvPr id="2" name="Date Placeholder 1">
            <a:extLst>
              <a:ext uri="{FF2B5EF4-FFF2-40B4-BE49-F238E27FC236}">
                <a16:creationId xmlns:a16="http://schemas.microsoft.com/office/drawing/2014/main" id="{AB81B449-7B97-41DC-B23F-65EDCBD316A6}"/>
              </a:ext>
            </a:extLst>
          </p:cNvPr>
          <p:cNvSpPr>
            <a:spLocks noGrp="1"/>
          </p:cNvSpPr>
          <p:nvPr>
            <p:ph type="dt" sz="half" idx="10"/>
          </p:nvPr>
        </p:nvSpPr>
        <p:spPr/>
        <p:txBody>
          <a:bodyPr>
            <a:noAutofit/>
          </a:bodyPr>
          <a:lstStyle/>
          <a:p>
            <a:r>
              <a:rPr lang="en-US"/>
              <a:t>Tuesday, February 2, 20XX</a:t>
            </a:r>
          </a:p>
        </p:txBody>
      </p:sp>
      <p:sp>
        <p:nvSpPr>
          <p:cNvPr id="3" name="Footer Placeholder 2">
            <a:extLst>
              <a:ext uri="{FF2B5EF4-FFF2-40B4-BE49-F238E27FC236}">
                <a16:creationId xmlns:a16="http://schemas.microsoft.com/office/drawing/2014/main" id="{7C6B46D5-337B-4906-8412-4EEA3884FA7E}"/>
              </a:ext>
            </a:extLst>
          </p:cNvPr>
          <p:cNvSpPr>
            <a:spLocks noGrp="1"/>
          </p:cNvSpPr>
          <p:nvPr>
            <p:ph type="ftr" sz="quarter" idx="11"/>
          </p:nvPr>
        </p:nvSpPr>
        <p:spPr/>
        <p:txBody>
          <a:bodyPr>
            <a:noAutofit/>
          </a:bodyPr>
          <a:lstStyle/>
          <a:p>
            <a:r>
              <a:rPr lang="en-US"/>
              <a:t>Sample Footer Text</a:t>
            </a:r>
          </a:p>
        </p:txBody>
      </p:sp>
      <p:sp>
        <p:nvSpPr>
          <p:cNvPr id="4" name="Slide Number Placeholder 3">
            <a:extLst>
              <a:ext uri="{FF2B5EF4-FFF2-40B4-BE49-F238E27FC236}">
                <a16:creationId xmlns:a16="http://schemas.microsoft.com/office/drawing/2014/main" id="{E436F230-C9A7-407A-B923-873839C8D8A0}"/>
              </a:ext>
            </a:extLst>
          </p:cNvPr>
          <p:cNvSpPr>
            <a:spLocks noGrp="1"/>
          </p:cNvSpPr>
          <p:nvPr>
            <p:ph type="sldNum" sz="quarter" idx="12"/>
          </p:nvPr>
        </p:nvSpPr>
        <p:spPr/>
        <p:txBody>
          <a:bodyPr>
            <a:noAutofit/>
          </a:bodyPr>
          <a:lstStyle/>
          <a:p>
            <a:fld id="{DBA1B0FB-D917-4C8C-928F-313BD683BF39}" type="slidenum">
              <a:rPr lang="en-US" smtClean="0"/>
              <a:t>‹#›</a:t>
            </a:fld>
            <a:endParaRPr lang="en-US"/>
          </a:p>
        </p:txBody>
      </p:sp>
      <p:sp>
        <p:nvSpPr>
          <p:cNvPr id="6" name="Oval 5">
            <a:extLst>
              <a:ext uri="{FF2B5EF4-FFF2-40B4-BE49-F238E27FC236}">
                <a16:creationId xmlns:a16="http://schemas.microsoft.com/office/drawing/2014/main" id="{92FF63B4-C261-4597-9EE0-811D250B9D21}"/>
              </a:ext>
              <a:ext uri="{C183D7F6-B498-43B3-948B-1728B52AA6E4}">
                <adec:decorative xmlns:adec="http://schemas.microsoft.com/office/drawing/2017/decorative" val="1"/>
              </a:ext>
            </a:extLst>
          </p:cNvPr>
          <p:cNvSpPr>
            <a:spLocks noChangeAspect="1"/>
          </p:cNvSpPr>
          <p:nvPr userDrawn="1"/>
        </p:nvSpPr>
        <p:spPr>
          <a:xfrm>
            <a:off x="6548756" y="850167"/>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6" tIns="45721" rIns="91446" bIns="45721" numCol="1" spcCol="0" rtlCol="0" fromWordArt="0" anchor="ctr" anchorCtr="0" forceAA="0" compatLnSpc="1">
            <a:prstTxWarp prst="textNoShape">
              <a:avLst/>
            </a:prstTxWarp>
            <a:noAutofit/>
          </a:bodyPr>
          <a:lstStyle/>
          <a:p>
            <a:pPr algn="ctr"/>
            <a:endParaRPr lang="en-US" sz="4880"/>
          </a:p>
        </p:txBody>
      </p:sp>
      <p:grpSp>
        <p:nvGrpSpPr>
          <p:cNvPr id="10" name="Group 9">
            <a:extLst>
              <a:ext uri="{FF2B5EF4-FFF2-40B4-BE49-F238E27FC236}">
                <a16:creationId xmlns:a16="http://schemas.microsoft.com/office/drawing/2014/main" id="{F92CF088-7F97-4A11-8A81-0EF641F6986F}"/>
              </a:ext>
              <a:ext uri="{C183D7F6-B498-43B3-948B-1728B52AA6E4}">
                <adec:decorative xmlns:adec="http://schemas.microsoft.com/office/drawing/2017/decorative" val="1"/>
              </a:ext>
            </a:extLst>
          </p:cNvPr>
          <p:cNvGrpSpPr/>
          <p:nvPr userDrawn="1"/>
        </p:nvGrpSpPr>
        <p:grpSpPr>
          <a:xfrm>
            <a:off x="5602298" y="5691010"/>
            <a:ext cx="667802" cy="631474"/>
            <a:chOff x="3409557" y="4940429"/>
            <a:chExt cx="667802" cy="631474"/>
          </a:xfrm>
        </p:grpSpPr>
        <p:sp>
          <p:nvSpPr>
            <p:cNvPr id="11" name="Freeform: Shape 10">
              <a:extLst>
                <a:ext uri="{FF2B5EF4-FFF2-40B4-BE49-F238E27FC236}">
                  <a16:creationId xmlns:a16="http://schemas.microsoft.com/office/drawing/2014/main" id="{165B23B7-CE74-4974-ABD8-BFA31D583416}"/>
                </a:ext>
              </a:extLst>
            </p:cNvPr>
            <p:cNvSpPr>
              <a:spLocks noChangeAspect="1"/>
            </p:cNvSpPr>
            <p:nvPr/>
          </p:nvSpPr>
          <p:spPr>
            <a:xfrm rot="8100000">
              <a:off x="3537358" y="4940429"/>
              <a:ext cx="540001" cy="631474"/>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80000"/>
                    <a:lumOff val="20000"/>
                  </a:schemeClr>
                </a:gs>
                <a:gs pos="100000">
                  <a:schemeClr val="bg2"/>
                </a:gs>
              </a:gsLst>
              <a:lin ang="600000" scaled="0"/>
            </a:gradFill>
            <a:ln>
              <a:noFill/>
            </a:ln>
            <a:effectLst>
              <a:innerShdw blurRad="101600" dist="50800" dir="7320000">
                <a:schemeClr val="accent1">
                  <a:lumMod val="60000"/>
                  <a:lumOff val="4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sz="4880"/>
            </a:p>
          </p:txBody>
        </p:sp>
        <p:sp>
          <p:nvSpPr>
            <p:cNvPr id="12" name="Oval 11">
              <a:extLst>
                <a:ext uri="{FF2B5EF4-FFF2-40B4-BE49-F238E27FC236}">
                  <a16:creationId xmlns:a16="http://schemas.microsoft.com/office/drawing/2014/main" id="{FF99BB1F-6C9D-4972-9EF4-98ACD7BE71E5}"/>
                </a:ext>
              </a:extLst>
            </p:cNvPr>
            <p:cNvSpPr/>
            <p:nvPr/>
          </p:nvSpPr>
          <p:spPr>
            <a:xfrm rot="13500000">
              <a:off x="3544558" y="4858365"/>
              <a:ext cx="270000" cy="540001"/>
            </a:xfrm>
            <a:prstGeom prst="ellipse">
              <a:avLst/>
            </a:prstGeom>
            <a:gradFill>
              <a:gsLst>
                <a:gs pos="100000">
                  <a:schemeClr val="accent1">
                    <a:lumMod val="60000"/>
                    <a:lumOff val="40000"/>
                    <a:alpha val="0"/>
                  </a:schemeClr>
                </a:gs>
                <a:gs pos="0">
                  <a:schemeClr val="bg2">
                    <a:lumMod val="75000"/>
                    <a:lumOff val="25000"/>
                    <a:alpha val="33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sz="4880" dirty="0"/>
            </a:p>
          </p:txBody>
        </p:sp>
      </p:grpSp>
    </p:spTree>
    <p:extLst>
      <p:ext uri="{BB962C8B-B14F-4D97-AF65-F5344CB8AC3E}">
        <p14:creationId xmlns:p14="http://schemas.microsoft.com/office/powerpoint/2010/main" val="428412021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3_Introduction">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A458B3A1-C77D-4AFC-B2C8-79520B53C452}"/>
              </a:ext>
            </a:extLst>
          </p:cNvPr>
          <p:cNvSpPr>
            <a:spLocks noGrp="1"/>
          </p:cNvSpPr>
          <p:nvPr>
            <p:ph type="title"/>
          </p:nvPr>
        </p:nvSpPr>
        <p:spPr>
          <a:xfrm>
            <a:off x="550867" y="4507202"/>
            <a:ext cx="4500563" cy="1562959"/>
          </a:xfrm>
        </p:spPr>
        <p:txBody>
          <a:bodyPr wrap="square" anchor="t" anchorCtr="0">
            <a:noAutofit/>
          </a:bodyPr>
          <a:lstStyle/>
          <a:p>
            <a:r>
              <a:rPr lang="en-US"/>
              <a:t>Click to edit Master title style</a:t>
            </a:r>
            <a:endParaRPr lang="en-US" dirty="0"/>
          </a:p>
        </p:txBody>
      </p:sp>
      <p:sp>
        <p:nvSpPr>
          <p:cNvPr id="12" name="Picture Placeholder 11">
            <a:extLst>
              <a:ext uri="{FF2B5EF4-FFF2-40B4-BE49-F238E27FC236}">
                <a16:creationId xmlns:a16="http://schemas.microsoft.com/office/drawing/2014/main" id="{F551DA26-B267-4F28-B4D0-65B3EF6E1112}"/>
              </a:ext>
            </a:extLst>
          </p:cNvPr>
          <p:cNvSpPr>
            <a:spLocks noGrp="1"/>
          </p:cNvSpPr>
          <p:nvPr>
            <p:ph type="pic" sz="quarter" idx="13"/>
          </p:nvPr>
        </p:nvSpPr>
        <p:spPr>
          <a:xfrm>
            <a:off x="3" y="3"/>
            <a:ext cx="3054097" cy="3776473"/>
          </a:xfrm>
          <a:solidFill>
            <a:schemeClr val="accent5"/>
          </a:solidFill>
        </p:spPr>
        <p:txBody>
          <a:bodyPr>
            <a:noAutofit/>
          </a:bodyPr>
          <a:lstStyle/>
          <a:p>
            <a:r>
              <a:rPr lang="en-US"/>
              <a:t>Click icon to add picture</a:t>
            </a:r>
          </a:p>
        </p:txBody>
      </p:sp>
      <p:sp>
        <p:nvSpPr>
          <p:cNvPr id="18" name="Picture Placeholder 11">
            <a:extLst>
              <a:ext uri="{FF2B5EF4-FFF2-40B4-BE49-F238E27FC236}">
                <a16:creationId xmlns:a16="http://schemas.microsoft.com/office/drawing/2014/main" id="{95544A62-DA23-4840-99DE-09AFC8F4DC48}"/>
              </a:ext>
            </a:extLst>
          </p:cNvPr>
          <p:cNvSpPr>
            <a:spLocks noGrp="1"/>
          </p:cNvSpPr>
          <p:nvPr>
            <p:ph type="pic" sz="quarter" idx="14"/>
          </p:nvPr>
        </p:nvSpPr>
        <p:spPr>
          <a:xfrm>
            <a:off x="3054099" y="3"/>
            <a:ext cx="3054097" cy="3776473"/>
          </a:xfrm>
          <a:solidFill>
            <a:schemeClr val="accent5"/>
          </a:solidFill>
        </p:spPr>
        <p:txBody>
          <a:bodyPr>
            <a:noAutofit/>
          </a:bodyPr>
          <a:lstStyle/>
          <a:p>
            <a:r>
              <a:rPr lang="en-US"/>
              <a:t>Click icon to add picture</a:t>
            </a:r>
          </a:p>
        </p:txBody>
      </p:sp>
      <p:sp>
        <p:nvSpPr>
          <p:cNvPr id="19" name="Picture Placeholder 11">
            <a:extLst>
              <a:ext uri="{FF2B5EF4-FFF2-40B4-BE49-F238E27FC236}">
                <a16:creationId xmlns:a16="http://schemas.microsoft.com/office/drawing/2014/main" id="{0C91AF30-C5BB-4601-BDEB-E60C93A16933}"/>
              </a:ext>
            </a:extLst>
          </p:cNvPr>
          <p:cNvSpPr>
            <a:spLocks noGrp="1"/>
          </p:cNvSpPr>
          <p:nvPr>
            <p:ph type="pic" sz="quarter" idx="15"/>
          </p:nvPr>
        </p:nvSpPr>
        <p:spPr>
          <a:xfrm>
            <a:off x="6083810" y="3"/>
            <a:ext cx="3054097" cy="3776473"/>
          </a:xfrm>
          <a:solidFill>
            <a:schemeClr val="accent5"/>
          </a:solidFill>
        </p:spPr>
        <p:txBody>
          <a:bodyPr>
            <a:noAutofit/>
          </a:bodyPr>
          <a:lstStyle/>
          <a:p>
            <a:r>
              <a:rPr lang="en-US"/>
              <a:t>Click icon to add picture</a:t>
            </a:r>
          </a:p>
        </p:txBody>
      </p:sp>
      <p:sp>
        <p:nvSpPr>
          <p:cNvPr id="20" name="Picture Placeholder 11">
            <a:extLst>
              <a:ext uri="{FF2B5EF4-FFF2-40B4-BE49-F238E27FC236}">
                <a16:creationId xmlns:a16="http://schemas.microsoft.com/office/drawing/2014/main" id="{5B625AA5-EA5B-4115-A461-DA2C7087D83E}"/>
              </a:ext>
            </a:extLst>
          </p:cNvPr>
          <p:cNvSpPr>
            <a:spLocks noGrp="1"/>
          </p:cNvSpPr>
          <p:nvPr>
            <p:ph type="pic" sz="quarter" idx="16"/>
          </p:nvPr>
        </p:nvSpPr>
        <p:spPr>
          <a:xfrm>
            <a:off x="9137907" y="3"/>
            <a:ext cx="3054097" cy="3776473"/>
          </a:xfrm>
          <a:solidFill>
            <a:schemeClr val="accent5"/>
          </a:solidFill>
        </p:spPr>
        <p:txBody>
          <a:bodyPr>
            <a:noAutofit/>
          </a:bodyPr>
          <a:lstStyle/>
          <a:p>
            <a:r>
              <a:rPr lang="en-US"/>
              <a:t>Click icon to add picture</a:t>
            </a:r>
          </a:p>
        </p:txBody>
      </p:sp>
      <p:sp>
        <p:nvSpPr>
          <p:cNvPr id="2" name="Date Placeholder 1">
            <a:extLst>
              <a:ext uri="{FF2B5EF4-FFF2-40B4-BE49-F238E27FC236}">
                <a16:creationId xmlns:a16="http://schemas.microsoft.com/office/drawing/2014/main" id="{AB81B449-7B97-41DC-B23F-65EDCBD316A6}"/>
              </a:ext>
            </a:extLst>
          </p:cNvPr>
          <p:cNvSpPr>
            <a:spLocks noGrp="1"/>
          </p:cNvSpPr>
          <p:nvPr>
            <p:ph type="dt" sz="half" idx="10"/>
          </p:nvPr>
        </p:nvSpPr>
        <p:spPr/>
        <p:txBody>
          <a:bodyPr>
            <a:noAutofit/>
          </a:bodyPr>
          <a:lstStyle/>
          <a:p>
            <a:r>
              <a:rPr lang="en-US"/>
              <a:t>Tuesday, February 2, 20XX</a:t>
            </a:r>
          </a:p>
        </p:txBody>
      </p:sp>
      <p:sp>
        <p:nvSpPr>
          <p:cNvPr id="3" name="Footer Placeholder 2">
            <a:extLst>
              <a:ext uri="{FF2B5EF4-FFF2-40B4-BE49-F238E27FC236}">
                <a16:creationId xmlns:a16="http://schemas.microsoft.com/office/drawing/2014/main" id="{7C6B46D5-337B-4906-8412-4EEA3884FA7E}"/>
              </a:ext>
            </a:extLst>
          </p:cNvPr>
          <p:cNvSpPr>
            <a:spLocks noGrp="1"/>
          </p:cNvSpPr>
          <p:nvPr>
            <p:ph type="ftr" sz="quarter" idx="11"/>
          </p:nvPr>
        </p:nvSpPr>
        <p:spPr/>
        <p:txBody>
          <a:bodyPr>
            <a:noAutofit/>
          </a:bodyPr>
          <a:lstStyle/>
          <a:p>
            <a:r>
              <a:rPr lang="en-US"/>
              <a:t>Sample Footer Text</a:t>
            </a:r>
          </a:p>
        </p:txBody>
      </p:sp>
      <p:sp>
        <p:nvSpPr>
          <p:cNvPr id="4" name="Slide Number Placeholder 3">
            <a:extLst>
              <a:ext uri="{FF2B5EF4-FFF2-40B4-BE49-F238E27FC236}">
                <a16:creationId xmlns:a16="http://schemas.microsoft.com/office/drawing/2014/main" id="{E436F230-C9A7-407A-B923-873839C8D8A0}"/>
              </a:ext>
            </a:extLst>
          </p:cNvPr>
          <p:cNvSpPr>
            <a:spLocks noGrp="1"/>
          </p:cNvSpPr>
          <p:nvPr>
            <p:ph type="sldNum" sz="quarter" idx="12"/>
          </p:nvPr>
        </p:nvSpPr>
        <p:spPr/>
        <p:txBody>
          <a:bodyPr>
            <a:noAutofit/>
          </a:bodyPr>
          <a:lstStyle/>
          <a:p>
            <a:fld id="{DBA1B0FB-D917-4C8C-928F-313BD683BF39}" type="slidenum">
              <a:rPr lang="en-US" smtClean="0"/>
              <a:t>‹#›</a:t>
            </a:fld>
            <a:endParaRPr lang="en-US"/>
          </a:p>
        </p:txBody>
      </p:sp>
      <p:sp>
        <p:nvSpPr>
          <p:cNvPr id="11" name="Content Placeholder 6">
            <a:extLst>
              <a:ext uri="{FF2B5EF4-FFF2-40B4-BE49-F238E27FC236}">
                <a16:creationId xmlns:a16="http://schemas.microsoft.com/office/drawing/2014/main" id="{1B1AE41C-3196-4E6F-A3A8-313A92677FF3}"/>
              </a:ext>
            </a:extLst>
          </p:cNvPr>
          <p:cNvSpPr>
            <a:spLocks noGrp="1"/>
          </p:cNvSpPr>
          <p:nvPr>
            <p:ph sz="quarter" idx="15"/>
          </p:nvPr>
        </p:nvSpPr>
        <p:spPr>
          <a:xfrm>
            <a:off x="5262413" y="4508502"/>
            <a:ext cx="6221412" cy="1563688"/>
          </a:xfrm>
        </p:spPr>
        <p:txBody>
          <a:bodyPr>
            <a:noAutofit/>
          </a:bodyPr>
          <a:lstStyle>
            <a:lvl1pPr marL="228567" indent="-228567">
              <a:lnSpc>
                <a:spcPct val="100000"/>
              </a:lnSpc>
              <a:buFont typeface="Arial" panose="020B0604020202020204" pitchFamily="34" charset="0"/>
              <a:buChar char="•"/>
              <a:defRPr sz="2001"/>
            </a:lvl1pPr>
            <a:lvl2pPr>
              <a:buNone/>
              <a:defRPr sz="1906"/>
            </a:lvl2pPr>
            <a:lvl3pPr>
              <a:buNone/>
              <a:defRPr sz="1906"/>
            </a:lvl3pPr>
            <a:lvl4pPr>
              <a:buNone/>
              <a:defRPr sz="1906"/>
            </a:lvl4pPr>
            <a:lvl5pPr>
              <a:buNone/>
              <a:defRPr sz="1906"/>
            </a:lvl5pPr>
          </a:lstStyle>
          <a:p>
            <a:pPr lvl="0"/>
            <a:r>
              <a:rPr lang="en-US"/>
              <a:t>Click to edit Master text styles</a:t>
            </a:r>
          </a:p>
        </p:txBody>
      </p:sp>
    </p:spTree>
    <p:extLst>
      <p:ext uri="{BB962C8B-B14F-4D97-AF65-F5344CB8AC3E}">
        <p14:creationId xmlns:p14="http://schemas.microsoft.com/office/powerpoint/2010/main" val="257026072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4_Section break">
    <p:spTree>
      <p:nvGrpSpPr>
        <p:cNvPr id="1" name=""/>
        <p:cNvGrpSpPr/>
        <p:nvPr/>
      </p:nvGrpSpPr>
      <p:grpSpPr>
        <a:xfrm>
          <a:off x="0" y="0"/>
          <a:ext cx="0" cy="0"/>
          <a:chOff x="0" y="0"/>
          <a:chExt cx="0" cy="0"/>
        </a:xfrm>
      </p:grpSpPr>
      <p:sp>
        <p:nvSpPr>
          <p:cNvPr id="8" name="Picture Placeholder 7">
            <a:extLst>
              <a:ext uri="{FF2B5EF4-FFF2-40B4-BE49-F238E27FC236}">
                <a16:creationId xmlns:a16="http://schemas.microsoft.com/office/drawing/2014/main" id="{F75B2FBE-0C5C-48AA-8D7F-9D5B7373CC9A}"/>
              </a:ext>
            </a:extLst>
          </p:cNvPr>
          <p:cNvSpPr>
            <a:spLocks noGrp="1"/>
          </p:cNvSpPr>
          <p:nvPr>
            <p:ph type="pic" sz="quarter" idx="13"/>
          </p:nvPr>
        </p:nvSpPr>
        <p:spPr>
          <a:xfrm>
            <a:off x="0" y="0"/>
            <a:ext cx="12192000" cy="6858000"/>
          </a:xfrm>
          <a:solidFill>
            <a:schemeClr val="accent5"/>
          </a:solidFill>
        </p:spPr>
        <p:txBody>
          <a:bodyPr/>
          <a:lstStyle/>
          <a:p>
            <a:r>
              <a:rPr lang="en-US"/>
              <a:t>Click icon to add picture</a:t>
            </a:r>
          </a:p>
        </p:txBody>
      </p:sp>
      <p:sp>
        <p:nvSpPr>
          <p:cNvPr id="4" name="Date Placeholder 3">
            <a:extLst>
              <a:ext uri="{FF2B5EF4-FFF2-40B4-BE49-F238E27FC236}">
                <a16:creationId xmlns:a16="http://schemas.microsoft.com/office/drawing/2014/main" id="{56403DDF-462A-45CE-931B-010AB4F73C3F}"/>
              </a:ext>
            </a:extLst>
          </p:cNvPr>
          <p:cNvSpPr>
            <a:spLocks noGrp="1"/>
          </p:cNvSpPr>
          <p:nvPr>
            <p:ph type="dt" sz="half" idx="10"/>
          </p:nvPr>
        </p:nvSpPr>
        <p:spPr/>
        <p:txBody>
          <a:bodyPr/>
          <a:lstStyle/>
          <a:p>
            <a:r>
              <a:rPr lang="en-US"/>
              <a:t>Tuesday, February 2, 20XX</a:t>
            </a:r>
          </a:p>
        </p:txBody>
      </p:sp>
      <p:sp>
        <p:nvSpPr>
          <p:cNvPr id="5" name="Footer Placeholder 4">
            <a:extLst>
              <a:ext uri="{FF2B5EF4-FFF2-40B4-BE49-F238E27FC236}">
                <a16:creationId xmlns:a16="http://schemas.microsoft.com/office/drawing/2014/main" id="{39E10702-2ACF-4768-9E91-8CB87B89594D}"/>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E8DFA722-391E-4FCF-8E15-0D7E2EC02B63}"/>
              </a:ext>
            </a:extLst>
          </p:cNvPr>
          <p:cNvSpPr>
            <a:spLocks noGrp="1"/>
          </p:cNvSpPr>
          <p:nvPr>
            <p:ph type="sldNum" sz="quarter" idx="12"/>
          </p:nvPr>
        </p:nvSpPr>
        <p:spPr/>
        <p:txBody>
          <a:bodyPr/>
          <a:lstStyle/>
          <a:p>
            <a:fld id="{DBA1B0FB-D917-4C8C-928F-313BD683BF39}" type="slidenum">
              <a:rPr lang="en-US" smtClean="0"/>
              <a:t>‹#›</a:t>
            </a:fld>
            <a:endParaRPr lang="en-US"/>
          </a:p>
        </p:txBody>
      </p:sp>
      <p:sp>
        <p:nvSpPr>
          <p:cNvPr id="13" name="Rectangle 12">
            <a:extLst>
              <a:ext uri="{FF2B5EF4-FFF2-40B4-BE49-F238E27FC236}">
                <a16:creationId xmlns:a16="http://schemas.microsoft.com/office/drawing/2014/main" id="{80517979-166D-4AAA-ABBC-0C3E5C2ECF37}"/>
              </a:ext>
              <a:ext uri="{C183D7F6-B498-43B3-948B-1728B52AA6E4}">
                <adec:decorative xmlns:adec="http://schemas.microsoft.com/office/drawing/2017/decorative" val="1"/>
              </a:ext>
            </a:extLst>
          </p:cNvPr>
          <p:cNvSpPr/>
          <p:nvPr userDrawn="1"/>
        </p:nvSpPr>
        <p:spPr>
          <a:xfrm>
            <a:off x="0" y="5773732"/>
            <a:ext cx="12192000" cy="1084271"/>
          </a:xfrm>
          <a:prstGeom prst="rect">
            <a:avLst/>
          </a:prstGeom>
          <a:gradFill flip="none" rotWithShape="1">
            <a:gsLst>
              <a:gs pos="90000">
                <a:schemeClr val="bg2">
                  <a:alpha val="60000"/>
                </a:schemeClr>
              </a:gs>
              <a:gs pos="28000">
                <a:schemeClr val="bg2">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4880"/>
          </a:p>
        </p:txBody>
      </p:sp>
      <p:sp>
        <p:nvSpPr>
          <p:cNvPr id="14" name="Rectangle 13">
            <a:extLst>
              <a:ext uri="{FF2B5EF4-FFF2-40B4-BE49-F238E27FC236}">
                <a16:creationId xmlns:a16="http://schemas.microsoft.com/office/drawing/2014/main" id="{4E111559-B769-4E2A-A891-97B3C4AA6BAC}"/>
              </a:ext>
            </a:extLst>
          </p:cNvPr>
          <p:cNvSpPr/>
          <p:nvPr userDrawn="1"/>
        </p:nvSpPr>
        <p:spPr>
          <a:xfrm rot="10800000">
            <a:off x="0" y="-3"/>
            <a:ext cx="9000000" cy="6857998"/>
          </a:xfrm>
          <a:prstGeom prst="rect">
            <a:avLst/>
          </a:prstGeom>
          <a:gradFill flip="none" rotWithShape="1">
            <a:gsLst>
              <a:gs pos="50000">
                <a:schemeClr val="bg2">
                  <a:alpha val="60000"/>
                </a:schemeClr>
              </a:gs>
              <a:gs pos="0">
                <a:schemeClr val="bg2">
                  <a:alpha val="0"/>
                </a:schemeClr>
              </a:gs>
            </a:gsLst>
            <a:lin ang="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4880"/>
          </a:p>
        </p:txBody>
      </p:sp>
      <p:sp>
        <p:nvSpPr>
          <p:cNvPr id="15" name="Title 1">
            <a:extLst>
              <a:ext uri="{FF2B5EF4-FFF2-40B4-BE49-F238E27FC236}">
                <a16:creationId xmlns:a16="http://schemas.microsoft.com/office/drawing/2014/main" id="{754E1219-253E-4FEF-A576-83857F44BA01}"/>
              </a:ext>
            </a:extLst>
          </p:cNvPr>
          <p:cNvSpPr>
            <a:spLocks noGrp="1"/>
          </p:cNvSpPr>
          <p:nvPr>
            <p:ph type="ctrTitle"/>
          </p:nvPr>
        </p:nvSpPr>
        <p:spPr>
          <a:xfrm>
            <a:off x="550867" y="549278"/>
            <a:ext cx="5437187" cy="2986234"/>
          </a:xfrm>
        </p:spPr>
        <p:txBody>
          <a:bodyPr anchor="b" anchorCtr="0">
            <a:noAutofit/>
          </a:bodyPr>
          <a:lstStyle>
            <a:lvl1pPr>
              <a:defRPr sz="6398"/>
            </a:lvl1pPr>
          </a:lstStyle>
          <a:p>
            <a:r>
              <a:rPr lang="en-US"/>
              <a:t>Click to edit Master title style</a:t>
            </a:r>
            <a:endParaRPr lang="en-US" dirty="0"/>
          </a:p>
        </p:txBody>
      </p:sp>
      <p:sp>
        <p:nvSpPr>
          <p:cNvPr id="16" name="Subtitle 2">
            <a:extLst>
              <a:ext uri="{FF2B5EF4-FFF2-40B4-BE49-F238E27FC236}">
                <a16:creationId xmlns:a16="http://schemas.microsoft.com/office/drawing/2014/main" id="{93411FC5-0B5A-4566-9984-827485AF9265}"/>
              </a:ext>
            </a:extLst>
          </p:cNvPr>
          <p:cNvSpPr>
            <a:spLocks noGrp="1"/>
          </p:cNvSpPr>
          <p:nvPr>
            <p:ph type="subTitle" idx="1"/>
          </p:nvPr>
        </p:nvSpPr>
        <p:spPr>
          <a:xfrm>
            <a:off x="550867" y="3816725"/>
            <a:ext cx="5437187" cy="2265216"/>
          </a:xfrm>
        </p:spPr>
        <p:txBody>
          <a:bodyPr>
            <a:noAutofit/>
          </a:bodyPr>
          <a:lstStyle>
            <a:lvl1pPr>
              <a:buNone/>
              <a:defRPr sz="2397"/>
            </a:lvl1pPr>
          </a:lstStyle>
          <a:p>
            <a:r>
              <a:rPr lang="en-US">
                <a:solidFill>
                  <a:schemeClr val="tx1">
                    <a:alpha val="60000"/>
                  </a:schemeClr>
                </a:solidFill>
              </a:rPr>
              <a:t>Click to edit Master subtitle style</a:t>
            </a:r>
            <a:endParaRPr lang="en-US" dirty="0">
              <a:solidFill>
                <a:schemeClr val="tx1">
                  <a:alpha val="60000"/>
                </a:schemeClr>
              </a:solidFill>
            </a:endParaRPr>
          </a:p>
        </p:txBody>
      </p:sp>
    </p:spTree>
    <p:extLst>
      <p:ext uri="{BB962C8B-B14F-4D97-AF65-F5344CB8AC3E}">
        <p14:creationId xmlns:p14="http://schemas.microsoft.com/office/powerpoint/2010/main" val="10234295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5_Section break">
    <p:spTree>
      <p:nvGrpSpPr>
        <p:cNvPr id="1" name=""/>
        <p:cNvGrpSpPr/>
        <p:nvPr/>
      </p:nvGrpSpPr>
      <p:grpSpPr>
        <a:xfrm>
          <a:off x="0" y="0"/>
          <a:ext cx="0" cy="0"/>
          <a:chOff x="0" y="0"/>
          <a:chExt cx="0" cy="0"/>
        </a:xfrm>
      </p:grpSpPr>
      <p:sp>
        <p:nvSpPr>
          <p:cNvPr id="8" name="Picture Placeholder 7">
            <a:extLst>
              <a:ext uri="{FF2B5EF4-FFF2-40B4-BE49-F238E27FC236}">
                <a16:creationId xmlns:a16="http://schemas.microsoft.com/office/drawing/2014/main" id="{F75B2FBE-0C5C-48AA-8D7F-9D5B7373CC9A}"/>
              </a:ext>
            </a:extLst>
          </p:cNvPr>
          <p:cNvSpPr>
            <a:spLocks noGrp="1"/>
          </p:cNvSpPr>
          <p:nvPr>
            <p:ph type="pic" sz="quarter" idx="13"/>
          </p:nvPr>
        </p:nvSpPr>
        <p:spPr>
          <a:xfrm>
            <a:off x="0" y="0"/>
            <a:ext cx="12192000" cy="6858000"/>
          </a:xfrm>
          <a:solidFill>
            <a:schemeClr val="bg2"/>
          </a:solidFill>
        </p:spPr>
        <p:txBody>
          <a:bodyPr/>
          <a:lstStyle/>
          <a:p>
            <a:r>
              <a:rPr lang="en-US"/>
              <a:t>Click icon to add picture</a:t>
            </a:r>
          </a:p>
        </p:txBody>
      </p:sp>
      <p:sp>
        <p:nvSpPr>
          <p:cNvPr id="16" name="Subtitle 2">
            <a:extLst>
              <a:ext uri="{FF2B5EF4-FFF2-40B4-BE49-F238E27FC236}">
                <a16:creationId xmlns:a16="http://schemas.microsoft.com/office/drawing/2014/main" id="{93411FC5-0B5A-4566-9984-827485AF9265}"/>
              </a:ext>
            </a:extLst>
          </p:cNvPr>
          <p:cNvSpPr>
            <a:spLocks noGrp="1"/>
          </p:cNvSpPr>
          <p:nvPr>
            <p:ph type="subTitle" idx="1"/>
          </p:nvPr>
        </p:nvSpPr>
        <p:spPr>
          <a:xfrm>
            <a:off x="3" y="3557283"/>
            <a:ext cx="6640284" cy="3300720"/>
          </a:xfrm>
          <a:gradFill>
            <a:gsLst>
              <a:gs pos="0">
                <a:schemeClr val="bg2">
                  <a:alpha val="0"/>
                </a:schemeClr>
              </a:gs>
              <a:gs pos="50000">
                <a:schemeClr val="bg2">
                  <a:alpha val="60000"/>
                </a:schemeClr>
              </a:gs>
            </a:gsLst>
            <a:lin ang="10800000" scaled="1"/>
          </a:gradFill>
        </p:spPr>
        <p:txBody>
          <a:bodyPr>
            <a:noAutofit/>
          </a:bodyPr>
          <a:lstStyle>
            <a:lvl1pPr marL="548573" indent="0">
              <a:lnSpc>
                <a:spcPct val="200000"/>
              </a:lnSpc>
              <a:buNone/>
              <a:defRPr/>
            </a:lvl1pPr>
          </a:lstStyle>
          <a:p>
            <a:r>
              <a:rPr lang="en-US">
                <a:solidFill>
                  <a:schemeClr val="tx1">
                    <a:alpha val="60000"/>
                  </a:schemeClr>
                </a:solidFill>
              </a:rPr>
              <a:t>Click to edit Master subtitle style</a:t>
            </a:r>
            <a:endParaRPr lang="en-US" dirty="0">
              <a:solidFill>
                <a:schemeClr val="tx1">
                  <a:alpha val="60000"/>
                </a:schemeClr>
              </a:solidFill>
            </a:endParaRPr>
          </a:p>
        </p:txBody>
      </p:sp>
      <p:sp>
        <p:nvSpPr>
          <p:cNvPr id="15" name="Title 1">
            <a:extLst>
              <a:ext uri="{FF2B5EF4-FFF2-40B4-BE49-F238E27FC236}">
                <a16:creationId xmlns:a16="http://schemas.microsoft.com/office/drawing/2014/main" id="{754E1219-253E-4FEF-A576-83857F44BA01}"/>
              </a:ext>
            </a:extLst>
          </p:cNvPr>
          <p:cNvSpPr>
            <a:spLocks noGrp="1"/>
          </p:cNvSpPr>
          <p:nvPr>
            <p:ph type="ctrTitle"/>
          </p:nvPr>
        </p:nvSpPr>
        <p:spPr>
          <a:xfrm>
            <a:off x="3" y="3"/>
            <a:ext cx="6640284" cy="3535509"/>
          </a:xfrm>
          <a:gradFill flip="none" rotWithShape="1">
            <a:gsLst>
              <a:gs pos="0">
                <a:schemeClr val="bg2">
                  <a:alpha val="0"/>
                </a:schemeClr>
              </a:gs>
              <a:gs pos="50000">
                <a:schemeClr val="bg2">
                  <a:alpha val="70000"/>
                </a:schemeClr>
              </a:gs>
            </a:gsLst>
            <a:lin ang="10800000" scaled="1"/>
            <a:tileRect/>
          </a:gradFill>
        </p:spPr>
        <p:txBody>
          <a:bodyPr anchor="b" anchorCtr="0">
            <a:noAutofit/>
          </a:bodyPr>
          <a:lstStyle>
            <a:lvl1pPr marL="548573">
              <a:spcAft>
                <a:spcPts val="1201"/>
              </a:spcAft>
              <a:defRPr sz="6398"/>
            </a:lvl1pPr>
          </a:lstStyle>
          <a:p>
            <a:r>
              <a:rPr lang="en-US"/>
              <a:t>Click to edit Master title style</a:t>
            </a:r>
            <a:endParaRPr lang="en-US" dirty="0"/>
          </a:p>
        </p:txBody>
      </p:sp>
    </p:spTree>
    <p:extLst>
      <p:ext uri="{BB962C8B-B14F-4D97-AF65-F5344CB8AC3E}">
        <p14:creationId xmlns:p14="http://schemas.microsoft.com/office/powerpoint/2010/main" val="222930451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 preserve="1">
  <p:cSld name="5_Chart Table Timeline">
    <p:spTree>
      <p:nvGrpSpPr>
        <p:cNvPr id="1" name=""/>
        <p:cNvGrpSpPr/>
        <p:nvPr/>
      </p:nvGrpSpPr>
      <p:grpSpPr>
        <a:xfrm>
          <a:off x="0" y="0"/>
          <a:ext cx="0" cy="0"/>
          <a:chOff x="0" y="0"/>
          <a:chExt cx="0" cy="0"/>
        </a:xfrm>
      </p:grpSpPr>
      <p:grpSp>
        <p:nvGrpSpPr>
          <p:cNvPr id="12" name="Group 11">
            <a:extLst>
              <a:ext uri="{FF2B5EF4-FFF2-40B4-BE49-F238E27FC236}">
                <a16:creationId xmlns:a16="http://schemas.microsoft.com/office/drawing/2014/main" id="{3BDBC526-6DCD-4FF6-8395-D8C22E46E527}"/>
              </a:ext>
            </a:extLst>
          </p:cNvPr>
          <p:cNvGrpSpPr/>
          <p:nvPr/>
        </p:nvGrpSpPr>
        <p:grpSpPr>
          <a:xfrm>
            <a:off x="614002" y="5334749"/>
            <a:ext cx="678135" cy="990000"/>
            <a:chOff x="10490969" y="1448827"/>
            <a:chExt cx="678135" cy="990000"/>
          </a:xfrm>
        </p:grpSpPr>
        <p:sp>
          <p:nvSpPr>
            <p:cNvPr id="13" name="Freeform: Shape 12">
              <a:extLst>
                <a:ext uri="{FF2B5EF4-FFF2-40B4-BE49-F238E27FC236}">
                  <a16:creationId xmlns:a16="http://schemas.microsoft.com/office/drawing/2014/main" id="{02ECB475-568C-47AC-B16D-2E202DEB2DE0}"/>
                </a:ext>
              </a:extLst>
            </p:cNvPr>
            <p:cNvSpPr>
              <a:spLocks noChangeAspect="1"/>
            </p:cNvSpPr>
            <p:nvPr/>
          </p:nvSpPr>
          <p:spPr>
            <a:xfrm rot="2700000" flipH="1" flipV="1">
              <a:off x="10268976" y="1743588"/>
              <a:ext cx="926985" cy="463493"/>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solidFill>
            <a:ln>
              <a:noFill/>
            </a:ln>
            <a:effectLst>
              <a:innerShdw blurRad="127000" dist="50800" dir="13500000">
                <a:schemeClr val="accent1">
                  <a:lumMod val="40000"/>
                  <a:lumOff val="6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sz="4880" dirty="0">
                <a:solidFill>
                  <a:schemeClr val="tx1"/>
                </a:solidFill>
              </a:endParaRPr>
            </a:p>
          </p:txBody>
        </p:sp>
        <p:sp>
          <p:nvSpPr>
            <p:cNvPr id="14" name="Oval 13">
              <a:extLst>
                <a:ext uri="{FF2B5EF4-FFF2-40B4-BE49-F238E27FC236}">
                  <a16:creationId xmlns:a16="http://schemas.microsoft.com/office/drawing/2014/main" id="{080D8764-525A-441E-B58F-068E82F09714}"/>
                </a:ext>
              </a:extLst>
            </p:cNvPr>
            <p:cNvSpPr/>
            <p:nvPr/>
          </p:nvSpPr>
          <p:spPr>
            <a:xfrm rot="8100000" flipH="1" flipV="1">
              <a:off x="11115555" y="1939340"/>
              <a:ext cx="53549" cy="233295"/>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sz="4880"/>
            </a:p>
          </p:txBody>
        </p:sp>
        <p:sp>
          <p:nvSpPr>
            <p:cNvPr id="15" name="Oval 14">
              <a:extLst>
                <a:ext uri="{FF2B5EF4-FFF2-40B4-BE49-F238E27FC236}">
                  <a16:creationId xmlns:a16="http://schemas.microsoft.com/office/drawing/2014/main" id="{11196109-6F2B-4738-B2FC-2CCC753AABD4}"/>
                </a:ext>
              </a:extLst>
            </p:cNvPr>
            <p:cNvSpPr/>
            <p:nvPr/>
          </p:nvSpPr>
          <p:spPr>
            <a:xfrm rot="8100000" flipH="1" flipV="1">
              <a:off x="10625042" y="1448827"/>
              <a:ext cx="53549" cy="233295"/>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sz="4880"/>
            </a:p>
          </p:txBody>
        </p:sp>
        <p:sp>
          <p:nvSpPr>
            <p:cNvPr id="16" name="Freeform: Shape 15">
              <a:extLst>
                <a:ext uri="{FF2B5EF4-FFF2-40B4-BE49-F238E27FC236}">
                  <a16:creationId xmlns:a16="http://schemas.microsoft.com/office/drawing/2014/main" id="{F7E468C2-69B8-470B-85E3-801A3CB1D7E2}"/>
                </a:ext>
              </a:extLst>
            </p:cNvPr>
            <p:cNvSpPr>
              <a:spLocks noChangeAspect="1"/>
            </p:cNvSpPr>
            <p:nvPr/>
          </p:nvSpPr>
          <p:spPr>
            <a:xfrm rot="2700000" flipH="1" flipV="1">
              <a:off x="10292519" y="1686748"/>
              <a:ext cx="926985" cy="530086"/>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lumMod val="50000"/>
                <a:lumOff val="50000"/>
                <a:alpha val="20000"/>
              </a:schemeClr>
            </a:solidFill>
            <a:ln>
              <a:noFill/>
            </a:ln>
            <a:effectLst>
              <a:softEdge rad="101600"/>
            </a:effectLst>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sz="4880" dirty="0">
                <a:solidFill>
                  <a:schemeClr val="tx1"/>
                </a:solidFill>
              </a:endParaRPr>
            </a:p>
          </p:txBody>
        </p:sp>
      </p:grpSp>
      <p:sp>
        <p:nvSpPr>
          <p:cNvPr id="2" name="Title 1">
            <a:extLst>
              <a:ext uri="{FF2B5EF4-FFF2-40B4-BE49-F238E27FC236}">
                <a16:creationId xmlns:a16="http://schemas.microsoft.com/office/drawing/2014/main" id="{B1A4B040-51E3-4DA0-B21D-EEE173E7536F}"/>
              </a:ext>
            </a:extLst>
          </p:cNvPr>
          <p:cNvSpPr>
            <a:spLocks noGrp="1"/>
          </p:cNvSpPr>
          <p:nvPr>
            <p:ph type="title"/>
          </p:nvPr>
        </p:nvSpPr>
        <p:spPr>
          <a:xfrm>
            <a:off x="550865" y="549275"/>
            <a:ext cx="11091600" cy="1332000"/>
          </a:xfrm>
        </p:spPr>
        <p:txBody>
          <a:bodyPr vert="horz" wrap="square" lIns="0" tIns="0" rIns="0" bIns="0" rtlCol="0" anchor="t" anchorCtr="0">
            <a:noAutofit/>
          </a:bodyPr>
          <a:lstStyle>
            <a:lvl1pPr>
              <a:defRPr lang="en-US" dirty="0"/>
            </a:lvl1pPr>
          </a:lstStyle>
          <a:p>
            <a:pPr lvl="0">
              <a:lnSpc>
                <a:spcPct val="100000"/>
              </a:lnSpc>
            </a:pPr>
            <a:r>
              <a:rPr lang="en-US"/>
              <a:t>Click to edit Master title style</a:t>
            </a:r>
            <a:endParaRPr lang="en-US" dirty="0"/>
          </a:p>
        </p:txBody>
      </p:sp>
      <p:sp>
        <p:nvSpPr>
          <p:cNvPr id="3" name="Content Placeholder 2">
            <a:extLst>
              <a:ext uri="{FF2B5EF4-FFF2-40B4-BE49-F238E27FC236}">
                <a16:creationId xmlns:a16="http://schemas.microsoft.com/office/drawing/2014/main" id="{F8A2CD90-429B-4A55-B6C8-DD6CE6994118}"/>
              </a:ext>
            </a:extLst>
          </p:cNvPr>
          <p:cNvSpPr>
            <a:spLocks noGrp="1"/>
          </p:cNvSpPr>
          <p:nvPr>
            <p:ph idx="1"/>
          </p:nvPr>
        </p:nvSpPr>
        <p:spPr>
          <a:xfrm>
            <a:off x="550864" y="2113203"/>
            <a:ext cx="11090274" cy="3979625"/>
          </a:xfrm>
        </p:spPr>
        <p:txBody>
          <a:bodyPr>
            <a:no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4D4EE704-5DCA-484E-85E0-0E3A7B1C5046}"/>
              </a:ext>
            </a:extLst>
          </p:cNvPr>
          <p:cNvSpPr>
            <a:spLocks noGrp="1"/>
          </p:cNvSpPr>
          <p:nvPr>
            <p:ph type="dt" sz="half" idx="10"/>
          </p:nvPr>
        </p:nvSpPr>
        <p:spPr/>
        <p:txBody>
          <a:bodyPr>
            <a:noAutofit/>
          </a:bodyPr>
          <a:lstStyle/>
          <a:p>
            <a:r>
              <a:rPr lang="en-US"/>
              <a:t>Tuesday, February 2, 20XX</a:t>
            </a:r>
          </a:p>
        </p:txBody>
      </p:sp>
      <p:sp>
        <p:nvSpPr>
          <p:cNvPr id="5" name="Footer Placeholder 4">
            <a:extLst>
              <a:ext uri="{FF2B5EF4-FFF2-40B4-BE49-F238E27FC236}">
                <a16:creationId xmlns:a16="http://schemas.microsoft.com/office/drawing/2014/main" id="{4CA69B66-1C18-44A2-93F7-97DED26F24AB}"/>
              </a:ext>
            </a:extLst>
          </p:cNvPr>
          <p:cNvSpPr>
            <a:spLocks noGrp="1"/>
          </p:cNvSpPr>
          <p:nvPr>
            <p:ph type="ftr" sz="quarter" idx="11"/>
          </p:nvPr>
        </p:nvSpPr>
        <p:spPr/>
        <p:txBody>
          <a:bodyPr>
            <a:noAutofit/>
          </a:bodyPr>
          <a:lstStyle/>
          <a:p>
            <a:r>
              <a:rPr lang="en-US"/>
              <a:t>Sample Footer Text</a:t>
            </a:r>
          </a:p>
        </p:txBody>
      </p:sp>
      <p:sp>
        <p:nvSpPr>
          <p:cNvPr id="6" name="Slide Number Placeholder 5">
            <a:extLst>
              <a:ext uri="{FF2B5EF4-FFF2-40B4-BE49-F238E27FC236}">
                <a16:creationId xmlns:a16="http://schemas.microsoft.com/office/drawing/2014/main" id="{7E44B5A0-66FA-433A-8DC5-C097C63B4DFC}"/>
              </a:ext>
            </a:extLst>
          </p:cNvPr>
          <p:cNvSpPr>
            <a:spLocks noGrp="1"/>
          </p:cNvSpPr>
          <p:nvPr>
            <p:ph type="sldNum" sz="quarter" idx="12"/>
          </p:nvPr>
        </p:nvSpPr>
        <p:spPr/>
        <p:txBody>
          <a:bodyPr>
            <a:noAutofit/>
          </a:bodyPr>
          <a:lstStyle/>
          <a:p>
            <a:fld id="{DBA1B0FB-D917-4C8C-928F-313BD683BF39}" type="slidenum">
              <a:rPr lang="en-US" smtClean="0"/>
              <a:t>‹#›</a:t>
            </a:fld>
            <a:endParaRPr lang="en-US"/>
          </a:p>
        </p:txBody>
      </p:sp>
    </p:spTree>
    <p:extLst>
      <p:ext uri="{BB962C8B-B14F-4D97-AF65-F5344CB8AC3E}">
        <p14:creationId xmlns:p14="http://schemas.microsoft.com/office/powerpoint/2010/main" val="361607116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7_Quote">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7062BF5C-3876-4161-B4FF-14CA94D326C6}"/>
              </a:ext>
            </a:extLst>
          </p:cNvPr>
          <p:cNvSpPr>
            <a:spLocks noGrp="1"/>
          </p:cNvSpPr>
          <p:nvPr>
            <p:ph type="title"/>
          </p:nvPr>
        </p:nvSpPr>
        <p:spPr>
          <a:xfrm>
            <a:off x="550867" y="549276"/>
            <a:ext cx="3566160" cy="3384550"/>
          </a:xfrm>
        </p:spPr>
        <p:txBody>
          <a:bodyPr wrap="square" anchor="b" anchorCtr="0">
            <a:noAutofit/>
          </a:bodyPr>
          <a:lstStyle>
            <a:lvl1pPr>
              <a:defRPr sz="4000"/>
            </a:lvl1pPr>
          </a:lstStyle>
          <a:p>
            <a:r>
              <a:rPr lang="en-US"/>
              <a:t>Click to edit Master title style</a:t>
            </a:r>
            <a:endParaRPr lang="en-US" dirty="0"/>
          </a:p>
        </p:txBody>
      </p:sp>
      <p:grpSp>
        <p:nvGrpSpPr>
          <p:cNvPr id="8" name="Group 7">
            <a:extLst>
              <a:ext uri="{FF2B5EF4-FFF2-40B4-BE49-F238E27FC236}">
                <a16:creationId xmlns:a16="http://schemas.microsoft.com/office/drawing/2014/main" id="{B17C5C60-EC4D-410B-9997-0B73289605FD}"/>
              </a:ext>
              <a:ext uri="{C183D7F6-B498-43B3-948B-1728B52AA6E4}">
                <adec:decorative xmlns:adec="http://schemas.microsoft.com/office/drawing/2017/decorative" val="1"/>
              </a:ext>
            </a:extLst>
          </p:cNvPr>
          <p:cNvGrpSpPr/>
          <p:nvPr userDrawn="1"/>
        </p:nvGrpSpPr>
        <p:grpSpPr>
          <a:xfrm>
            <a:off x="10822162" y="4143454"/>
            <a:ext cx="734256" cy="760506"/>
            <a:chOff x="5243759" y="1363788"/>
            <a:chExt cx="734257" cy="760506"/>
          </a:xfrm>
        </p:grpSpPr>
        <p:sp>
          <p:nvSpPr>
            <p:cNvPr id="9" name="Freeform 5">
              <a:extLst>
                <a:ext uri="{FF2B5EF4-FFF2-40B4-BE49-F238E27FC236}">
                  <a16:creationId xmlns:a16="http://schemas.microsoft.com/office/drawing/2014/main" id="{0573155C-3428-4F4F-AE66-A519D777EAAE}"/>
                </a:ext>
              </a:extLst>
            </p:cNvPr>
            <p:cNvSpPr>
              <a:spLocks/>
            </p:cNvSpPr>
            <p:nvPr/>
          </p:nvSpPr>
          <p:spPr bwMode="auto">
            <a:xfrm rot="1800000">
              <a:off x="5356930" y="1363788"/>
              <a:ext cx="621086" cy="364601"/>
            </a:xfrm>
            <a:custGeom>
              <a:avLst/>
              <a:gdLst>
                <a:gd name="T0" fmla="*/ 266 w 540"/>
                <a:gd name="T1" fmla="*/ 0 h 317"/>
                <a:gd name="T2" fmla="*/ 0 w 540"/>
                <a:gd name="T3" fmla="*/ 158 h 317"/>
                <a:gd name="T4" fmla="*/ 266 w 540"/>
                <a:gd name="T5" fmla="*/ 317 h 317"/>
                <a:gd name="T6" fmla="*/ 540 w 540"/>
                <a:gd name="T7" fmla="*/ 158 h 317"/>
                <a:gd name="T8" fmla="*/ 266 w 540"/>
                <a:gd name="T9" fmla="*/ 0 h 317"/>
              </a:gdLst>
              <a:ahLst/>
              <a:cxnLst>
                <a:cxn ang="0">
                  <a:pos x="T0" y="T1"/>
                </a:cxn>
                <a:cxn ang="0">
                  <a:pos x="T2" y="T3"/>
                </a:cxn>
                <a:cxn ang="0">
                  <a:pos x="T4" y="T5"/>
                </a:cxn>
                <a:cxn ang="0">
                  <a:pos x="T6" y="T7"/>
                </a:cxn>
                <a:cxn ang="0">
                  <a:pos x="T8" y="T9"/>
                </a:cxn>
              </a:cxnLst>
              <a:rect l="0" t="0" r="r" b="b"/>
              <a:pathLst>
                <a:path w="540" h="317">
                  <a:moveTo>
                    <a:pt x="266" y="0"/>
                  </a:moveTo>
                  <a:lnTo>
                    <a:pt x="0" y="158"/>
                  </a:lnTo>
                  <a:lnTo>
                    <a:pt x="266" y="317"/>
                  </a:lnTo>
                  <a:lnTo>
                    <a:pt x="540" y="158"/>
                  </a:lnTo>
                  <a:lnTo>
                    <a:pt x="266" y="0"/>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0" scaled="0"/>
              <a:tileRect/>
            </a:gradFill>
            <a:ln>
              <a:noFill/>
            </a:ln>
            <a:effectLst>
              <a:innerShdw blurRad="254000">
                <a:schemeClr val="bg2">
                  <a:lumMod val="90000"/>
                  <a:lumOff val="1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sz="4880"/>
            </a:p>
          </p:txBody>
        </p:sp>
        <p:sp>
          <p:nvSpPr>
            <p:cNvPr id="10" name="Freeform 6">
              <a:extLst>
                <a:ext uri="{FF2B5EF4-FFF2-40B4-BE49-F238E27FC236}">
                  <a16:creationId xmlns:a16="http://schemas.microsoft.com/office/drawing/2014/main" id="{1853496C-159E-4D47-94B5-0835FB6511BA}"/>
                </a:ext>
              </a:extLst>
            </p:cNvPr>
            <p:cNvSpPr>
              <a:spLocks/>
            </p:cNvSpPr>
            <p:nvPr/>
          </p:nvSpPr>
          <p:spPr bwMode="auto">
            <a:xfrm rot="1800000">
              <a:off x="5243759" y="1430747"/>
              <a:ext cx="305942" cy="538275"/>
            </a:xfrm>
            <a:custGeom>
              <a:avLst/>
              <a:gdLst>
                <a:gd name="T0" fmla="*/ 266 w 266"/>
                <a:gd name="T1" fmla="*/ 468 h 468"/>
                <a:gd name="T2" fmla="*/ 0 w 266"/>
                <a:gd name="T3" fmla="*/ 310 h 468"/>
                <a:gd name="T4" fmla="*/ 0 w 266"/>
                <a:gd name="T5" fmla="*/ 310 h 468"/>
                <a:gd name="T6" fmla="*/ 0 w 266"/>
                <a:gd name="T7" fmla="*/ 0 h 468"/>
                <a:gd name="T8" fmla="*/ 0 w 266"/>
                <a:gd name="T9" fmla="*/ 0 h 468"/>
                <a:gd name="T10" fmla="*/ 266 w 266"/>
                <a:gd name="T11" fmla="*/ 159 h 468"/>
                <a:gd name="T12" fmla="*/ 266 w 266"/>
                <a:gd name="T13" fmla="*/ 468 h 468"/>
              </a:gdLst>
              <a:ahLst/>
              <a:cxnLst>
                <a:cxn ang="0">
                  <a:pos x="T0" y="T1"/>
                </a:cxn>
                <a:cxn ang="0">
                  <a:pos x="T2" y="T3"/>
                </a:cxn>
                <a:cxn ang="0">
                  <a:pos x="T4" y="T5"/>
                </a:cxn>
                <a:cxn ang="0">
                  <a:pos x="T6" y="T7"/>
                </a:cxn>
                <a:cxn ang="0">
                  <a:pos x="T8" y="T9"/>
                </a:cxn>
                <a:cxn ang="0">
                  <a:pos x="T10" y="T11"/>
                </a:cxn>
                <a:cxn ang="0">
                  <a:pos x="T12" y="T13"/>
                </a:cxn>
              </a:cxnLst>
              <a:rect l="0" t="0" r="r" b="b"/>
              <a:pathLst>
                <a:path w="266" h="468">
                  <a:moveTo>
                    <a:pt x="266" y="468"/>
                  </a:moveTo>
                  <a:lnTo>
                    <a:pt x="0" y="310"/>
                  </a:lnTo>
                  <a:lnTo>
                    <a:pt x="0" y="310"/>
                  </a:lnTo>
                  <a:lnTo>
                    <a:pt x="0" y="0"/>
                  </a:lnTo>
                  <a:lnTo>
                    <a:pt x="0" y="0"/>
                  </a:lnTo>
                  <a:lnTo>
                    <a:pt x="266" y="159"/>
                  </a:lnTo>
                  <a:lnTo>
                    <a:pt x="266" y="468"/>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19800000" scaled="0"/>
              <a:tileRect/>
            </a:gradFill>
            <a:ln>
              <a:noFill/>
            </a:ln>
            <a:effectLst>
              <a:innerShdw blurRad="254000">
                <a:schemeClr val="bg2">
                  <a:lumMod val="90000"/>
                  <a:lumOff val="1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sz="4880"/>
            </a:p>
          </p:txBody>
        </p:sp>
        <p:sp>
          <p:nvSpPr>
            <p:cNvPr id="11" name="Freeform 8">
              <a:extLst>
                <a:ext uri="{FF2B5EF4-FFF2-40B4-BE49-F238E27FC236}">
                  <a16:creationId xmlns:a16="http://schemas.microsoft.com/office/drawing/2014/main" id="{CE93E330-715B-44E8-84D9-CE166D428DAB}"/>
                </a:ext>
              </a:extLst>
            </p:cNvPr>
            <p:cNvSpPr>
              <a:spLocks/>
            </p:cNvSpPr>
            <p:nvPr/>
          </p:nvSpPr>
          <p:spPr bwMode="auto">
            <a:xfrm rot="1800000">
              <a:off x="5508097" y="1586019"/>
              <a:ext cx="315144" cy="538275"/>
            </a:xfrm>
            <a:custGeom>
              <a:avLst/>
              <a:gdLst>
                <a:gd name="T0" fmla="*/ 274 w 274"/>
                <a:gd name="T1" fmla="*/ 0 h 468"/>
                <a:gd name="T2" fmla="*/ 274 w 274"/>
                <a:gd name="T3" fmla="*/ 310 h 468"/>
                <a:gd name="T4" fmla="*/ 274 w 274"/>
                <a:gd name="T5" fmla="*/ 310 h 468"/>
                <a:gd name="T6" fmla="*/ 0 w 274"/>
                <a:gd name="T7" fmla="*/ 468 h 468"/>
                <a:gd name="T8" fmla="*/ 0 w 274"/>
                <a:gd name="T9" fmla="*/ 159 h 468"/>
                <a:gd name="T10" fmla="*/ 274 w 274"/>
                <a:gd name="T11" fmla="*/ 0 h 468"/>
                <a:gd name="T12" fmla="*/ 274 w 274"/>
                <a:gd name="T13" fmla="*/ 0 h 468"/>
              </a:gdLst>
              <a:ahLst/>
              <a:cxnLst>
                <a:cxn ang="0">
                  <a:pos x="T0" y="T1"/>
                </a:cxn>
                <a:cxn ang="0">
                  <a:pos x="T2" y="T3"/>
                </a:cxn>
                <a:cxn ang="0">
                  <a:pos x="T4" y="T5"/>
                </a:cxn>
                <a:cxn ang="0">
                  <a:pos x="T6" y="T7"/>
                </a:cxn>
                <a:cxn ang="0">
                  <a:pos x="T8" y="T9"/>
                </a:cxn>
                <a:cxn ang="0">
                  <a:pos x="T10" y="T11"/>
                </a:cxn>
                <a:cxn ang="0">
                  <a:pos x="T12" y="T13"/>
                </a:cxn>
              </a:cxnLst>
              <a:rect l="0" t="0" r="r" b="b"/>
              <a:pathLst>
                <a:path w="274" h="468">
                  <a:moveTo>
                    <a:pt x="274" y="0"/>
                  </a:moveTo>
                  <a:lnTo>
                    <a:pt x="274" y="310"/>
                  </a:lnTo>
                  <a:lnTo>
                    <a:pt x="274" y="310"/>
                  </a:lnTo>
                  <a:lnTo>
                    <a:pt x="0" y="468"/>
                  </a:lnTo>
                  <a:lnTo>
                    <a:pt x="0" y="159"/>
                  </a:lnTo>
                  <a:lnTo>
                    <a:pt x="274" y="0"/>
                  </a:lnTo>
                  <a:lnTo>
                    <a:pt x="274" y="0"/>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18000000" scaled="0"/>
              <a:tileRect/>
            </a:gradFill>
            <a:ln>
              <a:noFill/>
            </a:ln>
            <a:effectLst>
              <a:innerShdw blurRad="254000">
                <a:schemeClr val="accent1">
                  <a:lumMod val="60000"/>
                  <a:lumOff val="40000"/>
                  <a:alpha val="6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sz="4880"/>
            </a:p>
          </p:txBody>
        </p:sp>
      </p:grpSp>
      <p:sp>
        <p:nvSpPr>
          <p:cNvPr id="12" name="Oval 11">
            <a:extLst>
              <a:ext uri="{FF2B5EF4-FFF2-40B4-BE49-F238E27FC236}">
                <a16:creationId xmlns:a16="http://schemas.microsoft.com/office/drawing/2014/main" id="{80A2FA6F-99B7-4984-A80C-570644889F02}"/>
              </a:ext>
              <a:ext uri="{C183D7F6-B498-43B3-948B-1728B52AA6E4}">
                <adec:decorative xmlns:adec="http://schemas.microsoft.com/office/drawing/2017/decorative" val="1"/>
              </a:ext>
            </a:extLst>
          </p:cNvPr>
          <p:cNvSpPr>
            <a:spLocks noChangeAspect="1"/>
          </p:cNvSpPr>
          <p:nvPr userDrawn="1"/>
        </p:nvSpPr>
        <p:spPr>
          <a:xfrm>
            <a:off x="5668781" y="5059009"/>
            <a:ext cx="1080000" cy="1080000"/>
          </a:xfrm>
          <a:prstGeom prst="ellipse">
            <a:avLst/>
          </a:prstGeom>
          <a:gradFill flip="none" rotWithShape="1">
            <a:gsLst>
              <a:gs pos="100000">
                <a:schemeClr val="bg2">
                  <a:lumMod val="50000"/>
                  <a:lumOff val="50000"/>
                </a:schemeClr>
              </a:gs>
              <a:gs pos="60000">
                <a:schemeClr val="bg2">
                  <a:lumMod val="100000"/>
                </a:schemeClr>
              </a:gs>
            </a:gsLst>
            <a:path path="circle">
              <a:fillToRect l="100000" b="100000"/>
            </a:path>
            <a:tileRect t="-100000" r="-100000"/>
          </a:gradFill>
          <a:ln>
            <a:noFill/>
          </a:ln>
          <a:effectLst>
            <a:innerShdw blurRad="254000" dist="127000" dir="2700000">
              <a:schemeClr val="accent1">
                <a:lumMod val="60000"/>
                <a:lumOff val="40000"/>
                <a:alpha val="4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6" tIns="45721" rIns="91446" bIns="45721" numCol="1" spcCol="0" rtlCol="0" fromWordArt="0" anchor="ctr" anchorCtr="0" forceAA="0" compatLnSpc="1">
            <a:prstTxWarp prst="textNoShape">
              <a:avLst/>
            </a:prstTxWarp>
            <a:noAutofit/>
          </a:bodyPr>
          <a:lstStyle/>
          <a:p>
            <a:pPr algn="ctr"/>
            <a:endParaRPr lang="en-US" sz="4880"/>
          </a:p>
        </p:txBody>
      </p:sp>
      <p:sp>
        <p:nvSpPr>
          <p:cNvPr id="17" name="Content Placeholder 16">
            <a:extLst>
              <a:ext uri="{FF2B5EF4-FFF2-40B4-BE49-F238E27FC236}">
                <a16:creationId xmlns:a16="http://schemas.microsoft.com/office/drawing/2014/main" id="{439C8C03-81B3-4DE8-B96A-78258E4467CC}"/>
              </a:ext>
            </a:extLst>
          </p:cNvPr>
          <p:cNvSpPr>
            <a:spLocks noGrp="1"/>
          </p:cNvSpPr>
          <p:nvPr>
            <p:ph sz="quarter" idx="15"/>
          </p:nvPr>
        </p:nvSpPr>
        <p:spPr>
          <a:xfrm>
            <a:off x="550864" y="4097338"/>
            <a:ext cx="3565524" cy="2351087"/>
          </a:xfrm>
        </p:spPr>
        <p:txBody>
          <a:bodyPr>
            <a:noAutofit/>
          </a:bodyPr>
          <a:lstStyle>
            <a:lvl1pPr>
              <a:buNone/>
              <a:defRPr sz="2397"/>
            </a:lvl1pPr>
            <a:lvl2pPr>
              <a:defRPr sz="2001"/>
            </a:lvl2pPr>
            <a:lvl3pPr>
              <a:defRPr sz="2001"/>
            </a:lvl3pPr>
            <a:lvl4pPr>
              <a:defRPr sz="2001"/>
            </a:lvl4pPr>
            <a:lvl5pPr>
              <a:defRPr sz="2001"/>
            </a:lvl5pPr>
          </a:lstStyle>
          <a:p>
            <a:pPr lvl="0"/>
            <a:r>
              <a:rPr lang="en-US"/>
              <a:t>Click to edit Master text styles</a:t>
            </a:r>
          </a:p>
        </p:txBody>
      </p:sp>
      <p:sp>
        <p:nvSpPr>
          <p:cNvPr id="15" name="Picture Placeholder 14">
            <a:extLst>
              <a:ext uri="{FF2B5EF4-FFF2-40B4-BE49-F238E27FC236}">
                <a16:creationId xmlns:a16="http://schemas.microsoft.com/office/drawing/2014/main" id="{C1FBB56D-C8B1-4ED9-A5DB-72BA636DADF3}"/>
              </a:ext>
            </a:extLst>
          </p:cNvPr>
          <p:cNvSpPr>
            <a:spLocks noGrp="1"/>
          </p:cNvSpPr>
          <p:nvPr>
            <p:ph type="pic" sz="quarter" idx="13"/>
          </p:nvPr>
        </p:nvSpPr>
        <p:spPr>
          <a:xfrm>
            <a:off x="5535810" y="656633"/>
            <a:ext cx="5132389" cy="5132389"/>
          </a:xfrm>
          <a:custGeom>
            <a:avLst/>
            <a:gdLst>
              <a:gd name="connsiteX0" fmla="*/ 2566194 w 5132388"/>
              <a:gd name="connsiteY0" fmla="*/ 0 h 5132388"/>
              <a:gd name="connsiteX1" fmla="*/ 5132388 w 5132388"/>
              <a:gd name="connsiteY1" fmla="*/ 2566194 h 5132388"/>
              <a:gd name="connsiteX2" fmla="*/ 2566194 w 5132388"/>
              <a:gd name="connsiteY2" fmla="*/ 5132388 h 5132388"/>
              <a:gd name="connsiteX3" fmla="*/ 0 w 5132388"/>
              <a:gd name="connsiteY3" fmla="*/ 2566194 h 5132388"/>
              <a:gd name="connsiteX4" fmla="*/ 2566194 w 5132388"/>
              <a:gd name="connsiteY4" fmla="*/ 0 h 513238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132388" h="5132388">
                <a:moveTo>
                  <a:pt x="2566194" y="0"/>
                </a:moveTo>
                <a:cubicBezTo>
                  <a:pt x="3983464" y="0"/>
                  <a:pt x="5132388" y="1148924"/>
                  <a:pt x="5132388" y="2566194"/>
                </a:cubicBezTo>
                <a:cubicBezTo>
                  <a:pt x="5132388" y="3983464"/>
                  <a:pt x="3983464" y="5132388"/>
                  <a:pt x="2566194" y="5132388"/>
                </a:cubicBezTo>
                <a:cubicBezTo>
                  <a:pt x="1148924" y="5132388"/>
                  <a:pt x="0" y="3983464"/>
                  <a:pt x="0" y="2566194"/>
                </a:cubicBezTo>
                <a:cubicBezTo>
                  <a:pt x="0" y="1148924"/>
                  <a:pt x="1148924" y="0"/>
                  <a:pt x="2566194" y="0"/>
                </a:cubicBezTo>
                <a:close/>
              </a:path>
            </a:pathLst>
          </a:custGeom>
          <a:solidFill>
            <a:schemeClr val="accent5"/>
          </a:solidFill>
        </p:spPr>
        <p:txBody>
          <a:bodyPr wrap="square">
            <a:noAutofit/>
          </a:bodyPr>
          <a:lstStyle/>
          <a:p>
            <a:r>
              <a:rPr lang="en-US"/>
              <a:t>Click icon to add picture</a:t>
            </a:r>
          </a:p>
        </p:txBody>
      </p:sp>
      <p:sp>
        <p:nvSpPr>
          <p:cNvPr id="2" name="Date Placeholder 1">
            <a:extLst>
              <a:ext uri="{FF2B5EF4-FFF2-40B4-BE49-F238E27FC236}">
                <a16:creationId xmlns:a16="http://schemas.microsoft.com/office/drawing/2014/main" id="{AB81B449-7B97-41DC-B23F-65EDCBD316A6}"/>
              </a:ext>
            </a:extLst>
          </p:cNvPr>
          <p:cNvSpPr>
            <a:spLocks noGrp="1"/>
          </p:cNvSpPr>
          <p:nvPr>
            <p:ph type="dt" sz="half" idx="10"/>
          </p:nvPr>
        </p:nvSpPr>
        <p:spPr/>
        <p:txBody>
          <a:bodyPr>
            <a:noAutofit/>
          </a:bodyPr>
          <a:lstStyle/>
          <a:p>
            <a:r>
              <a:rPr lang="en-US"/>
              <a:t>Tuesday, February 2, 20XX</a:t>
            </a:r>
          </a:p>
        </p:txBody>
      </p:sp>
      <p:sp>
        <p:nvSpPr>
          <p:cNvPr id="3" name="Footer Placeholder 2">
            <a:extLst>
              <a:ext uri="{FF2B5EF4-FFF2-40B4-BE49-F238E27FC236}">
                <a16:creationId xmlns:a16="http://schemas.microsoft.com/office/drawing/2014/main" id="{7C6B46D5-337B-4906-8412-4EEA3884FA7E}"/>
              </a:ext>
            </a:extLst>
          </p:cNvPr>
          <p:cNvSpPr>
            <a:spLocks noGrp="1"/>
          </p:cNvSpPr>
          <p:nvPr>
            <p:ph type="ftr" sz="quarter" idx="11"/>
          </p:nvPr>
        </p:nvSpPr>
        <p:spPr/>
        <p:txBody>
          <a:bodyPr>
            <a:noAutofit/>
          </a:bodyPr>
          <a:lstStyle/>
          <a:p>
            <a:r>
              <a:rPr lang="en-US"/>
              <a:t>Sample Footer Text</a:t>
            </a:r>
          </a:p>
        </p:txBody>
      </p:sp>
      <p:sp>
        <p:nvSpPr>
          <p:cNvPr id="4" name="Slide Number Placeholder 3">
            <a:extLst>
              <a:ext uri="{FF2B5EF4-FFF2-40B4-BE49-F238E27FC236}">
                <a16:creationId xmlns:a16="http://schemas.microsoft.com/office/drawing/2014/main" id="{E436F230-C9A7-407A-B923-873839C8D8A0}"/>
              </a:ext>
            </a:extLst>
          </p:cNvPr>
          <p:cNvSpPr>
            <a:spLocks noGrp="1"/>
          </p:cNvSpPr>
          <p:nvPr>
            <p:ph type="sldNum" sz="quarter" idx="12"/>
          </p:nvPr>
        </p:nvSpPr>
        <p:spPr/>
        <p:txBody>
          <a:bodyPr>
            <a:noAutofit/>
          </a:bodyPr>
          <a:lstStyle/>
          <a:p>
            <a:fld id="{DBA1B0FB-D917-4C8C-928F-313BD683BF39}" type="slidenum">
              <a:rPr lang="en-US" smtClean="0"/>
              <a:t>‹#›</a:t>
            </a:fld>
            <a:endParaRPr lang="en-US"/>
          </a:p>
        </p:txBody>
      </p:sp>
    </p:spTree>
    <p:extLst>
      <p:ext uri="{BB962C8B-B14F-4D97-AF65-F5344CB8AC3E}">
        <p14:creationId xmlns:p14="http://schemas.microsoft.com/office/powerpoint/2010/main" val="306308716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8_Team">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E38C6F9E-A74F-4F54-9409-B6B93DF8CE78}"/>
              </a:ext>
              <a:ext uri="{C183D7F6-B498-43B3-948B-1728B52AA6E4}">
                <adec:decorative xmlns:adec="http://schemas.microsoft.com/office/drawing/2017/decorative" val="1"/>
              </a:ext>
            </a:extLst>
          </p:cNvPr>
          <p:cNvSpPr/>
          <p:nvPr userDrawn="1"/>
        </p:nvSpPr>
        <p:spPr>
          <a:xfrm>
            <a:off x="0" y="5773732"/>
            <a:ext cx="12192000" cy="1084271"/>
          </a:xfrm>
          <a:prstGeom prst="rect">
            <a:avLst/>
          </a:prstGeom>
          <a:gradFill flip="none" rotWithShape="1">
            <a:gsLst>
              <a:gs pos="100000">
                <a:schemeClr val="bg2">
                  <a:alpha val="60000"/>
                </a:schemeClr>
              </a:gs>
              <a:gs pos="40000">
                <a:schemeClr val="bg2">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sz="4880"/>
          </a:p>
        </p:txBody>
      </p:sp>
      <p:sp>
        <p:nvSpPr>
          <p:cNvPr id="34" name="Oval 33">
            <a:extLst>
              <a:ext uri="{FF2B5EF4-FFF2-40B4-BE49-F238E27FC236}">
                <a16:creationId xmlns:a16="http://schemas.microsoft.com/office/drawing/2014/main" id="{6F0F71C5-78A4-4793-9BD4-3DF0EE3E3EB7}"/>
              </a:ext>
              <a:ext uri="{C183D7F6-B498-43B3-948B-1728B52AA6E4}">
                <adec:decorative xmlns:adec="http://schemas.microsoft.com/office/drawing/2017/decorative" val="1"/>
              </a:ext>
            </a:extLst>
          </p:cNvPr>
          <p:cNvSpPr>
            <a:spLocks noChangeAspect="1"/>
          </p:cNvSpPr>
          <p:nvPr userDrawn="1"/>
        </p:nvSpPr>
        <p:spPr>
          <a:xfrm>
            <a:off x="10288776" y="762609"/>
            <a:ext cx="1080000" cy="1080000"/>
          </a:xfrm>
          <a:prstGeom prst="ellipse">
            <a:avLst/>
          </a:prstGeom>
          <a:gradFill flip="none" rotWithShape="1">
            <a:gsLst>
              <a:gs pos="100000">
                <a:schemeClr val="bg2">
                  <a:lumMod val="50000"/>
                  <a:lumOff val="50000"/>
                </a:schemeClr>
              </a:gs>
              <a:gs pos="60000">
                <a:schemeClr val="bg2">
                  <a:lumMod val="100000"/>
                </a:schemeClr>
              </a:gs>
            </a:gsLst>
            <a:path path="circle">
              <a:fillToRect l="100000" b="100000"/>
            </a:path>
            <a:tileRect t="-100000" r="-100000"/>
          </a:gradFill>
          <a:ln>
            <a:noFill/>
          </a:ln>
          <a:effectLst>
            <a:innerShdw blurRad="254000" dist="127000" dir="2700000">
              <a:schemeClr val="accent1">
                <a:lumMod val="60000"/>
                <a:lumOff val="40000"/>
                <a:alpha val="4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6" tIns="45721" rIns="91446" bIns="45721" numCol="1" spcCol="0" rtlCol="0" fromWordArt="0" anchor="ctr" anchorCtr="0" forceAA="0" compatLnSpc="1">
            <a:prstTxWarp prst="textNoShape">
              <a:avLst/>
            </a:prstTxWarp>
            <a:noAutofit/>
          </a:bodyPr>
          <a:lstStyle/>
          <a:p>
            <a:pPr algn="ctr"/>
            <a:endParaRPr lang="en-US" sz="4880"/>
          </a:p>
        </p:txBody>
      </p:sp>
      <p:sp>
        <p:nvSpPr>
          <p:cNvPr id="40" name="Title 5">
            <a:extLst>
              <a:ext uri="{FF2B5EF4-FFF2-40B4-BE49-F238E27FC236}">
                <a16:creationId xmlns:a16="http://schemas.microsoft.com/office/drawing/2014/main" id="{36F60F77-4CC9-4F86-B70A-85012C6588A0}"/>
              </a:ext>
            </a:extLst>
          </p:cNvPr>
          <p:cNvSpPr>
            <a:spLocks noGrp="1"/>
          </p:cNvSpPr>
          <p:nvPr>
            <p:ph type="ctrTitle" hasCustomPrompt="1"/>
          </p:nvPr>
        </p:nvSpPr>
        <p:spPr>
          <a:xfrm>
            <a:off x="548645" y="548641"/>
            <a:ext cx="8281987" cy="1253041"/>
          </a:xfrm>
        </p:spPr>
        <p:txBody>
          <a:bodyPr>
            <a:noAutofit/>
          </a:bodyPr>
          <a:lstStyle/>
          <a:p>
            <a:r>
              <a:rPr lang="en-US" dirty="0"/>
              <a:t>Team</a:t>
            </a:r>
          </a:p>
        </p:txBody>
      </p:sp>
      <p:grpSp>
        <p:nvGrpSpPr>
          <p:cNvPr id="51" name="Group 50">
            <a:extLst>
              <a:ext uri="{FF2B5EF4-FFF2-40B4-BE49-F238E27FC236}">
                <a16:creationId xmlns:a16="http://schemas.microsoft.com/office/drawing/2014/main" id="{E6093F87-C1F6-4FAB-B891-6F7D7FC20751}"/>
              </a:ext>
              <a:ext uri="{C183D7F6-B498-43B3-948B-1728B52AA6E4}">
                <adec:decorative xmlns:adec="http://schemas.microsoft.com/office/drawing/2017/decorative" val="1"/>
              </a:ext>
            </a:extLst>
          </p:cNvPr>
          <p:cNvGrpSpPr/>
          <p:nvPr userDrawn="1"/>
        </p:nvGrpSpPr>
        <p:grpSpPr>
          <a:xfrm>
            <a:off x="1800569" y="4518949"/>
            <a:ext cx="1980001" cy="1363916"/>
            <a:chOff x="4879602" y="3781429"/>
            <a:chExt cx="1980001" cy="1363916"/>
          </a:xfrm>
        </p:grpSpPr>
        <p:sp>
          <p:nvSpPr>
            <p:cNvPr id="52" name="Freeform: Shape 51">
              <a:extLst>
                <a:ext uri="{FF2B5EF4-FFF2-40B4-BE49-F238E27FC236}">
                  <a16:creationId xmlns:a16="http://schemas.microsoft.com/office/drawing/2014/main" id="{E1A4FD5C-1E5B-46D1-BA9D-99928D19AF04}"/>
                </a:ext>
              </a:extLst>
            </p:cNvPr>
            <p:cNvSpPr>
              <a:spLocks noChangeAspect="1"/>
            </p:cNvSpPr>
            <p:nvPr/>
          </p:nvSpPr>
          <p:spPr>
            <a:xfrm rot="18900000" flipV="1">
              <a:off x="5005634" y="4191206"/>
              <a:ext cx="1853969" cy="926985"/>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solidFill>
            <a:ln>
              <a:noFill/>
            </a:ln>
            <a:effectLst>
              <a:innerShdw blurRad="254000" dist="50800" dir="16200000">
                <a:schemeClr val="accent1">
                  <a:lumMod val="40000"/>
                  <a:lumOff val="6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sz="4880"/>
            </a:p>
          </p:txBody>
        </p:sp>
        <p:sp>
          <p:nvSpPr>
            <p:cNvPr id="53" name="Freeform: Shape 52">
              <a:extLst>
                <a:ext uri="{FF2B5EF4-FFF2-40B4-BE49-F238E27FC236}">
                  <a16:creationId xmlns:a16="http://schemas.microsoft.com/office/drawing/2014/main" id="{B7DF0ED5-A971-408F-A055-C7E5D7A623CD}"/>
                </a:ext>
              </a:extLst>
            </p:cNvPr>
            <p:cNvSpPr>
              <a:spLocks noChangeAspect="1"/>
            </p:cNvSpPr>
            <p:nvPr/>
          </p:nvSpPr>
          <p:spPr>
            <a:xfrm rot="18900000" flipV="1">
              <a:off x="4957101" y="4052255"/>
              <a:ext cx="1853969" cy="1093090"/>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lumMod val="50000"/>
                <a:lumOff val="50000"/>
                <a:alpha val="40000"/>
              </a:schemeClr>
            </a:solidFill>
            <a:ln>
              <a:noFill/>
            </a:ln>
            <a:effectLst>
              <a:softEdge rad="190500"/>
            </a:effectLst>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sz="4880">
                <a:solidFill>
                  <a:schemeClr val="tx1"/>
                </a:solidFill>
              </a:endParaRPr>
            </a:p>
          </p:txBody>
        </p:sp>
        <p:sp>
          <p:nvSpPr>
            <p:cNvPr id="54" name="Oval 53">
              <a:extLst>
                <a:ext uri="{FF2B5EF4-FFF2-40B4-BE49-F238E27FC236}">
                  <a16:creationId xmlns:a16="http://schemas.microsoft.com/office/drawing/2014/main" id="{AA81F353-4C5B-4A37-9846-2C1E2D0FC25F}"/>
                </a:ext>
              </a:extLst>
            </p:cNvPr>
            <p:cNvSpPr/>
            <p:nvPr/>
          </p:nvSpPr>
          <p:spPr>
            <a:xfrm rot="13500000" flipV="1">
              <a:off x="6040374" y="3601683"/>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sz="4880"/>
            </a:p>
          </p:txBody>
        </p:sp>
        <p:sp>
          <p:nvSpPr>
            <p:cNvPr id="55" name="Oval 54">
              <a:extLst>
                <a:ext uri="{FF2B5EF4-FFF2-40B4-BE49-F238E27FC236}">
                  <a16:creationId xmlns:a16="http://schemas.microsoft.com/office/drawing/2014/main" id="{42B74EA3-11CE-4D3F-99AD-162563447653}"/>
                </a:ext>
              </a:extLst>
            </p:cNvPr>
            <p:cNvSpPr/>
            <p:nvPr/>
          </p:nvSpPr>
          <p:spPr>
            <a:xfrm rot="13500000" flipV="1">
              <a:off x="5059348" y="4582709"/>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sz="4880"/>
            </a:p>
          </p:txBody>
        </p:sp>
      </p:grpSp>
      <p:sp>
        <p:nvSpPr>
          <p:cNvPr id="56" name="Picture Placeholder 55">
            <a:extLst>
              <a:ext uri="{FF2B5EF4-FFF2-40B4-BE49-F238E27FC236}">
                <a16:creationId xmlns:a16="http://schemas.microsoft.com/office/drawing/2014/main" id="{8F41896B-6DDA-4F82-9F74-3EBF93A3CD58}"/>
              </a:ext>
            </a:extLst>
          </p:cNvPr>
          <p:cNvSpPr>
            <a:spLocks noGrp="1"/>
          </p:cNvSpPr>
          <p:nvPr>
            <p:ph type="pic" sz="quarter" idx="13"/>
          </p:nvPr>
        </p:nvSpPr>
        <p:spPr>
          <a:xfrm>
            <a:off x="1078995" y="1990727"/>
            <a:ext cx="1691641" cy="1435607"/>
          </a:xfrm>
          <a:solidFill>
            <a:schemeClr val="accent5"/>
          </a:solidFill>
        </p:spPr>
        <p:txBody>
          <a:bodyPr>
            <a:noAutofit/>
          </a:bodyPr>
          <a:lstStyle/>
          <a:p>
            <a:r>
              <a:rPr lang="en-US"/>
              <a:t>Click icon to add picture</a:t>
            </a:r>
          </a:p>
        </p:txBody>
      </p:sp>
      <p:sp>
        <p:nvSpPr>
          <p:cNvPr id="57" name="Picture Placeholder 55">
            <a:extLst>
              <a:ext uri="{FF2B5EF4-FFF2-40B4-BE49-F238E27FC236}">
                <a16:creationId xmlns:a16="http://schemas.microsoft.com/office/drawing/2014/main" id="{EF85499B-C29A-4C8B-922C-7CE4771E352C}"/>
              </a:ext>
            </a:extLst>
          </p:cNvPr>
          <p:cNvSpPr>
            <a:spLocks noGrp="1"/>
          </p:cNvSpPr>
          <p:nvPr>
            <p:ph type="pic" sz="quarter" idx="14"/>
          </p:nvPr>
        </p:nvSpPr>
        <p:spPr>
          <a:xfrm>
            <a:off x="3838387" y="1990727"/>
            <a:ext cx="1691641" cy="1435607"/>
          </a:xfrm>
          <a:solidFill>
            <a:schemeClr val="accent5"/>
          </a:solidFill>
        </p:spPr>
        <p:txBody>
          <a:bodyPr>
            <a:noAutofit/>
          </a:bodyPr>
          <a:lstStyle/>
          <a:p>
            <a:r>
              <a:rPr lang="en-US"/>
              <a:t>Click icon to add picture</a:t>
            </a:r>
          </a:p>
        </p:txBody>
      </p:sp>
      <p:sp>
        <p:nvSpPr>
          <p:cNvPr id="58" name="Picture Placeholder 55">
            <a:extLst>
              <a:ext uri="{FF2B5EF4-FFF2-40B4-BE49-F238E27FC236}">
                <a16:creationId xmlns:a16="http://schemas.microsoft.com/office/drawing/2014/main" id="{F82A1DB8-0AE7-4E17-B07B-FCF45B85EE17}"/>
              </a:ext>
            </a:extLst>
          </p:cNvPr>
          <p:cNvSpPr>
            <a:spLocks noGrp="1"/>
          </p:cNvSpPr>
          <p:nvPr>
            <p:ph type="pic" sz="quarter" idx="15"/>
          </p:nvPr>
        </p:nvSpPr>
        <p:spPr>
          <a:xfrm>
            <a:off x="6661979" y="1993395"/>
            <a:ext cx="1691641" cy="1435607"/>
          </a:xfrm>
          <a:solidFill>
            <a:schemeClr val="accent5"/>
          </a:solidFill>
        </p:spPr>
        <p:txBody>
          <a:bodyPr>
            <a:noAutofit/>
          </a:bodyPr>
          <a:lstStyle/>
          <a:p>
            <a:r>
              <a:rPr lang="en-US"/>
              <a:t>Click icon to add picture</a:t>
            </a:r>
            <a:endParaRPr lang="en-US" dirty="0"/>
          </a:p>
        </p:txBody>
      </p:sp>
      <p:sp>
        <p:nvSpPr>
          <p:cNvPr id="59" name="Picture Placeholder 55">
            <a:extLst>
              <a:ext uri="{FF2B5EF4-FFF2-40B4-BE49-F238E27FC236}">
                <a16:creationId xmlns:a16="http://schemas.microsoft.com/office/drawing/2014/main" id="{A83EEB6C-83B7-471D-B5A4-4071534048D2}"/>
              </a:ext>
            </a:extLst>
          </p:cNvPr>
          <p:cNvSpPr>
            <a:spLocks noGrp="1"/>
          </p:cNvSpPr>
          <p:nvPr>
            <p:ph type="pic" sz="quarter" idx="16"/>
          </p:nvPr>
        </p:nvSpPr>
        <p:spPr>
          <a:xfrm>
            <a:off x="9485570" y="1990727"/>
            <a:ext cx="1691641" cy="1435607"/>
          </a:xfrm>
          <a:solidFill>
            <a:schemeClr val="accent5"/>
          </a:solidFill>
        </p:spPr>
        <p:txBody>
          <a:bodyPr>
            <a:noAutofit/>
          </a:bodyPr>
          <a:lstStyle/>
          <a:p>
            <a:r>
              <a:rPr lang="en-US"/>
              <a:t>Click icon to add picture</a:t>
            </a:r>
          </a:p>
        </p:txBody>
      </p:sp>
      <p:sp>
        <p:nvSpPr>
          <p:cNvPr id="63" name="Text Placeholder 62">
            <a:extLst>
              <a:ext uri="{FF2B5EF4-FFF2-40B4-BE49-F238E27FC236}">
                <a16:creationId xmlns:a16="http://schemas.microsoft.com/office/drawing/2014/main" id="{17A96A8C-F792-485A-9BB9-4DEDCA0CE6B8}"/>
              </a:ext>
            </a:extLst>
          </p:cNvPr>
          <p:cNvSpPr>
            <a:spLocks noGrp="1"/>
          </p:cNvSpPr>
          <p:nvPr>
            <p:ph type="body" sz="quarter" idx="18" hasCustomPrompt="1"/>
          </p:nvPr>
        </p:nvSpPr>
        <p:spPr>
          <a:xfrm>
            <a:off x="1079501" y="3781425"/>
            <a:ext cx="1711326" cy="365760"/>
          </a:xfrm>
        </p:spPr>
        <p:txBody>
          <a:bodyPr>
            <a:noAutofit/>
          </a:bodyPr>
          <a:lstStyle>
            <a:lvl1pPr>
              <a:buNone/>
              <a:defRPr sz="2001" b="1"/>
            </a:lvl1pPr>
          </a:lstStyle>
          <a:p>
            <a:pPr lvl="0"/>
            <a:r>
              <a:rPr lang="en-US" dirty="0"/>
              <a:t>Name</a:t>
            </a:r>
          </a:p>
        </p:txBody>
      </p:sp>
      <p:sp>
        <p:nvSpPr>
          <p:cNvPr id="61" name="Text Placeholder 60">
            <a:extLst>
              <a:ext uri="{FF2B5EF4-FFF2-40B4-BE49-F238E27FC236}">
                <a16:creationId xmlns:a16="http://schemas.microsoft.com/office/drawing/2014/main" id="{6C65AE07-519E-4E3B-8521-621C8343914D}"/>
              </a:ext>
            </a:extLst>
          </p:cNvPr>
          <p:cNvSpPr>
            <a:spLocks noGrp="1"/>
          </p:cNvSpPr>
          <p:nvPr>
            <p:ph type="body" sz="quarter" idx="17" hasCustomPrompt="1"/>
          </p:nvPr>
        </p:nvSpPr>
        <p:spPr>
          <a:xfrm>
            <a:off x="1078736" y="4232952"/>
            <a:ext cx="1711572" cy="638175"/>
          </a:xfrm>
        </p:spPr>
        <p:txBody>
          <a:bodyPr>
            <a:noAutofit/>
          </a:bodyPr>
          <a:lstStyle>
            <a:lvl1pPr>
              <a:buNone/>
              <a:defRPr sz="1799"/>
            </a:lvl1pPr>
          </a:lstStyle>
          <a:p>
            <a:pPr lvl="0"/>
            <a:r>
              <a:rPr lang="en-US" dirty="0"/>
              <a:t>Title</a:t>
            </a:r>
          </a:p>
        </p:txBody>
      </p:sp>
      <p:sp>
        <p:nvSpPr>
          <p:cNvPr id="65" name="Text Placeholder 62">
            <a:extLst>
              <a:ext uri="{FF2B5EF4-FFF2-40B4-BE49-F238E27FC236}">
                <a16:creationId xmlns:a16="http://schemas.microsoft.com/office/drawing/2014/main" id="{FB878318-C287-428B-8105-429BC4B03F55}"/>
              </a:ext>
            </a:extLst>
          </p:cNvPr>
          <p:cNvSpPr>
            <a:spLocks noGrp="1"/>
          </p:cNvSpPr>
          <p:nvPr>
            <p:ph type="body" sz="quarter" idx="20" hasCustomPrompt="1"/>
          </p:nvPr>
        </p:nvSpPr>
        <p:spPr>
          <a:xfrm>
            <a:off x="3839154" y="3781425"/>
            <a:ext cx="1711326" cy="365760"/>
          </a:xfrm>
        </p:spPr>
        <p:txBody>
          <a:bodyPr>
            <a:noAutofit/>
          </a:bodyPr>
          <a:lstStyle>
            <a:lvl1pPr>
              <a:buNone/>
              <a:defRPr sz="2001" b="1"/>
            </a:lvl1pPr>
          </a:lstStyle>
          <a:p>
            <a:pPr lvl="0"/>
            <a:r>
              <a:rPr lang="en-US" dirty="0"/>
              <a:t>Name</a:t>
            </a:r>
          </a:p>
        </p:txBody>
      </p:sp>
      <p:sp>
        <p:nvSpPr>
          <p:cNvPr id="64" name="Text Placeholder 60">
            <a:extLst>
              <a:ext uri="{FF2B5EF4-FFF2-40B4-BE49-F238E27FC236}">
                <a16:creationId xmlns:a16="http://schemas.microsoft.com/office/drawing/2014/main" id="{1465E516-2CEF-4F9E-9375-7D41DCFCBB41}"/>
              </a:ext>
            </a:extLst>
          </p:cNvPr>
          <p:cNvSpPr>
            <a:spLocks noGrp="1"/>
          </p:cNvSpPr>
          <p:nvPr>
            <p:ph type="body" sz="quarter" idx="19" hasCustomPrompt="1"/>
          </p:nvPr>
        </p:nvSpPr>
        <p:spPr>
          <a:xfrm>
            <a:off x="3838389" y="4232952"/>
            <a:ext cx="1711572" cy="638175"/>
          </a:xfrm>
        </p:spPr>
        <p:txBody>
          <a:bodyPr>
            <a:noAutofit/>
          </a:bodyPr>
          <a:lstStyle>
            <a:lvl1pPr>
              <a:buNone/>
              <a:defRPr sz="1799"/>
            </a:lvl1pPr>
          </a:lstStyle>
          <a:p>
            <a:pPr lvl="0"/>
            <a:r>
              <a:rPr lang="en-US" dirty="0"/>
              <a:t>Title</a:t>
            </a:r>
          </a:p>
        </p:txBody>
      </p:sp>
      <p:sp>
        <p:nvSpPr>
          <p:cNvPr id="67" name="Text Placeholder 62">
            <a:extLst>
              <a:ext uri="{FF2B5EF4-FFF2-40B4-BE49-F238E27FC236}">
                <a16:creationId xmlns:a16="http://schemas.microsoft.com/office/drawing/2014/main" id="{FE012CE3-36AA-4016-A88E-27BCFFEFD69F}"/>
              </a:ext>
            </a:extLst>
          </p:cNvPr>
          <p:cNvSpPr>
            <a:spLocks noGrp="1"/>
          </p:cNvSpPr>
          <p:nvPr>
            <p:ph type="body" sz="quarter" idx="22" hasCustomPrompt="1"/>
          </p:nvPr>
        </p:nvSpPr>
        <p:spPr>
          <a:xfrm>
            <a:off x="6662745" y="3781425"/>
            <a:ext cx="1711326" cy="365760"/>
          </a:xfrm>
        </p:spPr>
        <p:txBody>
          <a:bodyPr>
            <a:noAutofit/>
          </a:bodyPr>
          <a:lstStyle>
            <a:lvl1pPr>
              <a:buNone/>
              <a:defRPr sz="2001" b="1"/>
            </a:lvl1pPr>
          </a:lstStyle>
          <a:p>
            <a:pPr lvl="0"/>
            <a:r>
              <a:rPr lang="en-US" dirty="0"/>
              <a:t>Name</a:t>
            </a:r>
          </a:p>
        </p:txBody>
      </p:sp>
      <p:sp>
        <p:nvSpPr>
          <p:cNvPr id="66" name="Text Placeholder 60">
            <a:extLst>
              <a:ext uri="{FF2B5EF4-FFF2-40B4-BE49-F238E27FC236}">
                <a16:creationId xmlns:a16="http://schemas.microsoft.com/office/drawing/2014/main" id="{8D5671AF-0137-4226-8A84-2784817E519C}"/>
              </a:ext>
            </a:extLst>
          </p:cNvPr>
          <p:cNvSpPr>
            <a:spLocks noGrp="1"/>
          </p:cNvSpPr>
          <p:nvPr>
            <p:ph type="body" sz="quarter" idx="21" hasCustomPrompt="1"/>
          </p:nvPr>
        </p:nvSpPr>
        <p:spPr>
          <a:xfrm>
            <a:off x="6661980" y="4232952"/>
            <a:ext cx="1711572" cy="638175"/>
          </a:xfrm>
        </p:spPr>
        <p:txBody>
          <a:bodyPr>
            <a:noAutofit/>
          </a:bodyPr>
          <a:lstStyle>
            <a:lvl1pPr>
              <a:buNone/>
              <a:defRPr sz="1799"/>
            </a:lvl1pPr>
          </a:lstStyle>
          <a:p>
            <a:pPr lvl="0"/>
            <a:r>
              <a:rPr lang="en-US" dirty="0"/>
              <a:t>Title</a:t>
            </a:r>
          </a:p>
        </p:txBody>
      </p:sp>
      <p:sp>
        <p:nvSpPr>
          <p:cNvPr id="69" name="Text Placeholder 62">
            <a:extLst>
              <a:ext uri="{FF2B5EF4-FFF2-40B4-BE49-F238E27FC236}">
                <a16:creationId xmlns:a16="http://schemas.microsoft.com/office/drawing/2014/main" id="{DA1587F0-23BF-4FB8-B06C-2B0AA928E931}"/>
              </a:ext>
            </a:extLst>
          </p:cNvPr>
          <p:cNvSpPr>
            <a:spLocks noGrp="1"/>
          </p:cNvSpPr>
          <p:nvPr>
            <p:ph type="body" sz="quarter" idx="24" hasCustomPrompt="1"/>
          </p:nvPr>
        </p:nvSpPr>
        <p:spPr>
          <a:xfrm>
            <a:off x="9433114" y="3787289"/>
            <a:ext cx="1711326" cy="365760"/>
          </a:xfrm>
        </p:spPr>
        <p:txBody>
          <a:bodyPr>
            <a:noAutofit/>
          </a:bodyPr>
          <a:lstStyle>
            <a:lvl1pPr>
              <a:buNone/>
              <a:defRPr sz="2001" b="1"/>
            </a:lvl1pPr>
          </a:lstStyle>
          <a:p>
            <a:pPr lvl="0"/>
            <a:r>
              <a:rPr lang="en-US" dirty="0"/>
              <a:t>Name</a:t>
            </a:r>
          </a:p>
        </p:txBody>
      </p:sp>
      <p:sp>
        <p:nvSpPr>
          <p:cNvPr id="68" name="Text Placeholder 60">
            <a:extLst>
              <a:ext uri="{FF2B5EF4-FFF2-40B4-BE49-F238E27FC236}">
                <a16:creationId xmlns:a16="http://schemas.microsoft.com/office/drawing/2014/main" id="{565C0B22-B5E7-44BB-A17C-7FB5BB5D82BB}"/>
              </a:ext>
            </a:extLst>
          </p:cNvPr>
          <p:cNvSpPr>
            <a:spLocks noGrp="1"/>
          </p:cNvSpPr>
          <p:nvPr>
            <p:ph type="body" sz="quarter" idx="23" hasCustomPrompt="1"/>
          </p:nvPr>
        </p:nvSpPr>
        <p:spPr>
          <a:xfrm>
            <a:off x="9432349" y="4238815"/>
            <a:ext cx="1711572" cy="638175"/>
          </a:xfrm>
        </p:spPr>
        <p:txBody>
          <a:bodyPr>
            <a:noAutofit/>
          </a:bodyPr>
          <a:lstStyle>
            <a:lvl1pPr>
              <a:buNone/>
              <a:defRPr sz="1799"/>
            </a:lvl1pPr>
          </a:lstStyle>
          <a:p>
            <a:pPr lvl="0"/>
            <a:r>
              <a:rPr lang="en-US" dirty="0"/>
              <a:t>Title</a:t>
            </a:r>
          </a:p>
        </p:txBody>
      </p:sp>
      <p:sp>
        <p:nvSpPr>
          <p:cNvPr id="4" name="Date Placeholder 3">
            <a:extLst>
              <a:ext uri="{FF2B5EF4-FFF2-40B4-BE49-F238E27FC236}">
                <a16:creationId xmlns:a16="http://schemas.microsoft.com/office/drawing/2014/main" id="{D8661572-1A59-4E3B-BA65-3329E9468C69}"/>
              </a:ext>
            </a:extLst>
          </p:cNvPr>
          <p:cNvSpPr>
            <a:spLocks noGrp="1"/>
          </p:cNvSpPr>
          <p:nvPr>
            <p:ph type="dt" sz="half" idx="10"/>
          </p:nvPr>
        </p:nvSpPr>
        <p:spPr/>
        <p:txBody>
          <a:bodyPr>
            <a:noAutofit/>
          </a:bodyPr>
          <a:lstStyle/>
          <a:p>
            <a:r>
              <a:rPr lang="en-US"/>
              <a:t>Tuesday, February 2, 20XX</a:t>
            </a:r>
            <a:endParaRPr lang="en-US" dirty="0"/>
          </a:p>
        </p:txBody>
      </p:sp>
      <p:sp>
        <p:nvSpPr>
          <p:cNvPr id="5" name="Footer Placeholder 4">
            <a:extLst>
              <a:ext uri="{FF2B5EF4-FFF2-40B4-BE49-F238E27FC236}">
                <a16:creationId xmlns:a16="http://schemas.microsoft.com/office/drawing/2014/main" id="{AFEF84F1-99FE-4F0B-9E76-F581C2C1B6D9}"/>
              </a:ext>
            </a:extLst>
          </p:cNvPr>
          <p:cNvSpPr>
            <a:spLocks noGrp="1"/>
          </p:cNvSpPr>
          <p:nvPr>
            <p:ph type="ftr" sz="quarter" idx="11"/>
          </p:nvPr>
        </p:nvSpPr>
        <p:spPr/>
        <p:txBody>
          <a:bodyPr>
            <a:noAutofit/>
          </a:bodyPr>
          <a:lstStyle/>
          <a:p>
            <a:r>
              <a:rPr lang="en-US"/>
              <a:t>Sample Footer Text</a:t>
            </a:r>
          </a:p>
        </p:txBody>
      </p:sp>
      <p:sp>
        <p:nvSpPr>
          <p:cNvPr id="6" name="Slide Number Placeholder 5">
            <a:extLst>
              <a:ext uri="{FF2B5EF4-FFF2-40B4-BE49-F238E27FC236}">
                <a16:creationId xmlns:a16="http://schemas.microsoft.com/office/drawing/2014/main" id="{97B2D769-16B1-43C4-BF14-3175533511ED}"/>
              </a:ext>
            </a:extLst>
          </p:cNvPr>
          <p:cNvSpPr>
            <a:spLocks noGrp="1"/>
          </p:cNvSpPr>
          <p:nvPr>
            <p:ph type="sldNum" sz="quarter" idx="12"/>
          </p:nvPr>
        </p:nvSpPr>
        <p:spPr/>
        <p:txBody>
          <a:bodyPr>
            <a:noAutofit/>
          </a:bodyPr>
          <a:lstStyle/>
          <a:p>
            <a:fld id="{DBA1B0FB-D917-4C8C-928F-313BD683BF39}" type="slidenum">
              <a:rPr lang="en-US" smtClean="0"/>
              <a:t>‹#›</a:t>
            </a:fld>
            <a:endParaRPr lang="en-US"/>
          </a:p>
        </p:txBody>
      </p:sp>
    </p:spTree>
    <p:extLst>
      <p:ext uri="{BB962C8B-B14F-4D97-AF65-F5344CB8AC3E}">
        <p14:creationId xmlns:p14="http://schemas.microsoft.com/office/powerpoint/2010/main" val="371577698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woTxTwoObj" preserve="1">
  <p:cSld name="10_Content 2 column (comparison slide)">
    <p:spTree>
      <p:nvGrpSpPr>
        <p:cNvPr id="1" name=""/>
        <p:cNvGrpSpPr/>
        <p:nvPr/>
      </p:nvGrpSpPr>
      <p:grpSpPr>
        <a:xfrm>
          <a:off x="0" y="0"/>
          <a:ext cx="0" cy="0"/>
          <a:chOff x="0" y="0"/>
          <a:chExt cx="0" cy="0"/>
        </a:xfrm>
      </p:grpSpPr>
      <p:sp>
        <p:nvSpPr>
          <p:cNvPr id="12" name="Oval 11">
            <a:extLst>
              <a:ext uri="{FF2B5EF4-FFF2-40B4-BE49-F238E27FC236}">
                <a16:creationId xmlns:a16="http://schemas.microsoft.com/office/drawing/2014/main" id="{FD65A50E-2F73-4426-8586-9731AFA2D2E0}"/>
              </a:ext>
            </a:extLst>
          </p:cNvPr>
          <p:cNvSpPr>
            <a:spLocks noChangeAspect="1"/>
          </p:cNvSpPr>
          <p:nvPr/>
        </p:nvSpPr>
        <p:spPr>
          <a:xfrm>
            <a:off x="11091613" y="5893466"/>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6" tIns="45721" rIns="91446" bIns="45721" numCol="1" spcCol="0" rtlCol="0" fromWordArt="0" anchor="ctr" anchorCtr="0" forceAA="0" compatLnSpc="1">
            <a:prstTxWarp prst="textNoShape">
              <a:avLst/>
            </a:prstTxWarp>
            <a:noAutofit/>
          </a:bodyPr>
          <a:lstStyle/>
          <a:p>
            <a:pPr algn="ctr"/>
            <a:endParaRPr lang="en-US" sz="4880"/>
          </a:p>
        </p:txBody>
      </p:sp>
      <p:sp>
        <p:nvSpPr>
          <p:cNvPr id="11" name="Rectangle 10">
            <a:extLst>
              <a:ext uri="{FF2B5EF4-FFF2-40B4-BE49-F238E27FC236}">
                <a16:creationId xmlns:a16="http://schemas.microsoft.com/office/drawing/2014/main" id="{EB89C080-4102-49AE-BDA9-59A4A67E2486}"/>
              </a:ext>
            </a:extLst>
          </p:cNvPr>
          <p:cNvSpPr/>
          <p:nvPr/>
        </p:nvSpPr>
        <p:spPr>
          <a:xfrm>
            <a:off x="11451615" y="5827879"/>
            <a:ext cx="379049" cy="360000"/>
          </a:xfrm>
          <a:prstGeom prst="rect">
            <a:avLst/>
          </a:prstGeom>
          <a:solidFill>
            <a:schemeClr val="bg2">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sz="4880"/>
          </a:p>
        </p:txBody>
      </p:sp>
      <p:sp>
        <p:nvSpPr>
          <p:cNvPr id="2" name="Title 1">
            <a:extLst>
              <a:ext uri="{FF2B5EF4-FFF2-40B4-BE49-F238E27FC236}">
                <a16:creationId xmlns:a16="http://schemas.microsoft.com/office/drawing/2014/main" id="{DDE62014-F04C-495A-964E-6B888D49CDE9}"/>
              </a:ext>
            </a:extLst>
          </p:cNvPr>
          <p:cNvSpPr>
            <a:spLocks noGrp="1"/>
          </p:cNvSpPr>
          <p:nvPr>
            <p:ph type="title"/>
          </p:nvPr>
        </p:nvSpPr>
        <p:spPr>
          <a:xfrm>
            <a:off x="550865" y="549275"/>
            <a:ext cx="11097550" cy="1332000"/>
          </a:xfrm>
        </p:spPr>
        <p:txBody>
          <a:bodyPr vert="horz" wrap="square" lIns="0" tIns="0" rIns="0" bIns="0" rtlCol="0" anchor="t" anchorCtr="0">
            <a:noAutofit/>
          </a:bodyPr>
          <a:lstStyle>
            <a:lvl1pPr>
              <a:defRPr lang="en-US" sz="4800" dirty="0"/>
            </a:lvl1pPr>
          </a:lstStyle>
          <a:p>
            <a:pPr lvl="0">
              <a:lnSpc>
                <a:spcPct val="100000"/>
              </a:lnSpc>
            </a:pPr>
            <a:r>
              <a:rPr lang="en-US"/>
              <a:t>Click to edit Master title style</a:t>
            </a:r>
            <a:endParaRPr lang="en-US" dirty="0"/>
          </a:p>
        </p:txBody>
      </p:sp>
      <p:sp>
        <p:nvSpPr>
          <p:cNvPr id="3" name="Text Placeholder 2">
            <a:extLst>
              <a:ext uri="{FF2B5EF4-FFF2-40B4-BE49-F238E27FC236}">
                <a16:creationId xmlns:a16="http://schemas.microsoft.com/office/drawing/2014/main" id="{555DF027-E633-44EE-ACA0-C205930AA93E}"/>
              </a:ext>
            </a:extLst>
          </p:cNvPr>
          <p:cNvSpPr>
            <a:spLocks noGrp="1"/>
          </p:cNvSpPr>
          <p:nvPr>
            <p:ph type="body" idx="1"/>
          </p:nvPr>
        </p:nvSpPr>
        <p:spPr>
          <a:xfrm>
            <a:off x="550865" y="1731375"/>
            <a:ext cx="5437186" cy="535354"/>
          </a:xfrm>
        </p:spPr>
        <p:txBody>
          <a:bodyPr anchor="b">
            <a:noAutofit/>
          </a:bodyPr>
          <a:lstStyle>
            <a:lvl1pPr marL="0" indent="0">
              <a:buNone/>
              <a:defRPr sz="1406" b="0" cap="all" spc="201" baseline="0">
                <a:solidFill>
                  <a:schemeClr val="tx1"/>
                </a:solidFill>
                <a:latin typeface="+mn-lt"/>
              </a:defRPr>
            </a:lvl1pPr>
            <a:lvl2pPr marL="457141" indent="0">
              <a:buNone/>
              <a:defRPr sz="2001" b="1"/>
            </a:lvl2pPr>
            <a:lvl3pPr marL="914277" indent="0">
              <a:buNone/>
              <a:defRPr sz="1799" b="1"/>
            </a:lvl3pPr>
            <a:lvl4pPr marL="1371419" indent="0">
              <a:buNone/>
              <a:defRPr sz="1603" b="1"/>
            </a:lvl4pPr>
            <a:lvl5pPr marL="1828555" indent="0">
              <a:buNone/>
              <a:defRPr sz="1603" b="1"/>
            </a:lvl5pPr>
            <a:lvl6pPr marL="2285696" indent="0">
              <a:buNone/>
              <a:defRPr sz="1603" b="1"/>
            </a:lvl6pPr>
            <a:lvl7pPr marL="2742832" indent="0">
              <a:buNone/>
              <a:defRPr sz="1603" b="1"/>
            </a:lvl7pPr>
            <a:lvl8pPr marL="3199974" indent="0">
              <a:buNone/>
              <a:defRPr sz="1603" b="1"/>
            </a:lvl8pPr>
            <a:lvl9pPr marL="3657111" indent="0">
              <a:buNone/>
              <a:defRPr sz="1603" b="1"/>
            </a:lvl9pPr>
          </a:lstStyle>
          <a:p>
            <a:pPr lvl="0"/>
            <a:r>
              <a:rPr lang="en-US"/>
              <a:t>Click to edit Master text styles</a:t>
            </a:r>
          </a:p>
        </p:txBody>
      </p:sp>
      <p:sp>
        <p:nvSpPr>
          <p:cNvPr id="4" name="Content Placeholder 3">
            <a:extLst>
              <a:ext uri="{FF2B5EF4-FFF2-40B4-BE49-F238E27FC236}">
                <a16:creationId xmlns:a16="http://schemas.microsoft.com/office/drawing/2014/main" id="{9BA4F363-FEEF-4CD2-A18E-17AE8D485171}"/>
              </a:ext>
            </a:extLst>
          </p:cNvPr>
          <p:cNvSpPr>
            <a:spLocks noGrp="1"/>
          </p:cNvSpPr>
          <p:nvPr>
            <p:ph sz="half" idx="2"/>
          </p:nvPr>
        </p:nvSpPr>
        <p:spPr>
          <a:xfrm>
            <a:off x="550867" y="2427373"/>
            <a:ext cx="5429113" cy="3515555"/>
          </a:xfrm>
        </p:spPr>
        <p:txBody>
          <a:bodyPr>
            <a:noAutofit/>
          </a:bodyPr>
          <a:lstStyle>
            <a:lvl1pPr>
              <a:defRPr sz="2397"/>
            </a:lvl1pPr>
            <a:lvl2pPr>
              <a:defRPr sz="1603"/>
            </a:lvl2pPr>
            <a:lvl3pPr>
              <a:defRPr sz="1603"/>
            </a:lvl3pPr>
            <a:lvl4pPr>
              <a:defRPr sz="1603"/>
            </a:lvl4pPr>
            <a:lvl5pPr>
              <a:defRPr sz="1603"/>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34E50F8C-4D64-40FD-AE8C-6A1F3C2A84ED}"/>
              </a:ext>
            </a:extLst>
          </p:cNvPr>
          <p:cNvSpPr>
            <a:spLocks noGrp="1"/>
          </p:cNvSpPr>
          <p:nvPr>
            <p:ph type="body" sz="quarter" idx="3"/>
          </p:nvPr>
        </p:nvSpPr>
        <p:spPr>
          <a:xfrm>
            <a:off x="6212027" y="1731375"/>
            <a:ext cx="5436393" cy="535354"/>
          </a:xfrm>
        </p:spPr>
        <p:txBody>
          <a:bodyPr vert="horz" wrap="square" lIns="0" tIns="0" rIns="0" bIns="0" rtlCol="0" anchor="b">
            <a:noAutofit/>
          </a:bodyPr>
          <a:lstStyle>
            <a:lvl1pPr>
              <a:buNone/>
              <a:defRPr lang="en-US" sz="1406" b="0" cap="all" spc="201" baseline="0" dirty="0">
                <a:solidFill>
                  <a:schemeClr val="tx1"/>
                </a:solidFill>
              </a:defRPr>
            </a:lvl1pPr>
          </a:lstStyle>
          <a:p>
            <a:pPr marL="228567" lvl="0" indent="-228567"/>
            <a:r>
              <a:rPr lang="en-US"/>
              <a:t>Click to edit Master text styles</a:t>
            </a:r>
          </a:p>
        </p:txBody>
      </p:sp>
      <p:sp>
        <p:nvSpPr>
          <p:cNvPr id="6" name="Content Placeholder 5">
            <a:extLst>
              <a:ext uri="{FF2B5EF4-FFF2-40B4-BE49-F238E27FC236}">
                <a16:creationId xmlns:a16="http://schemas.microsoft.com/office/drawing/2014/main" id="{A7AC943E-DB2B-40E0-907F-8EA1404791DE}"/>
              </a:ext>
            </a:extLst>
          </p:cNvPr>
          <p:cNvSpPr>
            <a:spLocks noGrp="1"/>
          </p:cNvSpPr>
          <p:nvPr>
            <p:ph sz="quarter" idx="4"/>
          </p:nvPr>
        </p:nvSpPr>
        <p:spPr>
          <a:xfrm>
            <a:off x="6212026" y="2427373"/>
            <a:ext cx="5436391" cy="3515555"/>
          </a:xfrm>
        </p:spPr>
        <p:txBody>
          <a:bodyPr>
            <a:noAutofit/>
          </a:bodyPr>
          <a:lstStyle>
            <a:lvl1pPr>
              <a:defRPr sz="2397"/>
            </a:lvl1pPr>
            <a:lvl2pPr>
              <a:defRPr sz="1603"/>
            </a:lvl2pPr>
            <a:lvl3pPr>
              <a:defRPr sz="1603"/>
            </a:lvl3pPr>
            <a:lvl4pPr>
              <a:defRPr sz="1603"/>
            </a:lvl4pPr>
            <a:lvl5pPr>
              <a:defRPr sz="1603"/>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DDCDCD5B-3F26-4AFA-8BD4-E5D8DD2AF494}"/>
              </a:ext>
            </a:extLst>
          </p:cNvPr>
          <p:cNvSpPr>
            <a:spLocks noGrp="1"/>
          </p:cNvSpPr>
          <p:nvPr>
            <p:ph type="dt" sz="half" idx="10"/>
          </p:nvPr>
        </p:nvSpPr>
        <p:spPr/>
        <p:txBody>
          <a:bodyPr>
            <a:noAutofit/>
          </a:bodyPr>
          <a:lstStyle/>
          <a:p>
            <a:r>
              <a:rPr lang="en-US"/>
              <a:t>Tuesday, February 2, 20XX</a:t>
            </a:r>
          </a:p>
        </p:txBody>
      </p:sp>
      <p:sp>
        <p:nvSpPr>
          <p:cNvPr id="8" name="Footer Placeholder 7">
            <a:extLst>
              <a:ext uri="{FF2B5EF4-FFF2-40B4-BE49-F238E27FC236}">
                <a16:creationId xmlns:a16="http://schemas.microsoft.com/office/drawing/2014/main" id="{3D10D1EE-83A0-4FB5-9B25-8A73DE891A87}"/>
              </a:ext>
            </a:extLst>
          </p:cNvPr>
          <p:cNvSpPr>
            <a:spLocks noGrp="1"/>
          </p:cNvSpPr>
          <p:nvPr>
            <p:ph type="ftr" sz="quarter" idx="11"/>
          </p:nvPr>
        </p:nvSpPr>
        <p:spPr/>
        <p:txBody>
          <a:bodyPr>
            <a:noAutofit/>
          </a:bodyPr>
          <a:lstStyle/>
          <a:p>
            <a:r>
              <a:rPr lang="en-US"/>
              <a:t>Sample Footer Text</a:t>
            </a:r>
          </a:p>
        </p:txBody>
      </p:sp>
      <p:sp>
        <p:nvSpPr>
          <p:cNvPr id="9" name="Slide Number Placeholder 8">
            <a:extLst>
              <a:ext uri="{FF2B5EF4-FFF2-40B4-BE49-F238E27FC236}">
                <a16:creationId xmlns:a16="http://schemas.microsoft.com/office/drawing/2014/main" id="{03031C35-2E5B-491D-85ED-DB42A4FE1623}"/>
              </a:ext>
            </a:extLst>
          </p:cNvPr>
          <p:cNvSpPr>
            <a:spLocks noGrp="1"/>
          </p:cNvSpPr>
          <p:nvPr>
            <p:ph type="sldNum" sz="quarter" idx="12"/>
          </p:nvPr>
        </p:nvSpPr>
        <p:spPr/>
        <p:txBody>
          <a:bodyPr>
            <a:noAutofit/>
          </a:bodyPr>
          <a:lstStyle/>
          <a:p>
            <a:fld id="{DBA1B0FB-D917-4C8C-928F-313BD683BF39}" type="slidenum">
              <a:rPr lang="en-US" smtClean="0"/>
              <a:t>‹#›</a:t>
            </a:fld>
            <a:endParaRPr lang="en-US"/>
          </a:p>
        </p:txBody>
      </p:sp>
    </p:spTree>
    <p:extLst>
      <p:ext uri="{BB962C8B-B14F-4D97-AF65-F5344CB8AC3E}">
        <p14:creationId xmlns:p14="http://schemas.microsoft.com/office/powerpoint/2010/main" val="67039233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11_Content 3 column">
    <p:spTree>
      <p:nvGrpSpPr>
        <p:cNvPr id="1" name=""/>
        <p:cNvGrpSpPr/>
        <p:nvPr/>
      </p:nvGrpSpPr>
      <p:grpSpPr>
        <a:xfrm>
          <a:off x="0" y="0"/>
          <a:ext cx="0" cy="0"/>
          <a:chOff x="0" y="0"/>
          <a:chExt cx="0" cy="0"/>
        </a:xfrm>
      </p:grpSpPr>
      <p:grpSp>
        <p:nvGrpSpPr>
          <p:cNvPr id="34" name="Group 33">
            <a:extLst>
              <a:ext uri="{FF2B5EF4-FFF2-40B4-BE49-F238E27FC236}">
                <a16:creationId xmlns:a16="http://schemas.microsoft.com/office/drawing/2014/main" id="{79DE9FAB-6BBA-4CFE-B67D-77B47F01ECA4}"/>
              </a:ext>
              <a:ext uri="{C183D7F6-B498-43B3-948B-1728B52AA6E4}">
                <adec:decorative xmlns:adec="http://schemas.microsoft.com/office/drawing/2017/decorative" val="1"/>
              </a:ext>
            </a:extLst>
          </p:cNvPr>
          <p:cNvGrpSpPr/>
          <p:nvPr/>
        </p:nvGrpSpPr>
        <p:grpSpPr>
          <a:xfrm>
            <a:off x="137935" y="5260970"/>
            <a:ext cx="1980001" cy="1363916"/>
            <a:chOff x="4879602" y="3781429"/>
            <a:chExt cx="1980001" cy="1363916"/>
          </a:xfrm>
        </p:grpSpPr>
        <p:sp>
          <p:nvSpPr>
            <p:cNvPr id="35" name="Freeform: Shape 34">
              <a:extLst>
                <a:ext uri="{FF2B5EF4-FFF2-40B4-BE49-F238E27FC236}">
                  <a16:creationId xmlns:a16="http://schemas.microsoft.com/office/drawing/2014/main" id="{79FAC916-D9BB-4794-81B4-7C47C67E850D}"/>
                </a:ext>
              </a:extLst>
            </p:cNvPr>
            <p:cNvSpPr>
              <a:spLocks noChangeAspect="1"/>
            </p:cNvSpPr>
            <p:nvPr/>
          </p:nvSpPr>
          <p:spPr>
            <a:xfrm rot="18900000" flipV="1">
              <a:off x="5005634" y="4191206"/>
              <a:ext cx="1853969" cy="926985"/>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solidFill>
            <a:ln>
              <a:noFill/>
            </a:ln>
            <a:effectLst>
              <a:innerShdw blurRad="254000" dist="50800" dir="16200000">
                <a:schemeClr val="accent1">
                  <a:lumMod val="40000"/>
                  <a:lumOff val="6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sz="4880" dirty="0"/>
            </a:p>
          </p:txBody>
        </p:sp>
        <p:sp>
          <p:nvSpPr>
            <p:cNvPr id="36" name="Freeform: Shape 35">
              <a:extLst>
                <a:ext uri="{FF2B5EF4-FFF2-40B4-BE49-F238E27FC236}">
                  <a16:creationId xmlns:a16="http://schemas.microsoft.com/office/drawing/2014/main" id="{B5CA2231-7A65-4D16-8400-A210CC41DB73}"/>
                </a:ext>
              </a:extLst>
            </p:cNvPr>
            <p:cNvSpPr>
              <a:spLocks noChangeAspect="1"/>
            </p:cNvSpPr>
            <p:nvPr/>
          </p:nvSpPr>
          <p:spPr>
            <a:xfrm rot="18900000" flipV="1">
              <a:off x="4957101" y="4052255"/>
              <a:ext cx="1853969" cy="1093090"/>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lumMod val="50000"/>
                <a:lumOff val="50000"/>
                <a:alpha val="40000"/>
              </a:schemeClr>
            </a:solidFill>
            <a:ln>
              <a:noFill/>
            </a:ln>
            <a:effectLst>
              <a:softEdge rad="190500"/>
            </a:effectLst>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sz="4880" dirty="0">
                <a:solidFill>
                  <a:schemeClr val="tx1"/>
                </a:solidFill>
              </a:endParaRPr>
            </a:p>
          </p:txBody>
        </p:sp>
        <p:sp>
          <p:nvSpPr>
            <p:cNvPr id="37" name="Oval 36">
              <a:extLst>
                <a:ext uri="{FF2B5EF4-FFF2-40B4-BE49-F238E27FC236}">
                  <a16:creationId xmlns:a16="http://schemas.microsoft.com/office/drawing/2014/main" id="{4B089C8C-B82B-4704-88E2-E857A5E21529}"/>
                </a:ext>
              </a:extLst>
            </p:cNvPr>
            <p:cNvSpPr/>
            <p:nvPr/>
          </p:nvSpPr>
          <p:spPr>
            <a:xfrm rot="13500000" flipV="1">
              <a:off x="6040374" y="3601683"/>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sz="4880"/>
            </a:p>
          </p:txBody>
        </p:sp>
        <p:sp>
          <p:nvSpPr>
            <p:cNvPr id="38" name="Oval 37">
              <a:extLst>
                <a:ext uri="{FF2B5EF4-FFF2-40B4-BE49-F238E27FC236}">
                  <a16:creationId xmlns:a16="http://schemas.microsoft.com/office/drawing/2014/main" id="{434B90C8-5B4D-456E-AD99-80EF748FDD72}"/>
                </a:ext>
              </a:extLst>
            </p:cNvPr>
            <p:cNvSpPr/>
            <p:nvPr/>
          </p:nvSpPr>
          <p:spPr>
            <a:xfrm rot="13500000" flipV="1">
              <a:off x="5059348" y="4582709"/>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sz="4880"/>
            </a:p>
          </p:txBody>
        </p:sp>
      </p:grpSp>
      <p:sp>
        <p:nvSpPr>
          <p:cNvPr id="19" name="Freeform: Shape 18">
            <a:extLst>
              <a:ext uri="{FF2B5EF4-FFF2-40B4-BE49-F238E27FC236}">
                <a16:creationId xmlns:a16="http://schemas.microsoft.com/office/drawing/2014/main" id="{82184FF4-7029-4ED7-813A-192E60608764}"/>
              </a:ext>
              <a:ext uri="{C183D7F6-B498-43B3-948B-1728B52AA6E4}">
                <adec:decorative xmlns:adec="http://schemas.microsoft.com/office/drawing/2017/decorative" val="1"/>
              </a:ext>
            </a:extLst>
          </p:cNvPr>
          <p:cNvSpPr>
            <a:spLocks noChangeAspect="1"/>
          </p:cNvSpPr>
          <p:nvPr/>
        </p:nvSpPr>
        <p:spPr>
          <a:xfrm rot="2700000">
            <a:off x="10834944" y="171272"/>
            <a:ext cx="1080000" cy="1262947"/>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600000" scaled="0"/>
          </a:gradFill>
          <a:ln>
            <a:noFill/>
          </a:ln>
          <a:effectLst>
            <a:innerShdw blurRad="254000" dist="101600" dir="2700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6" tIns="45721" rIns="91446" bIns="45721" numCol="1" spcCol="0" rtlCol="0" fromWordArt="0" anchor="ctr" anchorCtr="0" forceAA="0" compatLnSpc="1">
            <a:prstTxWarp prst="textNoShape">
              <a:avLst/>
            </a:prstTxWarp>
            <a:noAutofit/>
          </a:bodyPr>
          <a:lstStyle/>
          <a:p>
            <a:pPr algn="ctr"/>
            <a:endParaRPr lang="en-US" sz="4880"/>
          </a:p>
        </p:txBody>
      </p:sp>
      <p:sp>
        <p:nvSpPr>
          <p:cNvPr id="20" name="Oval 19">
            <a:extLst>
              <a:ext uri="{FF2B5EF4-FFF2-40B4-BE49-F238E27FC236}">
                <a16:creationId xmlns:a16="http://schemas.microsoft.com/office/drawing/2014/main" id="{AAA7AB09-557C-41AD-9113-FF9F68FA1035}"/>
              </a:ext>
              <a:ext uri="{C183D7F6-B498-43B3-948B-1728B52AA6E4}">
                <adec:decorative xmlns:adec="http://schemas.microsoft.com/office/drawing/2017/decorative" val="1"/>
              </a:ext>
            </a:extLst>
          </p:cNvPr>
          <p:cNvSpPr/>
          <p:nvPr/>
        </p:nvSpPr>
        <p:spPr>
          <a:xfrm rot="8100000">
            <a:off x="10849345" y="518342"/>
            <a:ext cx="540000" cy="1080000"/>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6" tIns="45721" rIns="91446" bIns="45721" numCol="1" spcCol="0" rtlCol="0" fromWordArt="0" anchor="ctr" anchorCtr="0" forceAA="0" compatLnSpc="1">
            <a:prstTxWarp prst="textNoShape">
              <a:avLst/>
            </a:prstTxWarp>
            <a:noAutofit/>
          </a:bodyPr>
          <a:lstStyle/>
          <a:p>
            <a:pPr algn="ctr"/>
            <a:endParaRPr lang="en-US" sz="4880"/>
          </a:p>
        </p:txBody>
      </p:sp>
      <p:sp>
        <p:nvSpPr>
          <p:cNvPr id="25" name="Oval 24">
            <a:extLst>
              <a:ext uri="{FF2B5EF4-FFF2-40B4-BE49-F238E27FC236}">
                <a16:creationId xmlns:a16="http://schemas.microsoft.com/office/drawing/2014/main" id="{EF99ECAA-1F11-4937-BBA6-51935AB44C9D}"/>
              </a:ext>
              <a:ext uri="{C183D7F6-B498-43B3-948B-1728B52AA6E4}">
                <adec:decorative xmlns:adec="http://schemas.microsoft.com/office/drawing/2017/decorative" val="1"/>
              </a:ext>
            </a:extLst>
          </p:cNvPr>
          <p:cNvSpPr>
            <a:spLocks noChangeAspect="1"/>
          </p:cNvSpPr>
          <p:nvPr/>
        </p:nvSpPr>
        <p:spPr>
          <a:xfrm>
            <a:off x="1800803" y="2472855"/>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6" tIns="45721" rIns="91446" bIns="45721" numCol="1" spcCol="0" rtlCol="0" fromWordArt="0" anchor="ctr" anchorCtr="0" forceAA="0" compatLnSpc="1">
            <a:prstTxWarp prst="textNoShape">
              <a:avLst/>
            </a:prstTxWarp>
            <a:noAutofit/>
          </a:bodyPr>
          <a:lstStyle/>
          <a:p>
            <a:pPr algn="ctr"/>
            <a:endParaRPr lang="en-US" sz="4880"/>
          </a:p>
        </p:txBody>
      </p:sp>
      <p:sp>
        <p:nvSpPr>
          <p:cNvPr id="15" name="Title 1">
            <a:extLst>
              <a:ext uri="{FF2B5EF4-FFF2-40B4-BE49-F238E27FC236}">
                <a16:creationId xmlns:a16="http://schemas.microsoft.com/office/drawing/2014/main" id="{EBCCE83C-72C8-4181-8D03-7CFB23A6FF2D}"/>
              </a:ext>
            </a:extLst>
          </p:cNvPr>
          <p:cNvSpPr>
            <a:spLocks noGrp="1"/>
          </p:cNvSpPr>
          <p:nvPr>
            <p:ph type="title"/>
          </p:nvPr>
        </p:nvSpPr>
        <p:spPr>
          <a:xfrm>
            <a:off x="550865" y="549275"/>
            <a:ext cx="11097550" cy="1332000"/>
          </a:xfrm>
        </p:spPr>
        <p:txBody>
          <a:bodyPr vert="horz" wrap="square" lIns="0" tIns="0" rIns="0" bIns="0" rtlCol="0" anchor="t" anchorCtr="0">
            <a:noAutofit/>
          </a:bodyPr>
          <a:lstStyle>
            <a:lvl1pPr>
              <a:defRPr lang="en-US" sz="4800" dirty="0"/>
            </a:lvl1pPr>
          </a:lstStyle>
          <a:p>
            <a:pPr lvl="0">
              <a:lnSpc>
                <a:spcPct val="100000"/>
              </a:lnSpc>
            </a:pPr>
            <a:r>
              <a:rPr lang="en-US"/>
              <a:t>Click to edit Master title style</a:t>
            </a:r>
            <a:endParaRPr lang="en-US" dirty="0"/>
          </a:p>
        </p:txBody>
      </p:sp>
      <p:sp>
        <p:nvSpPr>
          <p:cNvPr id="16" name="Text Placeholder 2">
            <a:extLst>
              <a:ext uri="{FF2B5EF4-FFF2-40B4-BE49-F238E27FC236}">
                <a16:creationId xmlns:a16="http://schemas.microsoft.com/office/drawing/2014/main" id="{C6FCDFCC-38D1-43A4-918F-491DBA6B2CF6}"/>
              </a:ext>
            </a:extLst>
          </p:cNvPr>
          <p:cNvSpPr>
            <a:spLocks noGrp="1"/>
          </p:cNvSpPr>
          <p:nvPr>
            <p:ph type="body" idx="1"/>
          </p:nvPr>
        </p:nvSpPr>
        <p:spPr>
          <a:xfrm>
            <a:off x="550865" y="1731375"/>
            <a:ext cx="3563936" cy="535354"/>
          </a:xfrm>
        </p:spPr>
        <p:txBody>
          <a:bodyPr anchor="b">
            <a:noAutofit/>
          </a:bodyPr>
          <a:lstStyle>
            <a:lvl1pPr marL="0" indent="0">
              <a:buNone/>
              <a:defRPr sz="2001" b="0" cap="all" spc="201" baseline="0">
                <a:solidFill>
                  <a:schemeClr val="tx1"/>
                </a:solidFill>
                <a:latin typeface="+mn-lt"/>
              </a:defRPr>
            </a:lvl1pPr>
            <a:lvl2pPr marL="457141" indent="0">
              <a:buNone/>
              <a:defRPr sz="2001" b="1"/>
            </a:lvl2pPr>
            <a:lvl3pPr marL="914277" indent="0">
              <a:buNone/>
              <a:defRPr sz="1799" b="1"/>
            </a:lvl3pPr>
            <a:lvl4pPr marL="1371419" indent="0">
              <a:buNone/>
              <a:defRPr sz="1603" b="1"/>
            </a:lvl4pPr>
            <a:lvl5pPr marL="1828555" indent="0">
              <a:buNone/>
              <a:defRPr sz="1603" b="1"/>
            </a:lvl5pPr>
            <a:lvl6pPr marL="2285696" indent="0">
              <a:buNone/>
              <a:defRPr sz="1603" b="1"/>
            </a:lvl6pPr>
            <a:lvl7pPr marL="2742832" indent="0">
              <a:buNone/>
              <a:defRPr sz="1603" b="1"/>
            </a:lvl7pPr>
            <a:lvl8pPr marL="3199974" indent="0">
              <a:buNone/>
              <a:defRPr sz="1603" b="1"/>
            </a:lvl8pPr>
            <a:lvl9pPr marL="3657111" indent="0">
              <a:buNone/>
              <a:defRPr sz="1603" b="1"/>
            </a:lvl9pPr>
          </a:lstStyle>
          <a:p>
            <a:pPr lvl="0"/>
            <a:r>
              <a:rPr lang="en-US"/>
              <a:t>Click to edit Master text styles</a:t>
            </a:r>
          </a:p>
        </p:txBody>
      </p:sp>
      <p:sp>
        <p:nvSpPr>
          <p:cNvPr id="17" name="Content Placeholder 3">
            <a:extLst>
              <a:ext uri="{FF2B5EF4-FFF2-40B4-BE49-F238E27FC236}">
                <a16:creationId xmlns:a16="http://schemas.microsoft.com/office/drawing/2014/main" id="{8A9CB740-8581-4D62-8481-7ECBBEDA7219}"/>
              </a:ext>
            </a:extLst>
          </p:cNvPr>
          <p:cNvSpPr>
            <a:spLocks noGrp="1"/>
          </p:cNvSpPr>
          <p:nvPr>
            <p:ph sz="half" idx="2"/>
          </p:nvPr>
        </p:nvSpPr>
        <p:spPr>
          <a:xfrm>
            <a:off x="559478" y="2432307"/>
            <a:ext cx="3563936" cy="3515555"/>
          </a:xfrm>
        </p:spPr>
        <p:txBody>
          <a:bodyPr>
            <a:noAutofit/>
          </a:bodyPr>
          <a:lstStyle>
            <a:lvl1pPr>
              <a:defRPr sz="1799"/>
            </a:lvl1pPr>
            <a:lvl2pPr>
              <a:defRPr sz="1799"/>
            </a:lvl2pPr>
            <a:lvl3pPr>
              <a:defRPr sz="1799"/>
            </a:lvl3pPr>
            <a:lvl4pPr>
              <a:defRPr sz="1799"/>
            </a:lvl4pPr>
            <a:lvl5pPr>
              <a:defRPr sz="1799"/>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2" name="Text Placeholder 4">
            <a:extLst>
              <a:ext uri="{FF2B5EF4-FFF2-40B4-BE49-F238E27FC236}">
                <a16:creationId xmlns:a16="http://schemas.microsoft.com/office/drawing/2014/main" id="{AB16E493-D962-46EC-BBB8-D7E68A640438}"/>
              </a:ext>
            </a:extLst>
          </p:cNvPr>
          <p:cNvSpPr>
            <a:spLocks noGrp="1"/>
          </p:cNvSpPr>
          <p:nvPr>
            <p:ph type="body" sz="quarter" idx="13"/>
          </p:nvPr>
        </p:nvSpPr>
        <p:spPr>
          <a:xfrm>
            <a:off x="4341575" y="1731375"/>
            <a:ext cx="3566160" cy="535354"/>
          </a:xfrm>
        </p:spPr>
        <p:txBody>
          <a:bodyPr vert="horz" wrap="square" lIns="0" tIns="0" rIns="0" bIns="0" rtlCol="0" anchor="b">
            <a:noAutofit/>
          </a:bodyPr>
          <a:lstStyle>
            <a:lvl1pPr>
              <a:buNone/>
              <a:defRPr lang="en-US" sz="2001" b="0" cap="all" spc="201" baseline="0" dirty="0">
                <a:solidFill>
                  <a:schemeClr val="tx1"/>
                </a:solidFill>
              </a:defRPr>
            </a:lvl1pPr>
          </a:lstStyle>
          <a:p>
            <a:pPr marL="228567" lvl="0" indent="-228567"/>
            <a:r>
              <a:rPr lang="en-US"/>
              <a:t>Click to edit Master text styles</a:t>
            </a:r>
          </a:p>
        </p:txBody>
      </p:sp>
      <p:sp>
        <p:nvSpPr>
          <p:cNvPr id="23" name="Content Placeholder 5">
            <a:extLst>
              <a:ext uri="{FF2B5EF4-FFF2-40B4-BE49-F238E27FC236}">
                <a16:creationId xmlns:a16="http://schemas.microsoft.com/office/drawing/2014/main" id="{88CC7C67-1BA6-42A6-B9D3-8EDF70A3DB38}"/>
              </a:ext>
            </a:extLst>
          </p:cNvPr>
          <p:cNvSpPr>
            <a:spLocks noGrp="1"/>
          </p:cNvSpPr>
          <p:nvPr>
            <p:ph sz="quarter" idx="14"/>
          </p:nvPr>
        </p:nvSpPr>
        <p:spPr>
          <a:xfrm>
            <a:off x="4341575" y="2427373"/>
            <a:ext cx="3508754" cy="3515555"/>
          </a:xfrm>
        </p:spPr>
        <p:txBody>
          <a:bodyPr>
            <a:noAutofit/>
          </a:bodyPr>
          <a:lstStyle>
            <a:lvl1pPr>
              <a:defRPr sz="1700"/>
            </a:lvl1pPr>
            <a:lvl2pPr>
              <a:defRPr sz="1700"/>
            </a:lvl2pPr>
            <a:lvl3pPr>
              <a:defRPr sz="1700"/>
            </a:lvl3pPr>
            <a:lvl4pPr>
              <a:defRPr sz="1700"/>
            </a:lvl4pPr>
            <a:lvl5pPr>
              <a:defRPr sz="17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8" name="Text Placeholder 4">
            <a:extLst>
              <a:ext uri="{FF2B5EF4-FFF2-40B4-BE49-F238E27FC236}">
                <a16:creationId xmlns:a16="http://schemas.microsoft.com/office/drawing/2014/main" id="{C17092A6-D0E6-4EF2-B3B8-AE35438D4D77}"/>
              </a:ext>
            </a:extLst>
          </p:cNvPr>
          <p:cNvSpPr>
            <a:spLocks noGrp="1"/>
          </p:cNvSpPr>
          <p:nvPr>
            <p:ph type="body" sz="quarter" idx="3" hasCustomPrompt="1"/>
          </p:nvPr>
        </p:nvSpPr>
        <p:spPr>
          <a:xfrm>
            <a:off x="8139660" y="1731375"/>
            <a:ext cx="3566160" cy="535354"/>
          </a:xfrm>
        </p:spPr>
        <p:txBody>
          <a:bodyPr vert="horz" wrap="square" lIns="0" tIns="0" rIns="0" bIns="0" rtlCol="0" anchor="b">
            <a:noAutofit/>
          </a:bodyPr>
          <a:lstStyle>
            <a:lvl1pPr>
              <a:buNone/>
              <a:defRPr lang="en-US" sz="2001" b="0" cap="all" spc="201" baseline="0" dirty="0">
                <a:solidFill>
                  <a:schemeClr val="tx1"/>
                </a:solidFill>
              </a:defRPr>
            </a:lvl1pPr>
          </a:lstStyle>
          <a:p>
            <a:pPr marL="228567" lvl="0" indent="-228567"/>
            <a:r>
              <a:rPr lang="en-US" dirty="0"/>
              <a:t>Click to EDIT</a:t>
            </a:r>
          </a:p>
        </p:txBody>
      </p:sp>
      <p:sp>
        <p:nvSpPr>
          <p:cNvPr id="21" name="Content Placeholder 5">
            <a:extLst>
              <a:ext uri="{FF2B5EF4-FFF2-40B4-BE49-F238E27FC236}">
                <a16:creationId xmlns:a16="http://schemas.microsoft.com/office/drawing/2014/main" id="{4534254A-2561-400F-87CB-18A8D3538124}"/>
              </a:ext>
            </a:extLst>
          </p:cNvPr>
          <p:cNvSpPr>
            <a:spLocks noGrp="1"/>
          </p:cNvSpPr>
          <p:nvPr>
            <p:ph sz="quarter" idx="4"/>
          </p:nvPr>
        </p:nvSpPr>
        <p:spPr>
          <a:xfrm>
            <a:off x="8139660" y="2427373"/>
            <a:ext cx="3508754" cy="3515555"/>
          </a:xfrm>
        </p:spPr>
        <p:txBody>
          <a:bodyPr>
            <a:noAutofit/>
          </a:bodyPr>
          <a:lstStyle>
            <a:lvl1pPr>
              <a:defRPr sz="1700"/>
            </a:lvl1pPr>
            <a:lvl2pPr>
              <a:defRPr sz="1700"/>
            </a:lvl2pPr>
            <a:lvl3pPr>
              <a:defRPr sz="1700"/>
            </a:lvl3pPr>
            <a:lvl4pPr>
              <a:defRPr sz="1700"/>
            </a:lvl4pPr>
            <a:lvl5pPr>
              <a:defRPr sz="17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8B1BC074-1090-47AF-BDE8-3859BF574BA6}"/>
              </a:ext>
            </a:extLst>
          </p:cNvPr>
          <p:cNvSpPr>
            <a:spLocks noGrp="1"/>
          </p:cNvSpPr>
          <p:nvPr>
            <p:ph type="dt" sz="half" idx="10"/>
          </p:nvPr>
        </p:nvSpPr>
        <p:spPr/>
        <p:txBody>
          <a:bodyPr>
            <a:noAutofit/>
          </a:bodyPr>
          <a:lstStyle/>
          <a:p>
            <a:r>
              <a:rPr lang="en-US"/>
              <a:t>Tuesday, February 2, 20XX</a:t>
            </a:r>
            <a:endParaRPr lang="en-US" dirty="0"/>
          </a:p>
        </p:txBody>
      </p:sp>
      <p:sp>
        <p:nvSpPr>
          <p:cNvPr id="5" name="Footer Placeholder 4">
            <a:extLst>
              <a:ext uri="{FF2B5EF4-FFF2-40B4-BE49-F238E27FC236}">
                <a16:creationId xmlns:a16="http://schemas.microsoft.com/office/drawing/2014/main" id="{F1D6522F-D41A-4734-8BD1-BD6E5A37D04C}"/>
              </a:ext>
            </a:extLst>
          </p:cNvPr>
          <p:cNvSpPr>
            <a:spLocks noGrp="1"/>
          </p:cNvSpPr>
          <p:nvPr>
            <p:ph type="ftr" sz="quarter" idx="11"/>
          </p:nvPr>
        </p:nvSpPr>
        <p:spPr/>
        <p:txBody>
          <a:bodyPr>
            <a:noAutofit/>
          </a:bodyPr>
          <a:lstStyle/>
          <a:p>
            <a:r>
              <a:rPr lang="en-US"/>
              <a:t>Sample Footer Text</a:t>
            </a:r>
          </a:p>
        </p:txBody>
      </p:sp>
      <p:sp>
        <p:nvSpPr>
          <p:cNvPr id="6" name="Slide Number Placeholder 5">
            <a:extLst>
              <a:ext uri="{FF2B5EF4-FFF2-40B4-BE49-F238E27FC236}">
                <a16:creationId xmlns:a16="http://schemas.microsoft.com/office/drawing/2014/main" id="{D74D4206-406C-42A3-BBD4-44C043180931}"/>
              </a:ext>
            </a:extLst>
          </p:cNvPr>
          <p:cNvSpPr>
            <a:spLocks noGrp="1"/>
          </p:cNvSpPr>
          <p:nvPr>
            <p:ph type="sldNum" sz="quarter" idx="12"/>
          </p:nvPr>
        </p:nvSpPr>
        <p:spPr/>
        <p:txBody>
          <a:bodyPr>
            <a:noAutofit/>
          </a:bodyPr>
          <a:lstStyle/>
          <a:p>
            <a:fld id="{DBA1B0FB-D917-4C8C-928F-313BD683BF39}" type="slidenum">
              <a:rPr lang="en-US" smtClean="0"/>
              <a:t>‹#›</a:t>
            </a:fld>
            <a:endParaRPr lang="en-US"/>
          </a:p>
        </p:txBody>
      </p:sp>
    </p:spTree>
    <p:extLst>
      <p:ext uri="{BB962C8B-B14F-4D97-AF65-F5344CB8AC3E}">
        <p14:creationId xmlns:p14="http://schemas.microsoft.com/office/powerpoint/2010/main" val="2285207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12_Summary">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E949202B-67AE-417A-A336-DF5257FFDCF0}"/>
              </a:ext>
            </a:extLst>
          </p:cNvPr>
          <p:cNvSpPr>
            <a:spLocks noGrp="1"/>
          </p:cNvSpPr>
          <p:nvPr>
            <p:ph type="title"/>
          </p:nvPr>
        </p:nvSpPr>
        <p:spPr>
          <a:xfrm>
            <a:off x="550867" y="4508501"/>
            <a:ext cx="4500563" cy="1562959"/>
          </a:xfrm>
        </p:spPr>
        <p:txBody>
          <a:bodyPr wrap="square" anchor="t" anchorCtr="0">
            <a:noAutofit/>
          </a:bodyPr>
          <a:lstStyle/>
          <a:p>
            <a:r>
              <a:rPr lang="en-US"/>
              <a:t>Click to edit Master title style</a:t>
            </a:r>
          </a:p>
        </p:txBody>
      </p:sp>
      <p:sp>
        <p:nvSpPr>
          <p:cNvPr id="10" name="Picture Placeholder 9">
            <a:extLst>
              <a:ext uri="{FF2B5EF4-FFF2-40B4-BE49-F238E27FC236}">
                <a16:creationId xmlns:a16="http://schemas.microsoft.com/office/drawing/2014/main" id="{1786D546-2834-435F-950F-DCEFE654B3B1}"/>
              </a:ext>
            </a:extLst>
          </p:cNvPr>
          <p:cNvSpPr>
            <a:spLocks noGrp="1"/>
          </p:cNvSpPr>
          <p:nvPr>
            <p:ph type="pic" sz="quarter" idx="13"/>
          </p:nvPr>
        </p:nvSpPr>
        <p:spPr>
          <a:xfrm>
            <a:off x="0" y="3"/>
            <a:ext cx="12192000" cy="3776473"/>
          </a:xfrm>
          <a:solidFill>
            <a:schemeClr val="accent5"/>
          </a:solidFill>
        </p:spPr>
        <p:txBody>
          <a:bodyPr>
            <a:noAutofit/>
          </a:bodyPr>
          <a:lstStyle/>
          <a:p>
            <a:r>
              <a:rPr lang="en-US"/>
              <a:t>Click icon to add picture</a:t>
            </a:r>
          </a:p>
        </p:txBody>
      </p:sp>
      <p:sp>
        <p:nvSpPr>
          <p:cNvPr id="7" name="Content Placeholder 6">
            <a:extLst>
              <a:ext uri="{FF2B5EF4-FFF2-40B4-BE49-F238E27FC236}">
                <a16:creationId xmlns:a16="http://schemas.microsoft.com/office/drawing/2014/main" id="{3BD763BD-EAC5-4DB8-81AF-9743BB6A9576}"/>
              </a:ext>
            </a:extLst>
          </p:cNvPr>
          <p:cNvSpPr>
            <a:spLocks noGrp="1"/>
          </p:cNvSpPr>
          <p:nvPr>
            <p:ph sz="quarter" idx="15"/>
          </p:nvPr>
        </p:nvSpPr>
        <p:spPr>
          <a:xfrm>
            <a:off x="5262413" y="4508502"/>
            <a:ext cx="6221412" cy="1563688"/>
          </a:xfrm>
        </p:spPr>
        <p:txBody>
          <a:bodyPr>
            <a:noAutofit/>
          </a:bodyPr>
          <a:lstStyle>
            <a:lvl1pPr marL="0" indent="0">
              <a:buNone/>
              <a:defRPr sz="2001"/>
            </a:lvl1pPr>
            <a:lvl2pPr>
              <a:buNone/>
              <a:defRPr sz="1906"/>
            </a:lvl2pPr>
            <a:lvl3pPr>
              <a:buNone/>
              <a:defRPr sz="1906"/>
            </a:lvl3pPr>
            <a:lvl4pPr>
              <a:buNone/>
              <a:defRPr sz="1906"/>
            </a:lvl4pPr>
            <a:lvl5pPr>
              <a:buNone/>
              <a:defRPr sz="1906"/>
            </a:lvl5pPr>
          </a:lstStyle>
          <a:p>
            <a:pPr lvl="0"/>
            <a:r>
              <a:rPr lang="en-US"/>
              <a:t>Click to edit Master text styles</a:t>
            </a:r>
          </a:p>
        </p:txBody>
      </p:sp>
      <p:sp>
        <p:nvSpPr>
          <p:cNvPr id="2" name="Date Placeholder 1">
            <a:extLst>
              <a:ext uri="{FF2B5EF4-FFF2-40B4-BE49-F238E27FC236}">
                <a16:creationId xmlns:a16="http://schemas.microsoft.com/office/drawing/2014/main" id="{AB81B449-7B97-41DC-B23F-65EDCBD316A6}"/>
              </a:ext>
            </a:extLst>
          </p:cNvPr>
          <p:cNvSpPr>
            <a:spLocks noGrp="1"/>
          </p:cNvSpPr>
          <p:nvPr>
            <p:ph type="dt" sz="half" idx="10"/>
          </p:nvPr>
        </p:nvSpPr>
        <p:spPr/>
        <p:txBody>
          <a:bodyPr>
            <a:noAutofit/>
          </a:bodyPr>
          <a:lstStyle/>
          <a:p>
            <a:r>
              <a:rPr lang="en-US"/>
              <a:t>Tuesday, February 2, 20XX</a:t>
            </a:r>
          </a:p>
        </p:txBody>
      </p:sp>
      <p:sp>
        <p:nvSpPr>
          <p:cNvPr id="3" name="Footer Placeholder 2">
            <a:extLst>
              <a:ext uri="{FF2B5EF4-FFF2-40B4-BE49-F238E27FC236}">
                <a16:creationId xmlns:a16="http://schemas.microsoft.com/office/drawing/2014/main" id="{7C6B46D5-337B-4906-8412-4EEA3884FA7E}"/>
              </a:ext>
            </a:extLst>
          </p:cNvPr>
          <p:cNvSpPr>
            <a:spLocks noGrp="1"/>
          </p:cNvSpPr>
          <p:nvPr>
            <p:ph type="ftr" sz="quarter" idx="11"/>
          </p:nvPr>
        </p:nvSpPr>
        <p:spPr/>
        <p:txBody>
          <a:bodyPr>
            <a:noAutofit/>
          </a:bodyPr>
          <a:lstStyle/>
          <a:p>
            <a:r>
              <a:rPr lang="en-US"/>
              <a:t>Sample Footer Text</a:t>
            </a:r>
          </a:p>
        </p:txBody>
      </p:sp>
      <p:sp>
        <p:nvSpPr>
          <p:cNvPr id="4" name="Slide Number Placeholder 3">
            <a:extLst>
              <a:ext uri="{FF2B5EF4-FFF2-40B4-BE49-F238E27FC236}">
                <a16:creationId xmlns:a16="http://schemas.microsoft.com/office/drawing/2014/main" id="{E436F230-C9A7-407A-B923-873839C8D8A0}"/>
              </a:ext>
            </a:extLst>
          </p:cNvPr>
          <p:cNvSpPr>
            <a:spLocks noGrp="1"/>
          </p:cNvSpPr>
          <p:nvPr>
            <p:ph type="sldNum" sz="quarter" idx="12"/>
          </p:nvPr>
        </p:nvSpPr>
        <p:spPr/>
        <p:txBody>
          <a:bodyPr>
            <a:noAutofit/>
          </a:bodyPr>
          <a:lstStyle/>
          <a:p>
            <a:fld id="{DBA1B0FB-D917-4C8C-928F-313BD683BF39}" type="slidenum">
              <a:rPr lang="en-US" smtClean="0"/>
              <a:t>‹#›</a:t>
            </a:fld>
            <a:endParaRPr lang="en-US"/>
          </a:p>
        </p:txBody>
      </p:sp>
      <p:sp>
        <p:nvSpPr>
          <p:cNvPr id="8" name="Oval 7">
            <a:extLst>
              <a:ext uri="{FF2B5EF4-FFF2-40B4-BE49-F238E27FC236}">
                <a16:creationId xmlns:a16="http://schemas.microsoft.com/office/drawing/2014/main" id="{446AF837-10C6-44A5-B8D6-960A57487B43}"/>
              </a:ext>
              <a:ext uri="{C183D7F6-B498-43B3-948B-1728B52AA6E4}">
                <adec:decorative xmlns:adec="http://schemas.microsoft.com/office/drawing/2017/decorative" val="1"/>
              </a:ext>
            </a:extLst>
          </p:cNvPr>
          <p:cNvSpPr>
            <a:spLocks noChangeAspect="1"/>
          </p:cNvSpPr>
          <p:nvPr userDrawn="1"/>
        </p:nvSpPr>
        <p:spPr>
          <a:xfrm>
            <a:off x="1225773" y="3852225"/>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6" tIns="45721" rIns="91446" bIns="45721" numCol="1" spcCol="0" rtlCol="0" fromWordArt="0" anchor="ctr" anchorCtr="0" forceAA="0" compatLnSpc="1">
            <a:prstTxWarp prst="textNoShape">
              <a:avLst/>
            </a:prstTxWarp>
            <a:noAutofit/>
          </a:bodyPr>
          <a:lstStyle/>
          <a:p>
            <a:pPr algn="ctr"/>
            <a:endParaRPr lang="en-US" sz="4880"/>
          </a:p>
        </p:txBody>
      </p:sp>
    </p:spTree>
    <p:extLst>
      <p:ext uri="{BB962C8B-B14F-4D97-AF65-F5344CB8AC3E}">
        <p14:creationId xmlns:p14="http://schemas.microsoft.com/office/powerpoint/2010/main" val="142547702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13_Closing">
    <p:spTree>
      <p:nvGrpSpPr>
        <p:cNvPr id="1" name=""/>
        <p:cNvGrpSpPr/>
        <p:nvPr/>
      </p:nvGrpSpPr>
      <p:grpSpPr>
        <a:xfrm>
          <a:off x="0" y="0"/>
          <a:ext cx="0" cy="0"/>
          <a:chOff x="0" y="0"/>
          <a:chExt cx="0" cy="0"/>
        </a:xfrm>
      </p:grpSpPr>
      <p:sp>
        <p:nvSpPr>
          <p:cNvPr id="28" name="Title 1">
            <a:extLst>
              <a:ext uri="{FF2B5EF4-FFF2-40B4-BE49-F238E27FC236}">
                <a16:creationId xmlns:a16="http://schemas.microsoft.com/office/drawing/2014/main" id="{97246E34-E6EE-4BF3-A0D3-A20868B5A594}"/>
              </a:ext>
            </a:extLst>
          </p:cNvPr>
          <p:cNvSpPr>
            <a:spLocks noGrp="1"/>
          </p:cNvSpPr>
          <p:nvPr>
            <p:ph type="ctrTitle"/>
          </p:nvPr>
        </p:nvSpPr>
        <p:spPr>
          <a:xfrm>
            <a:off x="550867" y="549278"/>
            <a:ext cx="5437187" cy="2986234"/>
          </a:xfrm>
        </p:spPr>
        <p:txBody>
          <a:bodyPr anchor="b" anchorCtr="0">
            <a:noAutofit/>
          </a:bodyPr>
          <a:lstStyle/>
          <a:p>
            <a:r>
              <a:rPr lang="en-US"/>
              <a:t>Click to edit Master title style</a:t>
            </a:r>
            <a:endParaRPr lang="en-US" dirty="0"/>
          </a:p>
        </p:txBody>
      </p:sp>
      <p:sp>
        <p:nvSpPr>
          <p:cNvPr id="31" name="Subtitle 2">
            <a:extLst>
              <a:ext uri="{FF2B5EF4-FFF2-40B4-BE49-F238E27FC236}">
                <a16:creationId xmlns:a16="http://schemas.microsoft.com/office/drawing/2014/main" id="{45BE5FFB-47D1-4474-B6CA-C3C936DF285E}"/>
              </a:ext>
            </a:extLst>
          </p:cNvPr>
          <p:cNvSpPr>
            <a:spLocks noGrp="1"/>
          </p:cNvSpPr>
          <p:nvPr>
            <p:ph type="subTitle" idx="1"/>
          </p:nvPr>
        </p:nvSpPr>
        <p:spPr>
          <a:xfrm>
            <a:off x="550867" y="3827611"/>
            <a:ext cx="5437187" cy="2265216"/>
          </a:xfrm>
        </p:spPr>
        <p:txBody>
          <a:bodyPr>
            <a:noAutofit/>
          </a:bodyPr>
          <a:lstStyle>
            <a:lvl1pPr>
              <a:buNone/>
              <a:defRPr sz="2397"/>
            </a:lvl1pPr>
          </a:lstStyle>
          <a:p>
            <a:r>
              <a:rPr lang="en-US">
                <a:solidFill>
                  <a:schemeClr val="tx1">
                    <a:alpha val="60000"/>
                  </a:schemeClr>
                </a:solidFill>
              </a:rPr>
              <a:t>Click to edit Master subtitle style</a:t>
            </a:r>
            <a:endParaRPr lang="en-US" dirty="0">
              <a:solidFill>
                <a:schemeClr val="tx1">
                  <a:alpha val="60000"/>
                </a:schemeClr>
              </a:solidFill>
            </a:endParaRPr>
          </a:p>
        </p:txBody>
      </p:sp>
      <p:sp>
        <p:nvSpPr>
          <p:cNvPr id="40" name="Picture Placeholder 39">
            <a:extLst>
              <a:ext uri="{FF2B5EF4-FFF2-40B4-BE49-F238E27FC236}">
                <a16:creationId xmlns:a16="http://schemas.microsoft.com/office/drawing/2014/main" id="{008D9209-1A62-4AC3-BF92-94348A9BC06B}"/>
              </a:ext>
            </a:extLst>
          </p:cNvPr>
          <p:cNvSpPr>
            <a:spLocks noGrp="1"/>
          </p:cNvSpPr>
          <p:nvPr>
            <p:ph type="pic" sz="quarter" idx="15"/>
          </p:nvPr>
        </p:nvSpPr>
        <p:spPr>
          <a:xfrm>
            <a:off x="6556249" y="548640"/>
            <a:ext cx="5084064" cy="2880360"/>
          </a:xfrm>
          <a:solidFill>
            <a:schemeClr val="accent5"/>
          </a:solidFill>
        </p:spPr>
        <p:txBody>
          <a:bodyPr>
            <a:noAutofit/>
          </a:bodyPr>
          <a:lstStyle/>
          <a:p>
            <a:r>
              <a:rPr lang="en-US"/>
              <a:t>Click icon to add picture</a:t>
            </a:r>
            <a:endParaRPr lang="en-US" dirty="0"/>
          </a:p>
        </p:txBody>
      </p:sp>
      <p:sp>
        <p:nvSpPr>
          <p:cNvPr id="42" name="Picture Placeholder 41">
            <a:extLst>
              <a:ext uri="{FF2B5EF4-FFF2-40B4-BE49-F238E27FC236}">
                <a16:creationId xmlns:a16="http://schemas.microsoft.com/office/drawing/2014/main" id="{FADBFB6B-1787-4549-91B6-D748C66B13C6}"/>
              </a:ext>
            </a:extLst>
          </p:cNvPr>
          <p:cNvSpPr>
            <a:spLocks noGrp="1"/>
          </p:cNvSpPr>
          <p:nvPr>
            <p:ph type="pic" sz="quarter" idx="16"/>
          </p:nvPr>
        </p:nvSpPr>
        <p:spPr>
          <a:xfrm>
            <a:off x="6556249" y="3429000"/>
            <a:ext cx="5084064" cy="2880360"/>
          </a:xfrm>
          <a:solidFill>
            <a:schemeClr val="accent5"/>
          </a:solidFill>
        </p:spPr>
        <p:txBody>
          <a:bodyPr>
            <a:noAutofit/>
          </a:bodyPr>
          <a:lstStyle/>
          <a:p>
            <a:r>
              <a:rPr lang="en-US"/>
              <a:t>Click icon to add picture</a:t>
            </a:r>
          </a:p>
        </p:txBody>
      </p:sp>
      <p:grpSp>
        <p:nvGrpSpPr>
          <p:cNvPr id="43" name="Group 42">
            <a:extLst>
              <a:ext uri="{FF2B5EF4-FFF2-40B4-BE49-F238E27FC236}">
                <a16:creationId xmlns:a16="http://schemas.microsoft.com/office/drawing/2014/main" id="{06966E3E-9B30-4375-AC9A-23256CC87D25}"/>
              </a:ext>
              <a:ext uri="{C183D7F6-B498-43B3-948B-1728B52AA6E4}">
                <adec:decorative xmlns:adec="http://schemas.microsoft.com/office/drawing/2017/decorative" val="1"/>
              </a:ext>
            </a:extLst>
          </p:cNvPr>
          <p:cNvGrpSpPr/>
          <p:nvPr userDrawn="1"/>
        </p:nvGrpSpPr>
        <p:grpSpPr>
          <a:xfrm>
            <a:off x="11161348" y="125401"/>
            <a:ext cx="1404699" cy="1155641"/>
            <a:chOff x="11161347" y="125399"/>
            <a:chExt cx="1404698" cy="1155641"/>
          </a:xfrm>
        </p:grpSpPr>
        <p:sp>
          <p:nvSpPr>
            <p:cNvPr id="44" name="Freeform: Shape 43">
              <a:extLst>
                <a:ext uri="{FF2B5EF4-FFF2-40B4-BE49-F238E27FC236}">
                  <a16:creationId xmlns:a16="http://schemas.microsoft.com/office/drawing/2014/main" id="{4EBBC5A2-A37E-47DF-9230-9A75067F1883}"/>
                </a:ext>
              </a:extLst>
            </p:cNvPr>
            <p:cNvSpPr>
              <a:spLocks noChangeAspect="1"/>
            </p:cNvSpPr>
            <p:nvPr/>
          </p:nvSpPr>
          <p:spPr>
            <a:xfrm rot="18900000">
              <a:off x="11161347" y="125399"/>
              <a:ext cx="1341675" cy="926985"/>
            </a:xfrm>
            <a:custGeom>
              <a:avLst/>
              <a:gdLst>
                <a:gd name="connsiteX0" fmla="*/ 1049126 w 1341675"/>
                <a:gd name="connsiteY0" fmla="*/ 8962 h 926985"/>
                <a:gd name="connsiteX1" fmla="*/ 1341675 w 1341675"/>
                <a:gd name="connsiteY1" fmla="*/ 301511 h 926985"/>
                <a:gd name="connsiteX2" fmla="*/ 1130649 w 1341675"/>
                <a:gd name="connsiteY2" fmla="*/ 512537 h 926985"/>
                <a:gd name="connsiteX3" fmla="*/ 1107397 w 1341675"/>
                <a:gd name="connsiteY3" fmla="*/ 499917 h 926985"/>
                <a:gd name="connsiteX4" fmla="*/ 926985 w 1341675"/>
                <a:gd name="connsiteY4" fmla="*/ 463493 h 926985"/>
                <a:gd name="connsiteX5" fmla="*/ 463493 w 1341675"/>
                <a:gd name="connsiteY5" fmla="*/ 926985 h 926985"/>
                <a:gd name="connsiteX6" fmla="*/ 0 w 1341675"/>
                <a:gd name="connsiteY6" fmla="*/ 926985 h 926985"/>
                <a:gd name="connsiteX7" fmla="*/ 926985 w 1341675"/>
                <a:gd name="connsiteY7" fmla="*/ 0 h 926985"/>
                <a:gd name="connsiteX8" fmla="*/ 1021763 w 1341675"/>
                <a:gd name="connsiteY8" fmla="*/ 4786 h 9269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341675" h="926985">
                  <a:moveTo>
                    <a:pt x="1049126" y="8962"/>
                  </a:moveTo>
                  <a:lnTo>
                    <a:pt x="1341675" y="301511"/>
                  </a:lnTo>
                  <a:lnTo>
                    <a:pt x="1130649" y="512537"/>
                  </a:lnTo>
                  <a:lnTo>
                    <a:pt x="1107397" y="499917"/>
                  </a:lnTo>
                  <a:cubicBezTo>
                    <a:pt x="1051945" y="476462"/>
                    <a:pt x="990979" y="463493"/>
                    <a:pt x="926985" y="463493"/>
                  </a:cubicBezTo>
                  <a:cubicBezTo>
                    <a:pt x="671005" y="463493"/>
                    <a:pt x="463493" y="671005"/>
                    <a:pt x="463493" y="926985"/>
                  </a:cubicBezTo>
                  <a:lnTo>
                    <a:pt x="0" y="926985"/>
                  </a:lnTo>
                  <a:cubicBezTo>
                    <a:pt x="0" y="415026"/>
                    <a:pt x="415025" y="0"/>
                    <a:pt x="926985" y="0"/>
                  </a:cubicBezTo>
                  <a:cubicBezTo>
                    <a:pt x="958982" y="0"/>
                    <a:pt x="990601" y="1621"/>
                    <a:pt x="1021763" y="4786"/>
                  </a:cubicBezTo>
                  <a:close/>
                </a:path>
              </a:pathLst>
            </a:custGeom>
            <a:solidFill>
              <a:schemeClr val="bg2"/>
            </a:solidFill>
            <a:ln>
              <a:noFill/>
            </a:ln>
            <a:effectLst>
              <a:innerShdw blurRad="254000" dist="50800" dir="5400000">
                <a:schemeClr val="accent1">
                  <a:lumMod val="40000"/>
                  <a:lumOff val="6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4880">
                <a:solidFill>
                  <a:schemeClr val="tx1"/>
                </a:solidFill>
              </a:endParaRPr>
            </a:p>
          </p:txBody>
        </p:sp>
        <p:sp>
          <p:nvSpPr>
            <p:cNvPr id="45" name="Oval 44">
              <a:extLst>
                <a:ext uri="{FF2B5EF4-FFF2-40B4-BE49-F238E27FC236}">
                  <a16:creationId xmlns:a16="http://schemas.microsoft.com/office/drawing/2014/main" id="{11781B9A-C230-4FFC-90A8-E0571B1DEDA7}"/>
                </a:ext>
              </a:extLst>
            </p:cNvPr>
            <p:cNvSpPr/>
            <p:nvPr/>
          </p:nvSpPr>
          <p:spPr>
            <a:xfrm rot="2700000">
              <a:off x="11798454" y="994196"/>
              <a:ext cx="107098" cy="466589"/>
            </a:xfrm>
            <a:prstGeom prst="ellipse">
              <a:avLst/>
            </a:prstGeom>
            <a:solidFill>
              <a:schemeClr val="bg2"/>
            </a:solidFill>
            <a:ln>
              <a:noFill/>
            </a:ln>
            <a:effectLst>
              <a:innerShdw blurRad="63500" dist="2540000">
                <a:schemeClr val="accent1">
                  <a:lumMod val="40000"/>
                  <a:lumOff val="6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sz="4880"/>
            </a:p>
          </p:txBody>
        </p:sp>
        <p:sp>
          <p:nvSpPr>
            <p:cNvPr id="46" name="Freeform: Shape 45">
              <a:extLst>
                <a:ext uri="{FF2B5EF4-FFF2-40B4-BE49-F238E27FC236}">
                  <a16:creationId xmlns:a16="http://schemas.microsoft.com/office/drawing/2014/main" id="{3295925C-3570-40F1-B3CE-07D947ED4643}"/>
                </a:ext>
              </a:extLst>
            </p:cNvPr>
            <p:cNvSpPr>
              <a:spLocks noChangeAspect="1"/>
            </p:cNvSpPr>
            <p:nvPr/>
          </p:nvSpPr>
          <p:spPr>
            <a:xfrm rot="18900000">
              <a:off x="11228590" y="129580"/>
              <a:ext cx="1337455" cy="1042921"/>
            </a:xfrm>
            <a:custGeom>
              <a:avLst/>
              <a:gdLst>
                <a:gd name="connsiteX0" fmla="*/ 1084058 w 1337455"/>
                <a:gd name="connsiteY0" fmla="*/ 16081 h 1042921"/>
                <a:gd name="connsiteX1" fmla="*/ 1337455 w 1337455"/>
                <a:gd name="connsiteY1" fmla="*/ 269477 h 1042921"/>
                <a:gd name="connsiteX2" fmla="*/ 1060775 w 1337455"/>
                <a:gd name="connsiteY2" fmla="*/ 546158 h 1042921"/>
                <a:gd name="connsiteX3" fmla="*/ 1020394 w 1337455"/>
                <a:gd name="connsiteY3" fmla="*/ 532055 h 1042921"/>
                <a:gd name="connsiteX4" fmla="*/ 926985 w 1337455"/>
                <a:gd name="connsiteY4" fmla="*/ 521461 h 1042921"/>
                <a:gd name="connsiteX5" fmla="*/ 463492 w 1337455"/>
                <a:gd name="connsiteY5" fmla="*/ 1042921 h 1042921"/>
                <a:gd name="connsiteX6" fmla="*/ 0 w 1337455"/>
                <a:gd name="connsiteY6" fmla="*/ 1042921 h 1042921"/>
                <a:gd name="connsiteX7" fmla="*/ 926984 w 1337455"/>
                <a:gd name="connsiteY7" fmla="*/ 0 h 1042921"/>
                <a:gd name="connsiteX8" fmla="*/ 1021763 w 1337455"/>
                <a:gd name="connsiteY8" fmla="*/ 5384 h 10429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337455" h="1042921">
                  <a:moveTo>
                    <a:pt x="1084058" y="16081"/>
                  </a:moveTo>
                  <a:lnTo>
                    <a:pt x="1337455" y="269477"/>
                  </a:lnTo>
                  <a:lnTo>
                    <a:pt x="1060775" y="546158"/>
                  </a:lnTo>
                  <a:lnTo>
                    <a:pt x="1020394" y="532055"/>
                  </a:lnTo>
                  <a:cubicBezTo>
                    <a:pt x="990222" y="525109"/>
                    <a:pt x="958982" y="521461"/>
                    <a:pt x="926985" y="521461"/>
                  </a:cubicBezTo>
                  <a:cubicBezTo>
                    <a:pt x="671005" y="521461"/>
                    <a:pt x="463493" y="754927"/>
                    <a:pt x="463492" y="1042921"/>
                  </a:cubicBezTo>
                  <a:lnTo>
                    <a:pt x="0" y="1042921"/>
                  </a:lnTo>
                  <a:cubicBezTo>
                    <a:pt x="0" y="466932"/>
                    <a:pt x="415025" y="0"/>
                    <a:pt x="926984" y="0"/>
                  </a:cubicBezTo>
                  <a:cubicBezTo>
                    <a:pt x="958982" y="0"/>
                    <a:pt x="990600" y="1824"/>
                    <a:pt x="1021763" y="5384"/>
                  </a:cubicBezTo>
                  <a:close/>
                </a:path>
              </a:pathLst>
            </a:custGeom>
            <a:solidFill>
              <a:schemeClr val="bg2">
                <a:lumMod val="50000"/>
                <a:lumOff val="50000"/>
                <a:alpha val="40000"/>
              </a:schemeClr>
            </a:solidFill>
            <a:ln>
              <a:noFill/>
            </a:ln>
            <a:effectLst>
              <a:softEdge rad="190500"/>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4880">
                <a:solidFill>
                  <a:schemeClr val="tx1"/>
                </a:solidFill>
              </a:endParaRPr>
            </a:p>
          </p:txBody>
        </p:sp>
      </p:grpSp>
      <p:grpSp>
        <p:nvGrpSpPr>
          <p:cNvPr id="15" name="Group 14">
            <a:extLst>
              <a:ext uri="{FF2B5EF4-FFF2-40B4-BE49-F238E27FC236}">
                <a16:creationId xmlns:a16="http://schemas.microsoft.com/office/drawing/2014/main" id="{394664AE-6DC5-428F-9AC4-5A8F67571F72}"/>
              </a:ext>
              <a:ext uri="{C183D7F6-B498-43B3-948B-1728B52AA6E4}">
                <adec:decorative xmlns:adec="http://schemas.microsoft.com/office/drawing/2017/decorative" val="1"/>
              </a:ext>
            </a:extLst>
          </p:cNvPr>
          <p:cNvGrpSpPr/>
          <p:nvPr userDrawn="1"/>
        </p:nvGrpSpPr>
        <p:grpSpPr>
          <a:xfrm>
            <a:off x="594038" y="5610395"/>
            <a:ext cx="667802" cy="631474"/>
            <a:chOff x="10478914" y="1506691"/>
            <a:chExt cx="667802" cy="631474"/>
          </a:xfrm>
        </p:grpSpPr>
        <p:sp>
          <p:nvSpPr>
            <p:cNvPr id="16" name="Freeform: Shape 15">
              <a:extLst>
                <a:ext uri="{FF2B5EF4-FFF2-40B4-BE49-F238E27FC236}">
                  <a16:creationId xmlns:a16="http://schemas.microsoft.com/office/drawing/2014/main" id="{8288F304-7DF7-42FB-BD6F-D575128A1DDE}"/>
                </a:ext>
              </a:extLst>
            </p:cNvPr>
            <p:cNvSpPr>
              <a:spLocks noChangeAspect="1"/>
            </p:cNvSpPr>
            <p:nvPr/>
          </p:nvSpPr>
          <p:spPr>
            <a:xfrm rot="8100000">
              <a:off x="10606715" y="1506691"/>
              <a:ext cx="540001" cy="631474"/>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80000"/>
                    <a:lumOff val="20000"/>
                  </a:schemeClr>
                </a:gs>
                <a:gs pos="100000">
                  <a:schemeClr val="bg2"/>
                </a:gs>
              </a:gsLst>
              <a:lin ang="600000" scaled="0"/>
            </a:gradFill>
            <a:ln>
              <a:noFill/>
            </a:ln>
            <a:effectLst>
              <a:innerShdw blurRad="101600" dist="50800" dir="7320000">
                <a:schemeClr val="accent1">
                  <a:lumMod val="60000"/>
                  <a:lumOff val="4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sz="4880"/>
            </a:p>
          </p:txBody>
        </p:sp>
        <p:sp>
          <p:nvSpPr>
            <p:cNvPr id="21" name="Oval 20">
              <a:extLst>
                <a:ext uri="{FF2B5EF4-FFF2-40B4-BE49-F238E27FC236}">
                  <a16:creationId xmlns:a16="http://schemas.microsoft.com/office/drawing/2014/main" id="{104835D9-7DE9-4DDD-A6C2-1C526822700A}"/>
                </a:ext>
              </a:extLst>
            </p:cNvPr>
            <p:cNvSpPr/>
            <p:nvPr/>
          </p:nvSpPr>
          <p:spPr>
            <a:xfrm rot="13500000">
              <a:off x="10613915" y="1424627"/>
              <a:ext cx="270000" cy="540001"/>
            </a:xfrm>
            <a:prstGeom prst="ellipse">
              <a:avLst/>
            </a:prstGeom>
            <a:solidFill>
              <a:schemeClr val="bg2">
                <a:lumMod val="90000"/>
                <a:lumOff val="10000"/>
              </a:schemeClr>
            </a:soli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sz="4880"/>
            </a:p>
          </p:txBody>
        </p:sp>
      </p:grpSp>
      <p:sp>
        <p:nvSpPr>
          <p:cNvPr id="5" name="Date Placeholder 4">
            <a:extLst>
              <a:ext uri="{FF2B5EF4-FFF2-40B4-BE49-F238E27FC236}">
                <a16:creationId xmlns:a16="http://schemas.microsoft.com/office/drawing/2014/main" id="{E57D2D6F-49E8-4217-A908-2D9E43583589}"/>
              </a:ext>
            </a:extLst>
          </p:cNvPr>
          <p:cNvSpPr>
            <a:spLocks noGrp="1"/>
          </p:cNvSpPr>
          <p:nvPr>
            <p:ph type="dt" sz="half" idx="10"/>
          </p:nvPr>
        </p:nvSpPr>
        <p:spPr/>
        <p:txBody>
          <a:bodyPr>
            <a:noAutofit/>
          </a:bodyPr>
          <a:lstStyle/>
          <a:p>
            <a:r>
              <a:rPr lang="en-US"/>
              <a:t>Tuesday, February 2, 20XX</a:t>
            </a:r>
          </a:p>
        </p:txBody>
      </p:sp>
      <p:sp>
        <p:nvSpPr>
          <p:cNvPr id="6" name="Footer Placeholder 5">
            <a:extLst>
              <a:ext uri="{FF2B5EF4-FFF2-40B4-BE49-F238E27FC236}">
                <a16:creationId xmlns:a16="http://schemas.microsoft.com/office/drawing/2014/main" id="{591C4440-6B8D-4A24-A807-8B1302A3DFAF}"/>
              </a:ext>
            </a:extLst>
          </p:cNvPr>
          <p:cNvSpPr>
            <a:spLocks noGrp="1"/>
          </p:cNvSpPr>
          <p:nvPr>
            <p:ph type="ftr" sz="quarter" idx="11"/>
          </p:nvPr>
        </p:nvSpPr>
        <p:spPr/>
        <p:txBody>
          <a:bodyPr>
            <a:noAutofit/>
          </a:bodyPr>
          <a:lstStyle/>
          <a:p>
            <a:r>
              <a:rPr lang="en-US"/>
              <a:t>Sample Footer Text</a:t>
            </a:r>
          </a:p>
        </p:txBody>
      </p:sp>
      <p:sp>
        <p:nvSpPr>
          <p:cNvPr id="7" name="Slide Number Placeholder 6">
            <a:extLst>
              <a:ext uri="{FF2B5EF4-FFF2-40B4-BE49-F238E27FC236}">
                <a16:creationId xmlns:a16="http://schemas.microsoft.com/office/drawing/2014/main" id="{76CFE189-E20B-4108-B290-244424336512}"/>
              </a:ext>
            </a:extLst>
          </p:cNvPr>
          <p:cNvSpPr>
            <a:spLocks noGrp="1"/>
          </p:cNvSpPr>
          <p:nvPr>
            <p:ph type="sldNum" sz="quarter" idx="12"/>
          </p:nvPr>
        </p:nvSpPr>
        <p:spPr/>
        <p:txBody>
          <a:bodyPr>
            <a:noAutofit/>
          </a:bodyPr>
          <a:lstStyle/>
          <a:p>
            <a:fld id="{DBA1B0FB-D917-4C8C-928F-313BD683BF39}" type="slidenum">
              <a:rPr lang="en-US" smtClean="0"/>
              <a:t>‹#›</a:t>
            </a:fld>
            <a:endParaRPr lang="en-US"/>
          </a:p>
        </p:txBody>
      </p:sp>
      <p:sp>
        <p:nvSpPr>
          <p:cNvPr id="17" name="Oval 16">
            <a:extLst>
              <a:ext uri="{FF2B5EF4-FFF2-40B4-BE49-F238E27FC236}">
                <a16:creationId xmlns:a16="http://schemas.microsoft.com/office/drawing/2014/main" id="{83C43C1C-00B3-40E0-B073-B8C56206D07D}"/>
              </a:ext>
              <a:ext uri="{C183D7F6-B498-43B3-948B-1728B52AA6E4}">
                <adec:decorative xmlns:adec="http://schemas.microsoft.com/office/drawing/2017/decorative" val="1"/>
              </a:ext>
            </a:extLst>
          </p:cNvPr>
          <p:cNvSpPr>
            <a:spLocks noChangeAspect="1"/>
          </p:cNvSpPr>
          <p:nvPr userDrawn="1"/>
        </p:nvSpPr>
        <p:spPr>
          <a:xfrm>
            <a:off x="5303845" y="5427212"/>
            <a:ext cx="1080000" cy="1080000"/>
          </a:xfrm>
          <a:prstGeom prst="ellipse">
            <a:avLst/>
          </a:prstGeom>
          <a:gradFill flip="none" rotWithShape="1">
            <a:gsLst>
              <a:gs pos="100000">
                <a:schemeClr val="bg2">
                  <a:lumMod val="50000"/>
                  <a:lumOff val="50000"/>
                </a:schemeClr>
              </a:gs>
              <a:gs pos="60000">
                <a:schemeClr val="bg2">
                  <a:lumMod val="100000"/>
                </a:schemeClr>
              </a:gs>
            </a:gsLst>
            <a:path path="circle">
              <a:fillToRect l="100000" b="100000"/>
            </a:path>
            <a:tileRect t="-100000" r="-100000"/>
          </a:gradFill>
          <a:ln>
            <a:noFill/>
          </a:ln>
          <a:effectLst>
            <a:innerShdw blurRad="254000" dist="127000" dir="2700000">
              <a:schemeClr val="accent1">
                <a:lumMod val="60000"/>
                <a:lumOff val="40000"/>
                <a:alpha val="4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6" tIns="45721" rIns="91446" bIns="45721" numCol="1" spcCol="0" rtlCol="0" fromWordArt="0" anchor="ctr" anchorCtr="0" forceAA="0" compatLnSpc="1">
            <a:prstTxWarp prst="textNoShape">
              <a:avLst/>
            </a:prstTxWarp>
            <a:noAutofit/>
          </a:bodyPr>
          <a:lstStyle/>
          <a:p>
            <a:pPr algn="ctr"/>
            <a:endParaRPr lang="en-US" sz="4880"/>
          </a:p>
        </p:txBody>
      </p:sp>
    </p:spTree>
    <p:extLst>
      <p:ext uri="{BB962C8B-B14F-4D97-AF65-F5344CB8AC3E}">
        <p14:creationId xmlns:p14="http://schemas.microsoft.com/office/powerpoint/2010/main" val="72731911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577394-0A20-4CF6-9066-CFC2C1C9D30F}"/>
              </a:ext>
            </a:extLst>
          </p:cNvPr>
          <p:cNvSpPr>
            <a:spLocks noGrp="1"/>
          </p:cNvSpPr>
          <p:nvPr>
            <p:ph type="ctrTitle"/>
          </p:nvPr>
        </p:nvSpPr>
        <p:spPr>
          <a:xfrm>
            <a:off x="3359153" y="389843"/>
            <a:ext cx="8281987" cy="2954655"/>
          </a:xfrm>
        </p:spPr>
        <p:txBody>
          <a:bodyPr anchor="t" anchorCtr="0">
            <a:noAutofit/>
          </a:bodyPr>
          <a:lstStyle>
            <a:lvl1pPr algn="l">
              <a:lnSpc>
                <a:spcPct val="100000"/>
              </a:lnSpc>
              <a:defRPr sz="6398"/>
            </a:lvl1pPr>
          </a:lstStyle>
          <a:p>
            <a:r>
              <a:rPr lang="en-US"/>
              <a:t>Click to edit Master title style</a:t>
            </a:r>
            <a:endParaRPr lang="en-US" dirty="0"/>
          </a:p>
        </p:txBody>
      </p:sp>
      <p:sp>
        <p:nvSpPr>
          <p:cNvPr id="3" name="Subtitle 2">
            <a:extLst>
              <a:ext uri="{FF2B5EF4-FFF2-40B4-BE49-F238E27FC236}">
                <a16:creationId xmlns:a16="http://schemas.microsoft.com/office/drawing/2014/main" id="{3F10971F-8922-4B23-9C80-0643D7E35026}"/>
              </a:ext>
            </a:extLst>
          </p:cNvPr>
          <p:cNvSpPr>
            <a:spLocks noGrp="1"/>
          </p:cNvSpPr>
          <p:nvPr>
            <p:ph type="subTitle" idx="1"/>
          </p:nvPr>
        </p:nvSpPr>
        <p:spPr>
          <a:xfrm>
            <a:off x="3359150" y="3536952"/>
            <a:ext cx="8281988" cy="2555874"/>
          </a:xfrm>
        </p:spPr>
        <p:txBody>
          <a:bodyPr>
            <a:noAutofit/>
          </a:bodyPr>
          <a:lstStyle>
            <a:lvl1pPr marL="0" indent="0" algn="l">
              <a:lnSpc>
                <a:spcPct val="100000"/>
              </a:lnSpc>
              <a:buNone/>
              <a:defRPr sz="2397">
                <a:solidFill>
                  <a:schemeClr val="tx1">
                    <a:alpha val="80000"/>
                  </a:schemeClr>
                </a:solidFill>
              </a:defRPr>
            </a:lvl1pPr>
            <a:lvl2pPr marL="457141" indent="0" algn="ctr">
              <a:buNone/>
              <a:defRPr sz="2001"/>
            </a:lvl2pPr>
            <a:lvl3pPr marL="914277" indent="0" algn="ctr">
              <a:buNone/>
              <a:defRPr sz="1799"/>
            </a:lvl3pPr>
            <a:lvl4pPr marL="1371419" indent="0" algn="ctr">
              <a:buNone/>
              <a:defRPr sz="1603"/>
            </a:lvl4pPr>
            <a:lvl5pPr marL="1828555" indent="0" algn="ctr">
              <a:buNone/>
              <a:defRPr sz="1603"/>
            </a:lvl5pPr>
            <a:lvl6pPr marL="2285696" indent="0" algn="ctr">
              <a:buNone/>
              <a:defRPr sz="1603"/>
            </a:lvl6pPr>
            <a:lvl7pPr marL="2742832" indent="0" algn="ctr">
              <a:buNone/>
              <a:defRPr sz="1603"/>
            </a:lvl7pPr>
            <a:lvl8pPr marL="3199974" indent="0" algn="ctr">
              <a:buNone/>
              <a:defRPr sz="1603"/>
            </a:lvl8pPr>
            <a:lvl9pPr marL="3657111" indent="0" algn="ctr">
              <a:buNone/>
              <a:defRPr sz="1603"/>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8B1BC074-1090-47AF-BDE8-3859BF574BA6}"/>
              </a:ext>
            </a:extLst>
          </p:cNvPr>
          <p:cNvSpPr>
            <a:spLocks noGrp="1"/>
          </p:cNvSpPr>
          <p:nvPr>
            <p:ph type="dt" sz="half" idx="10"/>
          </p:nvPr>
        </p:nvSpPr>
        <p:spPr/>
        <p:txBody>
          <a:bodyPr>
            <a:noAutofit/>
          </a:bodyPr>
          <a:lstStyle/>
          <a:p>
            <a:r>
              <a:rPr lang="en-US"/>
              <a:t>Tuesday, February 2, 20XX</a:t>
            </a:r>
            <a:endParaRPr lang="en-US" dirty="0"/>
          </a:p>
        </p:txBody>
      </p:sp>
      <p:sp>
        <p:nvSpPr>
          <p:cNvPr id="5" name="Footer Placeholder 4">
            <a:extLst>
              <a:ext uri="{FF2B5EF4-FFF2-40B4-BE49-F238E27FC236}">
                <a16:creationId xmlns:a16="http://schemas.microsoft.com/office/drawing/2014/main" id="{F1D6522F-D41A-4734-8BD1-BD6E5A37D04C}"/>
              </a:ext>
            </a:extLst>
          </p:cNvPr>
          <p:cNvSpPr>
            <a:spLocks noGrp="1"/>
          </p:cNvSpPr>
          <p:nvPr>
            <p:ph type="ftr" sz="quarter" idx="11"/>
          </p:nvPr>
        </p:nvSpPr>
        <p:spPr/>
        <p:txBody>
          <a:bodyPr>
            <a:noAutofit/>
          </a:bodyPr>
          <a:lstStyle/>
          <a:p>
            <a:r>
              <a:rPr lang="en-US"/>
              <a:t>Sample Footer Text</a:t>
            </a:r>
          </a:p>
        </p:txBody>
      </p:sp>
      <p:sp>
        <p:nvSpPr>
          <p:cNvPr id="6" name="Slide Number Placeholder 5">
            <a:extLst>
              <a:ext uri="{FF2B5EF4-FFF2-40B4-BE49-F238E27FC236}">
                <a16:creationId xmlns:a16="http://schemas.microsoft.com/office/drawing/2014/main" id="{D74D4206-406C-42A3-BBD4-44C043180931}"/>
              </a:ext>
            </a:extLst>
          </p:cNvPr>
          <p:cNvSpPr>
            <a:spLocks noGrp="1"/>
          </p:cNvSpPr>
          <p:nvPr>
            <p:ph type="sldNum" sz="quarter" idx="12"/>
          </p:nvPr>
        </p:nvSpPr>
        <p:spPr/>
        <p:txBody>
          <a:bodyPr>
            <a:noAutofit/>
          </a:bodyPr>
          <a:lstStyle/>
          <a:p>
            <a:fld id="{DBA1B0FB-D917-4C8C-928F-313BD683BF39}" type="slidenum">
              <a:rPr lang="en-US" smtClean="0"/>
              <a:t>‹#›</a:t>
            </a:fld>
            <a:endParaRPr lang="en-US"/>
          </a:p>
        </p:txBody>
      </p:sp>
      <p:sp>
        <p:nvSpPr>
          <p:cNvPr id="19" name="Freeform: Shape 18">
            <a:extLst>
              <a:ext uri="{FF2B5EF4-FFF2-40B4-BE49-F238E27FC236}">
                <a16:creationId xmlns:a16="http://schemas.microsoft.com/office/drawing/2014/main" id="{82184FF4-7029-4ED7-813A-192E60608764}"/>
              </a:ext>
            </a:extLst>
          </p:cNvPr>
          <p:cNvSpPr>
            <a:spLocks noChangeAspect="1"/>
          </p:cNvSpPr>
          <p:nvPr/>
        </p:nvSpPr>
        <p:spPr>
          <a:xfrm rot="2700000">
            <a:off x="612445" y="481890"/>
            <a:ext cx="1080000" cy="1262947"/>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600000" scaled="0"/>
          </a:gradFill>
          <a:ln>
            <a:noFill/>
          </a:ln>
          <a:effectLst>
            <a:innerShdw blurRad="254000" dist="101600" dir="2700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6" tIns="45721" rIns="91446" bIns="45721" numCol="1" spcCol="0" rtlCol="0" fromWordArt="0" anchor="ctr" anchorCtr="0" forceAA="0" compatLnSpc="1">
            <a:prstTxWarp prst="textNoShape">
              <a:avLst/>
            </a:prstTxWarp>
            <a:noAutofit/>
          </a:bodyPr>
          <a:lstStyle/>
          <a:p>
            <a:pPr algn="ctr"/>
            <a:endParaRPr lang="en-US" sz="4880"/>
          </a:p>
        </p:txBody>
      </p:sp>
      <p:sp>
        <p:nvSpPr>
          <p:cNvPr id="20" name="Oval 19">
            <a:extLst>
              <a:ext uri="{FF2B5EF4-FFF2-40B4-BE49-F238E27FC236}">
                <a16:creationId xmlns:a16="http://schemas.microsoft.com/office/drawing/2014/main" id="{AAA7AB09-557C-41AD-9113-FF9F68FA1035}"/>
              </a:ext>
            </a:extLst>
          </p:cNvPr>
          <p:cNvSpPr/>
          <p:nvPr/>
        </p:nvSpPr>
        <p:spPr>
          <a:xfrm rot="8100000">
            <a:off x="626846" y="828962"/>
            <a:ext cx="540000" cy="1080000"/>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6" tIns="45721" rIns="91446" bIns="45721" numCol="1" spcCol="0" rtlCol="0" fromWordArt="0" anchor="ctr" anchorCtr="0" forceAA="0" compatLnSpc="1">
            <a:prstTxWarp prst="textNoShape">
              <a:avLst/>
            </a:prstTxWarp>
            <a:noAutofit/>
          </a:bodyPr>
          <a:lstStyle/>
          <a:p>
            <a:pPr algn="ctr"/>
            <a:endParaRPr lang="en-US" sz="4880"/>
          </a:p>
        </p:txBody>
      </p:sp>
      <p:sp>
        <p:nvSpPr>
          <p:cNvPr id="25" name="Oval 24">
            <a:extLst>
              <a:ext uri="{FF2B5EF4-FFF2-40B4-BE49-F238E27FC236}">
                <a16:creationId xmlns:a16="http://schemas.microsoft.com/office/drawing/2014/main" id="{EF99ECAA-1F11-4937-BBA6-51935AB44C9D}"/>
              </a:ext>
            </a:extLst>
          </p:cNvPr>
          <p:cNvSpPr>
            <a:spLocks noChangeAspect="1"/>
          </p:cNvSpPr>
          <p:nvPr/>
        </p:nvSpPr>
        <p:spPr>
          <a:xfrm>
            <a:off x="1800803" y="2472855"/>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6" tIns="45721" rIns="91446" bIns="45721" numCol="1" spcCol="0" rtlCol="0" fromWordArt="0" anchor="ctr" anchorCtr="0" forceAA="0" compatLnSpc="1">
            <a:prstTxWarp prst="textNoShape">
              <a:avLst/>
            </a:prstTxWarp>
            <a:noAutofit/>
          </a:bodyPr>
          <a:lstStyle/>
          <a:p>
            <a:pPr algn="ctr"/>
            <a:endParaRPr lang="en-US" sz="4880"/>
          </a:p>
        </p:txBody>
      </p:sp>
      <p:grpSp>
        <p:nvGrpSpPr>
          <p:cNvPr id="34" name="Group 33">
            <a:extLst>
              <a:ext uri="{FF2B5EF4-FFF2-40B4-BE49-F238E27FC236}">
                <a16:creationId xmlns:a16="http://schemas.microsoft.com/office/drawing/2014/main" id="{79DE9FAB-6BBA-4CFE-B67D-77B47F01ECA4}"/>
              </a:ext>
            </a:extLst>
          </p:cNvPr>
          <p:cNvGrpSpPr/>
          <p:nvPr/>
        </p:nvGrpSpPr>
        <p:grpSpPr>
          <a:xfrm>
            <a:off x="1329956" y="4524382"/>
            <a:ext cx="1980001" cy="1363916"/>
            <a:chOff x="4879602" y="3781429"/>
            <a:chExt cx="1980001" cy="1363916"/>
          </a:xfrm>
        </p:grpSpPr>
        <p:sp>
          <p:nvSpPr>
            <p:cNvPr id="35" name="Freeform: Shape 34">
              <a:extLst>
                <a:ext uri="{FF2B5EF4-FFF2-40B4-BE49-F238E27FC236}">
                  <a16:creationId xmlns:a16="http://schemas.microsoft.com/office/drawing/2014/main" id="{79FAC916-D9BB-4794-81B4-7C47C67E850D}"/>
                </a:ext>
              </a:extLst>
            </p:cNvPr>
            <p:cNvSpPr>
              <a:spLocks noChangeAspect="1"/>
            </p:cNvSpPr>
            <p:nvPr/>
          </p:nvSpPr>
          <p:spPr>
            <a:xfrm rot="18900000" flipV="1">
              <a:off x="5005634" y="4191206"/>
              <a:ext cx="1853969" cy="926985"/>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solidFill>
            <a:ln>
              <a:noFill/>
            </a:ln>
            <a:effectLst>
              <a:innerShdw blurRad="254000" dist="50800" dir="16200000">
                <a:schemeClr val="accent1">
                  <a:lumMod val="40000"/>
                  <a:lumOff val="6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sz="4880" dirty="0"/>
            </a:p>
          </p:txBody>
        </p:sp>
        <p:sp>
          <p:nvSpPr>
            <p:cNvPr id="36" name="Freeform: Shape 35">
              <a:extLst>
                <a:ext uri="{FF2B5EF4-FFF2-40B4-BE49-F238E27FC236}">
                  <a16:creationId xmlns:a16="http://schemas.microsoft.com/office/drawing/2014/main" id="{B5CA2231-7A65-4D16-8400-A210CC41DB73}"/>
                </a:ext>
              </a:extLst>
            </p:cNvPr>
            <p:cNvSpPr>
              <a:spLocks noChangeAspect="1"/>
            </p:cNvSpPr>
            <p:nvPr/>
          </p:nvSpPr>
          <p:spPr>
            <a:xfrm rot="18900000" flipV="1">
              <a:off x="4957101" y="4052255"/>
              <a:ext cx="1853969" cy="1093090"/>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lumMod val="50000"/>
                <a:lumOff val="50000"/>
                <a:alpha val="40000"/>
              </a:schemeClr>
            </a:solidFill>
            <a:ln>
              <a:noFill/>
            </a:ln>
            <a:effectLst>
              <a:softEdge rad="190500"/>
            </a:effectLst>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sz="4880" dirty="0">
                <a:solidFill>
                  <a:schemeClr val="tx1"/>
                </a:solidFill>
              </a:endParaRPr>
            </a:p>
          </p:txBody>
        </p:sp>
        <p:sp>
          <p:nvSpPr>
            <p:cNvPr id="37" name="Oval 36">
              <a:extLst>
                <a:ext uri="{FF2B5EF4-FFF2-40B4-BE49-F238E27FC236}">
                  <a16:creationId xmlns:a16="http://schemas.microsoft.com/office/drawing/2014/main" id="{4B089C8C-B82B-4704-88E2-E857A5E21529}"/>
                </a:ext>
              </a:extLst>
            </p:cNvPr>
            <p:cNvSpPr/>
            <p:nvPr/>
          </p:nvSpPr>
          <p:spPr>
            <a:xfrm rot="13500000" flipV="1">
              <a:off x="6040374" y="3601683"/>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sz="4880"/>
            </a:p>
          </p:txBody>
        </p:sp>
        <p:sp>
          <p:nvSpPr>
            <p:cNvPr id="38" name="Oval 37">
              <a:extLst>
                <a:ext uri="{FF2B5EF4-FFF2-40B4-BE49-F238E27FC236}">
                  <a16:creationId xmlns:a16="http://schemas.microsoft.com/office/drawing/2014/main" id="{434B90C8-5B4D-456E-AD99-80EF748FDD72}"/>
                </a:ext>
              </a:extLst>
            </p:cNvPr>
            <p:cNvSpPr/>
            <p:nvPr/>
          </p:nvSpPr>
          <p:spPr>
            <a:xfrm rot="13500000" flipV="1">
              <a:off x="5059348" y="4582709"/>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sz="4880"/>
            </a:p>
          </p:txBody>
        </p:sp>
      </p:grpSp>
    </p:spTree>
    <p:extLst>
      <p:ext uri="{BB962C8B-B14F-4D97-AF65-F5344CB8AC3E}">
        <p14:creationId xmlns:p14="http://schemas.microsoft.com/office/powerpoint/2010/main" val="341236291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2" name="Oval 21">
            <a:extLst>
              <a:ext uri="{FF2B5EF4-FFF2-40B4-BE49-F238E27FC236}">
                <a16:creationId xmlns:a16="http://schemas.microsoft.com/office/drawing/2014/main" id="{94729CA3-91C4-4A89-9448-A2F0E409177A}"/>
              </a:ext>
            </a:extLst>
          </p:cNvPr>
          <p:cNvSpPr>
            <a:spLocks noChangeAspect="1"/>
          </p:cNvSpPr>
          <p:nvPr/>
        </p:nvSpPr>
        <p:spPr>
          <a:xfrm>
            <a:off x="11069865" y="333375"/>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6" tIns="45721" rIns="91446" bIns="45721" numCol="1" spcCol="0" rtlCol="0" fromWordArt="0" anchor="ctr" anchorCtr="0" forceAA="0" compatLnSpc="1">
            <a:prstTxWarp prst="textNoShape">
              <a:avLst/>
            </a:prstTxWarp>
            <a:noAutofit/>
          </a:bodyPr>
          <a:lstStyle/>
          <a:p>
            <a:pPr algn="ctr"/>
            <a:endParaRPr lang="en-US" sz="4880"/>
          </a:p>
        </p:txBody>
      </p:sp>
      <p:grpSp>
        <p:nvGrpSpPr>
          <p:cNvPr id="13" name="Group 12">
            <a:extLst>
              <a:ext uri="{FF2B5EF4-FFF2-40B4-BE49-F238E27FC236}">
                <a16:creationId xmlns:a16="http://schemas.microsoft.com/office/drawing/2014/main" id="{168347B7-45FA-4A01-924D-DC385B720B3E}"/>
              </a:ext>
            </a:extLst>
          </p:cNvPr>
          <p:cNvGrpSpPr/>
          <p:nvPr/>
        </p:nvGrpSpPr>
        <p:grpSpPr>
          <a:xfrm>
            <a:off x="331787" y="5528198"/>
            <a:ext cx="631474" cy="667800"/>
            <a:chOff x="2994153" y="1378666"/>
            <a:chExt cx="631474" cy="667800"/>
          </a:xfrm>
        </p:grpSpPr>
        <p:sp>
          <p:nvSpPr>
            <p:cNvPr id="20" name="Freeform: Shape 19">
              <a:extLst>
                <a:ext uri="{FF2B5EF4-FFF2-40B4-BE49-F238E27FC236}">
                  <a16:creationId xmlns:a16="http://schemas.microsoft.com/office/drawing/2014/main" id="{31167DA1-25D1-4E60-A62E-42B6F56A96EC}"/>
                </a:ext>
              </a:extLst>
            </p:cNvPr>
            <p:cNvSpPr>
              <a:spLocks noChangeAspect="1"/>
            </p:cNvSpPr>
            <p:nvPr/>
          </p:nvSpPr>
          <p:spPr>
            <a:xfrm rot="2700000">
              <a:off x="3039890" y="1332929"/>
              <a:ext cx="540000" cy="631474"/>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600000" scaled="0"/>
            </a:gradFill>
            <a:ln>
              <a:noFill/>
            </a:ln>
            <a:effectLst>
              <a:innerShdw blurRad="254000" dist="101600" dir="2700000">
                <a:schemeClr val="accent1">
                  <a:lumMod val="60000"/>
                  <a:lumOff val="4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sz="4880"/>
            </a:p>
          </p:txBody>
        </p:sp>
        <p:sp>
          <p:nvSpPr>
            <p:cNvPr id="21" name="Oval 20">
              <a:extLst>
                <a:ext uri="{FF2B5EF4-FFF2-40B4-BE49-F238E27FC236}">
                  <a16:creationId xmlns:a16="http://schemas.microsoft.com/office/drawing/2014/main" id="{6B7B7215-A661-477E-91D0-CDBE5564D2B9}"/>
                </a:ext>
              </a:extLst>
            </p:cNvPr>
            <p:cNvSpPr/>
            <p:nvPr/>
          </p:nvSpPr>
          <p:spPr>
            <a:xfrm rot="8100000">
              <a:off x="3047090" y="1506466"/>
              <a:ext cx="270000" cy="540000"/>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sz="4880"/>
            </a:p>
          </p:txBody>
        </p:sp>
      </p:grpSp>
      <p:sp>
        <p:nvSpPr>
          <p:cNvPr id="2" name="Title 1">
            <a:extLst>
              <a:ext uri="{FF2B5EF4-FFF2-40B4-BE49-F238E27FC236}">
                <a16:creationId xmlns:a16="http://schemas.microsoft.com/office/drawing/2014/main" id="{8978E540-142B-4A82-9C3F-E61BC190AEED}"/>
              </a:ext>
            </a:extLst>
          </p:cNvPr>
          <p:cNvSpPr>
            <a:spLocks noGrp="1"/>
          </p:cNvSpPr>
          <p:nvPr>
            <p:ph type="title"/>
          </p:nvPr>
        </p:nvSpPr>
        <p:spPr>
          <a:xfrm>
            <a:off x="550864" y="549275"/>
            <a:ext cx="11090274" cy="1332000"/>
          </a:xfrm>
        </p:spPr>
        <p:txBody>
          <a:bodyPr>
            <a:noAutofit/>
          </a:bodyPr>
          <a:lstStyle>
            <a:lvl1pPr>
              <a:lnSpc>
                <a:spcPct val="100000"/>
              </a:lnSpc>
              <a:defRPr/>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02C6BF36-D4F5-4363-B440-BDAE50BBD4B6}"/>
              </a:ext>
            </a:extLst>
          </p:cNvPr>
          <p:cNvSpPr>
            <a:spLocks noGrp="1"/>
          </p:cNvSpPr>
          <p:nvPr>
            <p:ph sz="half" idx="1"/>
          </p:nvPr>
        </p:nvSpPr>
        <p:spPr>
          <a:xfrm>
            <a:off x="550865" y="2097176"/>
            <a:ext cx="5435600" cy="3995650"/>
          </a:xfrm>
        </p:spPr>
        <p:txBody>
          <a:bodyPr>
            <a:no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F8362910-87AA-4E67-992D-8D4822FD89FE}"/>
              </a:ext>
            </a:extLst>
          </p:cNvPr>
          <p:cNvSpPr>
            <a:spLocks noGrp="1"/>
          </p:cNvSpPr>
          <p:nvPr>
            <p:ph sz="half" idx="2"/>
          </p:nvPr>
        </p:nvSpPr>
        <p:spPr>
          <a:xfrm>
            <a:off x="6205541" y="2097176"/>
            <a:ext cx="5435600" cy="3995650"/>
          </a:xfrm>
        </p:spPr>
        <p:txBody>
          <a:bodyPr>
            <a:no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BB99A8AF-0998-4613-B1D8-C14ECBFFDF67}"/>
              </a:ext>
            </a:extLst>
          </p:cNvPr>
          <p:cNvSpPr>
            <a:spLocks noGrp="1"/>
          </p:cNvSpPr>
          <p:nvPr>
            <p:ph type="dt" sz="half" idx="10"/>
          </p:nvPr>
        </p:nvSpPr>
        <p:spPr/>
        <p:txBody>
          <a:bodyPr>
            <a:noAutofit/>
          </a:bodyPr>
          <a:lstStyle/>
          <a:p>
            <a:r>
              <a:rPr lang="en-US"/>
              <a:t>Tuesday, February 2, 20XX</a:t>
            </a:r>
          </a:p>
        </p:txBody>
      </p:sp>
      <p:sp>
        <p:nvSpPr>
          <p:cNvPr id="6" name="Footer Placeholder 5">
            <a:extLst>
              <a:ext uri="{FF2B5EF4-FFF2-40B4-BE49-F238E27FC236}">
                <a16:creationId xmlns:a16="http://schemas.microsoft.com/office/drawing/2014/main" id="{66E44EAA-B8A9-4428-A9DF-1174DA940990}"/>
              </a:ext>
            </a:extLst>
          </p:cNvPr>
          <p:cNvSpPr>
            <a:spLocks noGrp="1"/>
          </p:cNvSpPr>
          <p:nvPr>
            <p:ph type="ftr" sz="quarter" idx="11"/>
          </p:nvPr>
        </p:nvSpPr>
        <p:spPr/>
        <p:txBody>
          <a:bodyPr>
            <a:noAutofit/>
          </a:bodyPr>
          <a:lstStyle/>
          <a:p>
            <a:r>
              <a:rPr lang="en-US"/>
              <a:t>Sample Footer Text</a:t>
            </a:r>
          </a:p>
        </p:txBody>
      </p:sp>
      <p:sp>
        <p:nvSpPr>
          <p:cNvPr id="7" name="Slide Number Placeholder 6">
            <a:extLst>
              <a:ext uri="{FF2B5EF4-FFF2-40B4-BE49-F238E27FC236}">
                <a16:creationId xmlns:a16="http://schemas.microsoft.com/office/drawing/2014/main" id="{19E5C381-C899-4BF9-B584-2D78074D1CB2}"/>
              </a:ext>
            </a:extLst>
          </p:cNvPr>
          <p:cNvSpPr>
            <a:spLocks noGrp="1"/>
          </p:cNvSpPr>
          <p:nvPr>
            <p:ph type="sldNum" sz="quarter" idx="12"/>
          </p:nvPr>
        </p:nvSpPr>
        <p:spPr/>
        <p:txBody>
          <a:bodyPr>
            <a:noAutofit/>
          </a:bodyPr>
          <a:lstStyle/>
          <a:p>
            <a:fld id="{DBA1B0FB-D917-4C8C-928F-313BD683BF39}" type="slidenum">
              <a:rPr lang="en-US" smtClean="0"/>
              <a:t>‹#›</a:t>
            </a:fld>
            <a:endParaRPr lang="en-US"/>
          </a:p>
        </p:txBody>
      </p:sp>
    </p:spTree>
    <p:extLst>
      <p:ext uri="{BB962C8B-B14F-4D97-AF65-F5344CB8AC3E}">
        <p14:creationId xmlns:p14="http://schemas.microsoft.com/office/powerpoint/2010/main" val="361716504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B81B449-7B97-41DC-B23F-65EDCBD316A6}"/>
              </a:ext>
            </a:extLst>
          </p:cNvPr>
          <p:cNvSpPr>
            <a:spLocks noGrp="1"/>
          </p:cNvSpPr>
          <p:nvPr>
            <p:ph type="dt" sz="half" idx="10"/>
          </p:nvPr>
        </p:nvSpPr>
        <p:spPr/>
        <p:txBody>
          <a:bodyPr>
            <a:noAutofit/>
          </a:bodyPr>
          <a:lstStyle/>
          <a:p>
            <a:r>
              <a:rPr lang="en-US"/>
              <a:t>Tuesday, February 2, 20XX</a:t>
            </a:r>
          </a:p>
        </p:txBody>
      </p:sp>
      <p:sp>
        <p:nvSpPr>
          <p:cNvPr id="3" name="Footer Placeholder 2">
            <a:extLst>
              <a:ext uri="{FF2B5EF4-FFF2-40B4-BE49-F238E27FC236}">
                <a16:creationId xmlns:a16="http://schemas.microsoft.com/office/drawing/2014/main" id="{7C6B46D5-337B-4906-8412-4EEA3884FA7E}"/>
              </a:ext>
            </a:extLst>
          </p:cNvPr>
          <p:cNvSpPr>
            <a:spLocks noGrp="1"/>
          </p:cNvSpPr>
          <p:nvPr>
            <p:ph type="ftr" sz="quarter" idx="11"/>
          </p:nvPr>
        </p:nvSpPr>
        <p:spPr/>
        <p:txBody>
          <a:bodyPr>
            <a:noAutofit/>
          </a:bodyPr>
          <a:lstStyle/>
          <a:p>
            <a:r>
              <a:rPr lang="en-US"/>
              <a:t>Sample Footer Text</a:t>
            </a:r>
          </a:p>
        </p:txBody>
      </p:sp>
      <p:sp>
        <p:nvSpPr>
          <p:cNvPr id="4" name="Slide Number Placeholder 3">
            <a:extLst>
              <a:ext uri="{FF2B5EF4-FFF2-40B4-BE49-F238E27FC236}">
                <a16:creationId xmlns:a16="http://schemas.microsoft.com/office/drawing/2014/main" id="{E436F230-C9A7-407A-B923-873839C8D8A0}"/>
              </a:ext>
            </a:extLst>
          </p:cNvPr>
          <p:cNvSpPr>
            <a:spLocks noGrp="1"/>
          </p:cNvSpPr>
          <p:nvPr>
            <p:ph type="sldNum" sz="quarter" idx="12"/>
          </p:nvPr>
        </p:nvSpPr>
        <p:spPr/>
        <p:txBody>
          <a:bodyPr>
            <a:noAutofit/>
          </a:bodyPr>
          <a:lstStyle/>
          <a:p>
            <a:fld id="{DBA1B0FB-D917-4C8C-928F-313BD683BF39}" type="slidenum">
              <a:rPr lang="en-US" smtClean="0"/>
              <a:t>‹#›</a:t>
            </a:fld>
            <a:endParaRPr lang="en-US"/>
          </a:p>
        </p:txBody>
      </p:sp>
    </p:spTree>
    <p:extLst>
      <p:ext uri="{BB962C8B-B14F-4D97-AF65-F5344CB8AC3E}">
        <p14:creationId xmlns:p14="http://schemas.microsoft.com/office/powerpoint/2010/main" val="385833253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778B0BE9-88B0-4883-9BA9-CD594C400EC1}"/>
              </a:ext>
            </a:extLst>
          </p:cNvPr>
          <p:cNvGrpSpPr/>
          <p:nvPr/>
        </p:nvGrpSpPr>
        <p:grpSpPr>
          <a:xfrm>
            <a:off x="4949636" y="5111861"/>
            <a:ext cx="1262947" cy="1335600"/>
            <a:chOff x="2678417" y="2427951"/>
            <a:chExt cx="1262947" cy="1335600"/>
          </a:xfrm>
        </p:grpSpPr>
        <p:sp>
          <p:nvSpPr>
            <p:cNvPr id="11" name="Freeform: Shape 10">
              <a:extLst>
                <a:ext uri="{FF2B5EF4-FFF2-40B4-BE49-F238E27FC236}">
                  <a16:creationId xmlns:a16="http://schemas.microsoft.com/office/drawing/2014/main" id="{C59DCBF3-7AFA-4CD1-A918-BC6DDE674E6C}"/>
                </a:ext>
              </a:extLst>
            </p:cNvPr>
            <p:cNvSpPr>
              <a:spLocks noChangeAspect="1"/>
            </p:cNvSpPr>
            <p:nvPr/>
          </p:nvSpPr>
          <p:spPr>
            <a:xfrm rot="2700000">
              <a:off x="2769891" y="2336477"/>
              <a:ext cx="1080000" cy="1262947"/>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600000" scaled="0"/>
            </a:gradFill>
            <a:ln>
              <a:noFill/>
            </a:ln>
            <a:effectLst>
              <a:innerShdw blurRad="254000" dist="101600" dir="2700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sz="4880"/>
            </a:p>
          </p:txBody>
        </p:sp>
        <p:sp>
          <p:nvSpPr>
            <p:cNvPr id="12" name="Oval 11">
              <a:extLst>
                <a:ext uri="{FF2B5EF4-FFF2-40B4-BE49-F238E27FC236}">
                  <a16:creationId xmlns:a16="http://schemas.microsoft.com/office/drawing/2014/main" id="{06964A02-96E1-4654-9187-DDDE7409F75B}"/>
                </a:ext>
              </a:extLst>
            </p:cNvPr>
            <p:cNvSpPr/>
            <p:nvPr/>
          </p:nvSpPr>
          <p:spPr>
            <a:xfrm rot="8100000">
              <a:off x="2784291" y="2683551"/>
              <a:ext cx="540000" cy="1080000"/>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sz="4880"/>
            </a:p>
          </p:txBody>
        </p:sp>
      </p:grpSp>
      <p:sp>
        <p:nvSpPr>
          <p:cNvPr id="2" name="Title 1">
            <a:extLst>
              <a:ext uri="{FF2B5EF4-FFF2-40B4-BE49-F238E27FC236}">
                <a16:creationId xmlns:a16="http://schemas.microsoft.com/office/drawing/2014/main" id="{BF3FF76C-A012-4CDA-8AE7-E9413955716A}"/>
              </a:ext>
            </a:extLst>
          </p:cNvPr>
          <p:cNvSpPr>
            <a:spLocks noGrp="1"/>
          </p:cNvSpPr>
          <p:nvPr>
            <p:ph type="title"/>
          </p:nvPr>
        </p:nvSpPr>
        <p:spPr>
          <a:xfrm>
            <a:off x="550866" y="549278"/>
            <a:ext cx="11090275" cy="984885"/>
          </a:xfrm>
        </p:spPr>
        <p:txBody>
          <a:bodyPr anchor="t">
            <a:noAutofit/>
          </a:bodyPr>
          <a:lstStyle>
            <a:lvl1pPr>
              <a:lnSpc>
                <a:spcPct val="100000"/>
              </a:lnSpc>
              <a:defRPr sz="3201"/>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611A4C80-DC38-4641-924F-90D6078CF592}"/>
              </a:ext>
            </a:extLst>
          </p:cNvPr>
          <p:cNvSpPr>
            <a:spLocks noGrp="1"/>
          </p:cNvSpPr>
          <p:nvPr>
            <p:ph idx="1"/>
          </p:nvPr>
        </p:nvSpPr>
        <p:spPr>
          <a:xfrm>
            <a:off x="4295777" y="1750063"/>
            <a:ext cx="7345363" cy="4342765"/>
          </a:xfrm>
        </p:spPr>
        <p:txBody>
          <a:bodyPr>
            <a:noAutofit/>
          </a:bodyPr>
          <a:lstStyle>
            <a:lvl1pPr>
              <a:defRPr sz="1603"/>
            </a:lvl1pPr>
            <a:lvl2pPr>
              <a:defRPr sz="1603"/>
            </a:lvl2pPr>
            <a:lvl3pPr>
              <a:defRPr sz="1603"/>
            </a:lvl3pPr>
            <a:lvl4pPr>
              <a:defRPr sz="1603"/>
            </a:lvl4pPr>
            <a:lvl5pPr>
              <a:defRPr sz="1603"/>
            </a:lvl5pPr>
            <a:lvl6pPr>
              <a:defRPr sz="2001"/>
            </a:lvl6pPr>
            <a:lvl7pPr>
              <a:defRPr sz="2001"/>
            </a:lvl7pPr>
            <a:lvl8pPr>
              <a:defRPr sz="2001"/>
            </a:lvl8pPr>
            <a:lvl9pPr>
              <a:defRPr sz="2001"/>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82C42771-D3A7-4072-85DC-B7C5E530E8AA}"/>
              </a:ext>
            </a:extLst>
          </p:cNvPr>
          <p:cNvSpPr>
            <a:spLocks noGrp="1"/>
          </p:cNvSpPr>
          <p:nvPr>
            <p:ph type="body" sz="half" idx="2"/>
          </p:nvPr>
        </p:nvSpPr>
        <p:spPr>
          <a:xfrm>
            <a:off x="550867" y="1750063"/>
            <a:ext cx="3565525" cy="4342765"/>
          </a:xfrm>
        </p:spPr>
        <p:txBody>
          <a:bodyPr>
            <a:noAutofit/>
          </a:bodyPr>
          <a:lstStyle>
            <a:lvl1pPr marL="0" indent="0">
              <a:buNone/>
              <a:defRPr sz="1603"/>
            </a:lvl1pPr>
            <a:lvl2pPr marL="457141" indent="0">
              <a:buNone/>
              <a:defRPr sz="1406"/>
            </a:lvl2pPr>
            <a:lvl3pPr marL="914277" indent="0">
              <a:buNone/>
              <a:defRPr sz="1201"/>
            </a:lvl3pPr>
            <a:lvl4pPr marL="1371419" indent="0">
              <a:buNone/>
              <a:defRPr sz="1000"/>
            </a:lvl4pPr>
            <a:lvl5pPr marL="1828555" indent="0">
              <a:buNone/>
              <a:defRPr sz="1000"/>
            </a:lvl5pPr>
            <a:lvl6pPr marL="2285696" indent="0">
              <a:buNone/>
              <a:defRPr sz="1000"/>
            </a:lvl6pPr>
            <a:lvl7pPr marL="2742832" indent="0">
              <a:buNone/>
              <a:defRPr sz="1000"/>
            </a:lvl7pPr>
            <a:lvl8pPr marL="3199974" indent="0">
              <a:buNone/>
              <a:defRPr sz="1000"/>
            </a:lvl8pPr>
            <a:lvl9pPr marL="3657111"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BD47AB1-6EB5-4E2C-B4A7-42DC643E9FF9}"/>
              </a:ext>
            </a:extLst>
          </p:cNvPr>
          <p:cNvSpPr>
            <a:spLocks noGrp="1"/>
          </p:cNvSpPr>
          <p:nvPr>
            <p:ph type="dt" sz="half" idx="10"/>
          </p:nvPr>
        </p:nvSpPr>
        <p:spPr/>
        <p:txBody>
          <a:bodyPr>
            <a:noAutofit/>
          </a:bodyPr>
          <a:lstStyle/>
          <a:p>
            <a:r>
              <a:rPr lang="en-US"/>
              <a:t>Tuesday, February 2, 20XX</a:t>
            </a:r>
          </a:p>
        </p:txBody>
      </p:sp>
      <p:sp>
        <p:nvSpPr>
          <p:cNvPr id="6" name="Footer Placeholder 5">
            <a:extLst>
              <a:ext uri="{FF2B5EF4-FFF2-40B4-BE49-F238E27FC236}">
                <a16:creationId xmlns:a16="http://schemas.microsoft.com/office/drawing/2014/main" id="{5BA9D15F-B6ED-46E1-9840-0B625880EE4B}"/>
              </a:ext>
            </a:extLst>
          </p:cNvPr>
          <p:cNvSpPr>
            <a:spLocks noGrp="1"/>
          </p:cNvSpPr>
          <p:nvPr>
            <p:ph type="ftr" sz="quarter" idx="11"/>
          </p:nvPr>
        </p:nvSpPr>
        <p:spPr/>
        <p:txBody>
          <a:bodyPr>
            <a:noAutofit/>
          </a:bodyPr>
          <a:lstStyle/>
          <a:p>
            <a:r>
              <a:rPr lang="en-US"/>
              <a:t>Sample Footer Text</a:t>
            </a:r>
          </a:p>
        </p:txBody>
      </p:sp>
      <p:sp>
        <p:nvSpPr>
          <p:cNvPr id="7" name="Slide Number Placeholder 6">
            <a:extLst>
              <a:ext uri="{FF2B5EF4-FFF2-40B4-BE49-F238E27FC236}">
                <a16:creationId xmlns:a16="http://schemas.microsoft.com/office/drawing/2014/main" id="{CDAEB023-7A5E-4087-B75E-A38A80EE5D01}"/>
              </a:ext>
            </a:extLst>
          </p:cNvPr>
          <p:cNvSpPr>
            <a:spLocks noGrp="1"/>
          </p:cNvSpPr>
          <p:nvPr>
            <p:ph type="sldNum" sz="quarter" idx="12"/>
          </p:nvPr>
        </p:nvSpPr>
        <p:spPr/>
        <p:txBody>
          <a:bodyPr>
            <a:noAutofit/>
          </a:bodyPr>
          <a:lstStyle/>
          <a:p>
            <a:fld id="{DBA1B0FB-D917-4C8C-928F-313BD683BF39}" type="slidenum">
              <a:rPr lang="en-US" smtClean="0"/>
              <a:t>‹#›</a:t>
            </a:fld>
            <a:endParaRPr lang="en-US"/>
          </a:p>
        </p:txBody>
      </p:sp>
    </p:spTree>
    <p:extLst>
      <p:ext uri="{BB962C8B-B14F-4D97-AF65-F5344CB8AC3E}">
        <p14:creationId xmlns:p14="http://schemas.microsoft.com/office/powerpoint/2010/main" val="98356284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8028302-E866-455D-8898-53623027543F}"/>
              </a:ext>
            </a:extLst>
          </p:cNvPr>
          <p:cNvSpPr>
            <a:spLocks noGrp="1"/>
          </p:cNvSpPr>
          <p:nvPr>
            <p:ph type="title"/>
          </p:nvPr>
        </p:nvSpPr>
        <p:spPr>
          <a:xfrm>
            <a:off x="550866" y="550801"/>
            <a:ext cx="11090275" cy="1333057"/>
          </a:xfrm>
          <a:prstGeom prst="rect">
            <a:avLst/>
          </a:prstGeom>
        </p:spPr>
        <p:txBody>
          <a:bodyPr vert="horz" wrap="square" lIns="0" tIns="0" rIns="0" bIns="0" rtlCol="0" anchor="t" anchorCtr="0">
            <a:noAutofit/>
          </a:bodyPr>
          <a:lstStyle/>
          <a:p>
            <a:pPr lvl="0">
              <a:lnSpc>
                <a:spcPct val="100000"/>
              </a:lnSpc>
            </a:pPr>
            <a:r>
              <a:rPr lang="en-US"/>
              <a:t>Click to edit Master title style</a:t>
            </a:r>
            <a:endParaRPr lang="en-US" dirty="0"/>
          </a:p>
        </p:txBody>
      </p:sp>
      <p:sp>
        <p:nvSpPr>
          <p:cNvPr id="3" name="Text Placeholder 2">
            <a:extLst>
              <a:ext uri="{FF2B5EF4-FFF2-40B4-BE49-F238E27FC236}">
                <a16:creationId xmlns:a16="http://schemas.microsoft.com/office/drawing/2014/main" id="{BC94E72B-F0CF-4BC4-B509-A1C4508BE435}"/>
              </a:ext>
            </a:extLst>
          </p:cNvPr>
          <p:cNvSpPr>
            <a:spLocks noGrp="1"/>
          </p:cNvSpPr>
          <p:nvPr>
            <p:ph type="body" idx="1"/>
          </p:nvPr>
        </p:nvSpPr>
        <p:spPr>
          <a:xfrm>
            <a:off x="550865" y="2113864"/>
            <a:ext cx="11091600" cy="3978964"/>
          </a:xfrm>
          <a:prstGeom prst="rect">
            <a:avLst/>
          </a:prstGeom>
        </p:spPr>
        <p:txBody>
          <a:bodyPr vert="horz" wrap="square" lIns="0" tIns="0" rIns="0" bIns="0" rtlCol="0">
            <a:no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34ACE49D-C22F-4540-AC09-E421D2A2EDBE}"/>
              </a:ext>
            </a:extLst>
          </p:cNvPr>
          <p:cNvSpPr>
            <a:spLocks noGrp="1"/>
          </p:cNvSpPr>
          <p:nvPr>
            <p:ph type="dt" sz="half" idx="2"/>
          </p:nvPr>
        </p:nvSpPr>
        <p:spPr>
          <a:xfrm>
            <a:off x="550866" y="6507215"/>
            <a:ext cx="2628900" cy="153888"/>
          </a:xfrm>
          <a:prstGeom prst="rect">
            <a:avLst/>
          </a:prstGeom>
        </p:spPr>
        <p:txBody>
          <a:bodyPr vert="horz" wrap="square" lIns="0" tIns="0" rIns="0" bIns="0" rtlCol="0" anchor="ctr">
            <a:spAutoFit/>
          </a:bodyPr>
          <a:lstStyle>
            <a:lvl1pPr algn="l">
              <a:defRPr sz="1000">
                <a:solidFill>
                  <a:schemeClr val="tx1">
                    <a:lumMod val="65000"/>
                    <a:alpha val="80000"/>
                  </a:schemeClr>
                </a:solidFill>
              </a:defRPr>
            </a:lvl1pPr>
          </a:lstStyle>
          <a:p>
            <a:r>
              <a:rPr lang="en-US"/>
              <a:t>Tuesday, February 2, 20XX</a:t>
            </a:r>
            <a:endParaRPr lang="en-US" dirty="0"/>
          </a:p>
        </p:txBody>
      </p:sp>
      <p:sp>
        <p:nvSpPr>
          <p:cNvPr id="5" name="Footer Placeholder 4">
            <a:extLst>
              <a:ext uri="{FF2B5EF4-FFF2-40B4-BE49-F238E27FC236}">
                <a16:creationId xmlns:a16="http://schemas.microsoft.com/office/drawing/2014/main" id="{ACD5C3BE-317E-49E8-82B5-C8A7EC9C8A7E}"/>
              </a:ext>
            </a:extLst>
          </p:cNvPr>
          <p:cNvSpPr>
            <a:spLocks noGrp="1"/>
          </p:cNvSpPr>
          <p:nvPr>
            <p:ph type="ftr" sz="quarter" idx="3"/>
          </p:nvPr>
        </p:nvSpPr>
        <p:spPr>
          <a:xfrm>
            <a:off x="3359152" y="6507215"/>
            <a:ext cx="6379210" cy="153888"/>
          </a:xfrm>
          <a:prstGeom prst="rect">
            <a:avLst/>
          </a:prstGeom>
        </p:spPr>
        <p:txBody>
          <a:bodyPr vert="horz" wrap="square" lIns="0" tIns="0" rIns="0" bIns="0" rtlCol="0" anchor="ctr">
            <a:spAutoFit/>
          </a:bodyPr>
          <a:lstStyle>
            <a:lvl1pPr algn="l">
              <a:defRPr sz="1000">
                <a:solidFill>
                  <a:schemeClr val="tx1">
                    <a:lumMod val="65000"/>
                    <a:alpha val="80000"/>
                  </a:schemeClr>
                </a:solidFill>
              </a:defRPr>
            </a:lvl1pPr>
          </a:lstStyle>
          <a:p>
            <a:r>
              <a:rPr lang="en-US"/>
              <a:t>Sample Footer Text</a:t>
            </a:r>
            <a:endParaRPr lang="en-US" dirty="0"/>
          </a:p>
        </p:txBody>
      </p:sp>
      <p:sp>
        <p:nvSpPr>
          <p:cNvPr id="6" name="Slide Number Placeholder 5">
            <a:extLst>
              <a:ext uri="{FF2B5EF4-FFF2-40B4-BE49-F238E27FC236}">
                <a16:creationId xmlns:a16="http://schemas.microsoft.com/office/drawing/2014/main" id="{45574E12-6C16-431F-B2CE-E4B15916BA05}"/>
              </a:ext>
            </a:extLst>
          </p:cNvPr>
          <p:cNvSpPr>
            <a:spLocks noGrp="1"/>
          </p:cNvSpPr>
          <p:nvPr>
            <p:ph type="sldNum" sz="quarter" idx="4"/>
          </p:nvPr>
        </p:nvSpPr>
        <p:spPr>
          <a:xfrm>
            <a:off x="9948863" y="6507215"/>
            <a:ext cx="1692275" cy="153888"/>
          </a:xfrm>
          <a:prstGeom prst="rect">
            <a:avLst/>
          </a:prstGeom>
        </p:spPr>
        <p:txBody>
          <a:bodyPr vert="horz" wrap="square" lIns="0" tIns="0" rIns="0" bIns="0" rtlCol="0" anchor="ctr">
            <a:spAutoFit/>
          </a:bodyPr>
          <a:lstStyle>
            <a:lvl1pPr algn="r">
              <a:defRPr sz="1000">
                <a:solidFill>
                  <a:schemeClr val="tx1">
                    <a:lumMod val="65000"/>
                    <a:alpha val="80000"/>
                  </a:schemeClr>
                </a:solidFill>
              </a:defRPr>
            </a:lvl1pPr>
          </a:lstStyle>
          <a:p>
            <a:fld id="{DBA1B0FB-D917-4C8C-928F-313BD683BF39}" type="slidenum">
              <a:rPr lang="en-US" smtClean="0"/>
              <a:pPr/>
              <a:t>‹#›</a:t>
            </a:fld>
            <a:endParaRPr lang="en-US"/>
          </a:p>
        </p:txBody>
      </p:sp>
    </p:spTree>
    <p:extLst>
      <p:ext uri="{BB962C8B-B14F-4D97-AF65-F5344CB8AC3E}">
        <p14:creationId xmlns:p14="http://schemas.microsoft.com/office/powerpoint/2010/main" val="2521255718"/>
      </p:ext>
    </p:extLst>
  </p:cSld>
  <p:clrMap bg1="dk1" tx1="lt1" bg2="dk2" tx2="lt2" accent1="accent1" accent2="accent2" accent3="accent3" accent4="accent4" accent5="accent5" accent6="accent6" hlink="hlink" folHlink="folHlink"/>
  <p:sldLayoutIdLst>
    <p:sldLayoutId id="2147483699" r:id="rId1"/>
    <p:sldLayoutId id="2147483700" r:id="rId2"/>
    <p:sldLayoutId id="2147483733" r:id="rId3"/>
    <p:sldLayoutId id="2147483687" r:id="rId4"/>
    <p:sldLayoutId id="2147483734" r:id="rId5"/>
    <p:sldLayoutId id="2147483686" r:id="rId6"/>
    <p:sldLayoutId id="2147483696" r:id="rId7"/>
    <p:sldLayoutId id="2147483707" r:id="rId8"/>
    <p:sldLayoutId id="2147483689" r:id="rId9"/>
    <p:sldLayoutId id="2147483697" r:id="rId10"/>
    <p:sldLayoutId id="2147483731" r:id="rId11"/>
    <p:sldLayoutId id="2147483693" r:id="rId12"/>
    <p:sldLayoutId id="2147483685" r:id="rId13"/>
    <p:sldLayoutId id="2147483688" r:id="rId14"/>
    <p:sldLayoutId id="2147483691" r:id="rId15"/>
    <p:sldLayoutId id="2147483692" r:id="rId16"/>
  </p:sldLayoutIdLst>
  <p:hf hdr="0"/>
  <p:txStyles>
    <p:titleStyle>
      <a:lvl1pPr algn="l" defTabSz="914277" rtl="0" eaLnBrk="1" latinLnBrk="0" hangingPunct="1">
        <a:lnSpc>
          <a:spcPct val="90000"/>
        </a:lnSpc>
        <a:spcBef>
          <a:spcPct val="0"/>
        </a:spcBef>
        <a:buNone/>
        <a:defRPr lang="en-US" sz="4800" kern="1200" dirty="0">
          <a:solidFill>
            <a:schemeClr val="tx1"/>
          </a:solidFill>
          <a:latin typeface="+mj-lt"/>
          <a:ea typeface="+mj-ea"/>
          <a:cs typeface="+mj-cs"/>
        </a:defRPr>
      </a:lvl1pPr>
    </p:titleStyle>
    <p:bodyStyle>
      <a:lvl1pPr marL="228567" indent="-228567" algn="l" defTabSz="914277" rtl="0" eaLnBrk="1" latinLnBrk="0" hangingPunct="1">
        <a:lnSpc>
          <a:spcPct val="110000"/>
        </a:lnSpc>
        <a:spcBef>
          <a:spcPts val="1000"/>
        </a:spcBef>
        <a:spcAft>
          <a:spcPts val="799"/>
        </a:spcAft>
        <a:buFont typeface="Arial" panose="020B0604020202020204" pitchFamily="34" charset="0"/>
        <a:buChar char="•"/>
        <a:defRPr sz="2001" kern="1200">
          <a:solidFill>
            <a:schemeClr val="tx1">
              <a:alpha val="60000"/>
            </a:schemeClr>
          </a:solidFill>
          <a:latin typeface="+mn-lt"/>
          <a:ea typeface="+mn-ea"/>
          <a:cs typeface="+mn-cs"/>
        </a:defRPr>
      </a:lvl1pPr>
      <a:lvl2pPr marL="685707" indent="-228567" algn="l" defTabSz="914277" rtl="0" eaLnBrk="1" latinLnBrk="0" hangingPunct="1">
        <a:lnSpc>
          <a:spcPct val="110000"/>
        </a:lnSpc>
        <a:spcBef>
          <a:spcPts val="500"/>
        </a:spcBef>
        <a:spcAft>
          <a:spcPts val="799"/>
        </a:spcAft>
        <a:buFont typeface="Arial" panose="020B0604020202020204" pitchFamily="34" charset="0"/>
        <a:buChar char="•"/>
        <a:defRPr sz="1406" kern="1200">
          <a:solidFill>
            <a:schemeClr val="tx1">
              <a:alpha val="60000"/>
            </a:schemeClr>
          </a:solidFill>
          <a:latin typeface="+mn-lt"/>
          <a:ea typeface="+mn-ea"/>
          <a:cs typeface="+mn-cs"/>
        </a:defRPr>
      </a:lvl2pPr>
      <a:lvl3pPr marL="1142844" indent="-228567" algn="l" defTabSz="914277" rtl="0" eaLnBrk="1" latinLnBrk="0" hangingPunct="1">
        <a:lnSpc>
          <a:spcPct val="110000"/>
        </a:lnSpc>
        <a:spcBef>
          <a:spcPts val="500"/>
        </a:spcBef>
        <a:spcAft>
          <a:spcPts val="799"/>
        </a:spcAft>
        <a:buFont typeface="Arial" panose="020B0604020202020204" pitchFamily="34" charset="0"/>
        <a:buChar char="•"/>
        <a:defRPr sz="1406" kern="1200">
          <a:solidFill>
            <a:schemeClr val="tx1">
              <a:alpha val="60000"/>
            </a:schemeClr>
          </a:solidFill>
          <a:latin typeface="+mn-lt"/>
          <a:ea typeface="+mn-ea"/>
          <a:cs typeface="+mn-cs"/>
        </a:defRPr>
      </a:lvl3pPr>
      <a:lvl4pPr marL="1599984" indent="-228567" algn="l" defTabSz="914277" rtl="0" eaLnBrk="1" latinLnBrk="0" hangingPunct="1">
        <a:lnSpc>
          <a:spcPct val="110000"/>
        </a:lnSpc>
        <a:spcBef>
          <a:spcPts val="500"/>
        </a:spcBef>
        <a:spcAft>
          <a:spcPts val="799"/>
        </a:spcAft>
        <a:buFont typeface="Arial" panose="020B0604020202020204" pitchFamily="34" charset="0"/>
        <a:buChar char="•"/>
        <a:defRPr sz="1406" kern="1200">
          <a:solidFill>
            <a:schemeClr val="tx1">
              <a:alpha val="60000"/>
            </a:schemeClr>
          </a:solidFill>
          <a:latin typeface="+mn-lt"/>
          <a:ea typeface="+mn-ea"/>
          <a:cs typeface="+mn-cs"/>
        </a:defRPr>
      </a:lvl4pPr>
      <a:lvl5pPr marL="2057121" indent="-228567" algn="l" defTabSz="914277" rtl="0" eaLnBrk="1" latinLnBrk="0" hangingPunct="1">
        <a:lnSpc>
          <a:spcPct val="110000"/>
        </a:lnSpc>
        <a:spcBef>
          <a:spcPts val="500"/>
        </a:spcBef>
        <a:spcAft>
          <a:spcPts val="799"/>
        </a:spcAft>
        <a:buFont typeface="Arial" panose="020B0604020202020204" pitchFamily="34" charset="0"/>
        <a:buChar char="•"/>
        <a:defRPr sz="1406" kern="1200">
          <a:solidFill>
            <a:schemeClr val="tx1">
              <a:alpha val="60000"/>
            </a:schemeClr>
          </a:solidFill>
          <a:latin typeface="+mn-lt"/>
          <a:ea typeface="+mn-ea"/>
          <a:cs typeface="+mn-cs"/>
        </a:defRPr>
      </a:lvl5pPr>
      <a:lvl6pPr marL="2514263" indent="-228567" algn="l" defTabSz="914277" rtl="0" eaLnBrk="1" latinLnBrk="0" hangingPunct="1">
        <a:lnSpc>
          <a:spcPct val="90000"/>
        </a:lnSpc>
        <a:spcBef>
          <a:spcPts val="500"/>
        </a:spcBef>
        <a:buFont typeface="Arial" panose="020B0604020202020204" pitchFamily="34" charset="0"/>
        <a:buChar char="•"/>
        <a:defRPr sz="1799" kern="1200">
          <a:solidFill>
            <a:schemeClr val="tx1"/>
          </a:solidFill>
          <a:latin typeface="+mn-lt"/>
          <a:ea typeface="+mn-ea"/>
          <a:cs typeface="+mn-cs"/>
        </a:defRPr>
      </a:lvl6pPr>
      <a:lvl7pPr marL="2971399" indent="-228567" algn="l" defTabSz="914277" rtl="0" eaLnBrk="1" latinLnBrk="0" hangingPunct="1">
        <a:lnSpc>
          <a:spcPct val="90000"/>
        </a:lnSpc>
        <a:spcBef>
          <a:spcPts val="500"/>
        </a:spcBef>
        <a:buFont typeface="Arial" panose="020B0604020202020204" pitchFamily="34" charset="0"/>
        <a:buChar char="•"/>
        <a:defRPr sz="1799" kern="1200">
          <a:solidFill>
            <a:schemeClr val="tx1"/>
          </a:solidFill>
          <a:latin typeface="+mn-lt"/>
          <a:ea typeface="+mn-ea"/>
          <a:cs typeface="+mn-cs"/>
        </a:defRPr>
      </a:lvl7pPr>
      <a:lvl8pPr marL="3428540" indent="-228567" algn="l" defTabSz="914277" rtl="0" eaLnBrk="1" latinLnBrk="0" hangingPunct="1">
        <a:lnSpc>
          <a:spcPct val="90000"/>
        </a:lnSpc>
        <a:spcBef>
          <a:spcPts val="500"/>
        </a:spcBef>
        <a:buFont typeface="Arial" panose="020B0604020202020204" pitchFamily="34" charset="0"/>
        <a:buChar char="•"/>
        <a:defRPr sz="1799" kern="1200">
          <a:solidFill>
            <a:schemeClr val="tx1"/>
          </a:solidFill>
          <a:latin typeface="+mn-lt"/>
          <a:ea typeface="+mn-ea"/>
          <a:cs typeface="+mn-cs"/>
        </a:defRPr>
      </a:lvl8pPr>
      <a:lvl9pPr marL="3885676" indent="-228567" algn="l" defTabSz="914277" rtl="0" eaLnBrk="1" latinLnBrk="0" hangingPunct="1">
        <a:lnSpc>
          <a:spcPct val="90000"/>
        </a:lnSpc>
        <a:spcBef>
          <a:spcPts val="500"/>
        </a:spcBef>
        <a:buFont typeface="Arial" panose="020B0604020202020204" pitchFamily="34" charset="0"/>
        <a:buChar char="•"/>
        <a:defRPr sz="1799" kern="1200">
          <a:solidFill>
            <a:schemeClr val="tx1"/>
          </a:solidFill>
          <a:latin typeface="+mn-lt"/>
          <a:ea typeface="+mn-ea"/>
          <a:cs typeface="+mn-cs"/>
        </a:defRPr>
      </a:lvl9pPr>
    </p:bodyStyle>
    <p:otherStyle>
      <a:defPPr>
        <a:defRPr lang="en-US"/>
      </a:defPPr>
      <a:lvl1pPr marL="0" algn="l" defTabSz="914277" rtl="0" eaLnBrk="1" latinLnBrk="0" hangingPunct="1">
        <a:defRPr sz="1799" kern="1200">
          <a:solidFill>
            <a:schemeClr val="tx1"/>
          </a:solidFill>
          <a:latin typeface="+mn-lt"/>
          <a:ea typeface="+mn-ea"/>
          <a:cs typeface="+mn-cs"/>
        </a:defRPr>
      </a:lvl1pPr>
      <a:lvl2pPr marL="457141" algn="l" defTabSz="914277" rtl="0" eaLnBrk="1" latinLnBrk="0" hangingPunct="1">
        <a:defRPr sz="1799" kern="1200">
          <a:solidFill>
            <a:schemeClr val="tx1"/>
          </a:solidFill>
          <a:latin typeface="+mn-lt"/>
          <a:ea typeface="+mn-ea"/>
          <a:cs typeface="+mn-cs"/>
        </a:defRPr>
      </a:lvl2pPr>
      <a:lvl3pPr marL="914277" algn="l" defTabSz="914277" rtl="0" eaLnBrk="1" latinLnBrk="0" hangingPunct="1">
        <a:defRPr sz="1799" kern="1200">
          <a:solidFill>
            <a:schemeClr val="tx1"/>
          </a:solidFill>
          <a:latin typeface="+mn-lt"/>
          <a:ea typeface="+mn-ea"/>
          <a:cs typeface="+mn-cs"/>
        </a:defRPr>
      </a:lvl3pPr>
      <a:lvl4pPr marL="1371419" algn="l" defTabSz="914277" rtl="0" eaLnBrk="1" latinLnBrk="0" hangingPunct="1">
        <a:defRPr sz="1799" kern="1200">
          <a:solidFill>
            <a:schemeClr val="tx1"/>
          </a:solidFill>
          <a:latin typeface="+mn-lt"/>
          <a:ea typeface="+mn-ea"/>
          <a:cs typeface="+mn-cs"/>
        </a:defRPr>
      </a:lvl4pPr>
      <a:lvl5pPr marL="1828555" algn="l" defTabSz="914277" rtl="0" eaLnBrk="1" latinLnBrk="0" hangingPunct="1">
        <a:defRPr sz="1799" kern="1200">
          <a:solidFill>
            <a:schemeClr val="tx1"/>
          </a:solidFill>
          <a:latin typeface="+mn-lt"/>
          <a:ea typeface="+mn-ea"/>
          <a:cs typeface="+mn-cs"/>
        </a:defRPr>
      </a:lvl5pPr>
      <a:lvl6pPr marL="2285696" algn="l" defTabSz="914277" rtl="0" eaLnBrk="1" latinLnBrk="0" hangingPunct="1">
        <a:defRPr sz="1799" kern="1200">
          <a:solidFill>
            <a:schemeClr val="tx1"/>
          </a:solidFill>
          <a:latin typeface="+mn-lt"/>
          <a:ea typeface="+mn-ea"/>
          <a:cs typeface="+mn-cs"/>
        </a:defRPr>
      </a:lvl6pPr>
      <a:lvl7pPr marL="2742832" algn="l" defTabSz="914277" rtl="0" eaLnBrk="1" latinLnBrk="0" hangingPunct="1">
        <a:defRPr sz="1799" kern="1200">
          <a:solidFill>
            <a:schemeClr val="tx1"/>
          </a:solidFill>
          <a:latin typeface="+mn-lt"/>
          <a:ea typeface="+mn-ea"/>
          <a:cs typeface="+mn-cs"/>
        </a:defRPr>
      </a:lvl7pPr>
      <a:lvl8pPr marL="3199974" algn="l" defTabSz="914277" rtl="0" eaLnBrk="1" latinLnBrk="0" hangingPunct="1">
        <a:defRPr sz="1799" kern="1200">
          <a:solidFill>
            <a:schemeClr val="tx1"/>
          </a:solidFill>
          <a:latin typeface="+mn-lt"/>
          <a:ea typeface="+mn-ea"/>
          <a:cs typeface="+mn-cs"/>
        </a:defRPr>
      </a:lvl8pPr>
      <a:lvl9pPr marL="3657111" algn="l" defTabSz="914277" rtl="0" eaLnBrk="1" latinLnBrk="0" hangingPunct="1">
        <a:defRPr sz="1799" kern="1200">
          <a:solidFill>
            <a:schemeClr val="tx1"/>
          </a:solidFill>
          <a:latin typeface="+mn-lt"/>
          <a:ea typeface="+mn-ea"/>
          <a:cs typeface="+mn-cs"/>
        </a:defRPr>
      </a:lvl9pPr>
    </p:otherStyle>
  </p:txStyles>
  <p:extLst>
    <p:ext uri="{27BBF7A9-308A-43DC-89C8-2F10F3537804}">
      <p15:sldGuideLst xmlns:p15="http://schemas.microsoft.com/office/powerpoint/2012/main">
        <p15:guide id="32" pos="3840" userDrawn="1">
          <p15:clr>
            <a:srgbClr val="F26B43"/>
          </p15:clr>
        </p15:guide>
        <p15:guide id="33" orient="horz" pos="2160" userDrawn="1">
          <p15:clr>
            <a:srgbClr val="F26B43"/>
          </p15:clr>
        </p15:guide>
        <p15:guide id="34" pos="347" userDrawn="1">
          <p15:clr>
            <a:srgbClr val="F26B43"/>
          </p15:clr>
        </p15:guide>
        <p15:guide id="35" pos="7333" userDrawn="1">
          <p15:clr>
            <a:srgbClr val="F26B43"/>
          </p15:clr>
        </p15:guide>
        <p15:guide id="36" orient="horz" pos="347" userDrawn="1">
          <p15:clr>
            <a:srgbClr val="F26B43"/>
          </p15:clr>
        </p15:guide>
        <p15:guide id="37" orient="horz" pos="3975" userDrawn="1">
          <p15:clr>
            <a:srgbClr val="F26B43"/>
          </p15:clr>
        </p15:guide>
        <p15:guide id="38" pos="824" userDrawn="1">
          <p15:clr>
            <a:srgbClr val="A4A3A4"/>
          </p15:clr>
        </p15:guide>
        <p15:guide id="39" pos="937" userDrawn="1">
          <p15:clr>
            <a:srgbClr val="A4A3A4"/>
          </p15:clr>
        </p15:guide>
        <p15:guide id="40" pos="1412" userDrawn="1">
          <p15:clr>
            <a:srgbClr val="A4A3A4"/>
          </p15:clr>
        </p15:guide>
        <p15:guide id="41" pos="1527" userDrawn="1">
          <p15:clr>
            <a:srgbClr val="A4A3A4"/>
          </p15:clr>
        </p15:guide>
        <p15:guide id="42" pos="2002" userDrawn="1">
          <p15:clr>
            <a:srgbClr val="A4A3A4"/>
          </p15:clr>
        </p15:guide>
        <p15:guide id="43" pos="2115" userDrawn="1">
          <p15:clr>
            <a:srgbClr val="A4A3A4"/>
          </p15:clr>
        </p15:guide>
        <p15:guide id="44" pos="2593" userDrawn="1">
          <p15:clr>
            <a:srgbClr val="A4A3A4"/>
          </p15:clr>
        </p15:guide>
        <p15:guide id="45" pos="2706" userDrawn="1">
          <p15:clr>
            <a:srgbClr val="A4A3A4"/>
          </p15:clr>
        </p15:guide>
        <p15:guide id="46" pos="3182" userDrawn="1">
          <p15:clr>
            <a:srgbClr val="A4A3A4"/>
          </p15:clr>
        </p15:guide>
        <p15:guide id="47" pos="3318" userDrawn="1">
          <p15:clr>
            <a:srgbClr val="A4A3A4"/>
          </p15:clr>
        </p15:guide>
        <p15:guide id="48" pos="3773" userDrawn="1">
          <p15:clr>
            <a:srgbClr val="A4A3A4"/>
          </p15:clr>
        </p15:guide>
        <p15:guide id="49" pos="3907" userDrawn="1">
          <p15:clr>
            <a:srgbClr val="A4A3A4"/>
          </p15:clr>
        </p15:guide>
        <p15:guide id="50" pos="4362" userDrawn="1">
          <p15:clr>
            <a:srgbClr val="A4A3A4"/>
          </p15:clr>
        </p15:guide>
        <p15:guide id="51" pos="4498" userDrawn="1">
          <p15:clr>
            <a:srgbClr val="A4A3A4"/>
          </p15:clr>
        </p15:guide>
        <p15:guide id="52" pos="4951" userDrawn="1">
          <p15:clr>
            <a:srgbClr val="A4A3A4"/>
          </p15:clr>
        </p15:guide>
        <p15:guide id="53" pos="5087" userDrawn="1">
          <p15:clr>
            <a:srgbClr val="A4A3A4"/>
          </p15:clr>
        </p15:guide>
        <p15:guide id="54" pos="5540" userDrawn="1">
          <p15:clr>
            <a:srgbClr val="A4A3A4"/>
          </p15:clr>
        </p15:guide>
        <p15:guide id="55" pos="5678" userDrawn="1">
          <p15:clr>
            <a:srgbClr val="A4A3A4"/>
          </p15:clr>
        </p15:guide>
        <p15:guide id="56" pos="6153" userDrawn="1">
          <p15:clr>
            <a:srgbClr val="A4A3A4"/>
          </p15:clr>
        </p15:guide>
        <p15:guide id="57" pos="6268" userDrawn="1">
          <p15:clr>
            <a:srgbClr val="A4A3A4"/>
          </p15:clr>
        </p15:guide>
        <p15:guide id="58" pos="6743" userDrawn="1">
          <p15:clr>
            <a:srgbClr val="A4A3A4"/>
          </p15:clr>
        </p15:guide>
        <p15:guide id="59" pos="6856" userDrawn="1">
          <p15:clr>
            <a:srgbClr val="A4A3A4"/>
          </p15:clr>
        </p15:guide>
        <p15:guide id="60" orient="horz" pos="3838" userDrawn="1">
          <p15:clr>
            <a:srgbClr val="A4A3A4"/>
          </p15:clr>
        </p15:guide>
        <p15:guide id="61" orient="horz" pos="2092" userDrawn="1">
          <p15:clr>
            <a:srgbClr val="A4A3A4"/>
          </p15:clr>
        </p15:guide>
        <p15:guide id="62" orient="horz" pos="2228" userDrawn="1">
          <p15:clr>
            <a:srgbClr val="A4A3A4"/>
          </p15:clr>
        </p15:guide>
        <p15:guide id="63" orient="horz" pos="845" userDrawn="1">
          <p15:clr>
            <a:srgbClr val="A4A3A4"/>
          </p15:clr>
        </p15:guide>
        <p15:guide id="64" orient="horz" pos="958" userDrawn="1">
          <p15:clr>
            <a:srgbClr val="A4A3A4"/>
          </p15:clr>
        </p15:guide>
        <p15:guide id="65" orient="horz" pos="1480" userDrawn="1">
          <p15:clr>
            <a:srgbClr val="A4A3A4"/>
          </p15:clr>
        </p15:guide>
        <p15:guide id="66" orient="horz" pos="1594" userDrawn="1">
          <p15:clr>
            <a:srgbClr val="A4A3A4"/>
          </p15:clr>
        </p15:guide>
        <p15:guide id="67" orient="horz" pos="2727" userDrawn="1">
          <p15:clr>
            <a:srgbClr val="A4A3A4"/>
          </p15:clr>
        </p15:guide>
        <p15:guide id="68" orient="horz" pos="2840" userDrawn="1">
          <p15:clr>
            <a:srgbClr val="A4A3A4"/>
          </p15:clr>
        </p15:guide>
        <p15:guide id="69" orient="horz" pos="3339" userDrawn="1">
          <p15:clr>
            <a:srgbClr val="A4A3A4"/>
          </p15:clr>
        </p15:guide>
        <p15:guide id="70" orient="horz" pos="3475" userDrawn="1">
          <p15:clr>
            <a:srgbClr val="A4A3A4"/>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slideLayout" Target="../slideLayouts/slideLayout2.xml"/><Relationship Id="rId4" Type="http://schemas.openxmlformats.org/officeDocument/2006/relationships/image" Target="../media/image4.jpeg"/></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3.xml"/><Relationship Id="rId5" Type="http://schemas.openxmlformats.org/officeDocument/2006/relationships/image" Target="../media/image7.png"/><Relationship Id="rId4" Type="http://schemas.openxmlformats.org/officeDocument/2006/relationships/image" Target="../media/image6.png"/></Relationships>
</file>

<file path=ppt/slides/_rels/slide4.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3.xml"/><Relationship Id="rId1" Type="http://schemas.openxmlformats.org/officeDocument/2006/relationships/slideLayout" Target="../slideLayouts/slideLayout4.xml"/><Relationship Id="rId4" Type="http://schemas.openxmlformats.org/officeDocument/2006/relationships/image" Target="../media/image9.png"/></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6.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6.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26.png"/><Relationship Id="rId1" Type="http://schemas.openxmlformats.org/officeDocument/2006/relationships/slideLayout" Target="../slideLayouts/slideLayout14.xml"/></Relationships>
</file>

<file path=ppt/slides/_rels/slide7.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28.png"/><Relationship Id="rId1" Type="http://schemas.openxmlformats.org/officeDocument/2006/relationships/slideLayout" Target="../slideLayouts/slideLayout16.xml"/><Relationship Id="rId4" Type="http://schemas.openxmlformats.org/officeDocument/2006/relationships/image" Target="../media/image30.png"/></Relationships>
</file>

<file path=ppt/slides/_rels/slide8.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image" Target="../media/image31.png"/><Relationship Id="rId1" Type="http://schemas.openxmlformats.org/officeDocument/2006/relationships/slideLayout" Target="../slideLayouts/slideLayout16.xml"/><Relationship Id="rId4" Type="http://schemas.openxmlformats.org/officeDocument/2006/relationships/image" Target="../media/image33.png"/></Relationships>
</file>

<file path=ppt/slides/_rels/slide9.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image" Target="../media/image34.png"/><Relationship Id="rId1" Type="http://schemas.openxmlformats.org/officeDocument/2006/relationships/slideLayout" Target="../slideLayouts/slideLayout16.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image" Target="../media/image36.png"/><Relationship Id="rId1" Type="http://schemas.openxmlformats.org/officeDocument/2006/relationships/slideLayout" Target="../slideLayouts/slideLayout16.xml"/><Relationship Id="rId4" Type="http://schemas.openxmlformats.org/officeDocument/2006/relationships/image" Target="../media/image38.png"/></Relationships>
</file>

<file path=ppt/slides/_rels/slide12.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image" Target="../media/image39.png"/><Relationship Id="rId1" Type="http://schemas.openxmlformats.org/officeDocument/2006/relationships/slideLayout" Target="../slideLayouts/slideLayout16.xml"/></Relationships>
</file>

<file path=ppt/slides/_rels/slide13.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image" Target="../media/image41.png"/><Relationship Id="rId1" Type="http://schemas.openxmlformats.org/officeDocument/2006/relationships/slideLayout" Target="../slideLayouts/slideLayout16.xml"/></Relationships>
</file>

<file path=ppt/slides/_rels/slide14.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image" Target="../media/image43.png"/><Relationship Id="rId1" Type="http://schemas.openxmlformats.org/officeDocument/2006/relationships/slideLayout" Target="../slideLayouts/slideLayout16.xml"/><Relationship Id="rId4" Type="http://schemas.openxmlformats.org/officeDocument/2006/relationships/image" Target="../media/image45.pn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17.xml.rels><?xml version="1.0" encoding="UTF-8" standalone="yes"?>
<Relationships xmlns="http://schemas.openxmlformats.org/package/2006/relationships"><Relationship Id="rId2" Type="http://schemas.openxmlformats.org/officeDocument/2006/relationships/image" Target="../media/image46.pn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image" Target="../media/image47.png"/><Relationship Id="rId1" Type="http://schemas.openxmlformats.org/officeDocument/2006/relationships/slideLayout" Target="../slideLayouts/slideLayout16.xml"/></Relationships>
</file>

<file path=ppt/slides/_rels/slide19.xml.rels><?xml version="1.0" encoding="UTF-8" standalone="yes"?>
<Relationships xmlns="http://schemas.openxmlformats.org/package/2006/relationships"><Relationship Id="rId2" Type="http://schemas.openxmlformats.org/officeDocument/2006/relationships/image" Target="../media/image48.png"/><Relationship Id="rId1" Type="http://schemas.openxmlformats.org/officeDocument/2006/relationships/slideLayout" Target="../slideLayouts/slideLayout16.xml"/></Relationships>
</file>

<file path=ppt/slides/_rels/slide20.xml.rels><?xml version="1.0" encoding="UTF-8" standalone="yes"?>
<Relationships xmlns="http://schemas.openxmlformats.org/package/2006/relationships"><Relationship Id="rId2" Type="http://schemas.openxmlformats.org/officeDocument/2006/relationships/image" Target="../media/image49.png"/><Relationship Id="rId1" Type="http://schemas.openxmlformats.org/officeDocument/2006/relationships/slideLayout" Target="../slideLayouts/slideLayout15.xml"/></Relationships>
</file>

<file path=ppt/slides/_rels/slide21.xml.rels><?xml version="1.0" encoding="UTF-8" standalone="yes"?>
<Relationships xmlns="http://schemas.openxmlformats.org/package/2006/relationships"><Relationship Id="rId3" Type="http://schemas.openxmlformats.org/officeDocument/2006/relationships/image" Target="../media/image50.jpeg"/><Relationship Id="rId2" Type="http://schemas.openxmlformats.org/officeDocument/2006/relationships/notesSlide" Target="../notesSlides/notesSlide4.xml"/><Relationship Id="rId1" Type="http://schemas.openxmlformats.org/officeDocument/2006/relationships/slideLayout" Target="../slideLayouts/slideLayout11.xml"/></Relationships>
</file>

<file path=ppt/slides/_rels/slide22.xml.rels><?xml version="1.0" encoding="UTF-8" standalone="yes"?>
<Relationships xmlns="http://schemas.openxmlformats.org/package/2006/relationships"><Relationship Id="rId3" Type="http://schemas.openxmlformats.org/officeDocument/2006/relationships/image" Target="../media/image52.jpeg"/><Relationship Id="rId2" Type="http://schemas.openxmlformats.org/officeDocument/2006/relationships/image" Target="../media/image51.jpeg"/><Relationship Id="rId1" Type="http://schemas.openxmlformats.org/officeDocument/2006/relationships/slideLayout" Target="../slideLayouts/slideLayout1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6E938C-9D94-4B05-979A-D39FFC457291}"/>
              </a:ext>
            </a:extLst>
          </p:cNvPr>
          <p:cNvSpPr>
            <a:spLocks noGrp="1"/>
          </p:cNvSpPr>
          <p:nvPr>
            <p:ph type="ctrTitle"/>
          </p:nvPr>
        </p:nvSpPr>
        <p:spPr>
          <a:xfrm>
            <a:off x="7999433" y="1051569"/>
            <a:ext cx="3565525" cy="2384903"/>
          </a:xfrm>
        </p:spPr>
        <p:txBody>
          <a:bodyPr anchor="b" anchorCtr="0">
            <a:normAutofit/>
          </a:bodyPr>
          <a:lstStyle/>
          <a:p>
            <a:r>
              <a:rPr lang="en-US" dirty="0"/>
              <a:t>Retrofitting Wales Listed Buildings</a:t>
            </a:r>
          </a:p>
        </p:txBody>
      </p:sp>
      <p:pic>
        <p:nvPicPr>
          <p:cNvPr id="14" name="Picture Placeholder 13" descr="Data Points Digital background">
            <a:extLst>
              <a:ext uri="{FF2B5EF4-FFF2-40B4-BE49-F238E27FC236}">
                <a16:creationId xmlns:a16="http://schemas.microsoft.com/office/drawing/2014/main" id="{9A8AD548-922D-4E1D-B19C-5F6E808B8160}"/>
              </a:ext>
            </a:extLst>
          </p:cNvPr>
          <p:cNvPicPr>
            <a:picLocks noGrp="1" noChangeAspect="1"/>
          </p:cNvPicPr>
          <p:nvPr>
            <p:ph type="pic" sz="quarter" idx="13"/>
          </p:nvPr>
        </p:nvPicPr>
        <p:blipFill rotWithShape="1">
          <a:blip r:embed="rId3" cstate="screen">
            <a:extLst>
              <a:ext uri="{28A0092B-C50C-407E-A947-70E740481C1C}">
                <a14:useLocalDpi xmlns:a14="http://schemas.microsoft.com/office/drawing/2010/main" val="0"/>
              </a:ext>
            </a:extLst>
          </a:blip>
          <a:srcRect/>
          <a:stretch/>
        </p:blipFill>
        <p:spPr>
          <a:xfrm>
            <a:off x="7" y="23"/>
            <a:ext cx="7452361" cy="6858001"/>
          </a:xfrm>
        </p:spPr>
      </p:pic>
      <p:sp>
        <p:nvSpPr>
          <p:cNvPr id="3" name="Subtitle 2">
            <a:extLst>
              <a:ext uri="{FF2B5EF4-FFF2-40B4-BE49-F238E27FC236}">
                <a16:creationId xmlns:a16="http://schemas.microsoft.com/office/drawing/2014/main" id="{D9A11267-FC52-4990-8D98-010AFABA5544}"/>
              </a:ext>
            </a:extLst>
          </p:cNvPr>
          <p:cNvSpPr>
            <a:spLocks noGrp="1"/>
          </p:cNvSpPr>
          <p:nvPr>
            <p:ph type="body" sz="quarter" idx="14"/>
          </p:nvPr>
        </p:nvSpPr>
        <p:spPr>
          <a:xfrm>
            <a:off x="7999433" y="3568705"/>
            <a:ext cx="3565525" cy="1731968"/>
          </a:xfrm>
        </p:spPr>
        <p:txBody>
          <a:bodyPr>
            <a:normAutofit/>
          </a:bodyPr>
          <a:lstStyle/>
          <a:p>
            <a:r>
              <a:rPr lang="en-US" dirty="0"/>
              <a:t>Trace king</a:t>
            </a:r>
          </a:p>
        </p:txBody>
      </p:sp>
    </p:spTree>
    <p:extLst>
      <p:ext uri="{BB962C8B-B14F-4D97-AF65-F5344CB8AC3E}">
        <p14:creationId xmlns:p14="http://schemas.microsoft.com/office/powerpoint/2010/main" val="75281428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46426E-F6F6-4A7C-9181-8C3090996261}"/>
              </a:ext>
            </a:extLst>
          </p:cNvPr>
          <p:cNvSpPr>
            <a:spLocks noGrp="1"/>
          </p:cNvSpPr>
          <p:nvPr>
            <p:ph type="title"/>
          </p:nvPr>
        </p:nvSpPr>
        <p:spPr>
          <a:xfrm>
            <a:off x="550886" y="549297"/>
            <a:ext cx="3565525" cy="1997852"/>
          </a:xfrm>
        </p:spPr>
        <p:txBody>
          <a:bodyPr/>
          <a:lstStyle/>
          <a:p>
            <a:r>
              <a:rPr lang="en-US" dirty="0"/>
              <a:t>Contents</a:t>
            </a:r>
          </a:p>
        </p:txBody>
      </p:sp>
      <p:sp>
        <p:nvSpPr>
          <p:cNvPr id="3" name="Content Placeholder 2">
            <a:extLst>
              <a:ext uri="{FF2B5EF4-FFF2-40B4-BE49-F238E27FC236}">
                <a16:creationId xmlns:a16="http://schemas.microsoft.com/office/drawing/2014/main" id="{D3B60D6F-4D0F-4D33-B2A7-159C8583FF00}"/>
              </a:ext>
            </a:extLst>
          </p:cNvPr>
          <p:cNvSpPr>
            <a:spLocks noGrp="1"/>
          </p:cNvSpPr>
          <p:nvPr>
            <p:ph idx="1"/>
          </p:nvPr>
        </p:nvSpPr>
        <p:spPr>
          <a:xfrm>
            <a:off x="488039" y="2809952"/>
            <a:ext cx="5545137" cy="2630369"/>
          </a:xfrm>
        </p:spPr>
        <p:txBody>
          <a:bodyPr/>
          <a:lstStyle/>
          <a:p>
            <a:r>
              <a:rPr lang="en-US" sz="2400" dirty="0"/>
              <a:t>Case Study</a:t>
            </a:r>
          </a:p>
          <a:p>
            <a:r>
              <a:rPr lang="en-US" sz="2400" dirty="0"/>
              <a:t>Laws and Legislation</a:t>
            </a:r>
          </a:p>
          <a:p>
            <a:r>
              <a:rPr lang="en-US" sz="2400" dirty="0"/>
              <a:t>Retrofit</a:t>
            </a:r>
          </a:p>
          <a:p>
            <a:r>
              <a:rPr lang="en-US" sz="2400" dirty="0"/>
              <a:t>Carbon Footprint</a:t>
            </a:r>
          </a:p>
          <a:p>
            <a:r>
              <a:rPr lang="en-US" sz="2400" dirty="0"/>
              <a:t>Fuel Poverty</a:t>
            </a:r>
          </a:p>
          <a:p>
            <a:endParaRPr lang="en-US" sz="2400" dirty="0"/>
          </a:p>
          <a:p>
            <a:endParaRPr lang="en-US" sz="2400" dirty="0"/>
          </a:p>
          <a:p>
            <a:endParaRPr lang="en-US" dirty="0"/>
          </a:p>
          <a:p>
            <a:endParaRPr lang="en-US" dirty="0"/>
          </a:p>
        </p:txBody>
      </p:sp>
      <p:pic>
        <p:nvPicPr>
          <p:cNvPr id="8" name="Picture Placeholder 7" descr="Digital Data">
            <a:extLst>
              <a:ext uri="{FF2B5EF4-FFF2-40B4-BE49-F238E27FC236}">
                <a16:creationId xmlns:a16="http://schemas.microsoft.com/office/drawing/2014/main" id="{06D2324F-3B7B-45EF-9584-C8EADD2C8C0B}"/>
              </a:ext>
            </a:extLst>
          </p:cNvPr>
          <p:cNvPicPr>
            <a:picLocks noGrp="1" noChangeAspect="1"/>
          </p:cNvPicPr>
          <p:nvPr>
            <p:ph type="pic" sz="quarter" idx="13"/>
          </p:nvPr>
        </p:nvPicPr>
        <p:blipFill rotWithShape="1">
          <a:blip r:embed="rId2" cstate="screen">
            <a:extLst>
              <a:ext uri="{28A0092B-C50C-407E-A947-70E740481C1C}">
                <a14:useLocalDpi xmlns:a14="http://schemas.microsoft.com/office/drawing/2010/main" val="0"/>
              </a:ext>
            </a:extLst>
          </a:blip>
          <a:srcRect/>
          <a:stretch/>
        </p:blipFill>
        <p:spPr>
          <a:xfrm>
            <a:off x="5869549" y="1550298"/>
            <a:ext cx="3448556" cy="3448556"/>
          </a:xfrm>
        </p:spPr>
      </p:pic>
      <p:pic>
        <p:nvPicPr>
          <p:cNvPr id="10" name="Picture Placeholder 9" descr="Data Points ">
            <a:extLst>
              <a:ext uri="{FF2B5EF4-FFF2-40B4-BE49-F238E27FC236}">
                <a16:creationId xmlns:a16="http://schemas.microsoft.com/office/drawing/2014/main" id="{71F862F9-0E8A-4DB9-8083-1C3AA6E5D777}"/>
              </a:ext>
            </a:extLst>
          </p:cNvPr>
          <p:cNvPicPr>
            <a:picLocks noGrp="1" noChangeAspect="1"/>
          </p:cNvPicPr>
          <p:nvPr>
            <p:ph type="pic" sz="quarter" idx="14"/>
          </p:nvPr>
        </p:nvPicPr>
        <p:blipFill rotWithShape="1">
          <a:blip r:embed="rId3" cstate="screen">
            <a:extLst>
              <a:ext uri="{28A0092B-C50C-407E-A947-70E740481C1C}">
                <a14:useLocalDpi xmlns:a14="http://schemas.microsoft.com/office/drawing/2010/main" val="0"/>
              </a:ext>
            </a:extLst>
          </a:blip>
          <a:srcRect/>
          <a:stretch/>
        </p:blipFill>
        <p:spPr>
          <a:xfrm>
            <a:off x="9440184" y="546175"/>
            <a:ext cx="2263777" cy="2263777"/>
          </a:xfrm>
        </p:spPr>
      </p:pic>
      <p:pic>
        <p:nvPicPr>
          <p:cNvPr id="12" name="Picture Placeholder 11" descr="Data Background">
            <a:extLst>
              <a:ext uri="{FF2B5EF4-FFF2-40B4-BE49-F238E27FC236}">
                <a16:creationId xmlns:a16="http://schemas.microsoft.com/office/drawing/2014/main" id="{A63F39B9-0715-40B5-8ECB-9B983F99C690}"/>
              </a:ext>
            </a:extLst>
          </p:cNvPr>
          <p:cNvPicPr>
            <a:picLocks noGrp="1" noChangeAspect="1"/>
          </p:cNvPicPr>
          <p:nvPr>
            <p:ph type="pic" sz="quarter" idx="15"/>
          </p:nvPr>
        </p:nvPicPr>
        <p:blipFill rotWithShape="1">
          <a:blip r:embed="rId4" cstate="screen">
            <a:extLst>
              <a:ext uri="{28A0092B-C50C-407E-A947-70E740481C1C}">
                <a14:useLocalDpi xmlns:a14="http://schemas.microsoft.com/office/drawing/2010/main" val="0"/>
              </a:ext>
            </a:extLst>
          </a:blip>
          <a:srcRect/>
          <a:stretch/>
        </p:blipFill>
        <p:spPr>
          <a:xfrm>
            <a:off x="9091619" y="3324741"/>
            <a:ext cx="2936877" cy="2936877"/>
          </a:xfrm>
        </p:spPr>
      </p:pic>
      <p:sp>
        <p:nvSpPr>
          <p:cNvPr id="15" name="Slide Number Placeholder 14">
            <a:extLst>
              <a:ext uri="{FF2B5EF4-FFF2-40B4-BE49-F238E27FC236}">
                <a16:creationId xmlns:a16="http://schemas.microsoft.com/office/drawing/2014/main" id="{3B199C97-F175-437D-8311-DB662925C063}"/>
              </a:ext>
            </a:extLst>
          </p:cNvPr>
          <p:cNvSpPr>
            <a:spLocks noGrp="1"/>
          </p:cNvSpPr>
          <p:nvPr>
            <p:ph type="sldNum" sz="quarter" idx="12"/>
          </p:nvPr>
        </p:nvSpPr>
        <p:spPr>
          <a:xfrm>
            <a:off x="9948867" y="6507229"/>
            <a:ext cx="1692274" cy="153895"/>
          </a:xfrm>
        </p:spPr>
        <p:txBody>
          <a:bodyPr/>
          <a:lstStyle/>
          <a:p>
            <a:fld id="{DBA1B0FB-D917-4C8C-928F-313BD683BF39}" type="slidenum">
              <a:rPr lang="en-US" smtClean="0"/>
              <a:pPr/>
              <a:t>2</a:t>
            </a:fld>
            <a:endParaRPr lang="en-US"/>
          </a:p>
        </p:txBody>
      </p:sp>
    </p:spTree>
    <p:extLst>
      <p:ext uri="{BB962C8B-B14F-4D97-AF65-F5344CB8AC3E}">
        <p14:creationId xmlns:p14="http://schemas.microsoft.com/office/powerpoint/2010/main" val="231323486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38" name="Group 37">
            <a:extLst>
              <a:ext uri="{FF2B5EF4-FFF2-40B4-BE49-F238E27FC236}">
                <a16:creationId xmlns:a16="http://schemas.microsoft.com/office/drawing/2014/main" id="{3BDBC526-6DCD-4FF6-8395-D8C22E46E52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13998" y="5334748"/>
            <a:ext cx="678135" cy="990000"/>
            <a:chOff x="10490969" y="1448827"/>
            <a:chExt cx="678135" cy="990000"/>
          </a:xfrm>
        </p:grpSpPr>
        <p:sp>
          <p:nvSpPr>
            <p:cNvPr id="39" name="Freeform: Shape 38">
              <a:extLst>
                <a:ext uri="{FF2B5EF4-FFF2-40B4-BE49-F238E27FC236}">
                  <a16:creationId xmlns:a16="http://schemas.microsoft.com/office/drawing/2014/main" id="{02ECB475-568C-47AC-B16D-2E202DEB2DE0}"/>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2700000" flipH="1" flipV="1">
              <a:off x="10268976" y="1743588"/>
              <a:ext cx="926985" cy="463493"/>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solidFill>
            <a:ln>
              <a:noFill/>
            </a:ln>
            <a:effectLst>
              <a:innerShdw blurRad="127000" dist="50800" dir="13500000">
                <a:schemeClr val="accent1">
                  <a:lumMod val="40000"/>
                  <a:lumOff val="6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40" name="Oval 39">
              <a:extLst>
                <a:ext uri="{FF2B5EF4-FFF2-40B4-BE49-F238E27FC236}">
                  <a16:creationId xmlns:a16="http://schemas.microsoft.com/office/drawing/2014/main" id="{080D8764-525A-441E-B58F-068E82F097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8100000" flipH="1" flipV="1">
              <a:off x="11115555" y="1939340"/>
              <a:ext cx="53549" cy="233295"/>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41" name="Oval 40">
              <a:extLst>
                <a:ext uri="{FF2B5EF4-FFF2-40B4-BE49-F238E27FC236}">
                  <a16:creationId xmlns:a16="http://schemas.microsoft.com/office/drawing/2014/main" id="{11196109-6F2B-4738-B2FC-2CCC753AAB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8100000" flipH="1" flipV="1">
              <a:off x="10625042" y="1448827"/>
              <a:ext cx="53549" cy="233295"/>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42" name="Freeform: Shape 41">
              <a:extLst>
                <a:ext uri="{FF2B5EF4-FFF2-40B4-BE49-F238E27FC236}">
                  <a16:creationId xmlns:a16="http://schemas.microsoft.com/office/drawing/2014/main" id="{F7E468C2-69B8-470B-85E3-801A3CB1D7E2}"/>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2700000" flipH="1" flipV="1">
              <a:off x="10292519" y="1686748"/>
              <a:ext cx="926985" cy="530086"/>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lumMod val="50000"/>
                <a:lumOff val="50000"/>
                <a:alpha val="20000"/>
              </a:schemeClr>
            </a:solidFill>
            <a:ln>
              <a:noFill/>
            </a:ln>
            <a:effectLst>
              <a:softEdge rad="1016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grpSp>
      <p:sp useBgFill="1">
        <p:nvSpPr>
          <p:cNvPr id="44" name="Rectangle 43">
            <a:extLst>
              <a:ext uri="{FF2B5EF4-FFF2-40B4-BE49-F238E27FC236}">
                <a16:creationId xmlns:a16="http://schemas.microsoft.com/office/drawing/2014/main" id="{A5931BE0-4B93-4D6C-878E-ACC59D6B45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Title 10">
            <a:extLst>
              <a:ext uri="{FF2B5EF4-FFF2-40B4-BE49-F238E27FC236}">
                <a16:creationId xmlns:a16="http://schemas.microsoft.com/office/drawing/2014/main" id="{23418ADF-358F-4647-A511-FCFFEDA83429}"/>
              </a:ext>
            </a:extLst>
          </p:cNvPr>
          <p:cNvSpPr>
            <a:spLocks noGrp="1"/>
          </p:cNvSpPr>
          <p:nvPr>
            <p:ph type="title"/>
          </p:nvPr>
        </p:nvSpPr>
        <p:spPr>
          <a:xfrm>
            <a:off x="550862" y="4507207"/>
            <a:ext cx="4500568" cy="1562963"/>
          </a:xfrm>
        </p:spPr>
        <p:txBody>
          <a:bodyPr vert="horz" wrap="square" lIns="0" tIns="0" rIns="0" bIns="0" rtlCol="0" anchor="t" anchorCtr="0">
            <a:normAutofit/>
          </a:bodyPr>
          <a:lstStyle/>
          <a:p>
            <a:pPr defTabSz="914400">
              <a:lnSpc>
                <a:spcPct val="100000"/>
              </a:lnSpc>
            </a:pPr>
            <a:r>
              <a:rPr lang="en-US"/>
              <a:t>Introduction</a:t>
            </a:r>
          </a:p>
        </p:txBody>
      </p:sp>
      <p:pic>
        <p:nvPicPr>
          <p:cNvPr id="17" name="Picture 16" descr="A close-up of a keyboard&#10;&#10;Description automatically generated with low confidence">
            <a:extLst>
              <a:ext uri="{FF2B5EF4-FFF2-40B4-BE49-F238E27FC236}">
                <a16:creationId xmlns:a16="http://schemas.microsoft.com/office/drawing/2014/main" id="{9137046E-2DBF-F415-E25E-BCEA77F4690A}"/>
              </a:ext>
            </a:extLst>
          </p:cNvPr>
          <p:cNvPicPr>
            <a:picLocks noChangeAspect="1"/>
          </p:cNvPicPr>
          <p:nvPr/>
        </p:nvPicPr>
        <p:blipFill>
          <a:blip r:embed="rId3"/>
          <a:stretch>
            <a:fillRect/>
          </a:stretch>
        </p:blipFill>
        <p:spPr>
          <a:xfrm>
            <a:off x="550862" y="784627"/>
            <a:ext cx="3565526" cy="2997952"/>
          </a:xfrm>
          <a:custGeom>
            <a:avLst/>
            <a:gdLst/>
            <a:ahLst/>
            <a:cxnLst/>
            <a:rect l="l" t="t" r="r" b="b"/>
            <a:pathLst>
              <a:path w="4064400" h="3782578">
                <a:moveTo>
                  <a:pt x="0" y="0"/>
                </a:moveTo>
                <a:lnTo>
                  <a:pt x="4064400" y="0"/>
                </a:lnTo>
                <a:lnTo>
                  <a:pt x="4064400" y="3782578"/>
                </a:lnTo>
                <a:lnTo>
                  <a:pt x="0" y="3782578"/>
                </a:lnTo>
                <a:close/>
              </a:path>
            </a:pathLst>
          </a:custGeom>
        </p:spPr>
      </p:pic>
      <p:pic>
        <p:nvPicPr>
          <p:cNvPr id="22" name="Picture 21">
            <a:extLst>
              <a:ext uri="{FF2B5EF4-FFF2-40B4-BE49-F238E27FC236}">
                <a16:creationId xmlns:a16="http://schemas.microsoft.com/office/drawing/2014/main" id="{8D553780-8103-754B-497E-6C09A5E4E478}"/>
              </a:ext>
            </a:extLst>
          </p:cNvPr>
          <p:cNvPicPr>
            <a:picLocks noChangeAspect="1"/>
          </p:cNvPicPr>
          <p:nvPr/>
        </p:nvPicPr>
        <p:blipFill>
          <a:blip r:embed="rId4"/>
          <a:stretch>
            <a:fillRect/>
          </a:stretch>
        </p:blipFill>
        <p:spPr>
          <a:xfrm>
            <a:off x="4295775" y="1111877"/>
            <a:ext cx="3565526" cy="2670702"/>
          </a:xfrm>
          <a:custGeom>
            <a:avLst/>
            <a:gdLst/>
            <a:ahLst/>
            <a:cxnLst/>
            <a:rect l="l" t="t" r="r" b="b"/>
            <a:pathLst>
              <a:path w="4064400" h="3782578">
                <a:moveTo>
                  <a:pt x="0" y="0"/>
                </a:moveTo>
                <a:lnTo>
                  <a:pt x="4064400" y="0"/>
                </a:lnTo>
                <a:lnTo>
                  <a:pt x="4064400" y="3782578"/>
                </a:lnTo>
                <a:lnTo>
                  <a:pt x="0" y="3782578"/>
                </a:lnTo>
                <a:close/>
              </a:path>
            </a:pathLst>
          </a:custGeom>
        </p:spPr>
      </p:pic>
      <p:pic>
        <p:nvPicPr>
          <p:cNvPr id="16" name="Picture 15">
            <a:extLst>
              <a:ext uri="{FF2B5EF4-FFF2-40B4-BE49-F238E27FC236}">
                <a16:creationId xmlns:a16="http://schemas.microsoft.com/office/drawing/2014/main" id="{434934A9-04FB-C5B8-74CA-A7DD33948FE6}"/>
              </a:ext>
            </a:extLst>
          </p:cNvPr>
          <p:cNvPicPr>
            <a:picLocks noChangeAspect="1"/>
          </p:cNvPicPr>
          <p:nvPr/>
        </p:nvPicPr>
        <p:blipFill>
          <a:blip r:embed="rId5"/>
          <a:stretch>
            <a:fillRect/>
          </a:stretch>
        </p:blipFill>
        <p:spPr>
          <a:xfrm>
            <a:off x="8241723" y="549275"/>
            <a:ext cx="3233304" cy="3233304"/>
          </a:xfrm>
          <a:custGeom>
            <a:avLst/>
            <a:gdLst/>
            <a:ahLst/>
            <a:cxnLst/>
            <a:rect l="l" t="t" r="r" b="b"/>
            <a:pathLst>
              <a:path w="4064400" h="3782578">
                <a:moveTo>
                  <a:pt x="0" y="0"/>
                </a:moveTo>
                <a:lnTo>
                  <a:pt x="4064400" y="0"/>
                </a:lnTo>
                <a:lnTo>
                  <a:pt x="4064400" y="3782578"/>
                </a:lnTo>
                <a:lnTo>
                  <a:pt x="0" y="3782578"/>
                </a:lnTo>
                <a:close/>
              </a:path>
            </a:pathLst>
          </a:custGeom>
        </p:spPr>
      </p:pic>
      <p:sp>
        <p:nvSpPr>
          <p:cNvPr id="12" name="Content Placeholder 11">
            <a:extLst>
              <a:ext uri="{FF2B5EF4-FFF2-40B4-BE49-F238E27FC236}">
                <a16:creationId xmlns:a16="http://schemas.microsoft.com/office/drawing/2014/main" id="{E5127060-CDBF-435F-9009-A5451CCE305D}"/>
              </a:ext>
            </a:extLst>
          </p:cNvPr>
          <p:cNvSpPr>
            <a:spLocks noGrp="1"/>
          </p:cNvSpPr>
          <p:nvPr>
            <p:ph sz="quarter" idx="15"/>
          </p:nvPr>
        </p:nvSpPr>
        <p:spPr>
          <a:xfrm>
            <a:off x="5267325" y="4507211"/>
            <a:ext cx="6373813" cy="1562959"/>
          </a:xfrm>
          <a:noFill/>
        </p:spPr>
        <p:txBody>
          <a:bodyPr vert="horz" wrap="square" lIns="0" tIns="0" rIns="0" bIns="0" rtlCol="0" anchor="t">
            <a:normAutofit/>
          </a:bodyPr>
          <a:lstStyle/>
          <a:p>
            <a:pPr indent="-228600" defTabSz="914400">
              <a:spcAft>
                <a:spcPts val="800"/>
              </a:spcAft>
            </a:pPr>
            <a:r>
              <a:rPr lang="en-US" sz="1600" dirty="0"/>
              <a:t>Wales current housing stock is the oldest in the UK, and whilst retrofitting large buildings is important, it’s the residential dwellings of the population that are most at risk of low energy efficiency and fuel poverty. </a:t>
            </a:r>
          </a:p>
        </p:txBody>
      </p:sp>
      <p:sp>
        <p:nvSpPr>
          <p:cNvPr id="6" name="Slide Number Placeholder 5">
            <a:extLst>
              <a:ext uri="{FF2B5EF4-FFF2-40B4-BE49-F238E27FC236}">
                <a16:creationId xmlns:a16="http://schemas.microsoft.com/office/drawing/2014/main" id="{9ED907F8-C614-4D59-A03F-BF9CD5E35703}"/>
              </a:ext>
            </a:extLst>
          </p:cNvPr>
          <p:cNvSpPr>
            <a:spLocks noGrp="1"/>
          </p:cNvSpPr>
          <p:nvPr>
            <p:ph type="sldNum" sz="quarter" idx="12"/>
          </p:nvPr>
        </p:nvSpPr>
        <p:spPr>
          <a:xfrm>
            <a:off x="9948867" y="6507229"/>
            <a:ext cx="1692274" cy="153895"/>
          </a:xfrm>
        </p:spPr>
        <p:txBody>
          <a:bodyPr vert="horz" wrap="square" lIns="0" tIns="0" rIns="0" bIns="0" rtlCol="0" anchor="ctr">
            <a:normAutofit/>
          </a:bodyPr>
          <a:lstStyle/>
          <a:p>
            <a:pPr defTabSz="914400">
              <a:spcAft>
                <a:spcPts val="600"/>
              </a:spcAft>
            </a:pPr>
            <a:fld id="{DBA1B0FB-D917-4C8C-928F-313BD683BF39}" type="slidenum">
              <a:rPr lang="en-US" smtClean="0">
                <a:solidFill>
                  <a:schemeClr val="tx1">
                    <a:alpha val="80000"/>
                  </a:schemeClr>
                </a:solidFill>
              </a:rPr>
              <a:pPr defTabSz="914400">
                <a:spcAft>
                  <a:spcPts val="600"/>
                </a:spcAft>
              </a:pPr>
              <a:t>3</a:t>
            </a:fld>
            <a:endParaRPr lang="en-US">
              <a:solidFill>
                <a:schemeClr val="tx1">
                  <a:alpha val="80000"/>
                </a:schemeClr>
              </a:solidFill>
            </a:endParaRPr>
          </a:p>
        </p:txBody>
      </p:sp>
    </p:spTree>
    <p:extLst>
      <p:ext uri="{BB962C8B-B14F-4D97-AF65-F5344CB8AC3E}">
        <p14:creationId xmlns:p14="http://schemas.microsoft.com/office/powerpoint/2010/main" val="215888655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55" name="Freeform: Shape 54">
            <a:extLst>
              <a:ext uri="{FF2B5EF4-FFF2-40B4-BE49-F238E27FC236}">
                <a16:creationId xmlns:a16="http://schemas.microsoft.com/office/drawing/2014/main" id="{82184FF4-7029-4ED7-813A-192E606087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612445" y="481888"/>
            <a:ext cx="1080000" cy="1262947"/>
          </a:xfrm>
          <a:custGeom>
            <a:avLst/>
            <a:gdLst/>
            <a:ahLst/>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600000" scaled="0"/>
          </a:gradFill>
          <a:ln>
            <a:noFill/>
          </a:ln>
          <a:effectLst>
            <a:innerShdw blurRad="254000" dist="101600" dir="2700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57" name="Oval 56">
            <a:extLst>
              <a:ext uri="{FF2B5EF4-FFF2-40B4-BE49-F238E27FC236}">
                <a16:creationId xmlns:a16="http://schemas.microsoft.com/office/drawing/2014/main" id="{AAA7AB09-557C-41AD-9113-FF9F68FA10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8100000">
            <a:off x="626845" y="828962"/>
            <a:ext cx="540000" cy="1080000"/>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59" name="Oval 58">
            <a:extLst>
              <a:ext uri="{FF2B5EF4-FFF2-40B4-BE49-F238E27FC236}">
                <a16:creationId xmlns:a16="http://schemas.microsoft.com/office/drawing/2014/main" id="{EF99ECAA-1F11-4937-BBA6-51935AB44C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00802" y="2472855"/>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61" name="Group 60">
            <a:extLst>
              <a:ext uri="{FF2B5EF4-FFF2-40B4-BE49-F238E27FC236}">
                <a16:creationId xmlns:a16="http://schemas.microsoft.com/office/drawing/2014/main" id="{79DE9FAB-6BBA-4CFE-B67D-77B47F01ECA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29952" y="4524379"/>
            <a:ext cx="1980001" cy="1363916"/>
            <a:chOff x="4879602" y="3781429"/>
            <a:chExt cx="1980001" cy="1363916"/>
          </a:xfrm>
        </p:grpSpPr>
        <p:sp>
          <p:nvSpPr>
            <p:cNvPr id="62" name="Freeform: Shape 61">
              <a:extLst>
                <a:ext uri="{FF2B5EF4-FFF2-40B4-BE49-F238E27FC236}">
                  <a16:creationId xmlns:a16="http://schemas.microsoft.com/office/drawing/2014/main" id="{79FAC916-D9BB-4794-81B4-7C47C67E850D}"/>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8900000" flipV="1">
              <a:off x="5005634" y="4191206"/>
              <a:ext cx="1853969" cy="926985"/>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solidFill>
            <a:ln>
              <a:noFill/>
            </a:ln>
            <a:effectLst>
              <a:innerShdw blurRad="254000" dist="50800" dir="16200000">
                <a:schemeClr val="accent1">
                  <a:lumMod val="40000"/>
                  <a:lumOff val="6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3" name="Freeform: Shape 62">
              <a:extLst>
                <a:ext uri="{FF2B5EF4-FFF2-40B4-BE49-F238E27FC236}">
                  <a16:creationId xmlns:a16="http://schemas.microsoft.com/office/drawing/2014/main" id="{B5CA2231-7A65-4D16-8400-A210CC41DB73}"/>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8900000" flipV="1">
              <a:off x="4957101" y="4052255"/>
              <a:ext cx="1853969" cy="1093090"/>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lumMod val="50000"/>
                <a:lumOff val="50000"/>
                <a:alpha val="40000"/>
              </a:schemeClr>
            </a:solidFill>
            <a:ln>
              <a:noFill/>
            </a:ln>
            <a:effectLst>
              <a:softEdge rad="190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64" name="Oval 63">
              <a:extLst>
                <a:ext uri="{FF2B5EF4-FFF2-40B4-BE49-F238E27FC236}">
                  <a16:creationId xmlns:a16="http://schemas.microsoft.com/office/drawing/2014/main" id="{4B089C8C-B82B-4704-88E2-E857A5E21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flipV="1">
              <a:off x="6040374" y="3601683"/>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65" name="Oval 64">
              <a:extLst>
                <a:ext uri="{FF2B5EF4-FFF2-40B4-BE49-F238E27FC236}">
                  <a16:creationId xmlns:a16="http://schemas.microsoft.com/office/drawing/2014/main" id="{434B90C8-5B4D-456E-AD99-80EF748FDD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flipV="1">
              <a:off x="5059348" y="4582709"/>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useBgFill="1">
        <p:nvSpPr>
          <p:cNvPr id="67" name="Rectangle 66">
            <a:extLst>
              <a:ext uri="{FF2B5EF4-FFF2-40B4-BE49-F238E27FC236}">
                <a16:creationId xmlns:a16="http://schemas.microsoft.com/office/drawing/2014/main" id="{1DB043B4-68C6-45B9-82AC-A5800EADB8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Placeholder 7" descr="Data Points Digital background">
            <a:extLst>
              <a:ext uri="{FF2B5EF4-FFF2-40B4-BE49-F238E27FC236}">
                <a16:creationId xmlns:a16="http://schemas.microsoft.com/office/drawing/2014/main" id="{5FED7C55-F545-49A1-90FD-D853A25AB453}"/>
              </a:ext>
            </a:extLst>
          </p:cNvPr>
          <p:cNvPicPr>
            <a:picLocks noGrp="1" noChangeAspect="1"/>
          </p:cNvPicPr>
          <p:nvPr>
            <p:ph type="pic" sz="quarter" idx="13"/>
          </p:nvPr>
        </p:nvPicPr>
        <p:blipFill>
          <a:blip r:embed="rId3">
            <a:alphaModFix amt="40000"/>
            <a:extLst>
              <a:ext uri="{28A0092B-C50C-407E-A947-70E740481C1C}">
                <a14:useLocalDpi xmlns:a14="http://schemas.microsoft.com/office/drawing/2010/main" val="0"/>
              </a:ext>
            </a:extLst>
          </a:blip>
          <a:stretch>
            <a:fillRect/>
          </a:stretch>
        </p:blipFill>
        <p:spPr>
          <a:xfrm>
            <a:off x="545465" y="1634847"/>
            <a:ext cx="6379210" cy="3588305"/>
          </a:xfrm>
          <a:custGeom>
            <a:avLst/>
            <a:gdLst/>
            <a:ahLst/>
            <a:cxnLst/>
            <a:rect l="l" t="t" r="r" b="b"/>
            <a:pathLst>
              <a:path w="6098400" h="6858000">
                <a:moveTo>
                  <a:pt x="0" y="0"/>
                </a:moveTo>
                <a:lnTo>
                  <a:pt x="6098400" y="0"/>
                </a:lnTo>
                <a:lnTo>
                  <a:pt x="6098400" y="6858000"/>
                </a:lnTo>
                <a:lnTo>
                  <a:pt x="0" y="6858000"/>
                </a:lnTo>
                <a:close/>
              </a:path>
            </a:pathLst>
          </a:custGeom>
        </p:spPr>
      </p:pic>
      <p:sp>
        <p:nvSpPr>
          <p:cNvPr id="15" name="Title 14">
            <a:extLst>
              <a:ext uri="{FF2B5EF4-FFF2-40B4-BE49-F238E27FC236}">
                <a16:creationId xmlns:a16="http://schemas.microsoft.com/office/drawing/2014/main" id="{40F1DF5B-353A-4270-8C10-6A1509441174}"/>
              </a:ext>
            </a:extLst>
          </p:cNvPr>
          <p:cNvSpPr>
            <a:spLocks noGrp="1"/>
          </p:cNvSpPr>
          <p:nvPr>
            <p:ph type="ctrTitle"/>
          </p:nvPr>
        </p:nvSpPr>
        <p:spPr>
          <a:xfrm>
            <a:off x="550880" y="549294"/>
            <a:ext cx="5437190" cy="2986233"/>
          </a:xfrm>
        </p:spPr>
        <p:txBody>
          <a:bodyPr vert="horz" wrap="square" lIns="0" tIns="0" rIns="0" bIns="0" rtlCol="0" anchor="b" anchorCtr="0">
            <a:normAutofit/>
          </a:bodyPr>
          <a:lstStyle/>
          <a:p>
            <a:pPr defTabSz="914400">
              <a:lnSpc>
                <a:spcPct val="100000"/>
              </a:lnSpc>
            </a:pPr>
            <a:r>
              <a:rPr lang="en-US" sz="6400"/>
              <a:t>Case Study</a:t>
            </a:r>
          </a:p>
        </p:txBody>
      </p:sp>
      <p:sp>
        <p:nvSpPr>
          <p:cNvPr id="16" name="Subtitle 15">
            <a:extLst>
              <a:ext uri="{FF2B5EF4-FFF2-40B4-BE49-F238E27FC236}">
                <a16:creationId xmlns:a16="http://schemas.microsoft.com/office/drawing/2014/main" id="{4BDCF583-1D5D-4235-97C2-39272B80A0B1}"/>
              </a:ext>
            </a:extLst>
          </p:cNvPr>
          <p:cNvSpPr>
            <a:spLocks noGrp="1"/>
          </p:cNvSpPr>
          <p:nvPr>
            <p:ph type="subTitle" idx="1"/>
          </p:nvPr>
        </p:nvSpPr>
        <p:spPr>
          <a:xfrm>
            <a:off x="550880" y="3827628"/>
            <a:ext cx="5437190" cy="2265220"/>
          </a:xfrm>
        </p:spPr>
        <p:txBody>
          <a:bodyPr vert="horz" wrap="square" lIns="0" tIns="0" rIns="0" bIns="0" rtlCol="0">
            <a:normAutofit/>
          </a:bodyPr>
          <a:lstStyle/>
          <a:p>
            <a:pPr marL="0" indent="0" defTabSz="914400">
              <a:lnSpc>
                <a:spcPct val="100000"/>
              </a:lnSpc>
              <a:spcAft>
                <a:spcPts val="800"/>
              </a:spcAft>
            </a:pPr>
            <a:r>
              <a:rPr lang="en-US" sz="2400"/>
              <a:t>13 Hill Street</a:t>
            </a:r>
          </a:p>
        </p:txBody>
      </p:sp>
      <p:pic>
        <p:nvPicPr>
          <p:cNvPr id="6" name="Picture 5">
            <a:extLst>
              <a:ext uri="{FF2B5EF4-FFF2-40B4-BE49-F238E27FC236}">
                <a16:creationId xmlns:a16="http://schemas.microsoft.com/office/drawing/2014/main" id="{80E7761F-29F7-0D9C-1161-3B5C6922FE17}"/>
              </a:ext>
            </a:extLst>
          </p:cNvPr>
          <p:cNvPicPr>
            <a:picLocks noChangeAspect="1"/>
          </p:cNvPicPr>
          <p:nvPr/>
        </p:nvPicPr>
        <p:blipFill>
          <a:blip r:embed="rId4"/>
          <a:stretch>
            <a:fillRect/>
          </a:stretch>
        </p:blipFill>
        <p:spPr>
          <a:xfrm>
            <a:off x="7140575" y="1697077"/>
            <a:ext cx="4500563" cy="3465433"/>
          </a:xfrm>
          <a:custGeom>
            <a:avLst/>
            <a:gdLst/>
            <a:ahLst/>
            <a:cxnLst/>
            <a:rect l="l" t="t" r="r" b="b"/>
            <a:pathLst>
              <a:path w="6922273" h="4225290">
                <a:moveTo>
                  <a:pt x="0" y="0"/>
                </a:moveTo>
                <a:lnTo>
                  <a:pt x="6922273" y="0"/>
                </a:lnTo>
                <a:lnTo>
                  <a:pt x="6922273" y="4225290"/>
                </a:lnTo>
                <a:lnTo>
                  <a:pt x="0" y="4225290"/>
                </a:lnTo>
                <a:close/>
              </a:path>
            </a:pathLst>
          </a:custGeom>
        </p:spPr>
      </p:pic>
      <p:sp>
        <p:nvSpPr>
          <p:cNvPr id="4" name="Slide Number Placeholder 3">
            <a:extLst>
              <a:ext uri="{FF2B5EF4-FFF2-40B4-BE49-F238E27FC236}">
                <a16:creationId xmlns:a16="http://schemas.microsoft.com/office/drawing/2014/main" id="{E1E7D98D-6710-41D2-B258-E1A1059D29F8}"/>
              </a:ext>
            </a:extLst>
          </p:cNvPr>
          <p:cNvSpPr>
            <a:spLocks noGrp="1"/>
          </p:cNvSpPr>
          <p:nvPr>
            <p:ph type="sldNum" sz="quarter" idx="12"/>
          </p:nvPr>
        </p:nvSpPr>
        <p:spPr>
          <a:xfrm>
            <a:off x="9948863" y="6507212"/>
            <a:ext cx="1692274" cy="153888"/>
          </a:xfrm>
        </p:spPr>
        <p:txBody>
          <a:bodyPr vert="horz" wrap="square" lIns="0" tIns="0" rIns="0" bIns="0" rtlCol="0" anchor="ctr">
            <a:normAutofit/>
          </a:bodyPr>
          <a:lstStyle/>
          <a:p>
            <a:pPr defTabSz="914400">
              <a:spcAft>
                <a:spcPts val="600"/>
              </a:spcAft>
            </a:pPr>
            <a:fld id="{DBA1B0FB-D917-4C8C-928F-313BD683BF39}" type="slidenum">
              <a:rPr lang="en-US" smtClean="0">
                <a:solidFill>
                  <a:schemeClr val="tx1">
                    <a:alpha val="80000"/>
                  </a:schemeClr>
                </a:solidFill>
              </a:rPr>
              <a:pPr defTabSz="914400">
                <a:spcAft>
                  <a:spcPts val="600"/>
                </a:spcAft>
              </a:pPr>
              <a:t>4</a:t>
            </a:fld>
            <a:endParaRPr lang="en-US">
              <a:solidFill>
                <a:schemeClr val="tx1">
                  <a:alpha val="80000"/>
                </a:schemeClr>
              </a:solidFill>
            </a:endParaRPr>
          </a:p>
        </p:txBody>
      </p:sp>
    </p:spTree>
    <p:extLst>
      <p:ext uri="{BB962C8B-B14F-4D97-AF65-F5344CB8AC3E}">
        <p14:creationId xmlns:p14="http://schemas.microsoft.com/office/powerpoint/2010/main" val="56002182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60B7752B-728D-4CA3-8923-C4F7F77029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B38B099-5721-7EA2-A5CC-15FEBCCB1E14}"/>
              </a:ext>
            </a:extLst>
          </p:cNvPr>
          <p:cNvSpPr>
            <a:spLocks noGrp="1"/>
          </p:cNvSpPr>
          <p:nvPr>
            <p:ph type="title"/>
          </p:nvPr>
        </p:nvSpPr>
        <p:spPr>
          <a:xfrm>
            <a:off x="550863" y="550800"/>
            <a:ext cx="7308850" cy="986400"/>
          </a:xfrm>
        </p:spPr>
        <p:txBody>
          <a:bodyPr wrap="square" anchor="ctr">
            <a:normAutofit/>
          </a:bodyPr>
          <a:lstStyle/>
          <a:p>
            <a:r>
              <a:rPr lang="en-GB" dirty="0"/>
              <a:t>Grade II Listed Building </a:t>
            </a:r>
          </a:p>
        </p:txBody>
      </p:sp>
      <p:sp>
        <p:nvSpPr>
          <p:cNvPr id="14" name="Rectangle 13">
            <a:extLst>
              <a:ext uri="{FF2B5EF4-FFF2-40B4-BE49-F238E27FC236}">
                <a16:creationId xmlns:a16="http://schemas.microsoft.com/office/drawing/2014/main" id="{88392DC7-0988-443B-A0D0-E726C7DB62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83435"/>
            <a:ext cx="12192000" cy="4774564"/>
          </a:xfrm>
          <a:prstGeom prst="rect">
            <a:avLst/>
          </a:prstGeom>
          <a:solidFill>
            <a:schemeClr val="bg2">
              <a:lumMod val="10000"/>
              <a:lumOff val="90000"/>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Slide Number Placeholder 5">
            <a:extLst>
              <a:ext uri="{FF2B5EF4-FFF2-40B4-BE49-F238E27FC236}">
                <a16:creationId xmlns:a16="http://schemas.microsoft.com/office/drawing/2014/main" id="{BB7F3F08-7317-6392-E5BB-790CE73369A9}"/>
              </a:ext>
            </a:extLst>
          </p:cNvPr>
          <p:cNvSpPr>
            <a:spLocks noGrp="1"/>
          </p:cNvSpPr>
          <p:nvPr>
            <p:ph type="sldNum" sz="quarter" idx="12"/>
          </p:nvPr>
        </p:nvSpPr>
        <p:spPr>
          <a:xfrm>
            <a:off x="9948863" y="6507212"/>
            <a:ext cx="1692274" cy="153888"/>
          </a:xfrm>
        </p:spPr>
        <p:txBody>
          <a:bodyPr>
            <a:normAutofit/>
          </a:bodyPr>
          <a:lstStyle/>
          <a:p>
            <a:pPr>
              <a:spcAft>
                <a:spcPts val="600"/>
              </a:spcAft>
            </a:pPr>
            <a:fld id="{DBA1B0FB-D917-4C8C-928F-313BD683BF39}" type="slidenum">
              <a:rPr lang="en-US" smtClean="0"/>
              <a:pPr>
                <a:spcAft>
                  <a:spcPts val="600"/>
                </a:spcAft>
              </a:pPr>
              <a:t>5</a:t>
            </a:fld>
            <a:endParaRPr lang="en-US"/>
          </a:p>
        </p:txBody>
      </p:sp>
      <p:graphicFrame>
        <p:nvGraphicFramePr>
          <p:cNvPr id="8" name="Content Placeholder 2">
            <a:extLst>
              <a:ext uri="{FF2B5EF4-FFF2-40B4-BE49-F238E27FC236}">
                <a16:creationId xmlns:a16="http://schemas.microsoft.com/office/drawing/2014/main" id="{49F3FF98-BF8B-64F9-52A5-A02B8DE3D216}"/>
              </a:ext>
            </a:extLst>
          </p:cNvPr>
          <p:cNvGraphicFramePr>
            <a:graphicFrameLocks noGrp="1"/>
          </p:cNvGraphicFramePr>
          <p:nvPr>
            <p:ph idx="1"/>
            <p:extLst>
              <p:ext uri="{D42A27DB-BD31-4B8C-83A1-F6EECF244321}">
                <p14:modId xmlns:p14="http://schemas.microsoft.com/office/powerpoint/2010/main" val="1184142566"/>
              </p:ext>
            </p:extLst>
          </p:nvPr>
        </p:nvGraphicFramePr>
        <p:xfrm>
          <a:off x="550863" y="2624135"/>
          <a:ext cx="11090276" cy="346869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31652322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BAABE10E-FCAA-C478-CB2D-5320E198BA2C}"/>
              </a:ext>
            </a:extLst>
          </p:cNvPr>
          <p:cNvSpPr>
            <a:spLocks noGrp="1"/>
          </p:cNvSpPr>
          <p:nvPr>
            <p:ph type="title"/>
          </p:nvPr>
        </p:nvSpPr>
        <p:spPr/>
        <p:txBody>
          <a:bodyPr/>
          <a:lstStyle/>
          <a:p>
            <a:r>
              <a:rPr lang="en-GB" dirty="0"/>
              <a:t>Listing Status</a:t>
            </a:r>
          </a:p>
        </p:txBody>
      </p:sp>
      <p:sp>
        <p:nvSpPr>
          <p:cNvPr id="10" name="Content Placeholder 9">
            <a:extLst>
              <a:ext uri="{FF2B5EF4-FFF2-40B4-BE49-F238E27FC236}">
                <a16:creationId xmlns:a16="http://schemas.microsoft.com/office/drawing/2014/main" id="{6B0A3BC7-6F35-26D4-F997-051F1CD33FC7}"/>
              </a:ext>
            </a:extLst>
          </p:cNvPr>
          <p:cNvSpPr>
            <a:spLocks noGrp="1"/>
          </p:cNvSpPr>
          <p:nvPr>
            <p:ph sz="half" idx="1"/>
          </p:nvPr>
        </p:nvSpPr>
        <p:spPr/>
        <p:txBody>
          <a:bodyPr/>
          <a:lstStyle/>
          <a:p>
            <a:endParaRPr lang="en-GB"/>
          </a:p>
        </p:txBody>
      </p:sp>
      <p:sp>
        <p:nvSpPr>
          <p:cNvPr id="11" name="Content Placeholder 10">
            <a:extLst>
              <a:ext uri="{FF2B5EF4-FFF2-40B4-BE49-F238E27FC236}">
                <a16:creationId xmlns:a16="http://schemas.microsoft.com/office/drawing/2014/main" id="{0EC04D3D-4D97-93F8-C82A-5CA2DA572516}"/>
              </a:ext>
            </a:extLst>
          </p:cNvPr>
          <p:cNvSpPr>
            <a:spLocks noGrp="1"/>
          </p:cNvSpPr>
          <p:nvPr>
            <p:ph sz="half" idx="2"/>
          </p:nvPr>
        </p:nvSpPr>
        <p:spPr/>
        <p:txBody>
          <a:bodyPr/>
          <a:lstStyle/>
          <a:p>
            <a:endParaRPr lang="en-GB"/>
          </a:p>
        </p:txBody>
      </p:sp>
      <p:sp>
        <p:nvSpPr>
          <p:cNvPr id="4" name="Slide Number Placeholder 3">
            <a:extLst>
              <a:ext uri="{FF2B5EF4-FFF2-40B4-BE49-F238E27FC236}">
                <a16:creationId xmlns:a16="http://schemas.microsoft.com/office/drawing/2014/main" id="{E7410946-D203-E088-55DA-48B20C534DF7}"/>
              </a:ext>
            </a:extLst>
          </p:cNvPr>
          <p:cNvSpPr>
            <a:spLocks noGrp="1"/>
          </p:cNvSpPr>
          <p:nvPr>
            <p:ph type="sldNum" sz="quarter" idx="12"/>
          </p:nvPr>
        </p:nvSpPr>
        <p:spPr/>
        <p:txBody>
          <a:bodyPr/>
          <a:lstStyle/>
          <a:p>
            <a:fld id="{DBA1B0FB-D917-4C8C-928F-313BD683BF39}" type="slidenum">
              <a:rPr lang="en-US" smtClean="0"/>
              <a:t>6</a:t>
            </a:fld>
            <a:endParaRPr lang="en-US"/>
          </a:p>
        </p:txBody>
      </p:sp>
      <p:pic>
        <p:nvPicPr>
          <p:cNvPr id="6" name="Picture 5">
            <a:extLst>
              <a:ext uri="{FF2B5EF4-FFF2-40B4-BE49-F238E27FC236}">
                <a16:creationId xmlns:a16="http://schemas.microsoft.com/office/drawing/2014/main" id="{86C52C97-AD00-B787-B175-A84CEA1AE32D}"/>
              </a:ext>
            </a:extLst>
          </p:cNvPr>
          <p:cNvPicPr>
            <a:picLocks noChangeAspect="1"/>
          </p:cNvPicPr>
          <p:nvPr/>
        </p:nvPicPr>
        <p:blipFill>
          <a:blip r:embed="rId2"/>
          <a:stretch>
            <a:fillRect/>
          </a:stretch>
        </p:blipFill>
        <p:spPr>
          <a:xfrm>
            <a:off x="550869" y="2097193"/>
            <a:ext cx="5430837" cy="3987626"/>
          </a:xfrm>
          <a:prstGeom prst="rect">
            <a:avLst/>
          </a:prstGeom>
        </p:spPr>
      </p:pic>
      <p:pic>
        <p:nvPicPr>
          <p:cNvPr id="8" name="Picture 7">
            <a:extLst>
              <a:ext uri="{FF2B5EF4-FFF2-40B4-BE49-F238E27FC236}">
                <a16:creationId xmlns:a16="http://schemas.microsoft.com/office/drawing/2014/main" id="{1E3C116F-1A45-87EE-F0D7-7A62F150E20F}"/>
              </a:ext>
            </a:extLst>
          </p:cNvPr>
          <p:cNvPicPr>
            <a:picLocks noChangeAspect="1"/>
          </p:cNvPicPr>
          <p:nvPr/>
        </p:nvPicPr>
        <p:blipFill>
          <a:blip r:embed="rId3"/>
          <a:stretch>
            <a:fillRect/>
          </a:stretch>
        </p:blipFill>
        <p:spPr>
          <a:xfrm>
            <a:off x="6205540" y="2097193"/>
            <a:ext cx="5510698" cy="3987626"/>
          </a:xfrm>
          <a:prstGeom prst="rect">
            <a:avLst/>
          </a:prstGeom>
        </p:spPr>
      </p:pic>
    </p:spTree>
    <p:extLst>
      <p:ext uri="{BB962C8B-B14F-4D97-AF65-F5344CB8AC3E}">
        <p14:creationId xmlns:p14="http://schemas.microsoft.com/office/powerpoint/2010/main" val="209842594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33" name="Group 32">
            <a:extLst>
              <a:ext uri="{FF2B5EF4-FFF2-40B4-BE49-F238E27FC236}">
                <a16:creationId xmlns:a16="http://schemas.microsoft.com/office/drawing/2014/main" id="{3BDBC526-6DCD-4FF6-8395-D8C22E46E52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13998" y="5334748"/>
            <a:ext cx="678135" cy="990000"/>
            <a:chOff x="10490969" y="1448827"/>
            <a:chExt cx="678135" cy="990000"/>
          </a:xfrm>
        </p:grpSpPr>
        <p:sp>
          <p:nvSpPr>
            <p:cNvPr id="34" name="Freeform: Shape 33">
              <a:extLst>
                <a:ext uri="{FF2B5EF4-FFF2-40B4-BE49-F238E27FC236}">
                  <a16:creationId xmlns:a16="http://schemas.microsoft.com/office/drawing/2014/main" id="{02ECB475-568C-47AC-B16D-2E202DEB2DE0}"/>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2700000" flipH="1" flipV="1">
              <a:off x="10268976" y="1743588"/>
              <a:ext cx="926985" cy="463493"/>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solidFill>
            <a:ln>
              <a:noFill/>
            </a:ln>
            <a:effectLst>
              <a:innerShdw blurRad="127000" dist="50800" dir="13500000">
                <a:schemeClr val="accent1">
                  <a:lumMod val="40000"/>
                  <a:lumOff val="6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35" name="Oval 34">
              <a:extLst>
                <a:ext uri="{FF2B5EF4-FFF2-40B4-BE49-F238E27FC236}">
                  <a16:creationId xmlns:a16="http://schemas.microsoft.com/office/drawing/2014/main" id="{080D8764-525A-441E-B58F-068E82F097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8100000" flipH="1" flipV="1">
              <a:off x="11115555" y="1939340"/>
              <a:ext cx="53549" cy="233295"/>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6" name="Oval 35">
              <a:extLst>
                <a:ext uri="{FF2B5EF4-FFF2-40B4-BE49-F238E27FC236}">
                  <a16:creationId xmlns:a16="http://schemas.microsoft.com/office/drawing/2014/main" id="{11196109-6F2B-4738-B2FC-2CCC753AAB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8100000" flipH="1" flipV="1">
              <a:off x="10625042" y="1448827"/>
              <a:ext cx="53549" cy="233295"/>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7" name="Freeform: Shape 36">
              <a:extLst>
                <a:ext uri="{FF2B5EF4-FFF2-40B4-BE49-F238E27FC236}">
                  <a16:creationId xmlns:a16="http://schemas.microsoft.com/office/drawing/2014/main" id="{F7E468C2-69B8-470B-85E3-801A3CB1D7E2}"/>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2700000" flipH="1" flipV="1">
              <a:off x="10292519" y="1686748"/>
              <a:ext cx="926985" cy="530086"/>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lumMod val="50000"/>
                <a:lumOff val="50000"/>
                <a:alpha val="20000"/>
              </a:schemeClr>
            </a:solidFill>
            <a:ln>
              <a:noFill/>
            </a:ln>
            <a:effectLst>
              <a:softEdge rad="1016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grpSp>
      <p:sp useBgFill="1">
        <p:nvSpPr>
          <p:cNvPr id="39" name="Rectangle 38">
            <a:extLst>
              <a:ext uri="{FF2B5EF4-FFF2-40B4-BE49-F238E27FC236}">
                <a16:creationId xmlns:a16="http://schemas.microsoft.com/office/drawing/2014/main" id="{A5931BE0-4B93-4D6C-878E-ACC59D6B45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41" name="Group 40">
            <a:extLst>
              <a:ext uri="{FF2B5EF4-FFF2-40B4-BE49-F238E27FC236}">
                <a16:creationId xmlns:a16="http://schemas.microsoft.com/office/drawing/2014/main" id="{D2CDAFB7-03B3-4206-BD0F-04EB362A233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967053" y="196900"/>
            <a:ext cx="1335600" cy="1262947"/>
            <a:chOff x="5209947" y="529305"/>
            <a:chExt cx="1335600" cy="1262947"/>
          </a:xfrm>
        </p:grpSpPr>
        <p:sp>
          <p:nvSpPr>
            <p:cNvPr id="42" name="Freeform: Shape 41">
              <a:extLst>
                <a:ext uri="{FF2B5EF4-FFF2-40B4-BE49-F238E27FC236}">
                  <a16:creationId xmlns:a16="http://schemas.microsoft.com/office/drawing/2014/main" id="{4EF4AFE8-B5EC-412F-BB54-79C6214EE4C1}"/>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8900000">
              <a:off x="5209947" y="529305"/>
              <a:ext cx="1080000" cy="1262947"/>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10200000" scaled="0"/>
            </a:gradFill>
            <a:ln>
              <a:noFill/>
            </a:ln>
            <a:effectLst>
              <a:innerShdw blurRad="254000" dist="101600" dir="2700000">
                <a:schemeClr val="accent1">
                  <a:lumMod val="60000"/>
                  <a:lumOff val="40000"/>
                  <a:alpha val="8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43" name="Oval 42">
              <a:extLst>
                <a:ext uri="{FF2B5EF4-FFF2-40B4-BE49-F238E27FC236}">
                  <a16:creationId xmlns:a16="http://schemas.microsoft.com/office/drawing/2014/main" id="{F94A56B0-068D-444F-8BD9-D473C211AD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5735547" y="876379"/>
              <a:ext cx="540000" cy="1080000"/>
            </a:xfrm>
            <a:prstGeom prst="ellipse">
              <a:avLst/>
            </a:prstGeom>
            <a:solidFill>
              <a:schemeClr val="bg2">
                <a:lumMod val="90000"/>
                <a:lumOff val="10000"/>
              </a:schemeClr>
            </a:soli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p:nvSpPr>
          <p:cNvPr id="2" name="Title 1">
            <a:extLst>
              <a:ext uri="{FF2B5EF4-FFF2-40B4-BE49-F238E27FC236}">
                <a16:creationId xmlns:a16="http://schemas.microsoft.com/office/drawing/2014/main" id="{BC0773C8-07F0-F05F-27DF-63197ED422AA}"/>
              </a:ext>
            </a:extLst>
          </p:cNvPr>
          <p:cNvSpPr>
            <a:spLocks noGrp="1"/>
          </p:cNvSpPr>
          <p:nvPr>
            <p:ph type="title"/>
          </p:nvPr>
        </p:nvSpPr>
        <p:spPr>
          <a:xfrm>
            <a:off x="550863" y="549275"/>
            <a:ext cx="6071023" cy="1521843"/>
          </a:xfrm>
        </p:spPr>
        <p:txBody>
          <a:bodyPr vert="horz" wrap="square" lIns="0" tIns="0" rIns="0" bIns="0" rtlCol="0" anchor="b" anchorCtr="0">
            <a:normAutofit/>
          </a:bodyPr>
          <a:lstStyle/>
          <a:p>
            <a:pPr defTabSz="914400">
              <a:lnSpc>
                <a:spcPct val="90000"/>
              </a:lnSpc>
            </a:pPr>
            <a:r>
              <a:rPr lang="en-US" sz="4800" dirty="0"/>
              <a:t>Building Performance Evaluation</a:t>
            </a:r>
          </a:p>
        </p:txBody>
      </p:sp>
      <p:pic>
        <p:nvPicPr>
          <p:cNvPr id="10" name="Picture 9">
            <a:extLst>
              <a:ext uri="{FF2B5EF4-FFF2-40B4-BE49-F238E27FC236}">
                <a16:creationId xmlns:a16="http://schemas.microsoft.com/office/drawing/2014/main" id="{108CC20B-9C2B-9FC5-1DDE-2806998D7F7C}"/>
              </a:ext>
            </a:extLst>
          </p:cNvPr>
          <p:cNvPicPr>
            <a:picLocks noChangeAspect="1"/>
          </p:cNvPicPr>
          <p:nvPr/>
        </p:nvPicPr>
        <p:blipFill rotWithShape="1">
          <a:blip r:embed="rId2"/>
          <a:srcRect r="995" b="-6"/>
          <a:stretch/>
        </p:blipFill>
        <p:spPr>
          <a:xfrm>
            <a:off x="7872167" y="287240"/>
            <a:ext cx="3998609" cy="3998649"/>
          </a:xfrm>
          <a:custGeom>
            <a:avLst/>
            <a:gdLst/>
            <a:ahLst/>
            <a:cxnLst/>
            <a:rect l="l" t="t" r="r" b="b"/>
            <a:pathLst>
              <a:path w="5634852" h="2287247">
                <a:moveTo>
                  <a:pt x="0" y="0"/>
                </a:moveTo>
                <a:lnTo>
                  <a:pt x="5634852" y="0"/>
                </a:lnTo>
                <a:lnTo>
                  <a:pt x="5634852" y="2287247"/>
                </a:lnTo>
                <a:lnTo>
                  <a:pt x="0" y="2287247"/>
                </a:lnTo>
                <a:close/>
              </a:path>
            </a:pathLst>
          </a:custGeom>
        </p:spPr>
      </p:pic>
      <p:pic>
        <p:nvPicPr>
          <p:cNvPr id="11" name="Picture 10">
            <a:extLst>
              <a:ext uri="{FF2B5EF4-FFF2-40B4-BE49-F238E27FC236}">
                <a16:creationId xmlns:a16="http://schemas.microsoft.com/office/drawing/2014/main" id="{781D5747-C01E-779C-32C4-C582EAF727F8}"/>
              </a:ext>
            </a:extLst>
          </p:cNvPr>
          <p:cNvPicPr>
            <a:picLocks noChangeAspect="1"/>
          </p:cNvPicPr>
          <p:nvPr/>
        </p:nvPicPr>
        <p:blipFill rotWithShape="1">
          <a:blip r:embed="rId3"/>
          <a:srcRect l="15490" r="17963" b="-3"/>
          <a:stretch/>
        </p:blipFill>
        <p:spPr>
          <a:xfrm>
            <a:off x="10010549" y="4652698"/>
            <a:ext cx="1800212" cy="1800225"/>
          </a:xfrm>
          <a:custGeom>
            <a:avLst/>
            <a:gdLst/>
            <a:ahLst/>
            <a:cxnLst/>
            <a:rect l="l" t="t" r="r" b="b"/>
            <a:pathLst>
              <a:path w="5634852" h="2287247">
                <a:moveTo>
                  <a:pt x="0" y="0"/>
                </a:moveTo>
                <a:lnTo>
                  <a:pt x="5634852" y="0"/>
                </a:lnTo>
                <a:lnTo>
                  <a:pt x="5634852" y="2287247"/>
                </a:lnTo>
                <a:lnTo>
                  <a:pt x="0" y="2287247"/>
                </a:lnTo>
                <a:close/>
              </a:path>
            </a:pathLst>
          </a:custGeom>
        </p:spPr>
      </p:pic>
      <p:sp>
        <p:nvSpPr>
          <p:cNvPr id="45" name="Oval 44">
            <a:extLst>
              <a:ext uri="{FF2B5EF4-FFF2-40B4-BE49-F238E27FC236}">
                <a16:creationId xmlns:a16="http://schemas.microsoft.com/office/drawing/2014/main" id="{532F34B7-0082-4316-8755-A000C50D36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61887" y="2399106"/>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4" name="Text Placeholder 3">
            <a:extLst>
              <a:ext uri="{FF2B5EF4-FFF2-40B4-BE49-F238E27FC236}">
                <a16:creationId xmlns:a16="http://schemas.microsoft.com/office/drawing/2014/main" id="{9D10B493-01A5-4DB5-DC36-D6F72C3666BB}"/>
              </a:ext>
            </a:extLst>
          </p:cNvPr>
          <p:cNvSpPr>
            <a:spLocks noGrp="1"/>
          </p:cNvSpPr>
          <p:nvPr>
            <p:ph type="body" sz="half" idx="2"/>
          </p:nvPr>
        </p:nvSpPr>
        <p:spPr>
          <a:xfrm>
            <a:off x="550863" y="2118206"/>
            <a:ext cx="7123566" cy="3974619"/>
          </a:xfrm>
        </p:spPr>
        <p:txBody>
          <a:bodyPr vert="horz" wrap="square" lIns="0" tIns="0" rIns="0" bIns="0" rtlCol="0" anchor="t">
            <a:noAutofit/>
          </a:bodyPr>
          <a:lstStyle/>
          <a:p>
            <a:pPr marL="285750" indent="-228600" defTabSz="914400">
              <a:lnSpc>
                <a:spcPct val="100000"/>
              </a:lnSpc>
              <a:spcAft>
                <a:spcPts val="800"/>
              </a:spcAft>
              <a:buFont typeface="Arial" panose="020B0604020202020204" pitchFamily="34" charset="0"/>
              <a:buChar char="•"/>
            </a:pPr>
            <a:r>
              <a:rPr lang="en-US" sz="2400" dirty="0"/>
              <a:t>Data from smart meter for 7 days where no heating was used.</a:t>
            </a:r>
          </a:p>
          <a:p>
            <a:pPr marL="285750" indent="-228600" defTabSz="914400">
              <a:lnSpc>
                <a:spcPct val="100000"/>
              </a:lnSpc>
              <a:spcAft>
                <a:spcPts val="800"/>
              </a:spcAft>
              <a:buFont typeface="Arial" panose="020B0604020202020204" pitchFamily="34" charset="0"/>
              <a:buChar char="•"/>
            </a:pPr>
            <a:r>
              <a:rPr lang="en-US" sz="2400" dirty="0"/>
              <a:t>Energy company data for previous year, and predicted 2022 cost</a:t>
            </a:r>
          </a:p>
          <a:p>
            <a:pPr marL="285750" indent="-228600" defTabSz="914400">
              <a:lnSpc>
                <a:spcPct val="100000"/>
              </a:lnSpc>
              <a:spcAft>
                <a:spcPts val="800"/>
              </a:spcAft>
              <a:buFont typeface="Arial" panose="020B0604020202020204" pitchFamily="34" charset="0"/>
              <a:buChar char="•"/>
            </a:pPr>
            <a:r>
              <a:rPr lang="en-US" sz="2400" dirty="0"/>
              <a:t>Survey building condition and maintenance issues</a:t>
            </a:r>
          </a:p>
          <a:p>
            <a:pPr marL="285750" indent="-228600" defTabSz="914400">
              <a:lnSpc>
                <a:spcPct val="100000"/>
              </a:lnSpc>
              <a:spcAft>
                <a:spcPts val="800"/>
              </a:spcAft>
              <a:buFont typeface="Arial" panose="020B0604020202020204" pitchFamily="34" charset="0"/>
              <a:buChar char="•"/>
            </a:pPr>
            <a:r>
              <a:rPr lang="en-US" sz="2400" dirty="0"/>
              <a:t>Compare existing energy usage with potential savings through Retrofit measures</a:t>
            </a:r>
          </a:p>
          <a:p>
            <a:pPr marL="285750" indent="-228600" defTabSz="914400">
              <a:lnSpc>
                <a:spcPct val="100000"/>
              </a:lnSpc>
              <a:spcAft>
                <a:spcPts val="800"/>
              </a:spcAft>
              <a:buFont typeface="Arial" panose="020B0604020202020204" pitchFamily="34" charset="0"/>
              <a:buChar char="•"/>
            </a:pPr>
            <a:r>
              <a:rPr lang="en-US" sz="2400" dirty="0"/>
              <a:t>Estimated reduction in Carbon Footprint</a:t>
            </a:r>
          </a:p>
        </p:txBody>
      </p:sp>
      <p:pic>
        <p:nvPicPr>
          <p:cNvPr id="8" name="Content Placeholder 7">
            <a:extLst>
              <a:ext uri="{FF2B5EF4-FFF2-40B4-BE49-F238E27FC236}">
                <a16:creationId xmlns:a16="http://schemas.microsoft.com/office/drawing/2014/main" id="{4DBB4427-36AD-B616-CDAE-B835AB991FD2}"/>
              </a:ext>
            </a:extLst>
          </p:cNvPr>
          <p:cNvPicPr>
            <a:picLocks noGrp="1" noChangeAspect="1"/>
          </p:cNvPicPr>
          <p:nvPr>
            <p:ph idx="1"/>
          </p:nvPr>
        </p:nvPicPr>
        <p:blipFill rotWithShape="1">
          <a:blip r:embed="rId4"/>
          <a:srcRect l="18014" r="25984" b="-2"/>
          <a:stretch/>
        </p:blipFill>
        <p:spPr>
          <a:xfrm>
            <a:off x="8225292" y="4645842"/>
            <a:ext cx="1418771" cy="1418749"/>
          </a:xfrm>
          <a:custGeom>
            <a:avLst/>
            <a:gdLst/>
            <a:ahLst/>
            <a:cxnLst/>
            <a:rect l="l" t="t" r="r" b="b"/>
            <a:pathLst>
              <a:path w="5634852" h="2287247">
                <a:moveTo>
                  <a:pt x="0" y="0"/>
                </a:moveTo>
                <a:lnTo>
                  <a:pt x="5634852" y="0"/>
                </a:lnTo>
                <a:lnTo>
                  <a:pt x="5634852" y="2287247"/>
                </a:lnTo>
                <a:lnTo>
                  <a:pt x="0" y="2287247"/>
                </a:lnTo>
                <a:close/>
              </a:path>
            </a:pathLst>
          </a:custGeom>
        </p:spPr>
      </p:pic>
      <p:sp>
        <p:nvSpPr>
          <p:cNvPr id="7" name="Slide Number Placeholder 6">
            <a:extLst>
              <a:ext uri="{FF2B5EF4-FFF2-40B4-BE49-F238E27FC236}">
                <a16:creationId xmlns:a16="http://schemas.microsoft.com/office/drawing/2014/main" id="{E3DF2550-C9F4-8E13-142D-068322609C1E}"/>
              </a:ext>
            </a:extLst>
          </p:cNvPr>
          <p:cNvSpPr>
            <a:spLocks noGrp="1"/>
          </p:cNvSpPr>
          <p:nvPr>
            <p:ph type="sldNum" sz="quarter" idx="12"/>
          </p:nvPr>
        </p:nvSpPr>
        <p:spPr>
          <a:xfrm>
            <a:off x="9948863" y="6507212"/>
            <a:ext cx="1692274" cy="153888"/>
          </a:xfrm>
        </p:spPr>
        <p:txBody>
          <a:bodyPr vert="horz" wrap="square" lIns="0" tIns="0" rIns="0" bIns="0" rtlCol="0" anchor="ctr">
            <a:normAutofit/>
          </a:bodyPr>
          <a:lstStyle/>
          <a:p>
            <a:pPr defTabSz="914400">
              <a:spcAft>
                <a:spcPts val="600"/>
              </a:spcAft>
            </a:pPr>
            <a:fld id="{DBA1B0FB-D917-4C8C-928F-313BD683BF39}" type="slidenum">
              <a:rPr lang="en-US" smtClean="0">
                <a:solidFill>
                  <a:schemeClr val="tx1">
                    <a:alpha val="80000"/>
                  </a:schemeClr>
                </a:solidFill>
              </a:rPr>
              <a:pPr defTabSz="914400">
                <a:spcAft>
                  <a:spcPts val="600"/>
                </a:spcAft>
              </a:pPr>
              <a:t>7</a:t>
            </a:fld>
            <a:endParaRPr lang="en-US">
              <a:solidFill>
                <a:schemeClr val="tx1">
                  <a:alpha val="80000"/>
                </a:schemeClr>
              </a:solidFill>
            </a:endParaRPr>
          </a:p>
        </p:txBody>
      </p:sp>
    </p:spTree>
    <p:extLst>
      <p:ext uri="{BB962C8B-B14F-4D97-AF65-F5344CB8AC3E}">
        <p14:creationId xmlns:p14="http://schemas.microsoft.com/office/powerpoint/2010/main" val="242747562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55" name="Group 16">
            <a:extLst>
              <a:ext uri="{FF2B5EF4-FFF2-40B4-BE49-F238E27FC236}">
                <a16:creationId xmlns:a16="http://schemas.microsoft.com/office/drawing/2014/main" id="{3BDBC526-6DCD-4FF6-8395-D8C22E46E52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13998" y="5334748"/>
            <a:ext cx="678135" cy="990000"/>
            <a:chOff x="10490969" y="1448827"/>
            <a:chExt cx="678135" cy="990000"/>
          </a:xfrm>
        </p:grpSpPr>
        <p:sp>
          <p:nvSpPr>
            <p:cNvPr id="18" name="Freeform: Shape 17">
              <a:extLst>
                <a:ext uri="{FF2B5EF4-FFF2-40B4-BE49-F238E27FC236}">
                  <a16:creationId xmlns:a16="http://schemas.microsoft.com/office/drawing/2014/main" id="{02ECB475-568C-47AC-B16D-2E202DEB2DE0}"/>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2700000" flipH="1" flipV="1">
              <a:off x="10268976" y="1743588"/>
              <a:ext cx="926985" cy="463493"/>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solidFill>
            <a:ln>
              <a:noFill/>
            </a:ln>
            <a:effectLst>
              <a:innerShdw blurRad="127000" dist="50800" dir="13500000">
                <a:schemeClr val="accent1">
                  <a:lumMod val="40000"/>
                  <a:lumOff val="6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19" name="Oval 18">
              <a:extLst>
                <a:ext uri="{FF2B5EF4-FFF2-40B4-BE49-F238E27FC236}">
                  <a16:creationId xmlns:a16="http://schemas.microsoft.com/office/drawing/2014/main" id="{080D8764-525A-441E-B58F-068E82F097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8100000" flipH="1" flipV="1">
              <a:off x="11115555" y="1939340"/>
              <a:ext cx="53549" cy="233295"/>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0" name="Oval 19">
              <a:extLst>
                <a:ext uri="{FF2B5EF4-FFF2-40B4-BE49-F238E27FC236}">
                  <a16:creationId xmlns:a16="http://schemas.microsoft.com/office/drawing/2014/main" id="{11196109-6F2B-4738-B2FC-2CCC753AAB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8100000" flipH="1" flipV="1">
              <a:off x="10625042" y="1448827"/>
              <a:ext cx="53549" cy="233295"/>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1" name="Freeform: Shape 20">
              <a:extLst>
                <a:ext uri="{FF2B5EF4-FFF2-40B4-BE49-F238E27FC236}">
                  <a16:creationId xmlns:a16="http://schemas.microsoft.com/office/drawing/2014/main" id="{F7E468C2-69B8-470B-85E3-801A3CB1D7E2}"/>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2700000" flipH="1" flipV="1">
              <a:off x="10292519" y="1686748"/>
              <a:ext cx="926985" cy="530086"/>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lumMod val="50000"/>
                <a:lumOff val="50000"/>
                <a:alpha val="20000"/>
              </a:schemeClr>
            </a:solidFill>
            <a:ln>
              <a:noFill/>
            </a:ln>
            <a:effectLst>
              <a:softEdge rad="1016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grpSp>
      <p:sp useBgFill="1">
        <p:nvSpPr>
          <p:cNvPr id="56" name="Rectangle 22">
            <a:extLst>
              <a:ext uri="{FF2B5EF4-FFF2-40B4-BE49-F238E27FC236}">
                <a16:creationId xmlns:a16="http://schemas.microsoft.com/office/drawing/2014/main" id="{A5931BE0-4B93-4D6C-878E-ACC59D6B45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40DFD4F-1377-8478-5632-745F847299E9}"/>
              </a:ext>
            </a:extLst>
          </p:cNvPr>
          <p:cNvSpPr>
            <a:spLocks noGrp="1"/>
          </p:cNvSpPr>
          <p:nvPr>
            <p:ph type="title"/>
          </p:nvPr>
        </p:nvSpPr>
        <p:spPr>
          <a:xfrm>
            <a:off x="673430" y="413667"/>
            <a:ext cx="3565524" cy="1480330"/>
          </a:xfrm>
        </p:spPr>
        <p:txBody>
          <a:bodyPr vert="horz" wrap="square" lIns="0" tIns="0" rIns="0" bIns="0" rtlCol="0" anchor="b" anchorCtr="0">
            <a:normAutofit/>
          </a:bodyPr>
          <a:lstStyle/>
          <a:p>
            <a:pPr defTabSz="914400"/>
            <a:r>
              <a:rPr lang="en-US" sz="4800" dirty="0"/>
              <a:t>Existing Energy </a:t>
            </a:r>
          </a:p>
        </p:txBody>
      </p:sp>
      <p:sp>
        <p:nvSpPr>
          <p:cNvPr id="57" name="Oval 24">
            <a:extLst>
              <a:ext uri="{FF2B5EF4-FFF2-40B4-BE49-F238E27FC236}">
                <a16:creationId xmlns:a16="http://schemas.microsoft.com/office/drawing/2014/main" id="{C25C2D0C-89F2-4874-A67D-504E65834F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48755" y="850167"/>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4" name="Text Placeholder 3">
            <a:extLst>
              <a:ext uri="{FF2B5EF4-FFF2-40B4-BE49-F238E27FC236}">
                <a16:creationId xmlns:a16="http://schemas.microsoft.com/office/drawing/2014/main" id="{1F18E7E2-96C6-C7C4-E818-4C7839AFC5B8}"/>
              </a:ext>
            </a:extLst>
          </p:cNvPr>
          <p:cNvSpPr>
            <a:spLocks noGrp="1"/>
          </p:cNvSpPr>
          <p:nvPr>
            <p:ph type="body" sz="half" idx="2"/>
          </p:nvPr>
        </p:nvSpPr>
        <p:spPr>
          <a:xfrm>
            <a:off x="550863" y="1913664"/>
            <a:ext cx="4779455" cy="4179161"/>
          </a:xfrm>
        </p:spPr>
        <p:txBody>
          <a:bodyPr vert="horz" wrap="square" lIns="0" tIns="0" rIns="0" bIns="0" rtlCol="0" anchor="t">
            <a:noAutofit/>
          </a:bodyPr>
          <a:lstStyle/>
          <a:p>
            <a:pPr marL="285750" indent="-228600" defTabSz="914400">
              <a:lnSpc>
                <a:spcPct val="100000"/>
              </a:lnSpc>
              <a:spcAft>
                <a:spcPts val="800"/>
              </a:spcAft>
              <a:buFont typeface="Arial" panose="020B0604020202020204" pitchFamily="34" charset="0"/>
              <a:buChar char="•"/>
            </a:pPr>
            <a:r>
              <a:rPr lang="en-US" sz="2400" dirty="0"/>
              <a:t>2020 Installed gas central heating</a:t>
            </a:r>
          </a:p>
          <a:p>
            <a:pPr marL="285750" indent="-228600" defTabSz="914400">
              <a:lnSpc>
                <a:spcPct val="100000"/>
              </a:lnSpc>
              <a:spcAft>
                <a:spcPts val="800"/>
              </a:spcAft>
              <a:buFont typeface="Arial" panose="020B0604020202020204" pitchFamily="34" charset="0"/>
              <a:buChar char="•"/>
            </a:pPr>
            <a:r>
              <a:rPr lang="en-US" sz="2400" dirty="0"/>
              <a:t>Grid supplied electricity (</a:t>
            </a:r>
            <a:r>
              <a:rPr lang="en-US" sz="2400" dirty="0" err="1"/>
              <a:t>Ecotricity</a:t>
            </a:r>
            <a:r>
              <a:rPr lang="en-US" sz="2400" dirty="0"/>
              <a:t>)</a:t>
            </a:r>
          </a:p>
          <a:p>
            <a:pPr marL="285750" indent="-228600" defTabSz="914400">
              <a:lnSpc>
                <a:spcPct val="100000"/>
              </a:lnSpc>
              <a:spcAft>
                <a:spcPts val="800"/>
              </a:spcAft>
              <a:buFont typeface="Arial" panose="020B0604020202020204" pitchFamily="34" charset="0"/>
              <a:buChar char="•"/>
            </a:pPr>
            <a:r>
              <a:rPr lang="en-US" sz="2400" dirty="0"/>
              <a:t>Gas cooking </a:t>
            </a:r>
          </a:p>
          <a:p>
            <a:pPr marL="285750" indent="-228600" defTabSz="914400">
              <a:lnSpc>
                <a:spcPct val="100000"/>
              </a:lnSpc>
              <a:spcAft>
                <a:spcPts val="800"/>
              </a:spcAft>
              <a:buFont typeface="Arial" panose="020B0604020202020204" pitchFamily="34" charset="0"/>
              <a:buChar char="•"/>
            </a:pPr>
            <a:r>
              <a:rPr lang="en-US" sz="2400" dirty="0"/>
              <a:t>Logs and coal fires lit in winter (to dry out walls preventing damp)</a:t>
            </a:r>
          </a:p>
          <a:p>
            <a:pPr marL="285750" indent="-228600" defTabSz="914400">
              <a:lnSpc>
                <a:spcPct val="100000"/>
              </a:lnSpc>
              <a:spcAft>
                <a:spcPts val="800"/>
              </a:spcAft>
              <a:buFont typeface="Arial" panose="020B0604020202020204" pitchFamily="34" charset="0"/>
              <a:buChar char="•"/>
            </a:pPr>
            <a:r>
              <a:rPr lang="en-US" sz="2400" dirty="0"/>
              <a:t>LED light bulbs</a:t>
            </a:r>
          </a:p>
          <a:p>
            <a:pPr marL="285750" indent="-228600" defTabSz="914400">
              <a:lnSpc>
                <a:spcPct val="100000"/>
              </a:lnSpc>
              <a:spcAft>
                <a:spcPts val="800"/>
              </a:spcAft>
              <a:buFont typeface="Arial" panose="020B0604020202020204" pitchFamily="34" charset="0"/>
              <a:buChar char="•"/>
            </a:pPr>
            <a:r>
              <a:rPr lang="en-US" sz="2400" dirty="0"/>
              <a:t>Low water usage toilet syphons</a:t>
            </a:r>
          </a:p>
          <a:p>
            <a:pPr marL="285750" indent="-228600" defTabSz="914400">
              <a:lnSpc>
                <a:spcPct val="100000"/>
              </a:lnSpc>
              <a:spcAft>
                <a:spcPts val="800"/>
              </a:spcAft>
              <a:buFont typeface="Arial" panose="020B0604020202020204" pitchFamily="34" charset="0"/>
              <a:buChar char="•"/>
            </a:pPr>
            <a:r>
              <a:rPr lang="en-US" sz="2400" dirty="0"/>
              <a:t>Electric shower with efficient shower head</a:t>
            </a:r>
          </a:p>
          <a:p>
            <a:pPr marL="285750" indent="-228600" defTabSz="914400">
              <a:lnSpc>
                <a:spcPct val="100000"/>
              </a:lnSpc>
              <a:spcAft>
                <a:spcPts val="800"/>
              </a:spcAft>
              <a:buFont typeface="Arial" panose="020B0604020202020204" pitchFamily="34" charset="0"/>
              <a:buChar char="•"/>
            </a:pPr>
            <a:endParaRPr lang="en-US" sz="2400" dirty="0"/>
          </a:p>
          <a:p>
            <a:pPr marL="285750" indent="-228600" defTabSz="914400">
              <a:lnSpc>
                <a:spcPct val="100000"/>
              </a:lnSpc>
              <a:spcAft>
                <a:spcPts val="800"/>
              </a:spcAft>
              <a:buFont typeface="Arial" panose="020B0604020202020204" pitchFamily="34" charset="0"/>
              <a:buChar char="•"/>
            </a:pPr>
            <a:endParaRPr lang="en-US" sz="2400" dirty="0"/>
          </a:p>
          <a:p>
            <a:pPr marL="285750" indent="-228600" defTabSz="914400">
              <a:lnSpc>
                <a:spcPct val="100000"/>
              </a:lnSpc>
              <a:spcAft>
                <a:spcPts val="800"/>
              </a:spcAft>
              <a:buFont typeface="Arial" panose="020B0604020202020204" pitchFamily="34" charset="0"/>
              <a:buChar char="•"/>
            </a:pPr>
            <a:endParaRPr lang="en-US" sz="2400" dirty="0"/>
          </a:p>
          <a:p>
            <a:pPr marL="285750" indent="-228600" defTabSz="914400">
              <a:lnSpc>
                <a:spcPct val="100000"/>
              </a:lnSpc>
              <a:spcAft>
                <a:spcPts val="800"/>
              </a:spcAft>
              <a:buFont typeface="Arial" panose="020B0604020202020204" pitchFamily="34" charset="0"/>
              <a:buChar char="•"/>
            </a:pPr>
            <a:endParaRPr lang="en-US" sz="2400" dirty="0"/>
          </a:p>
          <a:p>
            <a:pPr marL="285750" indent="-228600" defTabSz="914400">
              <a:lnSpc>
                <a:spcPct val="100000"/>
              </a:lnSpc>
              <a:spcAft>
                <a:spcPts val="800"/>
              </a:spcAft>
              <a:buFont typeface="Arial" panose="020B0604020202020204" pitchFamily="34" charset="0"/>
              <a:buChar char="•"/>
            </a:pPr>
            <a:endParaRPr lang="en-US" sz="2400" dirty="0"/>
          </a:p>
          <a:p>
            <a:pPr indent="-228600" defTabSz="914400">
              <a:lnSpc>
                <a:spcPct val="100000"/>
              </a:lnSpc>
              <a:spcAft>
                <a:spcPts val="800"/>
              </a:spcAft>
              <a:buFont typeface="Arial" panose="020B0604020202020204" pitchFamily="34" charset="0"/>
              <a:buChar char="•"/>
            </a:pPr>
            <a:endParaRPr lang="en-US" sz="2400" dirty="0"/>
          </a:p>
        </p:txBody>
      </p:sp>
      <p:pic>
        <p:nvPicPr>
          <p:cNvPr id="11" name="Picture 10">
            <a:extLst>
              <a:ext uri="{FF2B5EF4-FFF2-40B4-BE49-F238E27FC236}">
                <a16:creationId xmlns:a16="http://schemas.microsoft.com/office/drawing/2014/main" id="{1FF61662-F269-7B3F-A86C-ADE11A7B5F62}"/>
              </a:ext>
            </a:extLst>
          </p:cNvPr>
          <p:cNvPicPr>
            <a:picLocks noChangeAspect="1"/>
          </p:cNvPicPr>
          <p:nvPr/>
        </p:nvPicPr>
        <p:blipFill rotWithShape="1">
          <a:blip r:embed="rId2"/>
          <a:srcRect l="7095" r="18958" b="-1"/>
          <a:stretch/>
        </p:blipFill>
        <p:spPr>
          <a:xfrm>
            <a:off x="5587746" y="1596771"/>
            <a:ext cx="3448558" cy="3448558"/>
          </a:xfrm>
          <a:custGeom>
            <a:avLst/>
            <a:gdLst/>
            <a:ahLst/>
            <a:cxnLst/>
            <a:rect l="l" t="t" r="r" b="b"/>
            <a:pathLst>
              <a:path w="3448558" h="3448558">
                <a:moveTo>
                  <a:pt x="1724279" y="0"/>
                </a:moveTo>
                <a:cubicBezTo>
                  <a:pt x="2676572" y="0"/>
                  <a:pt x="3448558" y="771986"/>
                  <a:pt x="3448558" y="1724279"/>
                </a:cubicBezTo>
                <a:cubicBezTo>
                  <a:pt x="3448558" y="2676572"/>
                  <a:pt x="2676572" y="3448558"/>
                  <a:pt x="1724279" y="3448558"/>
                </a:cubicBezTo>
                <a:cubicBezTo>
                  <a:pt x="771986" y="3448558"/>
                  <a:pt x="0" y="2676572"/>
                  <a:pt x="0" y="1724279"/>
                </a:cubicBezTo>
                <a:cubicBezTo>
                  <a:pt x="0" y="771986"/>
                  <a:pt x="771986" y="0"/>
                  <a:pt x="1724279" y="0"/>
                </a:cubicBezTo>
                <a:close/>
              </a:path>
            </a:pathLst>
          </a:custGeom>
        </p:spPr>
      </p:pic>
      <p:pic>
        <p:nvPicPr>
          <p:cNvPr id="10" name="Content Placeholder 9">
            <a:extLst>
              <a:ext uri="{FF2B5EF4-FFF2-40B4-BE49-F238E27FC236}">
                <a16:creationId xmlns:a16="http://schemas.microsoft.com/office/drawing/2014/main" id="{F896509D-BD7E-68F7-EE25-E94187B75710}"/>
              </a:ext>
            </a:extLst>
          </p:cNvPr>
          <p:cNvPicPr>
            <a:picLocks noGrp="1" noChangeAspect="1"/>
          </p:cNvPicPr>
          <p:nvPr>
            <p:ph idx="1"/>
          </p:nvPr>
        </p:nvPicPr>
        <p:blipFill rotWithShape="1">
          <a:blip r:embed="rId3"/>
          <a:srcRect l="21742" r="12946" b="2"/>
          <a:stretch/>
        </p:blipFill>
        <p:spPr>
          <a:xfrm>
            <a:off x="8918575" y="596392"/>
            <a:ext cx="2263776" cy="2263776"/>
          </a:xfrm>
          <a:custGeom>
            <a:avLst/>
            <a:gdLst/>
            <a:ahLst/>
            <a:cxnLst/>
            <a:rect l="l" t="t" r="r" b="b"/>
            <a:pathLst>
              <a:path w="2263776" h="2263776">
                <a:moveTo>
                  <a:pt x="1131888" y="0"/>
                </a:moveTo>
                <a:cubicBezTo>
                  <a:pt x="1757012" y="0"/>
                  <a:pt x="2263776" y="506764"/>
                  <a:pt x="2263776" y="1131888"/>
                </a:cubicBezTo>
                <a:cubicBezTo>
                  <a:pt x="2263776" y="1757012"/>
                  <a:pt x="1757012" y="2263776"/>
                  <a:pt x="1131888" y="2263776"/>
                </a:cubicBezTo>
                <a:cubicBezTo>
                  <a:pt x="506764" y="2263776"/>
                  <a:pt x="0" y="1757012"/>
                  <a:pt x="0" y="1131888"/>
                </a:cubicBezTo>
                <a:cubicBezTo>
                  <a:pt x="0" y="506764"/>
                  <a:pt x="506764" y="0"/>
                  <a:pt x="1131888" y="0"/>
                </a:cubicBezTo>
                <a:close/>
              </a:path>
            </a:pathLst>
          </a:custGeom>
        </p:spPr>
      </p:pic>
      <p:grpSp>
        <p:nvGrpSpPr>
          <p:cNvPr id="58" name="Group 26">
            <a:extLst>
              <a:ext uri="{FF2B5EF4-FFF2-40B4-BE49-F238E27FC236}">
                <a16:creationId xmlns:a16="http://schemas.microsoft.com/office/drawing/2014/main" id="{73FD8943-49CD-489F-AF30-D186003CB0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602297" y="5691007"/>
            <a:ext cx="667802" cy="631474"/>
            <a:chOff x="3409557" y="4940429"/>
            <a:chExt cx="667802" cy="631474"/>
          </a:xfrm>
        </p:grpSpPr>
        <p:sp>
          <p:nvSpPr>
            <p:cNvPr id="28" name="Freeform: Shape 27">
              <a:extLst>
                <a:ext uri="{FF2B5EF4-FFF2-40B4-BE49-F238E27FC236}">
                  <a16:creationId xmlns:a16="http://schemas.microsoft.com/office/drawing/2014/main" id="{7D1AA9E7-DA6E-4B0E-AFF8-ACA4D7D7930E}"/>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8100000">
              <a:off x="3537358" y="4940429"/>
              <a:ext cx="540001" cy="631474"/>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80000"/>
                    <a:lumOff val="20000"/>
                  </a:schemeClr>
                </a:gs>
                <a:gs pos="100000">
                  <a:schemeClr val="bg2"/>
                </a:gs>
              </a:gsLst>
              <a:lin ang="600000" scaled="0"/>
            </a:gradFill>
            <a:ln>
              <a:noFill/>
            </a:ln>
            <a:effectLst>
              <a:innerShdw blurRad="101600" dist="50800" dir="7320000">
                <a:schemeClr val="accent1">
                  <a:lumMod val="60000"/>
                  <a:lumOff val="4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59" name="Oval 28">
              <a:extLst>
                <a:ext uri="{FF2B5EF4-FFF2-40B4-BE49-F238E27FC236}">
                  <a16:creationId xmlns:a16="http://schemas.microsoft.com/office/drawing/2014/main" id="{FDA334A1-5994-4CBD-AF0E-366DEF3A6E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a:off x="3544558" y="4858365"/>
              <a:ext cx="270000" cy="540001"/>
            </a:xfrm>
            <a:prstGeom prst="ellipse">
              <a:avLst/>
            </a:prstGeom>
            <a:gradFill>
              <a:gsLst>
                <a:gs pos="100000">
                  <a:schemeClr val="accent1">
                    <a:lumMod val="60000"/>
                    <a:lumOff val="40000"/>
                    <a:alpha val="0"/>
                  </a:schemeClr>
                </a:gs>
                <a:gs pos="0">
                  <a:schemeClr val="bg2">
                    <a:lumMod val="75000"/>
                    <a:lumOff val="25000"/>
                    <a:alpha val="33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grpSp>
      <p:pic>
        <p:nvPicPr>
          <p:cNvPr id="12" name="Picture 11">
            <a:extLst>
              <a:ext uri="{FF2B5EF4-FFF2-40B4-BE49-F238E27FC236}">
                <a16:creationId xmlns:a16="http://schemas.microsoft.com/office/drawing/2014/main" id="{2677033B-2FC6-46F0-8B26-05F19C86E5BF}"/>
              </a:ext>
            </a:extLst>
          </p:cNvPr>
          <p:cNvPicPr>
            <a:picLocks noChangeAspect="1"/>
          </p:cNvPicPr>
          <p:nvPr/>
        </p:nvPicPr>
        <p:blipFill rotWithShape="1">
          <a:blip r:embed="rId4"/>
          <a:srcRect r="2" b="2"/>
          <a:stretch/>
        </p:blipFill>
        <p:spPr>
          <a:xfrm>
            <a:off x="9091612" y="3324733"/>
            <a:ext cx="2936876" cy="2936876"/>
          </a:xfrm>
          <a:custGeom>
            <a:avLst/>
            <a:gdLst/>
            <a:ahLst/>
            <a:cxnLst/>
            <a:rect l="l" t="t" r="r" b="b"/>
            <a:pathLst>
              <a:path w="2936876" h="2936876">
                <a:moveTo>
                  <a:pt x="1468438" y="0"/>
                </a:moveTo>
                <a:cubicBezTo>
                  <a:pt x="2279434" y="0"/>
                  <a:pt x="2936876" y="657442"/>
                  <a:pt x="2936876" y="1468438"/>
                </a:cubicBezTo>
                <a:cubicBezTo>
                  <a:pt x="2936876" y="2279434"/>
                  <a:pt x="2279434" y="2936876"/>
                  <a:pt x="1468438" y="2936876"/>
                </a:cubicBezTo>
                <a:cubicBezTo>
                  <a:pt x="657442" y="2936876"/>
                  <a:pt x="0" y="2279434"/>
                  <a:pt x="0" y="1468438"/>
                </a:cubicBezTo>
                <a:cubicBezTo>
                  <a:pt x="0" y="657442"/>
                  <a:pt x="657442" y="0"/>
                  <a:pt x="1468438" y="0"/>
                </a:cubicBezTo>
                <a:close/>
              </a:path>
            </a:pathLst>
          </a:custGeom>
        </p:spPr>
      </p:pic>
      <p:sp>
        <p:nvSpPr>
          <p:cNvPr id="7" name="Slide Number Placeholder 6">
            <a:extLst>
              <a:ext uri="{FF2B5EF4-FFF2-40B4-BE49-F238E27FC236}">
                <a16:creationId xmlns:a16="http://schemas.microsoft.com/office/drawing/2014/main" id="{EF7B0998-27A8-62AE-6199-500A9124D28F}"/>
              </a:ext>
            </a:extLst>
          </p:cNvPr>
          <p:cNvSpPr>
            <a:spLocks noGrp="1"/>
          </p:cNvSpPr>
          <p:nvPr>
            <p:ph type="sldNum" sz="quarter" idx="12"/>
          </p:nvPr>
        </p:nvSpPr>
        <p:spPr>
          <a:xfrm>
            <a:off x="9948863" y="6507212"/>
            <a:ext cx="1692274" cy="153888"/>
          </a:xfrm>
        </p:spPr>
        <p:txBody>
          <a:bodyPr vert="horz" wrap="square" lIns="0" tIns="0" rIns="0" bIns="0" rtlCol="0" anchor="ctr">
            <a:normAutofit/>
          </a:bodyPr>
          <a:lstStyle/>
          <a:p>
            <a:pPr defTabSz="914400">
              <a:spcAft>
                <a:spcPts val="600"/>
              </a:spcAft>
            </a:pPr>
            <a:fld id="{DBA1B0FB-D917-4C8C-928F-313BD683BF39}" type="slidenum">
              <a:rPr lang="en-US" smtClean="0">
                <a:solidFill>
                  <a:schemeClr val="tx1">
                    <a:alpha val="80000"/>
                  </a:schemeClr>
                </a:solidFill>
              </a:rPr>
              <a:pPr defTabSz="914400">
                <a:spcAft>
                  <a:spcPts val="600"/>
                </a:spcAft>
              </a:pPr>
              <a:t>8</a:t>
            </a:fld>
            <a:endParaRPr lang="en-US">
              <a:solidFill>
                <a:schemeClr val="tx1">
                  <a:alpha val="80000"/>
                </a:schemeClr>
              </a:solidFill>
            </a:endParaRPr>
          </a:p>
        </p:txBody>
      </p:sp>
    </p:spTree>
    <p:extLst>
      <p:ext uri="{BB962C8B-B14F-4D97-AF65-F5344CB8AC3E}">
        <p14:creationId xmlns:p14="http://schemas.microsoft.com/office/powerpoint/2010/main" val="31252679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16" name="Group 15">
            <a:extLst>
              <a:ext uri="{FF2B5EF4-FFF2-40B4-BE49-F238E27FC236}">
                <a16:creationId xmlns:a16="http://schemas.microsoft.com/office/drawing/2014/main" id="{3BDBC526-6DCD-4FF6-8395-D8C22E46E52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14021" y="5334747"/>
            <a:ext cx="678136" cy="990000"/>
            <a:chOff x="10490969" y="1448827"/>
            <a:chExt cx="678135" cy="990000"/>
          </a:xfrm>
        </p:grpSpPr>
        <p:sp>
          <p:nvSpPr>
            <p:cNvPr id="17" name="Freeform: Shape 16">
              <a:extLst>
                <a:ext uri="{FF2B5EF4-FFF2-40B4-BE49-F238E27FC236}">
                  <a16:creationId xmlns:a16="http://schemas.microsoft.com/office/drawing/2014/main" id="{02ECB475-568C-47AC-B16D-2E202DEB2DE0}"/>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2700000" flipH="1" flipV="1">
              <a:off x="10268976" y="1743588"/>
              <a:ext cx="926985" cy="463493"/>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solidFill>
            <a:ln>
              <a:noFill/>
            </a:ln>
            <a:effectLst>
              <a:innerShdw blurRad="127000" dist="50800" dir="13500000">
                <a:schemeClr val="accent1">
                  <a:lumMod val="40000"/>
                  <a:lumOff val="6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4880" dirty="0">
                <a:solidFill>
                  <a:schemeClr val="tx1"/>
                </a:solidFill>
              </a:endParaRPr>
            </a:p>
          </p:txBody>
        </p:sp>
        <p:sp>
          <p:nvSpPr>
            <p:cNvPr id="18" name="Oval 17">
              <a:extLst>
                <a:ext uri="{FF2B5EF4-FFF2-40B4-BE49-F238E27FC236}">
                  <a16:creationId xmlns:a16="http://schemas.microsoft.com/office/drawing/2014/main" id="{080D8764-525A-441E-B58F-068E82F097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8100000" flipH="1" flipV="1">
              <a:off x="11115555" y="1939340"/>
              <a:ext cx="53549" cy="233295"/>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6" tIns="45721" rIns="91446" bIns="45721" numCol="1" spcCol="0" rtlCol="0" fromWordArt="0" anchor="ctr" anchorCtr="0" forceAA="0" compatLnSpc="1">
              <a:prstTxWarp prst="textNoShape">
                <a:avLst/>
              </a:prstTxWarp>
              <a:noAutofit/>
            </a:bodyPr>
            <a:lstStyle/>
            <a:p>
              <a:pPr algn="ctr"/>
              <a:endParaRPr lang="en-US" sz="4880"/>
            </a:p>
          </p:txBody>
        </p:sp>
        <p:sp>
          <p:nvSpPr>
            <p:cNvPr id="19" name="Oval 18">
              <a:extLst>
                <a:ext uri="{FF2B5EF4-FFF2-40B4-BE49-F238E27FC236}">
                  <a16:creationId xmlns:a16="http://schemas.microsoft.com/office/drawing/2014/main" id="{11196109-6F2B-4738-B2FC-2CCC753AAB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8100000" flipH="1" flipV="1">
              <a:off x="10625042" y="1448827"/>
              <a:ext cx="53549" cy="233295"/>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6" tIns="45721" rIns="91446" bIns="45721" numCol="1" spcCol="0" rtlCol="0" fromWordArt="0" anchor="ctr" anchorCtr="0" forceAA="0" compatLnSpc="1">
              <a:prstTxWarp prst="textNoShape">
                <a:avLst/>
              </a:prstTxWarp>
              <a:noAutofit/>
            </a:bodyPr>
            <a:lstStyle/>
            <a:p>
              <a:pPr algn="ctr"/>
              <a:endParaRPr lang="en-US" sz="4880"/>
            </a:p>
          </p:txBody>
        </p:sp>
        <p:sp>
          <p:nvSpPr>
            <p:cNvPr id="20" name="Freeform: Shape 19">
              <a:extLst>
                <a:ext uri="{FF2B5EF4-FFF2-40B4-BE49-F238E27FC236}">
                  <a16:creationId xmlns:a16="http://schemas.microsoft.com/office/drawing/2014/main" id="{F7E468C2-69B8-470B-85E3-801A3CB1D7E2}"/>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2700000" flipH="1" flipV="1">
              <a:off x="10292519" y="1686748"/>
              <a:ext cx="926985" cy="530086"/>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lumMod val="50000"/>
                <a:lumOff val="50000"/>
                <a:alpha val="20000"/>
              </a:schemeClr>
            </a:solidFill>
            <a:ln>
              <a:noFill/>
            </a:ln>
            <a:effectLst>
              <a:softEdge rad="1016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4880" dirty="0">
                <a:solidFill>
                  <a:schemeClr val="tx1"/>
                </a:solidFill>
              </a:endParaRPr>
            </a:p>
          </p:txBody>
        </p:sp>
      </p:grpSp>
      <p:sp useBgFill="1">
        <p:nvSpPr>
          <p:cNvPr id="22" name="Rectangle 21">
            <a:extLst>
              <a:ext uri="{FF2B5EF4-FFF2-40B4-BE49-F238E27FC236}">
                <a16:creationId xmlns:a16="http://schemas.microsoft.com/office/drawing/2014/main" id="{A5931BE0-4B93-4D6C-878E-ACC59D6B45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 y="23"/>
            <a:ext cx="12192004" cy="6858001"/>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4880"/>
          </a:p>
        </p:txBody>
      </p:sp>
      <p:sp>
        <p:nvSpPr>
          <p:cNvPr id="2" name="Title 1">
            <a:extLst>
              <a:ext uri="{FF2B5EF4-FFF2-40B4-BE49-F238E27FC236}">
                <a16:creationId xmlns:a16="http://schemas.microsoft.com/office/drawing/2014/main" id="{B2D0343A-261F-9788-26E0-7A1F032ED8B9}"/>
              </a:ext>
            </a:extLst>
          </p:cNvPr>
          <p:cNvSpPr>
            <a:spLocks noGrp="1"/>
          </p:cNvSpPr>
          <p:nvPr>
            <p:ph type="title"/>
          </p:nvPr>
        </p:nvSpPr>
        <p:spPr>
          <a:xfrm>
            <a:off x="8075632" y="282201"/>
            <a:ext cx="3565525" cy="965981"/>
          </a:xfrm>
        </p:spPr>
        <p:txBody>
          <a:bodyPr vert="horz" wrap="square" lIns="0" tIns="0" rIns="0" bIns="0" rtlCol="0" anchor="b" anchorCtr="0">
            <a:normAutofit/>
          </a:bodyPr>
          <a:lstStyle/>
          <a:p>
            <a:r>
              <a:rPr lang="en-US" sz="4800" dirty="0"/>
              <a:t>EPC</a:t>
            </a:r>
          </a:p>
        </p:txBody>
      </p:sp>
      <p:pic>
        <p:nvPicPr>
          <p:cNvPr id="11" name="Picture 10">
            <a:extLst>
              <a:ext uri="{FF2B5EF4-FFF2-40B4-BE49-F238E27FC236}">
                <a16:creationId xmlns:a16="http://schemas.microsoft.com/office/drawing/2014/main" id="{FE62B619-65DE-D8C5-8732-02E5EEAB3EEA}"/>
              </a:ext>
            </a:extLst>
          </p:cNvPr>
          <p:cNvPicPr>
            <a:picLocks noChangeAspect="1"/>
          </p:cNvPicPr>
          <p:nvPr/>
        </p:nvPicPr>
        <p:blipFill rotWithShape="1">
          <a:blip r:embed="rId2"/>
          <a:srcRect t="1618" b="1624"/>
          <a:stretch/>
        </p:blipFill>
        <p:spPr>
          <a:xfrm>
            <a:off x="4004631" y="398727"/>
            <a:ext cx="3379568" cy="3237367"/>
          </a:xfrm>
          <a:custGeom>
            <a:avLst/>
            <a:gdLst/>
            <a:ahLst/>
            <a:cxnLst/>
            <a:rect l="l" t="t" r="r" b="b"/>
            <a:pathLst>
              <a:path w="3379569" h="5759450">
                <a:moveTo>
                  <a:pt x="0" y="0"/>
                </a:moveTo>
                <a:lnTo>
                  <a:pt x="3379569" y="0"/>
                </a:lnTo>
                <a:lnTo>
                  <a:pt x="3379569" y="5759450"/>
                </a:lnTo>
                <a:lnTo>
                  <a:pt x="0" y="5759450"/>
                </a:lnTo>
                <a:close/>
              </a:path>
            </a:pathLst>
          </a:custGeom>
        </p:spPr>
      </p:pic>
      <p:pic>
        <p:nvPicPr>
          <p:cNvPr id="9" name="Content Placeholder 8">
            <a:extLst>
              <a:ext uri="{FF2B5EF4-FFF2-40B4-BE49-F238E27FC236}">
                <a16:creationId xmlns:a16="http://schemas.microsoft.com/office/drawing/2014/main" id="{E3319226-C1C6-A32F-3C6E-A0DAD5817E48}"/>
              </a:ext>
            </a:extLst>
          </p:cNvPr>
          <p:cNvPicPr>
            <a:picLocks noGrp="1" noChangeAspect="1"/>
          </p:cNvPicPr>
          <p:nvPr>
            <p:ph idx="1"/>
          </p:nvPr>
        </p:nvPicPr>
        <p:blipFill>
          <a:blip r:embed="rId3"/>
          <a:stretch>
            <a:fillRect/>
          </a:stretch>
        </p:blipFill>
        <p:spPr>
          <a:xfrm>
            <a:off x="278118" y="398721"/>
            <a:ext cx="3379568" cy="3291703"/>
          </a:xfrm>
          <a:custGeom>
            <a:avLst/>
            <a:gdLst/>
            <a:ahLst/>
            <a:cxnLst/>
            <a:rect l="l" t="t" r="r" b="b"/>
            <a:pathLst>
              <a:path w="3379569" h="5759450">
                <a:moveTo>
                  <a:pt x="0" y="0"/>
                </a:moveTo>
                <a:lnTo>
                  <a:pt x="3379569" y="0"/>
                </a:lnTo>
                <a:lnTo>
                  <a:pt x="3379569" y="5759450"/>
                </a:lnTo>
                <a:lnTo>
                  <a:pt x="0" y="5759450"/>
                </a:lnTo>
                <a:close/>
              </a:path>
            </a:pathLst>
          </a:custGeom>
        </p:spPr>
      </p:pic>
      <p:sp>
        <p:nvSpPr>
          <p:cNvPr id="4" name="Text Placeholder 3">
            <a:extLst>
              <a:ext uri="{FF2B5EF4-FFF2-40B4-BE49-F238E27FC236}">
                <a16:creationId xmlns:a16="http://schemas.microsoft.com/office/drawing/2014/main" id="{117618BF-A280-C2D8-2AA6-83A1B0C901D4}"/>
              </a:ext>
            </a:extLst>
          </p:cNvPr>
          <p:cNvSpPr>
            <a:spLocks noGrp="1"/>
          </p:cNvSpPr>
          <p:nvPr>
            <p:ph type="body" sz="half" idx="2"/>
          </p:nvPr>
        </p:nvSpPr>
        <p:spPr>
          <a:xfrm>
            <a:off x="8075638" y="1783154"/>
            <a:ext cx="3565525" cy="3291703"/>
          </a:xfrm>
        </p:spPr>
        <p:txBody>
          <a:bodyPr vert="horz" wrap="square" lIns="0" tIns="0" rIns="0" bIns="0" rtlCol="0" anchor="t">
            <a:normAutofit fontScale="85000" lnSpcReduction="10000"/>
          </a:bodyPr>
          <a:lstStyle/>
          <a:p>
            <a:pPr indent="-228567">
              <a:buFont typeface="Arial" panose="020B0604020202020204" pitchFamily="34" charset="0"/>
              <a:buChar char="•"/>
            </a:pPr>
            <a:r>
              <a:rPr lang="en-US" sz="2397" dirty="0"/>
              <a:t>2020 Inspection never occurred</a:t>
            </a:r>
          </a:p>
          <a:p>
            <a:pPr indent="-228567">
              <a:buFont typeface="Arial" panose="020B0604020202020204" pitchFamily="34" charset="0"/>
              <a:buChar char="•"/>
            </a:pPr>
            <a:r>
              <a:rPr lang="en-US" sz="2397" dirty="0"/>
              <a:t>No works have taken place that would improve EPC that much</a:t>
            </a:r>
          </a:p>
          <a:p>
            <a:pPr indent="-228567">
              <a:buFont typeface="Arial" panose="020B0604020202020204" pitchFamily="34" charset="0"/>
              <a:buChar char="•"/>
            </a:pPr>
            <a:r>
              <a:rPr lang="en-US" sz="2397" dirty="0"/>
              <a:t>Age of building would make B rating extremely unlikely without serious renovation works</a:t>
            </a:r>
          </a:p>
          <a:p>
            <a:pPr indent="-228567">
              <a:buFont typeface="Arial" panose="020B0604020202020204" pitchFamily="34" charset="0"/>
              <a:buChar char="•"/>
            </a:pPr>
            <a:r>
              <a:rPr lang="en-GB" sz="1400" dirty="0">
                <a:effectLst/>
                <a:latin typeface="Calibri" panose="020F0502020204030204" pitchFamily="34" charset="0"/>
                <a:ea typeface="Calibri" panose="020F0502020204030204" pitchFamily="34" charset="0"/>
                <a:cs typeface="Times New Roman" panose="02020603050405020304" pitchFamily="18" charset="0"/>
              </a:rPr>
              <a:t>(Department for Levelling Up, Housing &amp; Communities, 2022)</a:t>
            </a:r>
          </a:p>
          <a:p>
            <a:pPr indent="-228567">
              <a:buFont typeface="Arial" panose="020B0604020202020204" pitchFamily="34" charset="0"/>
              <a:buChar char="•"/>
            </a:pPr>
            <a:endParaRPr lang="en-US" sz="2397" dirty="0"/>
          </a:p>
          <a:p>
            <a:pPr indent="-228567">
              <a:buFont typeface="Arial" panose="020B0604020202020204" pitchFamily="34" charset="0"/>
              <a:buChar char="•"/>
            </a:pPr>
            <a:endParaRPr lang="en-US" dirty="0"/>
          </a:p>
        </p:txBody>
      </p:sp>
      <p:sp>
        <p:nvSpPr>
          <p:cNvPr id="7" name="Slide Number Placeholder 6">
            <a:extLst>
              <a:ext uri="{FF2B5EF4-FFF2-40B4-BE49-F238E27FC236}">
                <a16:creationId xmlns:a16="http://schemas.microsoft.com/office/drawing/2014/main" id="{55FDA5FE-BB30-7213-3C66-0264352E27EF}"/>
              </a:ext>
            </a:extLst>
          </p:cNvPr>
          <p:cNvSpPr>
            <a:spLocks noGrp="1"/>
          </p:cNvSpPr>
          <p:nvPr>
            <p:ph type="sldNum" sz="quarter" idx="12"/>
          </p:nvPr>
        </p:nvSpPr>
        <p:spPr>
          <a:xfrm>
            <a:off x="9948867" y="6507229"/>
            <a:ext cx="1692274" cy="153895"/>
          </a:xfrm>
        </p:spPr>
        <p:txBody>
          <a:bodyPr vert="horz" wrap="square" lIns="0" tIns="0" rIns="0" bIns="0" rtlCol="0" anchor="ctr">
            <a:normAutofit/>
          </a:bodyPr>
          <a:lstStyle/>
          <a:p>
            <a:pPr>
              <a:spcAft>
                <a:spcPts val="593"/>
              </a:spcAft>
            </a:pPr>
            <a:fld id="{DBA1B0FB-D917-4C8C-928F-313BD683BF39}" type="slidenum">
              <a:rPr lang="en-US" smtClean="0">
                <a:solidFill>
                  <a:schemeClr val="tx1">
                    <a:alpha val="80000"/>
                  </a:schemeClr>
                </a:solidFill>
              </a:rPr>
              <a:pPr>
                <a:spcAft>
                  <a:spcPts val="593"/>
                </a:spcAft>
              </a:pPr>
              <a:t>9</a:t>
            </a:fld>
            <a:endParaRPr lang="en-US">
              <a:solidFill>
                <a:schemeClr val="tx1">
                  <a:alpha val="80000"/>
                </a:schemeClr>
              </a:solidFill>
            </a:endParaRPr>
          </a:p>
        </p:txBody>
      </p:sp>
      <p:sp>
        <p:nvSpPr>
          <p:cNvPr id="12" name="TextBox 11">
            <a:extLst>
              <a:ext uri="{FF2B5EF4-FFF2-40B4-BE49-F238E27FC236}">
                <a16:creationId xmlns:a16="http://schemas.microsoft.com/office/drawing/2014/main" id="{E5172D2B-4A5F-F278-A6A9-CE1013564D03}"/>
              </a:ext>
            </a:extLst>
          </p:cNvPr>
          <p:cNvSpPr txBox="1"/>
          <p:nvPr/>
        </p:nvSpPr>
        <p:spPr>
          <a:xfrm>
            <a:off x="209352" y="3690439"/>
            <a:ext cx="3207990" cy="461665"/>
          </a:xfrm>
          <a:prstGeom prst="rect">
            <a:avLst/>
          </a:prstGeom>
          <a:noFill/>
        </p:spPr>
        <p:txBody>
          <a:bodyPr wrap="square" rtlCol="0">
            <a:spAutoFit/>
          </a:bodyPr>
          <a:lstStyle/>
          <a:p>
            <a:r>
              <a:rPr lang="en-GB" sz="2400" dirty="0"/>
              <a:t>2009</a:t>
            </a:r>
          </a:p>
        </p:txBody>
      </p:sp>
      <p:sp>
        <p:nvSpPr>
          <p:cNvPr id="13" name="TextBox 12">
            <a:extLst>
              <a:ext uri="{FF2B5EF4-FFF2-40B4-BE49-F238E27FC236}">
                <a16:creationId xmlns:a16="http://schemas.microsoft.com/office/drawing/2014/main" id="{2B57F479-F60C-1FD1-1536-463DB4C6E394}"/>
              </a:ext>
            </a:extLst>
          </p:cNvPr>
          <p:cNvSpPr txBox="1"/>
          <p:nvPr/>
        </p:nvSpPr>
        <p:spPr>
          <a:xfrm>
            <a:off x="4004621" y="3636105"/>
            <a:ext cx="3262533" cy="461665"/>
          </a:xfrm>
          <a:prstGeom prst="rect">
            <a:avLst/>
          </a:prstGeom>
          <a:noFill/>
        </p:spPr>
        <p:txBody>
          <a:bodyPr wrap="square" rtlCol="0">
            <a:spAutoFit/>
          </a:bodyPr>
          <a:lstStyle/>
          <a:p>
            <a:r>
              <a:rPr lang="en-GB" sz="2400" dirty="0"/>
              <a:t>2020</a:t>
            </a:r>
          </a:p>
        </p:txBody>
      </p:sp>
      <p:sp>
        <p:nvSpPr>
          <p:cNvPr id="14" name="TextBox 13">
            <a:extLst>
              <a:ext uri="{FF2B5EF4-FFF2-40B4-BE49-F238E27FC236}">
                <a16:creationId xmlns:a16="http://schemas.microsoft.com/office/drawing/2014/main" id="{42AA6964-779F-30A6-A56B-9765D9B48368}"/>
              </a:ext>
            </a:extLst>
          </p:cNvPr>
          <p:cNvSpPr txBox="1"/>
          <p:nvPr/>
        </p:nvSpPr>
        <p:spPr>
          <a:xfrm>
            <a:off x="278110" y="4059754"/>
            <a:ext cx="3207990" cy="3059299"/>
          </a:xfrm>
          <a:prstGeom prst="rect">
            <a:avLst/>
          </a:prstGeom>
          <a:noFill/>
        </p:spPr>
        <p:txBody>
          <a:bodyPr wrap="square" rtlCol="0">
            <a:spAutoFit/>
          </a:bodyPr>
          <a:lstStyle/>
          <a:p>
            <a:r>
              <a:rPr lang="en-GB" sz="2400" dirty="0"/>
              <a:t>Recommendations:</a:t>
            </a:r>
          </a:p>
          <a:p>
            <a:r>
              <a:rPr lang="en-GB" sz="2400" dirty="0"/>
              <a:t>Loft Insulation</a:t>
            </a:r>
          </a:p>
          <a:p>
            <a:r>
              <a:rPr lang="en-GB" sz="2400" dirty="0"/>
              <a:t>Lightbulb Replacement</a:t>
            </a:r>
          </a:p>
          <a:p>
            <a:r>
              <a:rPr lang="en-GB" sz="2400" dirty="0"/>
              <a:t>Double Glazing</a:t>
            </a:r>
          </a:p>
          <a:p>
            <a:r>
              <a:rPr lang="en-GB" sz="2400" dirty="0"/>
              <a:t>Solid Wall Insulation</a:t>
            </a:r>
          </a:p>
          <a:p>
            <a:r>
              <a:rPr lang="en-GB" sz="2400" dirty="0"/>
              <a:t>Solar PV</a:t>
            </a:r>
          </a:p>
          <a:p>
            <a:endParaRPr lang="en-GB" sz="4880" b="1" dirty="0"/>
          </a:p>
        </p:txBody>
      </p:sp>
      <p:sp>
        <p:nvSpPr>
          <p:cNvPr id="21" name="TextBox 20">
            <a:extLst>
              <a:ext uri="{FF2B5EF4-FFF2-40B4-BE49-F238E27FC236}">
                <a16:creationId xmlns:a16="http://schemas.microsoft.com/office/drawing/2014/main" id="{A3AD125A-5AAE-1EFF-3382-CD0573E0433B}"/>
              </a:ext>
            </a:extLst>
          </p:cNvPr>
          <p:cNvSpPr txBox="1"/>
          <p:nvPr/>
        </p:nvSpPr>
        <p:spPr>
          <a:xfrm>
            <a:off x="4004631" y="4059757"/>
            <a:ext cx="3379568" cy="2308324"/>
          </a:xfrm>
          <a:prstGeom prst="rect">
            <a:avLst/>
          </a:prstGeom>
          <a:noFill/>
        </p:spPr>
        <p:txBody>
          <a:bodyPr wrap="square" rtlCol="0">
            <a:spAutoFit/>
          </a:bodyPr>
          <a:lstStyle/>
          <a:p>
            <a:r>
              <a:rPr lang="en-GB" sz="2400" dirty="0"/>
              <a:t>Recommendations:</a:t>
            </a:r>
          </a:p>
          <a:p>
            <a:r>
              <a:rPr lang="en-GB" sz="2400" dirty="0"/>
              <a:t>Increase loft insulation to 270mm</a:t>
            </a:r>
          </a:p>
          <a:p>
            <a:r>
              <a:rPr lang="en-GB" sz="2400" dirty="0"/>
              <a:t>50mm Internal or external wall insulation</a:t>
            </a:r>
          </a:p>
          <a:p>
            <a:r>
              <a:rPr lang="en-GB" sz="2400" dirty="0"/>
              <a:t>Solar PV Panels 2.5kWp</a:t>
            </a:r>
          </a:p>
        </p:txBody>
      </p:sp>
    </p:spTree>
    <p:extLst>
      <p:ext uri="{BB962C8B-B14F-4D97-AF65-F5344CB8AC3E}">
        <p14:creationId xmlns:p14="http://schemas.microsoft.com/office/powerpoint/2010/main" val="413633552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B102D8-1D22-4940-AF19-07CF3A0DC5F4}"/>
              </a:ext>
            </a:extLst>
          </p:cNvPr>
          <p:cNvSpPr>
            <a:spLocks noGrp="1"/>
          </p:cNvSpPr>
          <p:nvPr>
            <p:ph type="title"/>
          </p:nvPr>
        </p:nvSpPr>
        <p:spPr>
          <a:xfrm>
            <a:off x="550871" y="549284"/>
            <a:ext cx="11091599" cy="1331998"/>
          </a:xfrm>
        </p:spPr>
        <p:txBody>
          <a:bodyPr/>
          <a:lstStyle/>
          <a:p>
            <a:r>
              <a:rPr lang="en-US" dirty="0"/>
              <a:t>Energy Usage</a:t>
            </a:r>
          </a:p>
        </p:txBody>
      </p:sp>
      <p:graphicFrame>
        <p:nvGraphicFramePr>
          <p:cNvPr id="13" name="Table 13">
            <a:extLst>
              <a:ext uri="{FF2B5EF4-FFF2-40B4-BE49-F238E27FC236}">
                <a16:creationId xmlns:a16="http://schemas.microsoft.com/office/drawing/2014/main" id="{914D6EE3-4782-45C1-A75C-003483879C97}"/>
              </a:ext>
            </a:extLst>
          </p:cNvPr>
          <p:cNvGraphicFramePr>
            <a:graphicFrameLocks noGrp="1"/>
          </p:cNvGraphicFramePr>
          <p:nvPr>
            <p:ph idx="1"/>
            <p:extLst>
              <p:ext uri="{D42A27DB-BD31-4B8C-83A1-F6EECF244321}">
                <p14:modId xmlns:p14="http://schemas.microsoft.com/office/powerpoint/2010/main" val="1432205881"/>
              </p:ext>
            </p:extLst>
          </p:nvPr>
        </p:nvGraphicFramePr>
        <p:xfrm>
          <a:off x="1334636" y="1881282"/>
          <a:ext cx="8872232" cy="2466720"/>
        </p:xfrm>
        <a:graphic>
          <a:graphicData uri="http://schemas.openxmlformats.org/drawingml/2006/table">
            <a:tbl>
              <a:tblPr firstRow="1" bandRow="1">
                <a:tableStyleId>{7DF18680-E054-41AD-8BC1-D1AEF772440D}</a:tableStyleId>
              </a:tblPr>
              <a:tblGrid>
                <a:gridCol w="2218058">
                  <a:extLst>
                    <a:ext uri="{9D8B030D-6E8A-4147-A177-3AD203B41FA5}">
                      <a16:colId xmlns:a16="http://schemas.microsoft.com/office/drawing/2014/main" val="562691606"/>
                    </a:ext>
                  </a:extLst>
                </a:gridCol>
                <a:gridCol w="2218058">
                  <a:extLst>
                    <a:ext uri="{9D8B030D-6E8A-4147-A177-3AD203B41FA5}">
                      <a16:colId xmlns:a16="http://schemas.microsoft.com/office/drawing/2014/main" val="3970149589"/>
                    </a:ext>
                  </a:extLst>
                </a:gridCol>
                <a:gridCol w="2218058">
                  <a:extLst>
                    <a:ext uri="{9D8B030D-6E8A-4147-A177-3AD203B41FA5}">
                      <a16:colId xmlns:a16="http://schemas.microsoft.com/office/drawing/2014/main" val="1552287268"/>
                    </a:ext>
                  </a:extLst>
                </a:gridCol>
                <a:gridCol w="2218058">
                  <a:extLst>
                    <a:ext uri="{9D8B030D-6E8A-4147-A177-3AD203B41FA5}">
                      <a16:colId xmlns:a16="http://schemas.microsoft.com/office/drawing/2014/main" val="3637583548"/>
                    </a:ext>
                  </a:extLst>
                </a:gridCol>
              </a:tblGrid>
              <a:tr h="493344">
                <a:tc>
                  <a:txBody>
                    <a:bodyPr/>
                    <a:lstStyle/>
                    <a:p>
                      <a:pPr algn="ctr"/>
                      <a:endParaRPr lang="en-US" sz="1800" dirty="0"/>
                    </a:p>
                  </a:txBody>
                  <a:tcPr marL="91446" marR="91446" marT="45721" marB="45721" anchor="ctr">
                    <a:lnL w="9525" cap="flat" cmpd="sng" algn="ctr">
                      <a:solidFill>
                        <a:schemeClr val="tx1"/>
                      </a:solidFill>
                      <a:prstDash val="solid"/>
                      <a:round/>
                      <a:headEnd type="none" w="med" len="med"/>
                      <a:tailEnd type="none" w="med" len="med"/>
                    </a:lnL>
                    <a:lnR w="9525" cap="flat" cmpd="sng" algn="ctr">
                      <a:solidFill>
                        <a:schemeClr val="tx1"/>
                      </a:solidFill>
                      <a:prstDash val="solid"/>
                      <a:round/>
                      <a:headEnd type="none" w="med" len="med"/>
                      <a:tailEnd type="none" w="med" len="med"/>
                    </a:lnR>
                    <a:lnT w="9525" cap="flat" cmpd="sng" algn="ctr">
                      <a:solidFill>
                        <a:schemeClr val="tx1"/>
                      </a:solidFill>
                      <a:prstDash val="solid"/>
                      <a:round/>
                      <a:headEnd type="none" w="med" len="med"/>
                      <a:tailEnd type="none" w="med" len="med"/>
                    </a:lnT>
                    <a:lnB w="9525" cap="flat" cmpd="sng" algn="ctr">
                      <a:solidFill>
                        <a:schemeClr val="tx1"/>
                      </a:solidFill>
                      <a:prstDash val="solid"/>
                      <a:round/>
                      <a:headEnd type="none" w="med" len="med"/>
                      <a:tailEnd type="none" w="med" len="med"/>
                    </a:lnB>
                    <a:solidFill>
                      <a:schemeClr val="accent2"/>
                    </a:solidFill>
                  </a:tcPr>
                </a:tc>
                <a:tc>
                  <a:txBody>
                    <a:bodyPr/>
                    <a:lstStyle/>
                    <a:p>
                      <a:pPr algn="ctr"/>
                      <a:r>
                        <a:rPr lang="en-US" sz="1800" dirty="0"/>
                        <a:t>Gas </a:t>
                      </a:r>
                    </a:p>
                  </a:txBody>
                  <a:tcPr marL="91446" marR="91446" marT="45721" marB="45721" anchor="ctr">
                    <a:lnL w="9525" cap="flat" cmpd="sng" algn="ctr">
                      <a:solidFill>
                        <a:schemeClr val="tx1"/>
                      </a:solidFill>
                      <a:prstDash val="solid"/>
                      <a:round/>
                      <a:headEnd type="none" w="med" len="med"/>
                      <a:tailEnd type="none" w="med" len="med"/>
                    </a:lnL>
                    <a:lnR w="9525" cap="flat" cmpd="sng" algn="ctr">
                      <a:solidFill>
                        <a:schemeClr val="tx1"/>
                      </a:solidFill>
                      <a:prstDash val="solid"/>
                      <a:round/>
                      <a:headEnd type="none" w="med" len="med"/>
                      <a:tailEnd type="none" w="med" len="med"/>
                    </a:lnR>
                    <a:lnT w="9525" cap="flat" cmpd="sng" algn="ctr">
                      <a:solidFill>
                        <a:schemeClr val="tx1"/>
                      </a:solidFill>
                      <a:prstDash val="solid"/>
                      <a:round/>
                      <a:headEnd type="none" w="med" len="med"/>
                      <a:tailEnd type="none" w="med" len="med"/>
                    </a:lnT>
                    <a:lnB w="9525" cap="flat" cmpd="sng" algn="ctr">
                      <a:solidFill>
                        <a:schemeClr val="tx1"/>
                      </a:solidFill>
                      <a:prstDash val="solid"/>
                      <a:round/>
                      <a:headEnd type="none" w="med" len="med"/>
                      <a:tailEnd type="none" w="med" len="med"/>
                    </a:lnB>
                    <a:solidFill>
                      <a:schemeClr val="accent2"/>
                    </a:solidFill>
                  </a:tcPr>
                </a:tc>
                <a:tc>
                  <a:txBody>
                    <a:bodyPr/>
                    <a:lstStyle/>
                    <a:p>
                      <a:pPr algn="ctr"/>
                      <a:r>
                        <a:rPr lang="en-US" sz="1800" dirty="0"/>
                        <a:t>Electricity</a:t>
                      </a:r>
                    </a:p>
                  </a:txBody>
                  <a:tcPr marL="91446" marR="91446" marT="45721" marB="45721" anchor="ctr">
                    <a:lnL w="9525" cap="flat" cmpd="sng" algn="ctr">
                      <a:solidFill>
                        <a:schemeClr val="tx1"/>
                      </a:solidFill>
                      <a:prstDash val="solid"/>
                      <a:round/>
                      <a:headEnd type="none" w="med" len="med"/>
                      <a:tailEnd type="none" w="med" len="med"/>
                    </a:lnL>
                    <a:lnR w="9525" cap="flat" cmpd="sng" algn="ctr">
                      <a:solidFill>
                        <a:schemeClr val="tx1"/>
                      </a:solidFill>
                      <a:prstDash val="solid"/>
                      <a:round/>
                      <a:headEnd type="none" w="med" len="med"/>
                      <a:tailEnd type="none" w="med" len="med"/>
                    </a:lnR>
                    <a:lnT w="9525" cap="flat" cmpd="sng" algn="ctr">
                      <a:solidFill>
                        <a:schemeClr val="tx1"/>
                      </a:solidFill>
                      <a:prstDash val="solid"/>
                      <a:round/>
                      <a:headEnd type="none" w="med" len="med"/>
                      <a:tailEnd type="none" w="med" len="med"/>
                    </a:lnT>
                    <a:lnB w="9525" cap="flat" cmpd="sng" algn="ctr">
                      <a:solidFill>
                        <a:schemeClr val="tx1"/>
                      </a:solidFill>
                      <a:prstDash val="solid"/>
                      <a:round/>
                      <a:headEnd type="none" w="med" len="med"/>
                      <a:tailEnd type="none" w="med" len="med"/>
                    </a:lnB>
                    <a:solidFill>
                      <a:schemeClr val="accent2"/>
                    </a:solidFill>
                  </a:tcPr>
                </a:tc>
                <a:tc>
                  <a:txBody>
                    <a:bodyPr/>
                    <a:lstStyle/>
                    <a:p>
                      <a:pPr algn="ctr"/>
                      <a:r>
                        <a:rPr lang="en-US" sz="1800" dirty="0"/>
                        <a:t>Water</a:t>
                      </a:r>
                    </a:p>
                  </a:txBody>
                  <a:tcPr marL="91446" marR="91446" marT="45721" marB="45721" anchor="ctr">
                    <a:lnL w="9525" cap="flat" cmpd="sng" algn="ctr">
                      <a:solidFill>
                        <a:schemeClr val="tx1"/>
                      </a:solidFill>
                      <a:prstDash val="solid"/>
                      <a:round/>
                      <a:headEnd type="none" w="med" len="med"/>
                      <a:tailEnd type="none" w="med" len="med"/>
                    </a:lnL>
                    <a:lnR w="9525" cap="flat" cmpd="sng" algn="ctr">
                      <a:solidFill>
                        <a:schemeClr val="tx1"/>
                      </a:solidFill>
                      <a:prstDash val="solid"/>
                      <a:round/>
                      <a:headEnd type="none" w="med" len="med"/>
                      <a:tailEnd type="none" w="med" len="med"/>
                    </a:lnR>
                    <a:lnT w="9525" cap="flat" cmpd="sng" algn="ctr">
                      <a:solidFill>
                        <a:schemeClr val="tx1"/>
                      </a:solidFill>
                      <a:prstDash val="solid"/>
                      <a:round/>
                      <a:headEnd type="none" w="med" len="med"/>
                      <a:tailEnd type="none" w="med" len="med"/>
                    </a:lnT>
                    <a:lnB w="9525" cap="flat" cmpd="sng" algn="ctr">
                      <a:solidFill>
                        <a:schemeClr val="tx1"/>
                      </a:solidFill>
                      <a:prstDash val="solid"/>
                      <a:round/>
                      <a:headEnd type="none" w="med" len="med"/>
                      <a:tailEnd type="none" w="med" len="med"/>
                    </a:lnB>
                    <a:solidFill>
                      <a:schemeClr val="accent2"/>
                    </a:solidFill>
                  </a:tcPr>
                </a:tc>
                <a:extLst>
                  <a:ext uri="{0D108BD9-81ED-4DB2-BD59-A6C34878D82A}">
                    <a16:rowId xmlns:a16="http://schemas.microsoft.com/office/drawing/2014/main" val="2193002138"/>
                  </a:ext>
                </a:extLst>
              </a:tr>
              <a:tr h="493344">
                <a:tc>
                  <a:txBody>
                    <a:bodyPr/>
                    <a:lstStyle/>
                    <a:p>
                      <a:pPr algn="ctr"/>
                      <a:r>
                        <a:rPr lang="en-US" sz="1800" dirty="0">
                          <a:solidFill>
                            <a:schemeClr val="tx1"/>
                          </a:solidFill>
                        </a:rPr>
                        <a:t>Pre-April 2022</a:t>
                      </a:r>
                    </a:p>
                  </a:txBody>
                  <a:tcPr marL="91446" marR="91446" marT="45721" marB="45721" anchor="ctr">
                    <a:lnL w="9525" cap="flat" cmpd="sng" algn="ctr">
                      <a:solidFill>
                        <a:schemeClr val="tx1"/>
                      </a:solidFill>
                      <a:prstDash val="solid"/>
                      <a:round/>
                      <a:headEnd type="none" w="med" len="med"/>
                      <a:tailEnd type="none" w="med" len="med"/>
                    </a:lnL>
                    <a:lnR w="9525" cap="flat" cmpd="sng" algn="ctr">
                      <a:solidFill>
                        <a:schemeClr val="tx1"/>
                      </a:solidFill>
                      <a:prstDash val="solid"/>
                      <a:round/>
                      <a:headEnd type="none" w="med" len="med"/>
                      <a:tailEnd type="none" w="med" len="med"/>
                    </a:lnR>
                    <a:lnT w="9525" cap="flat" cmpd="sng" algn="ctr">
                      <a:solidFill>
                        <a:schemeClr val="tx1"/>
                      </a:solidFill>
                      <a:prstDash val="solid"/>
                      <a:round/>
                      <a:headEnd type="none" w="med" len="med"/>
                      <a:tailEnd type="none" w="med" len="med"/>
                    </a:lnT>
                    <a:lnB w="9525" cap="flat" cmpd="sng" algn="ctr">
                      <a:solidFill>
                        <a:schemeClr val="tx1"/>
                      </a:solidFill>
                      <a:prstDash val="solid"/>
                      <a:round/>
                      <a:headEnd type="none" w="med" len="med"/>
                      <a:tailEnd type="none" w="med" len="med"/>
                    </a:lnB>
                    <a:noFill/>
                  </a:tcPr>
                </a:tc>
                <a:tc>
                  <a:txBody>
                    <a:bodyPr/>
                    <a:lstStyle/>
                    <a:p>
                      <a:pPr algn="ctr"/>
                      <a:r>
                        <a:rPr lang="en-US" sz="1800" dirty="0">
                          <a:solidFill>
                            <a:schemeClr val="tx1"/>
                          </a:solidFill>
                        </a:rPr>
                        <a:t>£1008</a:t>
                      </a:r>
                    </a:p>
                  </a:txBody>
                  <a:tcPr marL="91446" marR="91446" marT="45721" marB="45721" anchor="ctr">
                    <a:lnL w="9525" cap="flat" cmpd="sng" algn="ctr">
                      <a:solidFill>
                        <a:schemeClr val="tx1"/>
                      </a:solidFill>
                      <a:prstDash val="solid"/>
                      <a:round/>
                      <a:headEnd type="none" w="med" len="med"/>
                      <a:tailEnd type="none" w="med" len="med"/>
                    </a:lnL>
                    <a:lnR w="9525" cap="flat" cmpd="sng" algn="ctr">
                      <a:solidFill>
                        <a:schemeClr val="tx1"/>
                      </a:solidFill>
                      <a:prstDash val="solid"/>
                      <a:round/>
                      <a:headEnd type="none" w="med" len="med"/>
                      <a:tailEnd type="none" w="med" len="med"/>
                    </a:lnR>
                    <a:lnT w="9525" cap="flat" cmpd="sng" algn="ctr">
                      <a:solidFill>
                        <a:schemeClr val="tx1"/>
                      </a:solidFill>
                      <a:prstDash val="solid"/>
                      <a:round/>
                      <a:headEnd type="none" w="med" len="med"/>
                      <a:tailEnd type="none" w="med" len="med"/>
                    </a:lnT>
                    <a:lnB w="9525" cap="flat" cmpd="sng" algn="ctr">
                      <a:solidFill>
                        <a:schemeClr val="tx1"/>
                      </a:solidFill>
                      <a:prstDash val="solid"/>
                      <a:round/>
                      <a:headEnd type="none" w="med" len="med"/>
                      <a:tailEnd type="none" w="med" len="med"/>
                    </a:lnB>
                    <a:noFill/>
                  </a:tcPr>
                </a:tc>
                <a:tc>
                  <a:txBody>
                    <a:bodyPr/>
                    <a:lstStyle/>
                    <a:p>
                      <a:pPr algn="ctr"/>
                      <a:r>
                        <a:rPr lang="en-US" sz="1800" dirty="0">
                          <a:solidFill>
                            <a:schemeClr val="tx1"/>
                          </a:solidFill>
                        </a:rPr>
                        <a:t>£1267</a:t>
                      </a:r>
                    </a:p>
                  </a:txBody>
                  <a:tcPr marL="91446" marR="91446" marT="45721" marB="45721" anchor="ctr">
                    <a:lnL w="9525" cap="flat" cmpd="sng" algn="ctr">
                      <a:solidFill>
                        <a:schemeClr val="tx1"/>
                      </a:solidFill>
                      <a:prstDash val="solid"/>
                      <a:round/>
                      <a:headEnd type="none" w="med" len="med"/>
                      <a:tailEnd type="none" w="med" len="med"/>
                    </a:lnL>
                    <a:lnR w="9525" cap="flat" cmpd="sng" algn="ctr">
                      <a:solidFill>
                        <a:schemeClr val="tx1"/>
                      </a:solidFill>
                      <a:prstDash val="solid"/>
                      <a:round/>
                      <a:headEnd type="none" w="med" len="med"/>
                      <a:tailEnd type="none" w="med" len="med"/>
                    </a:lnR>
                    <a:lnT w="9525" cap="flat" cmpd="sng" algn="ctr">
                      <a:solidFill>
                        <a:schemeClr val="tx1"/>
                      </a:solidFill>
                      <a:prstDash val="solid"/>
                      <a:round/>
                      <a:headEnd type="none" w="med" len="med"/>
                      <a:tailEnd type="none" w="med" len="med"/>
                    </a:lnT>
                    <a:lnB w="9525" cap="flat" cmpd="sng" algn="ctr">
                      <a:solidFill>
                        <a:schemeClr val="tx1"/>
                      </a:solidFill>
                      <a:prstDash val="solid"/>
                      <a:round/>
                      <a:headEnd type="none" w="med" len="med"/>
                      <a:tailEnd type="none" w="med" len="med"/>
                    </a:lnB>
                    <a:noFill/>
                  </a:tcPr>
                </a:tc>
                <a:tc>
                  <a:txBody>
                    <a:bodyPr/>
                    <a:lstStyle/>
                    <a:p>
                      <a:pPr algn="ctr"/>
                      <a:r>
                        <a:rPr lang="en-US" sz="1800" dirty="0">
                          <a:solidFill>
                            <a:schemeClr val="tx1"/>
                          </a:solidFill>
                        </a:rPr>
                        <a:t>£741</a:t>
                      </a:r>
                    </a:p>
                  </a:txBody>
                  <a:tcPr marL="91446" marR="91446" marT="45721" marB="45721" anchor="ctr">
                    <a:lnL w="9525" cap="flat" cmpd="sng" algn="ctr">
                      <a:solidFill>
                        <a:schemeClr val="tx1"/>
                      </a:solidFill>
                      <a:prstDash val="solid"/>
                      <a:round/>
                      <a:headEnd type="none" w="med" len="med"/>
                      <a:tailEnd type="none" w="med" len="med"/>
                    </a:lnL>
                    <a:lnR w="9525" cap="flat" cmpd="sng" algn="ctr">
                      <a:solidFill>
                        <a:schemeClr val="tx1"/>
                      </a:solidFill>
                      <a:prstDash val="solid"/>
                      <a:round/>
                      <a:headEnd type="none" w="med" len="med"/>
                      <a:tailEnd type="none" w="med" len="med"/>
                    </a:lnR>
                    <a:lnT w="9525" cap="flat" cmpd="sng" algn="ctr">
                      <a:solidFill>
                        <a:schemeClr val="tx1"/>
                      </a:solidFill>
                      <a:prstDash val="solid"/>
                      <a:round/>
                      <a:headEnd type="none" w="med" len="med"/>
                      <a:tailEnd type="none" w="med" len="med"/>
                    </a:lnT>
                    <a:lnB w="9525"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3922611538"/>
                  </a:ext>
                </a:extLst>
              </a:tr>
              <a:tr h="493344">
                <a:tc>
                  <a:txBody>
                    <a:bodyPr/>
                    <a:lstStyle/>
                    <a:p>
                      <a:pPr algn="ctr"/>
                      <a:r>
                        <a:rPr lang="en-US" sz="1800" dirty="0">
                          <a:solidFill>
                            <a:schemeClr val="tx1"/>
                          </a:solidFill>
                        </a:rPr>
                        <a:t>Post April 2022</a:t>
                      </a:r>
                    </a:p>
                  </a:txBody>
                  <a:tcPr marL="91446" marR="91446" marT="45721" marB="45721" anchor="ctr">
                    <a:lnL w="9525" cap="flat" cmpd="sng" algn="ctr">
                      <a:solidFill>
                        <a:schemeClr val="tx1"/>
                      </a:solidFill>
                      <a:prstDash val="solid"/>
                      <a:round/>
                      <a:headEnd type="none" w="med" len="med"/>
                      <a:tailEnd type="none" w="med" len="med"/>
                    </a:lnL>
                    <a:lnR w="9525" cap="flat" cmpd="sng" algn="ctr">
                      <a:solidFill>
                        <a:schemeClr val="tx1"/>
                      </a:solidFill>
                      <a:prstDash val="solid"/>
                      <a:round/>
                      <a:headEnd type="none" w="med" len="med"/>
                      <a:tailEnd type="none" w="med" len="med"/>
                    </a:lnR>
                    <a:lnT w="9525" cap="flat" cmpd="sng" algn="ctr">
                      <a:solidFill>
                        <a:schemeClr val="tx1"/>
                      </a:solidFill>
                      <a:prstDash val="solid"/>
                      <a:round/>
                      <a:headEnd type="none" w="med" len="med"/>
                      <a:tailEnd type="none" w="med" len="med"/>
                    </a:lnT>
                    <a:lnB w="9525" cap="flat" cmpd="sng" algn="ctr">
                      <a:solidFill>
                        <a:schemeClr val="tx1"/>
                      </a:solidFill>
                      <a:prstDash val="solid"/>
                      <a:round/>
                      <a:headEnd type="none" w="med" len="med"/>
                      <a:tailEnd type="none" w="med" len="med"/>
                    </a:lnB>
                    <a:noFill/>
                  </a:tcPr>
                </a:tc>
                <a:tc>
                  <a:txBody>
                    <a:bodyPr/>
                    <a:lstStyle/>
                    <a:p>
                      <a:pPr algn="ctr"/>
                      <a:r>
                        <a:rPr lang="en-US" sz="1800" dirty="0">
                          <a:solidFill>
                            <a:schemeClr val="tx1"/>
                          </a:solidFill>
                        </a:rPr>
                        <a:t>£1721</a:t>
                      </a:r>
                    </a:p>
                  </a:txBody>
                  <a:tcPr marL="91446" marR="91446" marT="45721" marB="45721" anchor="ctr">
                    <a:lnL w="9525" cap="flat" cmpd="sng" algn="ctr">
                      <a:solidFill>
                        <a:schemeClr val="tx1"/>
                      </a:solidFill>
                      <a:prstDash val="solid"/>
                      <a:round/>
                      <a:headEnd type="none" w="med" len="med"/>
                      <a:tailEnd type="none" w="med" len="med"/>
                    </a:lnL>
                    <a:lnR w="9525" cap="flat" cmpd="sng" algn="ctr">
                      <a:solidFill>
                        <a:schemeClr val="tx1"/>
                      </a:solidFill>
                      <a:prstDash val="solid"/>
                      <a:round/>
                      <a:headEnd type="none" w="med" len="med"/>
                      <a:tailEnd type="none" w="med" len="med"/>
                    </a:lnR>
                    <a:lnT w="9525" cap="flat" cmpd="sng" algn="ctr">
                      <a:solidFill>
                        <a:schemeClr val="tx1"/>
                      </a:solidFill>
                      <a:prstDash val="solid"/>
                      <a:round/>
                      <a:headEnd type="none" w="med" len="med"/>
                      <a:tailEnd type="none" w="med" len="med"/>
                    </a:lnT>
                    <a:lnB w="9525" cap="flat" cmpd="sng" algn="ctr">
                      <a:solidFill>
                        <a:schemeClr val="tx1"/>
                      </a:solidFill>
                      <a:prstDash val="solid"/>
                      <a:round/>
                      <a:headEnd type="none" w="med" len="med"/>
                      <a:tailEnd type="none" w="med" len="med"/>
                    </a:lnB>
                    <a:noFill/>
                  </a:tcPr>
                </a:tc>
                <a:tc>
                  <a:txBody>
                    <a:bodyPr/>
                    <a:lstStyle/>
                    <a:p>
                      <a:pPr algn="ctr"/>
                      <a:r>
                        <a:rPr lang="en-US" sz="1800" dirty="0">
                          <a:solidFill>
                            <a:schemeClr val="tx1"/>
                          </a:solidFill>
                        </a:rPr>
                        <a:t>£1755</a:t>
                      </a:r>
                    </a:p>
                  </a:txBody>
                  <a:tcPr marL="91446" marR="91446" marT="45721" marB="45721" anchor="ctr">
                    <a:lnL w="9525" cap="flat" cmpd="sng" algn="ctr">
                      <a:solidFill>
                        <a:schemeClr val="tx1"/>
                      </a:solidFill>
                      <a:prstDash val="solid"/>
                      <a:round/>
                      <a:headEnd type="none" w="med" len="med"/>
                      <a:tailEnd type="none" w="med" len="med"/>
                    </a:lnL>
                    <a:lnR w="9525" cap="flat" cmpd="sng" algn="ctr">
                      <a:solidFill>
                        <a:schemeClr val="tx1"/>
                      </a:solidFill>
                      <a:prstDash val="solid"/>
                      <a:round/>
                      <a:headEnd type="none" w="med" len="med"/>
                      <a:tailEnd type="none" w="med" len="med"/>
                    </a:lnR>
                    <a:lnT w="9525" cap="flat" cmpd="sng" algn="ctr">
                      <a:solidFill>
                        <a:schemeClr val="tx1"/>
                      </a:solidFill>
                      <a:prstDash val="solid"/>
                      <a:round/>
                      <a:headEnd type="none" w="med" len="med"/>
                      <a:tailEnd type="none" w="med" len="med"/>
                    </a:lnT>
                    <a:lnB w="9525" cap="flat" cmpd="sng" algn="ctr">
                      <a:solidFill>
                        <a:schemeClr val="tx1"/>
                      </a:solidFill>
                      <a:prstDash val="solid"/>
                      <a:round/>
                      <a:headEnd type="none" w="med" len="med"/>
                      <a:tailEnd type="none" w="med" len="med"/>
                    </a:lnB>
                    <a:noFill/>
                  </a:tcPr>
                </a:tc>
                <a:tc>
                  <a:txBody>
                    <a:bodyPr/>
                    <a:lstStyle/>
                    <a:p>
                      <a:pPr algn="ctr"/>
                      <a:r>
                        <a:rPr lang="en-US" sz="1800" dirty="0">
                          <a:solidFill>
                            <a:schemeClr val="tx1"/>
                          </a:solidFill>
                        </a:rPr>
                        <a:t>£819</a:t>
                      </a:r>
                    </a:p>
                  </a:txBody>
                  <a:tcPr marL="91446" marR="91446" marT="45721" marB="45721" anchor="ctr">
                    <a:lnL w="9525" cap="flat" cmpd="sng" algn="ctr">
                      <a:solidFill>
                        <a:schemeClr val="tx1"/>
                      </a:solidFill>
                      <a:prstDash val="solid"/>
                      <a:round/>
                      <a:headEnd type="none" w="med" len="med"/>
                      <a:tailEnd type="none" w="med" len="med"/>
                    </a:lnL>
                    <a:lnR w="9525" cap="flat" cmpd="sng" algn="ctr">
                      <a:solidFill>
                        <a:schemeClr val="tx1"/>
                      </a:solidFill>
                      <a:prstDash val="solid"/>
                      <a:round/>
                      <a:headEnd type="none" w="med" len="med"/>
                      <a:tailEnd type="none" w="med" len="med"/>
                    </a:lnR>
                    <a:lnT w="9525" cap="flat" cmpd="sng" algn="ctr">
                      <a:solidFill>
                        <a:schemeClr val="tx1"/>
                      </a:solidFill>
                      <a:prstDash val="solid"/>
                      <a:round/>
                      <a:headEnd type="none" w="med" len="med"/>
                      <a:tailEnd type="none" w="med" len="med"/>
                    </a:lnT>
                    <a:lnB w="9525"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580915798"/>
                  </a:ext>
                </a:extLst>
              </a:tr>
              <a:tr h="493344">
                <a:tc>
                  <a:txBody>
                    <a:bodyPr/>
                    <a:lstStyle/>
                    <a:p>
                      <a:pPr algn="ctr"/>
                      <a:r>
                        <a:rPr lang="en-US" sz="1800" dirty="0">
                          <a:solidFill>
                            <a:schemeClr val="tx1"/>
                          </a:solidFill>
                        </a:rPr>
                        <a:t>Predicted Oct 2022</a:t>
                      </a:r>
                    </a:p>
                  </a:txBody>
                  <a:tcPr marL="91446" marR="91446" marT="45721" marB="45721" anchor="ctr">
                    <a:lnL w="9525" cap="flat" cmpd="sng" algn="ctr">
                      <a:solidFill>
                        <a:schemeClr val="tx1"/>
                      </a:solidFill>
                      <a:prstDash val="solid"/>
                      <a:round/>
                      <a:headEnd type="none" w="med" len="med"/>
                      <a:tailEnd type="none" w="med" len="med"/>
                    </a:lnL>
                    <a:lnR w="9525" cap="flat" cmpd="sng" algn="ctr">
                      <a:solidFill>
                        <a:schemeClr val="tx1"/>
                      </a:solidFill>
                      <a:prstDash val="solid"/>
                      <a:round/>
                      <a:headEnd type="none" w="med" len="med"/>
                      <a:tailEnd type="none" w="med" len="med"/>
                    </a:lnR>
                    <a:lnT w="9525" cap="flat" cmpd="sng" algn="ctr">
                      <a:solidFill>
                        <a:schemeClr val="tx1"/>
                      </a:solidFill>
                      <a:prstDash val="solid"/>
                      <a:round/>
                      <a:headEnd type="none" w="med" len="med"/>
                      <a:tailEnd type="none" w="med" len="med"/>
                    </a:lnT>
                    <a:lnB w="9525" cap="flat" cmpd="sng" algn="ctr">
                      <a:solidFill>
                        <a:schemeClr val="tx1"/>
                      </a:solidFill>
                      <a:prstDash val="solid"/>
                      <a:round/>
                      <a:headEnd type="none" w="med" len="med"/>
                      <a:tailEnd type="none" w="med" len="med"/>
                    </a:lnB>
                    <a:noFill/>
                  </a:tcPr>
                </a:tc>
                <a:tc>
                  <a:txBody>
                    <a:bodyPr/>
                    <a:lstStyle/>
                    <a:p>
                      <a:pPr algn="ctr"/>
                      <a:r>
                        <a:rPr lang="en-US" sz="1800" dirty="0">
                          <a:solidFill>
                            <a:schemeClr val="tx1"/>
                          </a:solidFill>
                        </a:rPr>
                        <a:t>£2443</a:t>
                      </a:r>
                    </a:p>
                  </a:txBody>
                  <a:tcPr marL="91446" marR="91446" marT="45721" marB="45721" anchor="ctr">
                    <a:lnL w="9525" cap="flat" cmpd="sng" algn="ctr">
                      <a:solidFill>
                        <a:schemeClr val="tx1"/>
                      </a:solidFill>
                      <a:prstDash val="solid"/>
                      <a:round/>
                      <a:headEnd type="none" w="med" len="med"/>
                      <a:tailEnd type="none" w="med" len="med"/>
                    </a:lnL>
                    <a:lnR w="9525" cap="flat" cmpd="sng" algn="ctr">
                      <a:solidFill>
                        <a:schemeClr val="tx1"/>
                      </a:solidFill>
                      <a:prstDash val="solid"/>
                      <a:round/>
                      <a:headEnd type="none" w="med" len="med"/>
                      <a:tailEnd type="none" w="med" len="med"/>
                    </a:lnR>
                    <a:lnT w="9525" cap="flat" cmpd="sng" algn="ctr">
                      <a:solidFill>
                        <a:schemeClr val="tx1"/>
                      </a:solidFill>
                      <a:prstDash val="solid"/>
                      <a:round/>
                      <a:headEnd type="none" w="med" len="med"/>
                      <a:tailEnd type="none" w="med" len="med"/>
                    </a:lnT>
                    <a:lnB w="9525" cap="flat" cmpd="sng" algn="ctr">
                      <a:solidFill>
                        <a:schemeClr val="tx1"/>
                      </a:solidFill>
                      <a:prstDash val="solid"/>
                      <a:round/>
                      <a:headEnd type="none" w="med" len="med"/>
                      <a:tailEnd type="none" w="med" len="med"/>
                    </a:lnB>
                    <a:noFill/>
                  </a:tcPr>
                </a:tc>
                <a:tc>
                  <a:txBody>
                    <a:bodyPr/>
                    <a:lstStyle/>
                    <a:p>
                      <a:pPr algn="ctr"/>
                      <a:r>
                        <a:rPr lang="en-US" sz="1800" dirty="0">
                          <a:solidFill>
                            <a:schemeClr val="tx1"/>
                          </a:solidFill>
                        </a:rPr>
                        <a:t>£2492</a:t>
                      </a:r>
                    </a:p>
                  </a:txBody>
                  <a:tcPr marL="91446" marR="91446" marT="45721" marB="45721" anchor="ctr">
                    <a:lnL w="9525" cap="flat" cmpd="sng" algn="ctr">
                      <a:solidFill>
                        <a:schemeClr val="tx1"/>
                      </a:solidFill>
                      <a:prstDash val="solid"/>
                      <a:round/>
                      <a:headEnd type="none" w="med" len="med"/>
                      <a:tailEnd type="none" w="med" len="med"/>
                    </a:lnL>
                    <a:lnR w="9525" cap="flat" cmpd="sng" algn="ctr">
                      <a:solidFill>
                        <a:schemeClr val="tx1"/>
                      </a:solidFill>
                      <a:prstDash val="solid"/>
                      <a:round/>
                      <a:headEnd type="none" w="med" len="med"/>
                      <a:tailEnd type="none" w="med" len="med"/>
                    </a:lnR>
                    <a:lnT w="9525" cap="flat" cmpd="sng" algn="ctr">
                      <a:solidFill>
                        <a:schemeClr val="tx1"/>
                      </a:solidFill>
                      <a:prstDash val="solid"/>
                      <a:round/>
                      <a:headEnd type="none" w="med" len="med"/>
                      <a:tailEnd type="none" w="med" len="med"/>
                    </a:lnT>
                    <a:lnB w="9525" cap="flat" cmpd="sng" algn="ctr">
                      <a:solidFill>
                        <a:schemeClr val="tx1"/>
                      </a:solidFill>
                      <a:prstDash val="solid"/>
                      <a:round/>
                      <a:headEnd type="none" w="med" len="med"/>
                      <a:tailEnd type="none" w="med" len="med"/>
                    </a:lnB>
                    <a:noFill/>
                  </a:tcPr>
                </a:tc>
                <a:tc>
                  <a:txBody>
                    <a:bodyPr/>
                    <a:lstStyle/>
                    <a:p>
                      <a:pPr algn="ctr"/>
                      <a:r>
                        <a:rPr lang="en-US" sz="1800" dirty="0">
                          <a:solidFill>
                            <a:schemeClr val="tx1"/>
                          </a:solidFill>
                        </a:rPr>
                        <a:t>£819</a:t>
                      </a:r>
                    </a:p>
                  </a:txBody>
                  <a:tcPr marL="91446" marR="91446" marT="45721" marB="45721" anchor="ctr">
                    <a:lnL w="9525" cap="flat" cmpd="sng" algn="ctr">
                      <a:solidFill>
                        <a:schemeClr val="tx1"/>
                      </a:solidFill>
                      <a:prstDash val="solid"/>
                      <a:round/>
                      <a:headEnd type="none" w="med" len="med"/>
                      <a:tailEnd type="none" w="med" len="med"/>
                    </a:lnL>
                    <a:lnR w="9525" cap="flat" cmpd="sng" algn="ctr">
                      <a:solidFill>
                        <a:schemeClr val="tx1"/>
                      </a:solidFill>
                      <a:prstDash val="solid"/>
                      <a:round/>
                      <a:headEnd type="none" w="med" len="med"/>
                      <a:tailEnd type="none" w="med" len="med"/>
                    </a:lnR>
                    <a:lnT w="9525" cap="flat" cmpd="sng" algn="ctr">
                      <a:solidFill>
                        <a:schemeClr val="tx1"/>
                      </a:solidFill>
                      <a:prstDash val="solid"/>
                      <a:round/>
                      <a:headEnd type="none" w="med" len="med"/>
                      <a:tailEnd type="none" w="med" len="med"/>
                    </a:lnT>
                    <a:lnB w="9525"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112774630"/>
                  </a:ext>
                </a:extLst>
              </a:tr>
              <a:tr h="493344">
                <a:tc>
                  <a:txBody>
                    <a:bodyPr/>
                    <a:lstStyle/>
                    <a:p>
                      <a:pPr algn="ctr"/>
                      <a:r>
                        <a:rPr lang="en-US" sz="1800" dirty="0">
                          <a:solidFill>
                            <a:schemeClr val="tx1"/>
                          </a:solidFill>
                        </a:rPr>
                        <a:t>Yearly Consumption</a:t>
                      </a:r>
                    </a:p>
                  </a:txBody>
                  <a:tcPr marL="91446" marR="91446" marT="45721" marB="45721" anchor="ctr">
                    <a:lnL w="9525" cap="flat" cmpd="sng" algn="ctr">
                      <a:solidFill>
                        <a:schemeClr val="tx1"/>
                      </a:solidFill>
                      <a:prstDash val="solid"/>
                      <a:round/>
                      <a:headEnd type="none" w="med" len="med"/>
                      <a:tailEnd type="none" w="med" len="med"/>
                    </a:lnL>
                    <a:lnR w="9525" cap="flat" cmpd="sng" algn="ctr">
                      <a:solidFill>
                        <a:schemeClr val="tx1"/>
                      </a:solidFill>
                      <a:prstDash val="solid"/>
                      <a:round/>
                      <a:headEnd type="none" w="med" len="med"/>
                      <a:tailEnd type="none" w="med" len="med"/>
                    </a:lnR>
                    <a:lnT w="9525" cap="flat" cmpd="sng" algn="ctr">
                      <a:solidFill>
                        <a:schemeClr val="tx1"/>
                      </a:solidFill>
                      <a:prstDash val="solid"/>
                      <a:round/>
                      <a:headEnd type="none" w="med" len="med"/>
                      <a:tailEnd type="none" w="med" len="med"/>
                    </a:lnT>
                    <a:lnB w="9525" cap="flat" cmpd="sng" algn="ctr">
                      <a:solidFill>
                        <a:schemeClr val="tx1"/>
                      </a:solidFill>
                      <a:prstDash val="solid"/>
                      <a:round/>
                      <a:headEnd type="none" w="med" len="med"/>
                      <a:tailEnd type="none" w="med" len="med"/>
                    </a:lnB>
                    <a:noFill/>
                  </a:tcPr>
                </a:tc>
                <a:tc>
                  <a:txBody>
                    <a:bodyPr/>
                    <a:lstStyle/>
                    <a:p>
                      <a:pPr algn="ctr"/>
                      <a:r>
                        <a:rPr lang="en-US" sz="1800" dirty="0">
                          <a:solidFill>
                            <a:schemeClr val="tx1"/>
                          </a:solidFill>
                        </a:rPr>
                        <a:t>21469kWh</a:t>
                      </a:r>
                    </a:p>
                  </a:txBody>
                  <a:tcPr marL="91446" marR="91446" marT="45721" marB="45721" anchor="ctr">
                    <a:lnL w="9525" cap="flat" cmpd="sng" algn="ctr">
                      <a:solidFill>
                        <a:schemeClr val="tx1"/>
                      </a:solidFill>
                      <a:prstDash val="solid"/>
                      <a:round/>
                      <a:headEnd type="none" w="med" len="med"/>
                      <a:tailEnd type="none" w="med" len="med"/>
                    </a:lnL>
                    <a:lnR w="9525" cap="flat" cmpd="sng" algn="ctr">
                      <a:solidFill>
                        <a:schemeClr val="tx1"/>
                      </a:solidFill>
                      <a:prstDash val="solid"/>
                      <a:round/>
                      <a:headEnd type="none" w="med" len="med"/>
                      <a:tailEnd type="none" w="med" len="med"/>
                    </a:lnR>
                    <a:lnT w="9525" cap="flat" cmpd="sng" algn="ctr">
                      <a:solidFill>
                        <a:schemeClr val="tx1"/>
                      </a:solidFill>
                      <a:prstDash val="solid"/>
                      <a:round/>
                      <a:headEnd type="none" w="med" len="med"/>
                      <a:tailEnd type="none" w="med" len="med"/>
                    </a:lnT>
                    <a:lnB w="9525" cap="flat" cmpd="sng" algn="ctr">
                      <a:solidFill>
                        <a:schemeClr val="tx1"/>
                      </a:solidFill>
                      <a:prstDash val="solid"/>
                      <a:round/>
                      <a:headEnd type="none" w="med" len="med"/>
                      <a:tailEnd type="none" w="med" len="med"/>
                    </a:lnB>
                    <a:noFill/>
                  </a:tcPr>
                </a:tc>
                <a:tc>
                  <a:txBody>
                    <a:bodyPr/>
                    <a:lstStyle/>
                    <a:p>
                      <a:pPr algn="ctr"/>
                      <a:r>
                        <a:rPr lang="en-US" sz="1800" dirty="0">
                          <a:solidFill>
                            <a:schemeClr val="tx1"/>
                          </a:solidFill>
                        </a:rPr>
                        <a:t>5567kWh</a:t>
                      </a:r>
                    </a:p>
                  </a:txBody>
                  <a:tcPr marL="91446" marR="91446" marT="45721" marB="45721" anchor="ctr">
                    <a:lnL w="9525" cap="flat" cmpd="sng" algn="ctr">
                      <a:solidFill>
                        <a:schemeClr val="tx1"/>
                      </a:solidFill>
                      <a:prstDash val="solid"/>
                      <a:round/>
                      <a:headEnd type="none" w="med" len="med"/>
                      <a:tailEnd type="none" w="med" len="med"/>
                    </a:lnL>
                    <a:lnR w="9525" cap="flat" cmpd="sng" algn="ctr">
                      <a:solidFill>
                        <a:schemeClr val="tx1"/>
                      </a:solidFill>
                      <a:prstDash val="solid"/>
                      <a:round/>
                      <a:headEnd type="none" w="med" len="med"/>
                      <a:tailEnd type="none" w="med" len="med"/>
                    </a:lnR>
                    <a:lnT w="9525" cap="flat" cmpd="sng" algn="ctr">
                      <a:solidFill>
                        <a:schemeClr val="tx1"/>
                      </a:solidFill>
                      <a:prstDash val="solid"/>
                      <a:round/>
                      <a:headEnd type="none" w="med" len="med"/>
                      <a:tailEnd type="none" w="med" len="med"/>
                    </a:lnT>
                    <a:lnB w="9525" cap="flat" cmpd="sng" algn="ctr">
                      <a:solidFill>
                        <a:schemeClr val="tx1"/>
                      </a:solidFill>
                      <a:prstDash val="solid"/>
                      <a:round/>
                      <a:headEnd type="none" w="med" len="med"/>
                      <a:tailEnd type="none" w="med" len="med"/>
                    </a:lnB>
                    <a:noFill/>
                  </a:tcPr>
                </a:tc>
                <a:tc>
                  <a:txBody>
                    <a:bodyPr/>
                    <a:lstStyle/>
                    <a:p>
                      <a:pPr algn="ctr"/>
                      <a:endParaRPr lang="en-US" sz="1800" dirty="0">
                        <a:solidFill>
                          <a:schemeClr val="tx1"/>
                        </a:solidFill>
                      </a:endParaRPr>
                    </a:p>
                  </a:txBody>
                  <a:tcPr marL="91446" marR="91446" marT="45721" marB="45721" anchor="ctr">
                    <a:lnL w="9525" cap="flat" cmpd="sng" algn="ctr">
                      <a:solidFill>
                        <a:schemeClr val="tx1"/>
                      </a:solidFill>
                      <a:prstDash val="solid"/>
                      <a:round/>
                      <a:headEnd type="none" w="med" len="med"/>
                      <a:tailEnd type="none" w="med" len="med"/>
                    </a:lnL>
                    <a:lnR w="9525" cap="flat" cmpd="sng" algn="ctr">
                      <a:solidFill>
                        <a:schemeClr val="tx1"/>
                      </a:solidFill>
                      <a:prstDash val="solid"/>
                      <a:round/>
                      <a:headEnd type="none" w="med" len="med"/>
                      <a:tailEnd type="none" w="med" len="med"/>
                    </a:lnR>
                    <a:lnT w="9525" cap="flat" cmpd="sng" algn="ctr">
                      <a:solidFill>
                        <a:schemeClr val="tx1"/>
                      </a:solidFill>
                      <a:prstDash val="solid"/>
                      <a:round/>
                      <a:headEnd type="none" w="med" len="med"/>
                      <a:tailEnd type="none" w="med" len="med"/>
                    </a:lnT>
                    <a:lnB w="9525"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4041028032"/>
                  </a:ext>
                </a:extLst>
              </a:tr>
            </a:tbl>
          </a:graphicData>
        </a:graphic>
      </p:graphicFrame>
      <p:sp>
        <p:nvSpPr>
          <p:cNvPr id="16" name="Slide Number Placeholder 15">
            <a:extLst>
              <a:ext uri="{FF2B5EF4-FFF2-40B4-BE49-F238E27FC236}">
                <a16:creationId xmlns:a16="http://schemas.microsoft.com/office/drawing/2014/main" id="{3F8A62C8-5437-4C47-AC0F-0605F84CBA57}"/>
              </a:ext>
            </a:extLst>
          </p:cNvPr>
          <p:cNvSpPr>
            <a:spLocks noGrp="1"/>
          </p:cNvSpPr>
          <p:nvPr>
            <p:ph type="sldNum" sz="quarter" idx="12"/>
          </p:nvPr>
        </p:nvSpPr>
        <p:spPr>
          <a:xfrm>
            <a:off x="9948867" y="6507229"/>
            <a:ext cx="1692274" cy="153895"/>
          </a:xfrm>
        </p:spPr>
        <p:txBody>
          <a:bodyPr/>
          <a:lstStyle/>
          <a:p>
            <a:fld id="{DBA1B0FB-D917-4C8C-928F-313BD683BF39}" type="slidenum">
              <a:rPr lang="en-US" smtClean="0"/>
              <a:pPr/>
              <a:t>10</a:t>
            </a:fld>
            <a:endParaRPr lang="en-US"/>
          </a:p>
        </p:txBody>
      </p:sp>
    </p:spTree>
    <p:extLst>
      <p:ext uri="{BB962C8B-B14F-4D97-AF65-F5344CB8AC3E}">
        <p14:creationId xmlns:p14="http://schemas.microsoft.com/office/powerpoint/2010/main" val="249694779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32" name="Group 31">
            <a:extLst>
              <a:ext uri="{FF2B5EF4-FFF2-40B4-BE49-F238E27FC236}">
                <a16:creationId xmlns:a16="http://schemas.microsoft.com/office/drawing/2014/main" id="{3BDBC526-6DCD-4FF6-8395-D8C22E46E52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13998" y="5334748"/>
            <a:ext cx="678135" cy="990000"/>
            <a:chOff x="10490969" y="1448827"/>
            <a:chExt cx="678135" cy="990000"/>
          </a:xfrm>
        </p:grpSpPr>
        <p:sp>
          <p:nvSpPr>
            <p:cNvPr id="33" name="Freeform: Shape 32">
              <a:extLst>
                <a:ext uri="{FF2B5EF4-FFF2-40B4-BE49-F238E27FC236}">
                  <a16:creationId xmlns:a16="http://schemas.microsoft.com/office/drawing/2014/main" id="{02ECB475-568C-47AC-B16D-2E202DEB2DE0}"/>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2700000" flipH="1" flipV="1">
              <a:off x="10268976" y="1743588"/>
              <a:ext cx="926985" cy="463493"/>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solidFill>
            <a:ln>
              <a:noFill/>
            </a:ln>
            <a:effectLst>
              <a:innerShdw blurRad="127000" dist="50800" dir="13500000">
                <a:schemeClr val="accent1">
                  <a:lumMod val="40000"/>
                  <a:lumOff val="6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34" name="Oval 33">
              <a:extLst>
                <a:ext uri="{FF2B5EF4-FFF2-40B4-BE49-F238E27FC236}">
                  <a16:creationId xmlns:a16="http://schemas.microsoft.com/office/drawing/2014/main" id="{080D8764-525A-441E-B58F-068E82F097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8100000" flipH="1" flipV="1">
              <a:off x="11115555" y="1939340"/>
              <a:ext cx="53549" cy="233295"/>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5" name="Oval 34">
              <a:extLst>
                <a:ext uri="{FF2B5EF4-FFF2-40B4-BE49-F238E27FC236}">
                  <a16:creationId xmlns:a16="http://schemas.microsoft.com/office/drawing/2014/main" id="{11196109-6F2B-4738-B2FC-2CCC753AAB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8100000" flipH="1" flipV="1">
              <a:off x="10625042" y="1448827"/>
              <a:ext cx="53549" cy="233295"/>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6" name="Freeform: Shape 35">
              <a:extLst>
                <a:ext uri="{FF2B5EF4-FFF2-40B4-BE49-F238E27FC236}">
                  <a16:creationId xmlns:a16="http://schemas.microsoft.com/office/drawing/2014/main" id="{F7E468C2-69B8-470B-85E3-801A3CB1D7E2}"/>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2700000" flipH="1" flipV="1">
              <a:off x="10292519" y="1686748"/>
              <a:ext cx="926985" cy="530086"/>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lumMod val="50000"/>
                <a:lumOff val="50000"/>
                <a:alpha val="20000"/>
              </a:schemeClr>
            </a:solidFill>
            <a:ln>
              <a:noFill/>
            </a:ln>
            <a:effectLst>
              <a:softEdge rad="1016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grpSp>
      <p:sp useBgFill="1">
        <p:nvSpPr>
          <p:cNvPr id="38" name="Rectangle 37">
            <a:extLst>
              <a:ext uri="{FF2B5EF4-FFF2-40B4-BE49-F238E27FC236}">
                <a16:creationId xmlns:a16="http://schemas.microsoft.com/office/drawing/2014/main" id="{A5931BE0-4B93-4D6C-878E-ACC59D6B45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Oval 39">
            <a:extLst>
              <a:ext uri="{FF2B5EF4-FFF2-40B4-BE49-F238E27FC236}">
                <a16:creationId xmlns:a16="http://schemas.microsoft.com/office/drawing/2014/main" id="{C96F61C3-75EA-464E-ABF5-0C4707C1D0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94347" y="589988"/>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 name="Title 1">
            <a:extLst>
              <a:ext uri="{FF2B5EF4-FFF2-40B4-BE49-F238E27FC236}">
                <a16:creationId xmlns:a16="http://schemas.microsoft.com/office/drawing/2014/main" id="{3D795CA0-3C67-036D-4554-0AA357BBED61}"/>
              </a:ext>
            </a:extLst>
          </p:cNvPr>
          <p:cNvSpPr>
            <a:spLocks noGrp="1"/>
          </p:cNvSpPr>
          <p:nvPr>
            <p:ph type="title"/>
          </p:nvPr>
        </p:nvSpPr>
        <p:spPr>
          <a:xfrm>
            <a:off x="550863" y="505135"/>
            <a:ext cx="5437186" cy="1493138"/>
          </a:xfrm>
        </p:spPr>
        <p:txBody>
          <a:bodyPr vert="horz" wrap="square" lIns="0" tIns="0" rIns="0" bIns="0" rtlCol="0" anchor="b" anchorCtr="0">
            <a:normAutofit/>
          </a:bodyPr>
          <a:lstStyle/>
          <a:p>
            <a:pPr defTabSz="914400">
              <a:lnSpc>
                <a:spcPct val="90000"/>
              </a:lnSpc>
            </a:pPr>
            <a:r>
              <a:rPr lang="en-US" sz="4800" dirty="0"/>
              <a:t>Laws, Legislation, and Regulation</a:t>
            </a:r>
          </a:p>
        </p:txBody>
      </p:sp>
      <p:grpSp>
        <p:nvGrpSpPr>
          <p:cNvPr id="42" name="Group 41">
            <a:extLst>
              <a:ext uri="{FF2B5EF4-FFF2-40B4-BE49-F238E27FC236}">
                <a16:creationId xmlns:a16="http://schemas.microsoft.com/office/drawing/2014/main" id="{76E46CD1-A3BF-4D9E-8B22-6357740E2FD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279045" y="5111497"/>
            <a:ext cx="1980001" cy="1363916"/>
            <a:chOff x="4879602" y="3781429"/>
            <a:chExt cx="1980001" cy="1363916"/>
          </a:xfrm>
        </p:grpSpPr>
        <p:sp>
          <p:nvSpPr>
            <p:cNvPr id="43" name="Freeform: Shape 42">
              <a:extLst>
                <a:ext uri="{FF2B5EF4-FFF2-40B4-BE49-F238E27FC236}">
                  <a16:creationId xmlns:a16="http://schemas.microsoft.com/office/drawing/2014/main" id="{0083AAEC-FEEB-4E1D-AF58-8B1363BDEC09}"/>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8900000" flipV="1">
              <a:off x="5005634" y="4191206"/>
              <a:ext cx="1853969" cy="926985"/>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solidFill>
            <a:ln>
              <a:noFill/>
            </a:ln>
            <a:effectLst>
              <a:innerShdw blurRad="254000" dist="50800" dir="16200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4" name="Freeform: Shape 43">
              <a:extLst>
                <a:ext uri="{FF2B5EF4-FFF2-40B4-BE49-F238E27FC236}">
                  <a16:creationId xmlns:a16="http://schemas.microsoft.com/office/drawing/2014/main" id="{65DFDBF6-2CDB-4738-82A1-5262689031B2}"/>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8900000" flipV="1">
              <a:off x="4957101" y="4052255"/>
              <a:ext cx="1853969" cy="1093090"/>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lumMod val="50000"/>
                <a:lumOff val="50000"/>
                <a:alpha val="40000"/>
              </a:schemeClr>
            </a:solidFill>
            <a:ln>
              <a:noFill/>
            </a:ln>
            <a:effectLst>
              <a:softEdge rad="190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45" name="Oval 44">
              <a:extLst>
                <a:ext uri="{FF2B5EF4-FFF2-40B4-BE49-F238E27FC236}">
                  <a16:creationId xmlns:a16="http://schemas.microsoft.com/office/drawing/2014/main" id="{21FEBD2F-7901-4A63-A548-E6D1A7BA28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flipV="1">
              <a:off x="6040374" y="3601683"/>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46" name="Oval 45">
              <a:extLst>
                <a:ext uri="{FF2B5EF4-FFF2-40B4-BE49-F238E27FC236}">
                  <a16:creationId xmlns:a16="http://schemas.microsoft.com/office/drawing/2014/main" id="{A50EE632-28B6-4966-8570-D5EA8ED1E5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flipV="1">
              <a:off x="5059348" y="4582709"/>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p:nvSpPr>
          <p:cNvPr id="4" name="Text Placeholder 3">
            <a:extLst>
              <a:ext uri="{FF2B5EF4-FFF2-40B4-BE49-F238E27FC236}">
                <a16:creationId xmlns:a16="http://schemas.microsoft.com/office/drawing/2014/main" id="{F822D8B6-14EF-51D4-F10D-340B3841F108}"/>
              </a:ext>
            </a:extLst>
          </p:cNvPr>
          <p:cNvSpPr>
            <a:spLocks noGrp="1"/>
          </p:cNvSpPr>
          <p:nvPr>
            <p:ph type="body" sz="half" idx="2"/>
          </p:nvPr>
        </p:nvSpPr>
        <p:spPr>
          <a:xfrm>
            <a:off x="550863" y="2405744"/>
            <a:ext cx="5437187" cy="3687082"/>
          </a:xfrm>
        </p:spPr>
        <p:txBody>
          <a:bodyPr vert="horz" wrap="square" lIns="0" tIns="0" rIns="0" bIns="0" rtlCol="0" anchor="t">
            <a:normAutofit lnSpcReduction="10000"/>
          </a:bodyPr>
          <a:lstStyle/>
          <a:p>
            <a:pPr marL="285750" indent="-228600" defTabSz="914400">
              <a:spcAft>
                <a:spcPts val="800"/>
              </a:spcAft>
              <a:buFont typeface="Arial" panose="020B0604020202020204" pitchFamily="34" charset="0"/>
              <a:buChar char="•"/>
            </a:pPr>
            <a:r>
              <a:rPr lang="en-US" sz="2400" dirty="0"/>
              <a:t>Well-being Future Generations Act (Wales) </a:t>
            </a:r>
            <a:r>
              <a:rPr lang="en-GB" sz="1300" dirty="0">
                <a:effectLst/>
                <a:latin typeface="Calibri" panose="020F0502020204030204" pitchFamily="34" charset="0"/>
                <a:ea typeface="Calibri" panose="020F0502020204030204" pitchFamily="34" charset="0"/>
                <a:cs typeface="Times New Roman" panose="02020603050405020304" pitchFamily="18" charset="0"/>
              </a:rPr>
              <a:t>(</a:t>
            </a:r>
            <a:r>
              <a:rPr lang="en-GB" sz="1300" dirty="0" err="1">
                <a:effectLst/>
                <a:latin typeface="Calibri" panose="020F0502020204030204" pitchFamily="34" charset="0"/>
                <a:ea typeface="Calibri" panose="020F0502020204030204" pitchFamily="34" charset="0"/>
                <a:cs typeface="Times New Roman" panose="02020603050405020304" pitchFamily="18" charset="0"/>
              </a:rPr>
              <a:t>Gov.Wales</a:t>
            </a:r>
            <a:r>
              <a:rPr lang="en-GB" sz="1300" dirty="0">
                <a:effectLst/>
                <a:latin typeface="Calibri" panose="020F0502020204030204" pitchFamily="34" charset="0"/>
                <a:ea typeface="Calibri" panose="020F0502020204030204" pitchFamily="34" charset="0"/>
                <a:cs typeface="Times New Roman" panose="02020603050405020304" pitchFamily="18" charset="0"/>
              </a:rPr>
              <a:t>, 2015)</a:t>
            </a:r>
          </a:p>
          <a:p>
            <a:pPr marL="400050" indent="-342900" defTabSz="914400">
              <a:spcAft>
                <a:spcPts val="800"/>
              </a:spcAft>
              <a:buFont typeface="Arial" panose="020B0604020202020204" pitchFamily="34" charset="0"/>
              <a:buChar char="•"/>
            </a:pPr>
            <a:r>
              <a:rPr lang="en-US" sz="2400" dirty="0"/>
              <a:t>European Performance of Buildings Directive </a:t>
            </a:r>
            <a:r>
              <a:rPr lang="en-GB" sz="1300" dirty="0">
                <a:effectLst/>
                <a:latin typeface="Calibri" panose="020F0502020204030204" pitchFamily="34" charset="0"/>
                <a:ea typeface="Calibri" panose="020F0502020204030204" pitchFamily="34" charset="0"/>
                <a:cs typeface="Times New Roman" panose="02020603050405020304" pitchFamily="18" charset="0"/>
              </a:rPr>
              <a:t>(European </a:t>
            </a:r>
            <a:r>
              <a:rPr lang="en-GB" sz="1300" dirty="0" err="1">
                <a:effectLst/>
                <a:latin typeface="Calibri" panose="020F0502020204030204" pitchFamily="34" charset="0"/>
                <a:ea typeface="Calibri" panose="020F0502020204030204" pitchFamily="34" charset="0"/>
                <a:cs typeface="Times New Roman" panose="02020603050405020304" pitchFamily="18" charset="0"/>
              </a:rPr>
              <a:t>Commisions</a:t>
            </a:r>
            <a:r>
              <a:rPr lang="en-GB" sz="1300" dirty="0">
                <a:effectLst/>
                <a:latin typeface="Calibri" panose="020F0502020204030204" pitchFamily="34" charset="0"/>
                <a:ea typeface="Calibri" panose="020F0502020204030204" pitchFamily="34" charset="0"/>
                <a:cs typeface="Times New Roman" panose="02020603050405020304" pitchFamily="18" charset="0"/>
              </a:rPr>
              <a:t>, 2018)</a:t>
            </a:r>
            <a:endParaRPr lang="en-US" sz="2400" dirty="0"/>
          </a:p>
          <a:p>
            <a:pPr marL="285750" indent="-228600" defTabSz="914400">
              <a:spcAft>
                <a:spcPts val="800"/>
              </a:spcAft>
              <a:buFont typeface="Arial" panose="020B0604020202020204" pitchFamily="34" charset="0"/>
              <a:buChar char="•"/>
            </a:pPr>
            <a:r>
              <a:rPr lang="en-US" sz="2400" dirty="0"/>
              <a:t>Listed Building consent </a:t>
            </a:r>
            <a:r>
              <a:rPr lang="en-GB" sz="1800" dirty="0">
                <a:effectLst/>
                <a:latin typeface="Calibri" panose="020F0502020204030204" pitchFamily="34" charset="0"/>
                <a:ea typeface="Calibri" panose="020F0502020204030204" pitchFamily="34" charset="0"/>
                <a:cs typeface="Times New Roman" panose="02020603050405020304" pitchFamily="18" charset="0"/>
              </a:rPr>
              <a:t>(</a:t>
            </a:r>
            <a:r>
              <a:rPr lang="en-GB" sz="1300" dirty="0" err="1">
                <a:effectLst/>
                <a:latin typeface="Calibri" panose="020F0502020204030204" pitchFamily="34" charset="0"/>
                <a:ea typeface="Calibri" panose="020F0502020204030204" pitchFamily="34" charset="0"/>
                <a:cs typeface="Times New Roman" panose="02020603050405020304" pitchFamily="18" charset="0"/>
              </a:rPr>
              <a:t>Cadw</a:t>
            </a:r>
            <a:r>
              <a:rPr lang="en-GB" sz="1300" dirty="0">
                <a:effectLst/>
                <a:latin typeface="Calibri" panose="020F0502020204030204" pitchFamily="34" charset="0"/>
                <a:ea typeface="Calibri" panose="020F0502020204030204" pitchFamily="34" charset="0"/>
                <a:cs typeface="Times New Roman" panose="02020603050405020304" pitchFamily="18" charset="0"/>
              </a:rPr>
              <a:t>, 2022)</a:t>
            </a:r>
            <a:endParaRPr lang="en-US" sz="2400" dirty="0"/>
          </a:p>
          <a:p>
            <a:pPr marL="285750" indent="-228600" defTabSz="914400">
              <a:spcAft>
                <a:spcPts val="800"/>
              </a:spcAft>
              <a:buFont typeface="Arial" panose="020B0604020202020204" pitchFamily="34" charset="0"/>
              <a:buChar char="•"/>
            </a:pPr>
            <a:r>
              <a:rPr lang="en-US" sz="2400" dirty="0"/>
              <a:t>Building Regulations part L </a:t>
            </a:r>
            <a:r>
              <a:rPr lang="en-GB" sz="1300" dirty="0">
                <a:effectLst/>
                <a:latin typeface="Calibri" panose="020F0502020204030204" pitchFamily="34" charset="0"/>
                <a:ea typeface="Calibri" panose="020F0502020204030204" pitchFamily="34" charset="0"/>
                <a:cs typeface="Times New Roman" panose="02020603050405020304" pitchFamily="18" charset="0"/>
              </a:rPr>
              <a:t>(Gov.UK, 2022)</a:t>
            </a:r>
            <a:endParaRPr lang="en-US" sz="2400" dirty="0"/>
          </a:p>
          <a:p>
            <a:pPr marL="285750" indent="-228600" defTabSz="914400">
              <a:spcAft>
                <a:spcPts val="800"/>
              </a:spcAft>
              <a:buFont typeface="Arial" panose="020B0604020202020204" pitchFamily="34" charset="0"/>
              <a:buChar char="•"/>
            </a:pPr>
            <a:r>
              <a:rPr lang="en-US" sz="2400" dirty="0"/>
              <a:t>Retrofit Guidance document </a:t>
            </a:r>
            <a:r>
              <a:rPr lang="en-GB" sz="1300" dirty="0">
                <a:effectLst/>
                <a:latin typeface="Calibri" panose="020F0502020204030204" pitchFamily="34" charset="0"/>
                <a:ea typeface="Calibri" panose="020F0502020204030204" pitchFamily="34" charset="0"/>
                <a:cs typeface="Times New Roman" panose="02020603050405020304" pitchFamily="18" charset="0"/>
              </a:rPr>
              <a:t>(</a:t>
            </a:r>
            <a:r>
              <a:rPr lang="en-GB" sz="1300" dirty="0" err="1">
                <a:effectLst/>
                <a:latin typeface="Calibri" panose="020F0502020204030204" pitchFamily="34" charset="0"/>
                <a:ea typeface="Calibri" panose="020F0502020204030204" pitchFamily="34" charset="0"/>
                <a:cs typeface="Times New Roman" panose="02020603050405020304" pitchFamily="18" charset="0"/>
              </a:rPr>
              <a:t>Gov.Wales</a:t>
            </a:r>
            <a:r>
              <a:rPr lang="en-GB" sz="1300" dirty="0">
                <a:effectLst/>
                <a:latin typeface="Calibri" panose="020F0502020204030204" pitchFamily="34" charset="0"/>
                <a:ea typeface="Calibri" panose="020F0502020204030204" pitchFamily="34" charset="0"/>
                <a:cs typeface="Times New Roman" panose="02020603050405020304" pitchFamily="18" charset="0"/>
              </a:rPr>
              <a:t>, 2022)</a:t>
            </a:r>
          </a:p>
          <a:p>
            <a:pPr marL="285750" indent="-228600" defTabSz="914400">
              <a:spcAft>
                <a:spcPts val="800"/>
              </a:spcAft>
              <a:buFont typeface="Arial" panose="020B0604020202020204" pitchFamily="34" charset="0"/>
              <a:buChar char="•"/>
            </a:pPr>
            <a:endParaRPr lang="en-US" sz="2400" dirty="0"/>
          </a:p>
          <a:p>
            <a:pPr marL="285750" indent="-228600" defTabSz="914400">
              <a:spcAft>
                <a:spcPts val="800"/>
              </a:spcAft>
              <a:buFont typeface="Arial" panose="020B0604020202020204" pitchFamily="34" charset="0"/>
              <a:buChar char="•"/>
            </a:pPr>
            <a:endParaRPr lang="en-US" sz="1600" dirty="0"/>
          </a:p>
        </p:txBody>
      </p:sp>
      <p:pic>
        <p:nvPicPr>
          <p:cNvPr id="9" name="Picture 8">
            <a:extLst>
              <a:ext uri="{FF2B5EF4-FFF2-40B4-BE49-F238E27FC236}">
                <a16:creationId xmlns:a16="http://schemas.microsoft.com/office/drawing/2014/main" id="{D7994DFB-8889-FF6A-32FE-4DCC251A756E}"/>
              </a:ext>
            </a:extLst>
          </p:cNvPr>
          <p:cNvPicPr>
            <a:picLocks noChangeAspect="1"/>
          </p:cNvPicPr>
          <p:nvPr/>
        </p:nvPicPr>
        <p:blipFill rotWithShape="1">
          <a:blip r:embed="rId2"/>
          <a:srcRect l="5142" r="-2" b="-2"/>
          <a:stretch/>
        </p:blipFill>
        <p:spPr>
          <a:xfrm>
            <a:off x="6557148" y="549276"/>
            <a:ext cx="5083988" cy="3215753"/>
          </a:xfrm>
          <a:custGeom>
            <a:avLst/>
            <a:gdLst/>
            <a:ahLst/>
            <a:cxnLst/>
            <a:rect l="l" t="t" r="r" b="b"/>
            <a:pathLst>
              <a:path w="5083988" h="3215753">
                <a:moveTo>
                  <a:pt x="0" y="0"/>
                </a:moveTo>
                <a:lnTo>
                  <a:pt x="5083988" y="0"/>
                </a:lnTo>
                <a:lnTo>
                  <a:pt x="5083988" y="3215753"/>
                </a:lnTo>
                <a:lnTo>
                  <a:pt x="0" y="3215753"/>
                </a:lnTo>
                <a:close/>
              </a:path>
            </a:pathLst>
          </a:custGeom>
        </p:spPr>
      </p:pic>
      <p:pic>
        <p:nvPicPr>
          <p:cNvPr id="8" name="Content Placeholder 7">
            <a:extLst>
              <a:ext uri="{FF2B5EF4-FFF2-40B4-BE49-F238E27FC236}">
                <a16:creationId xmlns:a16="http://schemas.microsoft.com/office/drawing/2014/main" id="{3AB6847B-D510-8417-5AA6-1B26AF7DB07D}"/>
              </a:ext>
            </a:extLst>
          </p:cNvPr>
          <p:cNvPicPr>
            <a:picLocks noGrp="1" noChangeAspect="1"/>
          </p:cNvPicPr>
          <p:nvPr>
            <p:ph idx="1"/>
          </p:nvPr>
        </p:nvPicPr>
        <p:blipFill rotWithShape="1">
          <a:blip r:embed="rId3"/>
          <a:srcRect l="11398" r="45101" b="-1"/>
          <a:stretch/>
        </p:blipFill>
        <p:spPr>
          <a:xfrm>
            <a:off x="6557148" y="3765028"/>
            <a:ext cx="2541995" cy="2543698"/>
          </a:xfrm>
          <a:custGeom>
            <a:avLst/>
            <a:gdLst/>
            <a:ahLst/>
            <a:cxnLst/>
            <a:rect l="l" t="t" r="r" b="b"/>
            <a:pathLst>
              <a:path w="2541995" h="2543698">
                <a:moveTo>
                  <a:pt x="0" y="0"/>
                </a:moveTo>
                <a:lnTo>
                  <a:pt x="2541995" y="0"/>
                </a:lnTo>
                <a:lnTo>
                  <a:pt x="2541995" y="2543698"/>
                </a:lnTo>
                <a:lnTo>
                  <a:pt x="0" y="2543698"/>
                </a:lnTo>
                <a:close/>
              </a:path>
            </a:pathLst>
          </a:custGeom>
        </p:spPr>
      </p:pic>
      <p:pic>
        <p:nvPicPr>
          <p:cNvPr id="10" name="Picture 9">
            <a:extLst>
              <a:ext uri="{FF2B5EF4-FFF2-40B4-BE49-F238E27FC236}">
                <a16:creationId xmlns:a16="http://schemas.microsoft.com/office/drawing/2014/main" id="{A0E67AD4-3331-DDA4-7777-313F43B5E546}"/>
              </a:ext>
            </a:extLst>
          </p:cNvPr>
          <p:cNvPicPr>
            <a:picLocks noChangeAspect="1"/>
          </p:cNvPicPr>
          <p:nvPr/>
        </p:nvPicPr>
        <p:blipFill rotWithShape="1">
          <a:blip r:embed="rId4"/>
          <a:srcRect r="13337" b="2"/>
          <a:stretch/>
        </p:blipFill>
        <p:spPr>
          <a:xfrm>
            <a:off x="9099143" y="3765028"/>
            <a:ext cx="2541995" cy="2543698"/>
          </a:xfrm>
          <a:custGeom>
            <a:avLst/>
            <a:gdLst/>
            <a:ahLst/>
            <a:cxnLst/>
            <a:rect l="l" t="t" r="r" b="b"/>
            <a:pathLst>
              <a:path w="2541995" h="2543698">
                <a:moveTo>
                  <a:pt x="0" y="0"/>
                </a:moveTo>
                <a:lnTo>
                  <a:pt x="2541995" y="0"/>
                </a:lnTo>
                <a:lnTo>
                  <a:pt x="2541995" y="2543698"/>
                </a:lnTo>
                <a:lnTo>
                  <a:pt x="0" y="2543698"/>
                </a:lnTo>
                <a:close/>
              </a:path>
            </a:pathLst>
          </a:custGeom>
        </p:spPr>
      </p:pic>
      <p:sp>
        <p:nvSpPr>
          <p:cNvPr id="7" name="Slide Number Placeholder 6">
            <a:extLst>
              <a:ext uri="{FF2B5EF4-FFF2-40B4-BE49-F238E27FC236}">
                <a16:creationId xmlns:a16="http://schemas.microsoft.com/office/drawing/2014/main" id="{A6954E20-A804-9B89-947E-0110E662AF3A}"/>
              </a:ext>
            </a:extLst>
          </p:cNvPr>
          <p:cNvSpPr>
            <a:spLocks noGrp="1"/>
          </p:cNvSpPr>
          <p:nvPr>
            <p:ph type="sldNum" sz="quarter" idx="12"/>
          </p:nvPr>
        </p:nvSpPr>
        <p:spPr>
          <a:xfrm>
            <a:off x="9948863" y="6507212"/>
            <a:ext cx="1692274" cy="153888"/>
          </a:xfrm>
        </p:spPr>
        <p:txBody>
          <a:bodyPr vert="horz" wrap="square" lIns="0" tIns="0" rIns="0" bIns="0" rtlCol="0" anchor="ctr">
            <a:normAutofit/>
          </a:bodyPr>
          <a:lstStyle/>
          <a:p>
            <a:pPr defTabSz="914400">
              <a:spcAft>
                <a:spcPts val="600"/>
              </a:spcAft>
            </a:pPr>
            <a:fld id="{DBA1B0FB-D917-4C8C-928F-313BD683BF39}" type="slidenum">
              <a:rPr lang="en-US" smtClean="0">
                <a:solidFill>
                  <a:schemeClr val="tx1">
                    <a:alpha val="80000"/>
                  </a:schemeClr>
                </a:solidFill>
              </a:rPr>
              <a:pPr defTabSz="914400">
                <a:spcAft>
                  <a:spcPts val="600"/>
                </a:spcAft>
              </a:pPr>
              <a:t>11</a:t>
            </a:fld>
            <a:endParaRPr lang="en-US">
              <a:solidFill>
                <a:schemeClr val="tx1">
                  <a:alpha val="80000"/>
                </a:schemeClr>
              </a:solidFill>
            </a:endParaRPr>
          </a:p>
        </p:txBody>
      </p:sp>
    </p:spTree>
    <p:extLst>
      <p:ext uri="{BB962C8B-B14F-4D97-AF65-F5344CB8AC3E}">
        <p14:creationId xmlns:p14="http://schemas.microsoft.com/office/powerpoint/2010/main" val="185957052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8935D66B-C93D-24A3-BF64-314167E8494F}"/>
              </a:ext>
            </a:extLst>
          </p:cNvPr>
          <p:cNvSpPr>
            <a:spLocks noGrp="1"/>
          </p:cNvSpPr>
          <p:nvPr>
            <p:ph type="title"/>
          </p:nvPr>
        </p:nvSpPr>
        <p:spPr/>
        <p:txBody>
          <a:bodyPr/>
          <a:lstStyle/>
          <a:p>
            <a:r>
              <a:rPr lang="en-GB" sz="4800" dirty="0"/>
              <a:t>Chimney/Ventilation</a:t>
            </a:r>
          </a:p>
        </p:txBody>
      </p:sp>
      <p:pic>
        <p:nvPicPr>
          <p:cNvPr id="12" name="Content Placeholder 11">
            <a:extLst>
              <a:ext uri="{FF2B5EF4-FFF2-40B4-BE49-F238E27FC236}">
                <a16:creationId xmlns:a16="http://schemas.microsoft.com/office/drawing/2014/main" id="{2E9F1932-C97D-23D4-1C38-E029B39948B1}"/>
              </a:ext>
            </a:extLst>
          </p:cNvPr>
          <p:cNvPicPr>
            <a:picLocks noGrp="1" noChangeAspect="1"/>
          </p:cNvPicPr>
          <p:nvPr>
            <p:ph idx="1"/>
          </p:nvPr>
        </p:nvPicPr>
        <p:blipFill>
          <a:blip r:embed="rId2"/>
          <a:stretch>
            <a:fillRect/>
          </a:stretch>
        </p:blipFill>
        <p:spPr>
          <a:xfrm>
            <a:off x="6737352" y="382220"/>
            <a:ext cx="4111625" cy="2753004"/>
          </a:xfrm>
        </p:spPr>
      </p:pic>
      <p:sp>
        <p:nvSpPr>
          <p:cNvPr id="10" name="Text Placeholder 9">
            <a:extLst>
              <a:ext uri="{FF2B5EF4-FFF2-40B4-BE49-F238E27FC236}">
                <a16:creationId xmlns:a16="http://schemas.microsoft.com/office/drawing/2014/main" id="{E1E8B40C-FC86-068E-1E27-B0E44B013B6C}"/>
              </a:ext>
            </a:extLst>
          </p:cNvPr>
          <p:cNvSpPr>
            <a:spLocks noGrp="1"/>
          </p:cNvSpPr>
          <p:nvPr>
            <p:ph type="body" sz="half" idx="2"/>
          </p:nvPr>
        </p:nvSpPr>
        <p:spPr>
          <a:xfrm>
            <a:off x="550861" y="1750060"/>
            <a:ext cx="5131484" cy="4558664"/>
          </a:xfrm>
        </p:spPr>
        <p:txBody>
          <a:bodyPr/>
          <a:lstStyle/>
          <a:p>
            <a:pPr marL="285711" indent="-285711">
              <a:lnSpc>
                <a:spcPct val="100000"/>
              </a:lnSpc>
              <a:buFont typeface="Arial" panose="020B0604020202020204" pitchFamily="34" charset="0"/>
              <a:buChar char="•"/>
            </a:pPr>
            <a:r>
              <a:rPr lang="en-GB" sz="2397" dirty="0"/>
              <a:t>Complete removal of blocked chimneys</a:t>
            </a:r>
          </a:p>
          <a:p>
            <a:pPr marL="285711" indent="-285711">
              <a:lnSpc>
                <a:spcPct val="100000"/>
              </a:lnSpc>
              <a:buFont typeface="Arial" panose="020B0604020202020204" pitchFamily="34" charset="0"/>
              <a:buChar char="•"/>
            </a:pPr>
            <a:r>
              <a:rPr lang="en-GB" sz="2397" dirty="0"/>
              <a:t>Flue lining used fireplaces</a:t>
            </a:r>
          </a:p>
          <a:p>
            <a:pPr marL="285711" indent="-285711">
              <a:lnSpc>
                <a:spcPct val="100000"/>
              </a:lnSpc>
              <a:buFont typeface="Arial" panose="020B0604020202020204" pitchFamily="34" charset="0"/>
              <a:buChar char="•"/>
            </a:pPr>
            <a:r>
              <a:rPr lang="en-GB" sz="2397" dirty="0"/>
              <a:t>Closing unused fireplaces and removing chimney stacks.</a:t>
            </a:r>
          </a:p>
          <a:p>
            <a:pPr marL="285711" indent="-285711">
              <a:lnSpc>
                <a:spcPct val="100000"/>
              </a:lnSpc>
              <a:buFont typeface="Arial" panose="020B0604020202020204" pitchFamily="34" charset="0"/>
              <a:buChar char="•"/>
            </a:pPr>
            <a:r>
              <a:rPr lang="en-GB" sz="2397" dirty="0"/>
              <a:t>Replace one open fire with closed log burners. </a:t>
            </a:r>
          </a:p>
          <a:p>
            <a:pPr marL="285711" indent="-285711">
              <a:lnSpc>
                <a:spcPct val="100000"/>
              </a:lnSpc>
              <a:buFont typeface="Arial" panose="020B0604020202020204" pitchFamily="34" charset="0"/>
              <a:buChar char="•"/>
            </a:pPr>
            <a:r>
              <a:rPr lang="en-GB" sz="2397" dirty="0"/>
              <a:t>Decrease excessive ventilation average 80m3/hr </a:t>
            </a:r>
          </a:p>
          <a:p>
            <a:pPr marL="285711" indent="-285711">
              <a:buFont typeface="Arial" panose="020B0604020202020204" pitchFamily="34" charset="0"/>
              <a:buChar char="•"/>
            </a:pPr>
            <a:r>
              <a:rPr lang="en-GB" sz="1800" dirty="0">
                <a:effectLst/>
                <a:latin typeface="Calibri" panose="020F0502020204030204" pitchFamily="34" charset="0"/>
                <a:ea typeface="Calibri" panose="020F0502020204030204" pitchFamily="34" charset="0"/>
                <a:cs typeface="Times New Roman" panose="02020603050405020304" pitchFamily="18" charset="0"/>
              </a:rPr>
              <a:t>(STBA, 2022)</a:t>
            </a:r>
          </a:p>
          <a:p>
            <a:pPr marL="285711" indent="-285711">
              <a:buFont typeface="Arial" panose="020B0604020202020204" pitchFamily="34" charset="0"/>
              <a:buChar char="•"/>
            </a:pPr>
            <a:endParaRPr lang="en-GB" sz="2397" dirty="0"/>
          </a:p>
          <a:p>
            <a:pPr marL="285711" indent="-285711">
              <a:buFont typeface="Arial" panose="020B0604020202020204" pitchFamily="34" charset="0"/>
              <a:buChar char="•"/>
            </a:pPr>
            <a:endParaRPr lang="en-GB" dirty="0"/>
          </a:p>
        </p:txBody>
      </p:sp>
      <p:sp>
        <p:nvSpPr>
          <p:cNvPr id="7" name="Slide Number Placeholder 6">
            <a:extLst>
              <a:ext uri="{FF2B5EF4-FFF2-40B4-BE49-F238E27FC236}">
                <a16:creationId xmlns:a16="http://schemas.microsoft.com/office/drawing/2014/main" id="{0D3888B0-A714-3611-68CE-FE86A2B39757}"/>
              </a:ext>
            </a:extLst>
          </p:cNvPr>
          <p:cNvSpPr>
            <a:spLocks noGrp="1"/>
          </p:cNvSpPr>
          <p:nvPr>
            <p:ph type="sldNum" sz="quarter" idx="12"/>
          </p:nvPr>
        </p:nvSpPr>
        <p:spPr/>
        <p:txBody>
          <a:bodyPr/>
          <a:lstStyle/>
          <a:p>
            <a:fld id="{DBA1B0FB-D917-4C8C-928F-313BD683BF39}" type="slidenum">
              <a:rPr lang="en-US" smtClean="0"/>
              <a:t>12</a:t>
            </a:fld>
            <a:endParaRPr lang="en-US"/>
          </a:p>
        </p:txBody>
      </p:sp>
      <p:pic>
        <p:nvPicPr>
          <p:cNvPr id="14" name="Picture 13">
            <a:extLst>
              <a:ext uri="{FF2B5EF4-FFF2-40B4-BE49-F238E27FC236}">
                <a16:creationId xmlns:a16="http://schemas.microsoft.com/office/drawing/2014/main" id="{9401E32F-6806-905A-876D-D4D0250CFADE}"/>
              </a:ext>
            </a:extLst>
          </p:cNvPr>
          <p:cNvPicPr>
            <a:picLocks noChangeAspect="1"/>
          </p:cNvPicPr>
          <p:nvPr/>
        </p:nvPicPr>
        <p:blipFill>
          <a:blip r:embed="rId3"/>
          <a:stretch>
            <a:fillRect/>
          </a:stretch>
        </p:blipFill>
        <p:spPr>
          <a:xfrm>
            <a:off x="6737352" y="3457584"/>
            <a:ext cx="4111625" cy="2754014"/>
          </a:xfrm>
          <a:prstGeom prst="rect">
            <a:avLst/>
          </a:prstGeom>
        </p:spPr>
      </p:pic>
    </p:spTree>
    <p:extLst>
      <p:ext uri="{BB962C8B-B14F-4D97-AF65-F5344CB8AC3E}">
        <p14:creationId xmlns:p14="http://schemas.microsoft.com/office/powerpoint/2010/main" val="157314971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16" name="Group 15">
            <a:extLst>
              <a:ext uri="{FF2B5EF4-FFF2-40B4-BE49-F238E27FC236}">
                <a16:creationId xmlns:a16="http://schemas.microsoft.com/office/drawing/2014/main" id="{3BDBC526-6DCD-4FF6-8395-D8C22E46E52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14021" y="5334747"/>
            <a:ext cx="678136" cy="990000"/>
            <a:chOff x="10490969" y="1448827"/>
            <a:chExt cx="678135" cy="990000"/>
          </a:xfrm>
        </p:grpSpPr>
        <p:sp>
          <p:nvSpPr>
            <p:cNvPr id="17" name="Freeform: Shape 16">
              <a:extLst>
                <a:ext uri="{FF2B5EF4-FFF2-40B4-BE49-F238E27FC236}">
                  <a16:creationId xmlns:a16="http://schemas.microsoft.com/office/drawing/2014/main" id="{02ECB475-568C-47AC-B16D-2E202DEB2DE0}"/>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2700000" flipH="1" flipV="1">
              <a:off x="10268976" y="1743588"/>
              <a:ext cx="926985" cy="463493"/>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solidFill>
            <a:ln>
              <a:noFill/>
            </a:ln>
            <a:effectLst>
              <a:innerShdw blurRad="127000" dist="50800" dir="13500000">
                <a:schemeClr val="accent1">
                  <a:lumMod val="40000"/>
                  <a:lumOff val="6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4880" dirty="0">
                <a:solidFill>
                  <a:schemeClr val="tx1"/>
                </a:solidFill>
              </a:endParaRPr>
            </a:p>
          </p:txBody>
        </p:sp>
        <p:sp>
          <p:nvSpPr>
            <p:cNvPr id="18" name="Oval 17">
              <a:extLst>
                <a:ext uri="{FF2B5EF4-FFF2-40B4-BE49-F238E27FC236}">
                  <a16:creationId xmlns:a16="http://schemas.microsoft.com/office/drawing/2014/main" id="{080D8764-525A-441E-B58F-068E82F097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8100000" flipH="1" flipV="1">
              <a:off x="11115555" y="1939340"/>
              <a:ext cx="53549" cy="233295"/>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6" tIns="45721" rIns="91446" bIns="45721" numCol="1" spcCol="0" rtlCol="0" fromWordArt="0" anchor="ctr" anchorCtr="0" forceAA="0" compatLnSpc="1">
              <a:prstTxWarp prst="textNoShape">
                <a:avLst/>
              </a:prstTxWarp>
              <a:noAutofit/>
            </a:bodyPr>
            <a:lstStyle/>
            <a:p>
              <a:pPr algn="ctr"/>
              <a:endParaRPr lang="en-US" sz="4880"/>
            </a:p>
          </p:txBody>
        </p:sp>
        <p:sp>
          <p:nvSpPr>
            <p:cNvPr id="19" name="Oval 18">
              <a:extLst>
                <a:ext uri="{FF2B5EF4-FFF2-40B4-BE49-F238E27FC236}">
                  <a16:creationId xmlns:a16="http://schemas.microsoft.com/office/drawing/2014/main" id="{11196109-6F2B-4738-B2FC-2CCC753AAB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8100000" flipH="1" flipV="1">
              <a:off x="10625042" y="1448827"/>
              <a:ext cx="53549" cy="233295"/>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6" tIns="45721" rIns="91446" bIns="45721" numCol="1" spcCol="0" rtlCol="0" fromWordArt="0" anchor="ctr" anchorCtr="0" forceAA="0" compatLnSpc="1">
              <a:prstTxWarp prst="textNoShape">
                <a:avLst/>
              </a:prstTxWarp>
              <a:noAutofit/>
            </a:bodyPr>
            <a:lstStyle/>
            <a:p>
              <a:pPr algn="ctr"/>
              <a:endParaRPr lang="en-US" sz="4880"/>
            </a:p>
          </p:txBody>
        </p:sp>
        <p:sp>
          <p:nvSpPr>
            <p:cNvPr id="20" name="Freeform: Shape 19">
              <a:extLst>
                <a:ext uri="{FF2B5EF4-FFF2-40B4-BE49-F238E27FC236}">
                  <a16:creationId xmlns:a16="http://schemas.microsoft.com/office/drawing/2014/main" id="{F7E468C2-69B8-470B-85E3-801A3CB1D7E2}"/>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2700000" flipH="1" flipV="1">
              <a:off x="10292519" y="1686748"/>
              <a:ext cx="926985" cy="530086"/>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lumMod val="50000"/>
                <a:lumOff val="50000"/>
                <a:alpha val="20000"/>
              </a:schemeClr>
            </a:solidFill>
            <a:ln>
              <a:noFill/>
            </a:ln>
            <a:effectLst>
              <a:softEdge rad="1016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4880" dirty="0">
                <a:solidFill>
                  <a:schemeClr val="tx1"/>
                </a:solidFill>
              </a:endParaRPr>
            </a:p>
          </p:txBody>
        </p:sp>
      </p:grpSp>
      <p:sp useBgFill="1">
        <p:nvSpPr>
          <p:cNvPr id="22" name="Rectangle 21">
            <a:extLst>
              <a:ext uri="{FF2B5EF4-FFF2-40B4-BE49-F238E27FC236}">
                <a16:creationId xmlns:a16="http://schemas.microsoft.com/office/drawing/2014/main" id="{A5931BE0-4B93-4D6C-878E-ACC59D6B45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 y="23"/>
            <a:ext cx="12192004" cy="6858001"/>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4880"/>
          </a:p>
        </p:txBody>
      </p:sp>
      <p:sp>
        <p:nvSpPr>
          <p:cNvPr id="24" name="Freeform: Shape 23">
            <a:extLst>
              <a:ext uri="{FF2B5EF4-FFF2-40B4-BE49-F238E27FC236}">
                <a16:creationId xmlns:a16="http://schemas.microsoft.com/office/drawing/2014/main" id="{746ECF6E-1937-4212-B2E3-E2F43AD7A2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 y="302436"/>
            <a:ext cx="670118" cy="1079999"/>
          </a:xfrm>
          <a:custGeom>
            <a:avLst/>
            <a:gdLst>
              <a:gd name="connsiteX0" fmla="*/ 130118 w 670118"/>
              <a:gd name="connsiteY0" fmla="*/ 0 h 1080000"/>
              <a:gd name="connsiteX1" fmla="*/ 670118 w 670118"/>
              <a:gd name="connsiteY1" fmla="*/ 540000 h 1080000"/>
              <a:gd name="connsiteX2" fmla="*/ 130118 w 670118"/>
              <a:gd name="connsiteY2" fmla="*/ 1080000 h 1080000"/>
              <a:gd name="connsiteX3" fmla="*/ 21289 w 670118"/>
              <a:gd name="connsiteY3" fmla="*/ 1069029 h 1080000"/>
              <a:gd name="connsiteX4" fmla="*/ 0 w 670118"/>
              <a:gd name="connsiteY4" fmla="*/ 1062421 h 1080000"/>
              <a:gd name="connsiteX5" fmla="*/ 0 w 670118"/>
              <a:gd name="connsiteY5" fmla="*/ 17579 h 1080000"/>
              <a:gd name="connsiteX6" fmla="*/ 21289 w 670118"/>
              <a:gd name="connsiteY6" fmla="*/ 10971 h 1080000"/>
              <a:gd name="connsiteX7" fmla="*/ 130118 w 670118"/>
              <a:gd name="connsiteY7" fmla="*/ 0 h 1080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70118" h="1080000">
                <a:moveTo>
                  <a:pt x="130118" y="0"/>
                </a:moveTo>
                <a:cubicBezTo>
                  <a:pt x="428352" y="0"/>
                  <a:pt x="670118" y="241766"/>
                  <a:pt x="670118" y="540000"/>
                </a:cubicBezTo>
                <a:cubicBezTo>
                  <a:pt x="670118" y="838234"/>
                  <a:pt x="428352" y="1080000"/>
                  <a:pt x="130118" y="1080000"/>
                </a:cubicBezTo>
                <a:cubicBezTo>
                  <a:pt x="92839" y="1080000"/>
                  <a:pt x="56442" y="1076223"/>
                  <a:pt x="21289" y="1069029"/>
                </a:cubicBezTo>
                <a:lnTo>
                  <a:pt x="0" y="1062421"/>
                </a:lnTo>
                <a:lnTo>
                  <a:pt x="0" y="17579"/>
                </a:lnTo>
                <a:lnTo>
                  <a:pt x="21289" y="10971"/>
                </a:lnTo>
                <a:cubicBezTo>
                  <a:pt x="56442" y="3778"/>
                  <a:pt x="92839" y="0"/>
                  <a:pt x="130118" y="0"/>
                </a:cubicBezTo>
                <a:close/>
              </a:path>
            </a:pathLst>
          </a:custGeom>
          <a:gradFill flip="none" rotWithShape="1">
            <a:gsLst>
              <a:gs pos="100000">
                <a:schemeClr val="bg2">
                  <a:lumMod val="50000"/>
                  <a:lumOff val="50000"/>
                </a:schemeClr>
              </a:gs>
              <a:gs pos="60000">
                <a:schemeClr val="bg2">
                  <a:lumMod val="100000"/>
                </a:schemeClr>
              </a:gs>
            </a:gsLst>
            <a:path path="circle">
              <a:fillToRect l="100000" b="100000"/>
            </a:path>
            <a:tileRect t="-100000" r="-100000"/>
          </a:gradFill>
          <a:ln>
            <a:noFill/>
          </a:ln>
          <a:effectLst>
            <a:innerShdw blurRad="254000" dist="127000" dir="2700000">
              <a:schemeClr val="accent1">
                <a:lumMod val="60000"/>
                <a:lumOff val="40000"/>
                <a:alpha val="4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6" tIns="45721" rIns="91446" bIns="45721" numCol="1" spcCol="0" rtlCol="0" fromWordArt="0" anchor="ctr" anchorCtr="0" forceAA="0" compatLnSpc="1">
            <a:prstTxWarp prst="textNoShape">
              <a:avLst/>
            </a:prstTxWarp>
            <a:noAutofit/>
          </a:bodyPr>
          <a:lstStyle/>
          <a:p>
            <a:pPr algn="ctr"/>
            <a:endParaRPr lang="en-US" sz="4880"/>
          </a:p>
        </p:txBody>
      </p:sp>
      <p:sp>
        <p:nvSpPr>
          <p:cNvPr id="2" name="Title 1">
            <a:extLst>
              <a:ext uri="{FF2B5EF4-FFF2-40B4-BE49-F238E27FC236}">
                <a16:creationId xmlns:a16="http://schemas.microsoft.com/office/drawing/2014/main" id="{24D30822-A9C8-BBFA-3B05-67B964E51173}"/>
              </a:ext>
            </a:extLst>
          </p:cNvPr>
          <p:cNvSpPr>
            <a:spLocks noGrp="1"/>
          </p:cNvSpPr>
          <p:nvPr>
            <p:ph type="title"/>
          </p:nvPr>
        </p:nvSpPr>
        <p:spPr>
          <a:xfrm>
            <a:off x="550880" y="549279"/>
            <a:ext cx="5437190" cy="1303989"/>
          </a:xfrm>
        </p:spPr>
        <p:txBody>
          <a:bodyPr vert="horz" wrap="square" lIns="0" tIns="0" rIns="0" bIns="0" rtlCol="0" anchor="b" anchorCtr="0">
            <a:noAutofit/>
          </a:bodyPr>
          <a:lstStyle/>
          <a:p>
            <a:r>
              <a:rPr lang="en-US" sz="4800" dirty="0"/>
              <a:t>Efficient Windows and Doors</a:t>
            </a:r>
          </a:p>
        </p:txBody>
      </p:sp>
      <p:grpSp>
        <p:nvGrpSpPr>
          <p:cNvPr id="26" name="Group 25">
            <a:extLst>
              <a:ext uri="{FF2B5EF4-FFF2-40B4-BE49-F238E27FC236}">
                <a16:creationId xmlns:a16="http://schemas.microsoft.com/office/drawing/2014/main" id="{7119AF2A-3C22-4BC0-A8C5-A077AA201CE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47450" y="842433"/>
            <a:ext cx="762809" cy="734879"/>
            <a:chOff x="7950336" y="1300590"/>
            <a:chExt cx="762805" cy="734873"/>
          </a:xfrm>
        </p:grpSpPr>
        <p:sp>
          <p:nvSpPr>
            <p:cNvPr id="27" name="Freeform 5">
              <a:extLst>
                <a:ext uri="{FF2B5EF4-FFF2-40B4-BE49-F238E27FC236}">
                  <a16:creationId xmlns:a16="http://schemas.microsoft.com/office/drawing/2014/main" id="{E2A3E344-FE73-466B-9169-50D95B1DEB8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3600000">
              <a:off x="8220298" y="1428832"/>
              <a:ext cx="621086" cy="364601"/>
            </a:xfrm>
            <a:custGeom>
              <a:avLst/>
              <a:gdLst>
                <a:gd name="T0" fmla="*/ 266 w 540"/>
                <a:gd name="T1" fmla="*/ 0 h 317"/>
                <a:gd name="T2" fmla="*/ 0 w 540"/>
                <a:gd name="T3" fmla="*/ 158 h 317"/>
                <a:gd name="T4" fmla="*/ 266 w 540"/>
                <a:gd name="T5" fmla="*/ 317 h 317"/>
                <a:gd name="T6" fmla="*/ 540 w 540"/>
                <a:gd name="T7" fmla="*/ 158 h 317"/>
                <a:gd name="T8" fmla="*/ 266 w 540"/>
                <a:gd name="T9" fmla="*/ 0 h 317"/>
              </a:gdLst>
              <a:ahLst/>
              <a:cxnLst>
                <a:cxn ang="0">
                  <a:pos x="T0" y="T1"/>
                </a:cxn>
                <a:cxn ang="0">
                  <a:pos x="T2" y="T3"/>
                </a:cxn>
                <a:cxn ang="0">
                  <a:pos x="T4" y="T5"/>
                </a:cxn>
                <a:cxn ang="0">
                  <a:pos x="T6" y="T7"/>
                </a:cxn>
                <a:cxn ang="0">
                  <a:pos x="T8" y="T9"/>
                </a:cxn>
              </a:cxnLst>
              <a:rect l="0" t="0" r="r" b="b"/>
              <a:pathLst>
                <a:path w="540" h="317">
                  <a:moveTo>
                    <a:pt x="266" y="0"/>
                  </a:moveTo>
                  <a:lnTo>
                    <a:pt x="0" y="158"/>
                  </a:lnTo>
                  <a:lnTo>
                    <a:pt x="266" y="317"/>
                  </a:lnTo>
                  <a:lnTo>
                    <a:pt x="540" y="158"/>
                  </a:lnTo>
                  <a:lnTo>
                    <a:pt x="266" y="0"/>
                  </a:lnTo>
                  <a:close/>
                </a:path>
              </a:pathLst>
            </a:custGeom>
            <a:gradFill flip="none" rotWithShape="1">
              <a:gsLst>
                <a:gs pos="20000">
                  <a:schemeClr val="bg2">
                    <a:lumMod val="90000"/>
                    <a:lumOff val="10000"/>
                    <a:alpha val="60000"/>
                  </a:schemeClr>
                </a:gs>
                <a:gs pos="100000">
                  <a:schemeClr val="accent1">
                    <a:lumMod val="60000"/>
                    <a:lumOff val="40000"/>
                    <a:alpha val="60000"/>
                  </a:schemeClr>
                </a:gs>
              </a:gsLst>
              <a:lin ang="0" scaled="0"/>
              <a:tileRect/>
            </a:gradFill>
            <a:ln>
              <a:noFill/>
            </a:ln>
            <a:effectLst>
              <a:innerShdw blurRad="254000">
                <a:schemeClr val="bg2"/>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6" tIns="45721" rIns="91446" bIns="45721" numCol="1" spcCol="0" rtlCol="0" fromWordArt="0" anchor="ctr" anchorCtr="0" forceAA="0" compatLnSpc="1">
              <a:prstTxWarp prst="textNoShape">
                <a:avLst/>
              </a:prstTxWarp>
              <a:noAutofit/>
            </a:bodyPr>
            <a:lstStyle/>
            <a:p>
              <a:pPr algn="ctr"/>
              <a:endParaRPr lang="en-US" sz="4880"/>
            </a:p>
          </p:txBody>
        </p:sp>
        <p:sp>
          <p:nvSpPr>
            <p:cNvPr id="28" name="Freeform 6">
              <a:extLst>
                <a:ext uri="{FF2B5EF4-FFF2-40B4-BE49-F238E27FC236}">
                  <a16:creationId xmlns:a16="http://schemas.microsoft.com/office/drawing/2014/main" id="{DEA66A1E-1BD8-4765-A717-BA220280789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3600000">
              <a:off x="8066503" y="1339815"/>
              <a:ext cx="305942" cy="538275"/>
            </a:xfrm>
            <a:custGeom>
              <a:avLst/>
              <a:gdLst>
                <a:gd name="T0" fmla="*/ 266 w 266"/>
                <a:gd name="T1" fmla="*/ 468 h 468"/>
                <a:gd name="T2" fmla="*/ 0 w 266"/>
                <a:gd name="T3" fmla="*/ 310 h 468"/>
                <a:gd name="T4" fmla="*/ 0 w 266"/>
                <a:gd name="T5" fmla="*/ 310 h 468"/>
                <a:gd name="T6" fmla="*/ 0 w 266"/>
                <a:gd name="T7" fmla="*/ 0 h 468"/>
                <a:gd name="T8" fmla="*/ 0 w 266"/>
                <a:gd name="T9" fmla="*/ 0 h 468"/>
                <a:gd name="T10" fmla="*/ 266 w 266"/>
                <a:gd name="T11" fmla="*/ 159 h 468"/>
                <a:gd name="T12" fmla="*/ 266 w 266"/>
                <a:gd name="T13" fmla="*/ 468 h 468"/>
              </a:gdLst>
              <a:ahLst/>
              <a:cxnLst>
                <a:cxn ang="0">
                  <a:pos x="T0" y="T1"/>
                </a:cxn>
                <a:cxn ang="0">
                  <a:pos x="T2" y="T3"/>
                </a:cxn>
                <a:cxn ang="0">
                  <a:pos x="T4" y="T5"/>
                </a:cxn>
                <a:cxn ang="0">
                  <a:pos x="T6" y="T7"/>
                </a:cxn>
                <a:cxn ang="0">
                  <a:pos x="T8" y="T9"/>
                </a:cxn>
                <a:cxn ang="0">
                  <a:pos x="T10" y="T11"/>
                </a:cxn>
                <a:cxn ang="0">
                  <a:pos x="T12" y="T13"/>
                </a:cxn>
              </a:cxnLst>
              <a:rect l="0" t="0" r="r" b="b"/>
              <a:pathLst>
                <a:path w="266" h="468">
                  <a:moveTo>
                    <a:pt x="266" y="468"/>
                  </a:moveTo>
                  <a:lnTo>
                    <a:pt x="0" y="310"/>
                  </a:lnTo>
                  <a:lnTo>
                    <a:pt x="0" y="310"/>
                  </a:lnTo>
                  <a:lnTo>
                    <a:pt x="0" y="0"/>
                  </a:lnTo>
                  <a:lnTo>
                    <a:pt x="0" y="0"/>
                  </a:lnTo>
                  <a:lnTo>
                    <a:pt x="266" y="159"/>
                  </a:lnTo>
                  <a:lnTo>
                    <a:pt x="266" y="468"/>
                  </a:lnTo>
                  <a:close/>
                </a:path>
              </a:pathLst>
            </a:custGeom>
            <a:gradFill flip="none" rotWithShape="1">
              <a:gsLst>
                <a:gs pos="20000">
                  <a:schemeClr val="bg2">
                    <a:lumMod val="90000"/>
                    <a:lumOff val="10000"/>
                    <a:alpha val="60000"/>
                  </a:schemeClr>
                </a:gs>
                <a:gs pos="100000">
                  <a:schemeClr val="accent1">
                    <a:lumMod val="60000"/>
                    <a:lumOff val="40000"/>
                  </a:schemeClr>
                </a:gs>
              </a:gsLst>
              <a:lin ang="18000000" scaled="0"/>
              <a:tileRect/>
            </a:gradFill>
            <a:ln>
              <a:noFill/>
            </a:ln>
            <a:effectLst>
              <a:innerShdw blurRad="254000">
                <a:schemeClr val="bg2">
                  <a:lumMod val="90000"/>
                  <a:lumOff val="1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6" tIns="45721" rIns="91446" bIns="45721" numCol="1" spcCol="0" rtlCol="0" fromWordArt="0" anchor="ctr" anchorCtr="0" forceAA="0" compatLnSpc="1">
              <a:prstTxWarp prst="textNoShape">
                <a:avLst/>
              </a:prstTxWarp>
              <a:noAutofit/>
            </a:bodyPr>
            <a:lstStyle/>
            <a:p>
              <a:pPr algn="ctr"/>
              <a:endParaRPr lang="en-US" sz="4880"/>
            </a:p>
          </p:txBody>
        </p:sp>
        <p:sp>
          <p:nvSpPr>
            <p:cNvPr id="29" name="Freeform 8">
              <a:extLst>
                <a:ext uri="{FF2B5EF4-FFF2-40B4-BE49-F238E27FC236}">
                  <a16:creationId xmlns:a16="http://schemas.microsoft.com/office/drawing/2014/main" id="{D12B08F5-F02D-4B4E-975E-C41ED7AA98B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3600000">
              <a:off x="8217173" y="1608753"/>
              <a:ext cx="315144" cy="538275"/>
            </a:xfrm>
            <a:custGeom>
              <a:avLst/>
              <a:gdLst>
                <a:gd name="T0" fmla="*/ 274 w 274"/>
                <a:gd name="T1" fmla="*/ 0 h 468"/>
                <a:gd name="T2" fmla="*/ 274 w 274"/>
                <a:gd name="T3" fmla="*/ 310 h 468"/>
                <a:gd name="T4" fmla="*/ 274 w 274"/>
                <a:gd name="T5" fmla="*/ 310 h 468"/>
                <a:gd name="T6" fmla="*/ 0 w 274"/>
                <a:gd name="T7" fmla="*/ 468 h 468"/>
                <a:gd name="T8" fmla="*/ 0 w 274"/>
                <a:gd name="T9" fmla="*/ 159 h 468"/>
                <a:gd name="T10" fmla="*/ 274 w 274"/>
                <a:gd name="T11" fmla="*/ 0 h 468"/>
                <a:gd name="T12" fmla="*/ 274 w 274"/>
                <a:gd name="T13" fmla="*/ 0 h 468"/>
              </a:gdLst>
              <a:ahLst/>
              <a:cxnLst>
                <a:cxn ang="0">
                  <a:pos x="T0" y="T1"/>
                </a:cxn>
                <a:cxn ang="0">
                  <a:pos x="T2" y="T3"/>
                </a:cxn>
                <a:cxn ang="0">
                  <a:pos x="T4" y="T5"/>
                </a:cxn>
                <a:cxn ang="0">
                  <a:pos x="T6" y="T7"/>
                </a:cxn>
                <a:cxn ang="0">
                  <a:pos x="T8" y="T9"/>
                </a:cxn>
                <a:cxn ang="0">
                  <a:pos x="T10" y="T11"/>
                </a:cxn>
                <a:cxn ang="0">
                  <a:pos x="T12" y="T13"/>
                </a:cxn>
              </a:cxnLst>
              <a:rect l="0" t="0" r="r" b="b"/>
              <a:pathLst>
                <a:path w="274" h="468">
                  <a:moveTo>
                    <a:pt x="274" y="0"/>
                  </a:moveTo>
                  <a:lnTo>
                    <a:pt x="274" y="310"/>
                  </a:lnTo>
                  <a:lnTo>
                    <a:pt x="274" y="310"/>
                  </a:lnTo>
                  <a:lnTo>
                    <a:pt x="0" y="468"/>
                  </a:lnTo>
                  <a:lnTo>
                    <a:pt x="0" y="159"/>
                  </a:lnTo>
                  <a:lnTo>
                    <a:pt x="274" y="0"/>
                  </a:lnTo>
                  <a:lnTo>
                    <a:pt x="274" y="0"/>
                  </a:lnTo>
                  <a:close/>
                </a:path>
              </a:pathLst>
            </a:custGeom>
            <a:gradFill flip="none" rotWithShape="1">
              <a:gsLst>
                <a:gs pos="20000">
                  <a:schemeClr val="bg2">
                    <a:lumMod val="90000"/>
                    <a:lumOff val="10000"/>
                    <a:alpha val="60000"/>
                  </a:schemeClr>
                </a:gs>
                <a:gs pos="100000">
                  <a:schemeClr val="accent1">
                    <a:lumMod val="60000"/>
                    <a:lumOff val="40000"/>
                    <a:alpha val="60000"/>
                  </a:schemeClr>
                </a:gs>
              </a:gsLst>
              <a:lin ang="18000000" scaled="0"/>
              <a:tileRect/>
            </a:gradFill>
            <a:ln>
              <a:noFill/>
            </a:ln>
            <a:effectLst>
              <a:innerShdw blurRad="508000">
                <a:schemeClr val="bg2"/>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6" tIns="45721" rIns="91446" bIns="45721" numCol="1" spcCol="0" rtlCol="0" fromWordArt="0" anchor="ctr" anchorCtr="0" forceAA="0" compatLnSpc="1">
              <a:prstTxWarp prst="textNoShape">
                <a:avLst/>
              </a:prstTxWarp>
              <a:noAutofit/>
            </a:bodyPr>
            <a:lstStyle/>
            <a:p>
              <a:pPr algn="ctr"/>
              <a:endParaRPr lang="en-US" sz="4880"/>
            </a:p>
          </p:txBody>
        </p:sp>
      </p:grpSp>
      <p:pic>
        <p:nvPicPr>
          <p:cNvPr id="9" name="Content Placeholder 8">
            <a:extLst>
              <a:ext uri="{FF2B5EF4-FFF2-40B4-BE49-F238E27FC236}">
                <a16:creationId xmlns:a16="http://schemas.microsoft.com/office/drawing/2014/main" id="{F811F018-7362-62F1-A68F-8283E595A187}"/>
              </a:ext>
            </a:extLst>
          </p:cNvPr>
          <p:cNvPicPr>
            <a:picLocks noGrp="1" noChangeAspect="1"/>
          </p:cNvPicPr>
          <p:nvPr>
            <p:ph idx="1"/>
          </p:nvPr>
        </p:nvPicPr>
        <p:blipFill>
          <a:blip r:embed="rId2"/>
          <a:stretch>
            <a:fillRect/>
          </a:stretch>
        </p:blipFill>
        <p:spPr>
          <a:xfrm>
            <a:off x="7083328" y="549296"/>
            <a:ext cx="4031676" cy="2771774"/>
          </a:xfrm>
          <a:custGeom>
            <a:avLst/>
            <a:gdLst/>
            <a:ahLst/>
            <a:cxnLst/>
            <a:rect l="l" t="t" r="r" b="b"/>
            <a:pathLst>
              <a:path w="5083992" h="2880518">
                <a:moveTo>
                  <a:pt x="0" y="0"/>
                </a:moveTo>
                <a:lnTo>
                  <a:pt x="5083992" y="0"/>
                </a:lnTo>
                <a:lnTo>
                  <a:pt x="5083992" y="2880518"/>
                </a:lnTo>
                <a:lnTo>
                  <a:pt x="0" y="2880518"/>
                </a:lnTo>
                <a:close/>
              </a:path>
            </a:pathLst>
          </a:custGeom>
        </p:spPr>
      </p:pic>
      <p:sp>
        <p:nvSpPr>
          <p:cNvPr id="31" name="Freeform: Shape 30">
            <a:extLst>
              <a:ext uri="{FF2B5EF4-FFF2-40B4-BE49-F238E27FC236}">
                <a16:creationId xmlns:a16="http://schemas.microsoft.com/office/drawing/2014/main" id="{57B709FF-BFDC-4D26-9990-BC26F14DEA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a:off x="4695690" y="5744836"/>
            <a:ext cx="998227" cy="1262952"/>
          </a:xfrm>
          <a:custGeom>
            <a:avLst/>
            <a:gdLst>
              <a:gd name="connsiteX0" fmla="*/ 458223 w 998223"/>
              <a:gd name="connsiteY0" fmla="*/ 0 h 1262947"/>
              <a:gd name="connsiteX1" fmla="*/ 982597 w 998223"/>
              <a:gd name="connsiteY1" fmla="*/ 931034 h 1262947"/>
              <a:gd name="connsiteX2" fmla="*/ 987252 w 998223"/>
              <a:gd name="connsiteY2" fmla="*/ 938533 h 1262947"/>
              <a:gd name="connsiteX3" fmla="*/ 998223 w 998223"/>
              <a:gd name="connsiteY3" fmla="*/ 992947 h 1262947"/>
              <a:gd name="connsiteX4" fmla="*/ 458223 w 998223"/>
              <a:gd name="connsiteY4" fmla="*/ 1262947 h 1262947"/>
              <a:gd name="connsiteX5" fmla="*/ 448893 w 998223"/>
              <a:gd name="connsiteY5" fmla="*/ 1262476 h 1262947"/>
              <a:gd name="connsiteX6" fmla="*/ 0 w 998223"/>
              <a:gd name="connsiteY6" fmla="*/ 813583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98223" h="1262947">
                <a:moveTo>
                  <a:pt x="458223" y="0"/>
                </a:moveTo>
                <a:lnTo>
                  <a:pt x="982597" y="931034"/>
                </a:lnTo>
                <a:lnTo>
                  <a:pt x="987252" y="938533"/>
                </a:lnTo>
                <a:cubicBezTo>
                  <a:pt x="994446" y="956109"/>
                  <a:pt x="998223" y="974307"/>
                  <a:pt x="998223" y="992947"/>
                </a:cubicBezTo>
                <a:cubicBezTo>
                  <a:pt x="998223" y="1142064"/>
                  <a:pt x="756457" y="1262947"/>
                  <a:pt x="458223" y="1262947"/>
                </a:cubicBezTo>
                <a:lnTo>
                  <a:pt x="448893" y="1262476"/>
                </a:lnTo>
                <a:lnTo>
                  <a:pt x="0" y="813583"/>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10200000" scaled="0"/>
          </a:gradFill>
          <a:ln>
            <a:noFill/>
          </a:ln>
          <a:effectLst>
            <a:innerShdw blurRad="254000" dist="101600" dir="2700000">
              <a:schemeClr val="accent1">
                <a:lumMod val="60000"/>
                <a:lumOff val="40000"/>
                <a:alpha val="8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6" tIns="45721" rIns="91446" bIns="45721" numCol="1" spcCol="0" rtlCol="0" fromWordArt="0" anchor="ctr" anchorCtr="0" forceAA="0" compatLnSpc="1">
            <a:prstTxWarp prst="textNoShape">
              <a:avLst/>
            </a:prstTxWarp>
            <a:noAutofit/>
          </a:bodyPr>
          <a:lstStyle/>
          <a:p>
            <a:pPr algn="ctr"/>
            <a:endParaRPr lang="en-US" sz="4880"/>
          </a:p>
        </p:txBody>
      </p:sp>
      <p:sp>
        <p:nvSpPr>
          <p:cNvPr id="33" name="Freeform: Shape 32">
            <a:extLst>
              <a:ext uri="{FF2B5EF4-FFF2-40B4-BE49-F238E27FC236}">
                <a16:creationId xmlns:a16="http://schemas.microsoft.com/office/drawing/2014/main" id="{6F427B2B-E8F7-4FF7-AA4D-580128383A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5188064" y="6135971"/>
            <a:ext cx="540001" cy="976592"/>
          </a:xfrm>
          <a:custGeom>
            <a:avLst/>
            <a:gdLst>
              <a:gd name="connsiteX0" fmla="*/ 164903 w 540000"/>
              <a:gd name="connsiteY0" fmla="*/ 42436 h 976595"/>
              <a:gd name="connsiteX1" fmla="*/ 270000 w 540000"/>
              <a:gd name="connsiteY1" fmla="*/ 0 h 976595"/>
              <a:gd name="connsiteX2" fmla="*/ 540000 w 540000"/>
              <a:gd name="connsiteY2" fmla="*/ 540000 h 976595"/>
              <a:gd name="connsiteX3" fmla="*/ 539530 w 540000"/>
              <a:gd name="connsiteY3" fmla="*/ 549329 h 976595"/>
              <a:gd name="connsiteX4" fmla="*/ 112264 w 540000"/>
              <a:gd name="connsiteY4" fmla="*/ 976595 h 976595"/>
              <a:gd name="connsiteX5" fmla="*/ 79081 w 540000"/>
              <a:gd name="connsiteY5" fmla="*/ 921838 h 976595"/>
              <a:gd name="connsiteX6" fmla="*/ 0 w 540000"/>
              <a:gd name="connsiteY6" fmla="*/ 540000 h 976595"/>
              <a:gd name="connsiteX7" fmla="*/ 164903 w 540000"/>
              <a:gd name="connsiteY7" fmla="*/ 42436 h 9765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40000" h="976595">
                <a:moveTo>
                  <a:pt x="164903" y="42436"/>
                </a:moveTo>
                <a:cubicBezTo>
                  <a:pt x="197206" y="15110"/>
                  <a:pt x="232721" y="0"/>
                  <a:pt x="270000" y="0"/>
                </a:cubicBezTo>
                <a:cubicBezTo>
                  <a:pt x="419117" y="0"/>
                  <a:pt x="540000" y="241766"/>
                  <a:pt x="540000" y="540000"/>
                </a:cubicBezTo>
                <a:lnTo>
                  <a:pt x="539530" y="549329"/>
                </a:lnTo>
                <a:lnTo>
                  <a:pt x="112264" y="976595"/>
                </a:lnTo>
                <a:lnTo>
                  <a:pt x="79081" y="921838"/>
                </a:lnTo>
                <a:cubicBezTo>
                  <a:pt x="30221" y="824117"/>
                  <a:pt x="0" y="689117"/>
                  <a:pt x="0" y="540000"/>
                </a:cubicBezTo>
                <a:cubicBezTo>
                  <a:pt x="0" y="316324"/>
                  <a:pt x="67997" y="124412"/>
                  <a:pt x="164903" y="42436"/>
                </a:cubicBezTo>
                <a:close/>
              </a:path>
            </a:pathLst>
          </a:custGeom>
          <a:solidFill>
            <a:schemeClr val="bg2">
              <a:lumMod val="90000"/>
              <a:lumOff val="10000"/>
            </a:schemeClr>
          </a:soli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6" tIns="45721" rIns="91446" bIns="45721" numCol="1" spcCol="0" rtlCol="0" fromWordArt="0" anchor="ctr" anchorCtr="0" forceAA="0" compatLnSpc="1">
            <a:prstTxWarp prst="textNoShape">
              <a:avLst/>
            </a:prstTxWarp>
            <a:noAutofit/>
          </a:bodyPr>
          <a:lstStyle/>
          <a:p>
            <a:pPr algn="ctr"/>
            <a:endParaRPr lang="en-US" sz="4880"/>
          </a:p>
        </p:txBody>
      </p:sp>
      <p:sp>
        <p:nvSpPr>
          <p:cNvPr id="4" name="Text Placeholder 3">
            <a:extLst>
              <a:ext uri="{FF2B5EF4-FFF2-40B4-BE49-F238E27FC236}">
                <a16:creationId xmlns:a16="http://schemas.microsoft.com/office/drawing/2014/main" id="{05135F6A-A086-0E8C-1343-5AB059B007D4}"/>
              </a:ext>
            </a:extLst>
          </p:cNvPr>
          <p:cNvSpPr>
            <a:spLocks noGrp="1"/>
          </p:cNvSpPr>
          <p:nvPr>
            <p:ph type="body" sz="half" idx="2"/>
          </p:nvPr>
        </p:nvSpPr>
        <p:spPr>
          <a:xfrm>
            <a:off x="569117" y="2076169"/>
            <a:ext cx="5437190" cy="4276702"/>
          </a:xfrm>
        </p:spPr>
        <p:txBody>
          <a:bodyPr vert="horz" wrap="square" lIns="0" tIns="0" rIns="0" bIns="0" rtlCol="0" anchor="t">
            <a:noAutofit/>
          </a:bodyPr>
          <a:lstStyle/>
          <a:p>
            <a:pPr indent="-228567">
              <a:buFont typeface="Arial" panose="020B0604020202020204" pitchFamily="34" charset="0"/>
              <a:buChar char="•"/>
            </a:pPr>
            <a:r>
              <a:rPr lang="en-US" sz="2397" dirty="0"/>
              <a:t>Increased airtightness</a:t>
            </a:r>
          </a:p>
          <a:p>
            <a:pPr indent="-228567">
              <a:buFont typeface="Arial" panose="020B0604020202020204" pitchFamily="34" charset="0"/>
              <a:buChar char="•"/>
            </a:pPr>
            <a:r>
              <a:rPr lang="en-US" sz="2397" dirty="0"/>
              <a:t>Reduction in coolth</a:t>
            </a:r>
          </a:p>
          <a:p>
            <a:pPr indent="-228567">
              <a:buFont typeface="Arial" panose="020B0604020202020204" pitchFamily="34" charset="0"/>
              <a:buChar char="•"/>
            </a:pPr>
            <a:r>
              <a:rPr lang="en-US" sz="2397" dirty="0"/>
              <a:t>Opportunity set windows deeper in wall</a:t>
            </a:r>
          </a:p>
          <a:p>
            <a:pPr indent="-228567">
              <a:buFont typeface="Arial" panose="020B0604020202020204" pitchFamily="34" charset="0"/>
              <a:buChar char="•"/>
            </a:pPr>
            <a:r>
              <a:rPr lang="en-US" sz="2397" dirty="0"/>
              <a:t>Increased security</a:t>
            </a:r>
          </a:p>
          <a:p>
            <a:pPr indent="-228567">
              <a:buFont typeface="Arial" panose="020B0604020202020204" pitchFamily="34" charset="0"/>
              <a:buChar char="•"/>
            </a:pPr>
            <a:r>
              <a:rPr lang="en-US" sz="2397" dirty="0"/>
              <a:t>Potential for Solar glazing</a:t>
            </a:r>
          </a:p>
          <a:p>
            <a:pPr indent="-228567">
              <a:buFont typeface="Arial" panose="020B0604020202020204" pitchFamily="34" charset="0"/>
              <a:buChar char="•"/>
            </a:pPr>
            <a:r>
              <a:rPr lang="en-US" sz="2397" dirty="0"/>
              <a:t>U-value &gt;5 improved to 0.65 -1.3</a:t>
            </a:r>
          </a:p>
          <a:p>
            <a:pPr indent="-228567">
              <a:buFont typeface="Arial" panose="020B0604020202020204" pitchFamily="34" charset="0"/>
              <a:buChar char="•"/>
            </a:pPr>
            <a:r>
              <a:rPr lang="en-US" sz="2397" dirty="0"/>
              <a:t>Door U-value &gt;3 improved to 1.4</a:t>
            </a:r>
          </a:p>
        </p:txBody>
      </p:sp>
      <p:pic>
        <p:nvPicPr>
          <p:cNvPr id="11" name="Picture 10">
            <a:extLst>
              <a:ext uri="{FF2B5EF4-FFF2-40B4-BE49-F238E27FC236}">
                <a16:creationId xmlns:a16="http://schemas.microsoft.com/office/drawing/2014/main" id="{C6D1D17A-695D-50B3-7B97-F284D924D1DD}"/>
              </a:ext>
            </a:extLst>
          </p:cNvPr>
          <p:cNvPicPr>
            <a:picLocks noChangeAspect="1"/>
          </p:cNvPicPr>
          <p:nvPr/>
        </p:nvPicPr>
        <p:blipFill>
          <a:blip r:embed="rId3"/>
          <a:stretch>
            <a:fillRect/>
          </a:stretch>
        </p:blipFill>
        <p:spPr>
          <a:xfrm>
            <a:off x="7166510" y="3536957"/>
            <a:ext cx="3865312" cy="2773362"/>
          </a:xfrm>
          <a:custGeom>
            <a:avLst/>
            <a:gdLst/>
            <a:ahLst/>
            <a:cxnLst/>
            <a:rect l="l" t="t" r="r" b="b"/>
            <a:pathLst>
              <a:path w="5083992" h="2880518">
                <a:moveTo>
                  <a:pt x="0" y="0"/>
                </a:moveTo>
                <a:lnTo>
                  <a:pt x="5083992" y="0"/>
                </a:lnTo>
                <a:lnTo>
                  <a:pt x="5083992" y="2880518"/>
                </a:lnTo>
                <a:lnTo>
                  <a:pt x="0" y="2880518"/>
                </a:lnTo>
                <a:close/>
              </a:path>
            </a:pathLst>
          </a:custGeom>
        </p:spPr>
      </p:pic>
      <p:sp>
        <p:nvSpPr>
          <p:cNvPr id="7" name="Slide Number Placeholder 6">
            <a:extLst>
              <a:ext uri="{FF2B5EF4-FFF2-40B4-BE49-F238E27FC236}">
                <a16:creationId xmlns:a16="http://schemas.microsoft.com/office/drawing/2014/main" id="{48B95396-711C-591F-3206-4EEDDF6E1F3F}"/>
              </a:ext>
            </a:extLst>
          </p:cNvPr>
          <p:cNvSpPr>
            <a:spLocks noGrp="1"/>
          </p:cNvSpPr>
          <p:nvPr>
            <p:ph type="sldNum" sz="quarter" idx="12"/>
          </p:nvPr>
        </p:nvSpPr>
        <p:spPr>
          <a:xfrm>
            <a:off x="9948867" y="6507229"/>
            <a:ext cx="1692274" cy="153895"/>
          </a:xfrm>
        </p:spPr>
        <p:txBody>
          <a:bodyPr vert="horz" wrap="square" lIns="0" tIns="0" rIns="0" bIns="0" rtlCol="0" anchor="ctr">
            <a:normAutofit/>
          </a:bodyPr>
          <a:lstStyle/>
          <a:p>
            <a:pPr>
              <a:spcAft>
                <a:spcPts val="593"/>
              </a:spcAft>
            </a:pPr>
            <a:fld id="{DBA1B0FB-D917-4C8C-928F-313BD683BF39}" type="slidenum">
              <a:rPr lang="en-US" smtClean="0">
                <a:solidFill>
                  <a:schemeClr val="tx1">
                    <a:alpha val="80000"/>
                  </a:schemeClr>
                </a:solidFill>
              </a:rPr>
              <a:pPr>
                <a:spcAft>
                  <a:spcPts val="593"/>
                </a:spcAft>
              </a:pPr>
              <a:t>13</a:t>
            </a:fld>
            <a:endParaRPr lang="en-US">
              <a:solidFill>
                <a:schemeClr val="tx1">
                  <a:alpha val="80000"/>
                </a:schemeClr>
              </a:solidFill>
            </a:endParaRPr>
          </a:p>
        </p:txBody>
      </p:sp>
    </p:spTree>
    <p:extLst>
      <p:ext uri="{BB962C8B-B14F-4D97-AF65-F5344CB8AC3E}">
        <p14:creationId xmlns:p14="http://schemas.microsoft.com/office/powerpoint/2010/main" val="407692613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55" name="Group 54">
            <a:extLst>
              <a:ext uri="{FF2B5EF4-FFF2-40B4-BE49-F238E27FC236}">
                <a16:creationId xmlns:a16="http://schemas.microsoft.com/office/drawing/2014/main" id="{3BDBC526-6DCD-4FF6-8395-D8C22E46E52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14021" y="5334747"/>
            <a:ext cx="678136" cy="990000"/>
            <a:chOff x="10490969" y="1448827"/>
            <a:chExt cx="678135" cy="990000"/>
          </a:xfrm>
        </p:grpSpPr>
        <p:sp>
          <p:nvSpPr>
            <p:cNvPr id="56" name="Freeform: Shape 55">
              <a:extLst>
                <a:ext uri="{FF2B5EF4-FFF2-40B4-BE49-F238E27FC236}">
                  <a16:creationId xmlns:a16="http://schemas.microsoft.com/office/drawing/2014/main" id="{02ECB475-568C-47AC-B16D-2E202DEB2DE0}"/>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2700000" flipH="1" flipV="1">
              <a:off x="10268976" y="1743588"/>
              <a:ext cx="926985" cy="463493"/>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solidFill>
            <a:ln>
              <a:noFill/>
            </a:ln>
            <a:effectLst>
              <a:innerShdw blurRad="127000" dist="50800" dir="13500000">
                <a:schemeClr val="accent1">
                  <a:lumMod val="40000"/>
                  <a:lumOff val="6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4880" dirty="0">
                <a:solidFill>
                  <a:schemeClr val="tx1"/>
                </a:solidFill>
              </a:endParaRPr>
            </a:p>
          </p:txBody>
        </p:sp>
        <p:sp>
          <p:nvSpPr>
            <p:cNvPr id="57" name="Oval 56">
              <a:extLst>
                <a:ext uri="{FF2B5EF4-FFF2-40B4-BE49-F238E27FC236}">
                  <a16:creationId xmlns:a16="http://schemas.microsoft.com/office/drawing/2014/main" id="{080D8764-525A-441E-B58F-068E82F097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8100000" flipH="1" flipV="1">
              <a:off x="11115555" y="1939340"/>
              <a:ext cx="53549" cy="233295"/>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6" tIns="45721" rIns="91446" bIns="45721" numCol="1" spcCol="0" rtlCol="0" fromWordArt="0" anchor="ctr" anchorCtr="0" forceAA="0" compatLnSpc="1">
              <a:prstTxWarp prst="textNoShape">
                <a:avLst/>
              </a:prstTxWarp>
              <a:noAutofit/>
            </a:bodyPr>
            <a:lstStyle/>
            <a:p>
              <a:pPr algn="ctr"/>
              <a:endParaRPr lang="en-US" sz="4880"/>
            </a:p>
          </p:txBody>
        </p:sp>
        <p:sp>
          <p:nvSpPr>
            <p:cNvPr id="58" name="Oval 57">
              <a:extLst>
                <a:ext uri="{FF2B5EF4-FFF2-40B4-BE49-F238E27FC236}">
                  <a16:creationId xmlns:a16="http://schemas.microsoft.com/office/drawing/2014/main" id="{11196109-6F2B-4738-B2FC-2CCC753AAB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8100000" flipH="1" flipV="1">
              <a:off x="10625042" y="1448827"/>
              <a:ext cx="53549" cy="233295"/>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6" tIns="45721" rIns="91446" bIns="45721" numCol="1" spcCol="0" rtlCol="0" fromWordArt="0" anchor="ctr" anchorCtr="0" forceAA="0" compatLnSpc="1">
              <a:prstTxWarp prst="textNoShape">
                <a:avLst/>
              </a:prstTxWarp>
              <a:noAutofit/>
            </a:bodyPr>
            <a:lstStyle/>
            <a:p>
              <a:pPr algn="ctr"/>
              <a:endParaRPr lang="en-US" sz="4880"/>
            </a:p>
          </p:txBody>
        </p:sp>
        <p:sp>
          <p:nvSpPr>
            <p:cNvPr id="59" name="Freeform: Shape 58">
              <a:extLst>
                <a:ext uri="{FF2B5EF4-FFF2-40B4-BE49-F238E27FC236}">
                  <a16:creationId xmlns:a16="http://schemas.microsoft.com/office/drawing/2014/main" id="{F7E468C2-69B8-470B-85E3-801A3CB1D7E2}"/>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2700000" flipH="1" flipV="1">
              <a:off x="10292519" y="1686748"/>
              <a:ext cx="926985" cy="530086"/>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lumMod val="50000"/>
                <a:lumOff val="50000"/>
                <a:alpha val="20000"/>
              </a:schemeClr>
            </a:solidFill>
            <a:ln>
              <a:noFill/>
            </a:ln>
            <a:effectLst>
              <a:softEdge rad="1016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4880" dirty="0">
                <a:solidFill>
                  <a:schemeClr val="tx1"/>
                </a:solidFill>
              </a:endParaRPr>
            </a:p>
          </p:txBody>
        </p:sp>
      </p:grpSp>
      <p:sp useBgFill="1">
        <p:nvSpPr>
          <p:cNvPr id="61" name="Rectangle 60">
            <a:extLst>
              <a:ext uri="{FF2B5EF4-FFF2-40B4-BE49-F238E27FC236}">
                <a16:creationId xmlns:a16="http://schemas.microsoft.com/office/drawing/2014/main" id="{A5931BE0-4B93-4D6C-878E-ACC59D6B45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 y="23"/>
            <a:ext cx="12192004" cy="6858001"/>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4880"/>
          </a:p>
        </p:txBody>
      </p:sp>
      <p:sp>
        <p:nvSpPr>
          <p:cNvPr id="2" name="Title 1">
            <a:extLst>
              <a:ext uri="{FF2B5EF4-FFF2-40B4-BE49-F238E27FC236}">
                <a16:creationId xmlns:a16="http://schemas.microsoft.com/office/drawing/2014/main" id="{FDF33EA5-13F3-6D8B-6819-97BD898A8269}"/>
              </a:ext>
            </a:extLst>
          </p:cNvPr>
          <p:cNvSpPr>
            <a:spLocks noGrp="1"/>
          </p:cNvSpPr>
          <p:nvPr>
            <p:ph type="title"/>
          </p:nvPr>
        </p:nvSpPr>
        <p:spPr>
          <a:xfrm>
            <a:off x="550862" y="4508506"/>
            <a:ext cx="4500568" cy="1562963"/>
          </a:xfrm>
        </p:spPr>
        <p:txBody>
          <a:bodyPr vert="horz" wrap="square" lIns="0" tIns="0" rIns="0" bIns="0" rtlCol="0" anchor="t" anchorCtr="0">
            <a:normAutofit/>
          </a:bodyPr>
          <a:lstStyle/>
          <a:p>
            <a:r>
              <a:rPr lang="en-US" sz="4800" dirty="0"/>
              <a:t>Hot Water Storage</a:t>
            </a:r>
          </a:p>
        </p:txBody>
      </p:sp>
      <p:pic>
        <p:nvPicPr>
          <p:cNvPr id="9" name="Content Placeholder 8">
            <a:extLst>
              <a:ext uri="{FF2B5EF4-FFF2-40B4-BE49-F238E27FC236}">
                <a16:creationId xmlns:a16="http://schemas.microsoft.com/office/drawing/2014/main" id="{5A3A17AB-4D9A-E722-BD82-6C48481F4957}"/>
              </a:ext>
            </a:extLst>
          </p:cNvPr>
          <p:cNvPicPr>
            <a:picLocks noGrp="1" noChangeAspect="1"/>
          </p:cNvPicPr>
          <p:nvPr>
            <p:ph idx="1"/>
          </p:nvPr>
        </p:nvPicPr>
        <p:blipFill>
          <a:blip r:embed="rId2"/>
          <a:stretch>
            <a:fillRect/>
          </a:stretch>
        </p:blipFill>
        <p:spPr>
          <a:xfrm>
            <a:off x="550886" y="1429349"/>
            <a:ext cx="3565525" cy="2353245"/>
          </a:xfrm>
          <a:custGeom>
            <a:avLst/>
            <a:gdLst/>
            <a:ahLst/>
            <a:cxnLst/>
            <a:rect l="l" t="t" r="r" b="b"/>
            <a:pathLst>
              <a:path w="4064400" h="3782578">
                <a:moveTo>
                  <a:pt x="0" y="0"/>
                </a:moveTo>
                <a:lnTo>
                  <a:pt x="4064400" y="0"/>
                </a:lnTo>
                <a:lnTo>
                  <a:pt x="4064400" y="3782578"/>
                </a:lnTo>
                <a:lnTo>
                  <a:pt x="0" y="3782578"/>
                </a:lnTo>
                <a:close/>
              </a:path>
            </a:pathLst>
          </a:custGeom>
        </p:spPr>
      </p:pic>
      <p:pic>
        <p:nvPicPr>
          <p:cNvPr id="11" name="Picture 10">
            <a:extLst>
              <a:ext uri="{FF2B5EF4-FFF2-40B4-BE49-F238E27FC236}">
                <a16:creationId xmlns:a16="http://schemas.microsoft.com/office/drawing/2014/main" id="{EA07917E-1E34-78AE-FE27-D6CD1AE6DB3F}"/>
              </a:ext>
            </a:extLst>
          </p:cNvPr>
          <p:cNvPicPr>
            <a:picLocks noChangeAspect="1"/>
          </p:cNvPicPr>
          <p:nvPr/>
        </p:nvPicPr>
        <p:blipFill>
          <a:blip r:embed="rId3"/>
          <a:stretch>
            <a:fillRect/>
          </a:stretch>
        </p:blipFill>
        <p:spPr>
          <a:xfrm>
            <a:off x="4295797" y="1447169"/>
            <a:ext cx="3565525" cy="2335419"/>
          </a:xfrm>
          <a:custGeom>
            <a:avLst/>
            <a:gdLst/>
            <a:ahLst/>
            <a:cxnLst/>
            <a:rect l="l" t="t" r="r" b="b"/>
            <a:pathLst>
              <a:path w="4064400" h="3782578">
                <a:moveTo>
                  <a:pt x="0" y="0"/>
                </a:moveTo>
                <a:lnTo>
                  <a:pt x="4064400" y="0"/>
                </a:lnTo>
                <a:lnTo>
                  <a:pt x="4064400" y="3782578"/>
                </a:lnTo>
                <a:lnTo>
                  <a:pt x="0" y="3782578"/>
                </a:lnTo>
                <a:close/>
              </a:path>
            </a:pathLst>
          </a:custGeom>
        </p:spPr>
      </p:pic>
      <p:pic>
        <p:nvPicPr>
          <p:cNvPr id="8" name="Picture 7">
            <a:extLst>
              <a:ext uri="{FF2B5EF4-FFF2-40B4-BE49-F238E27FC236}">
                <a16:creationId xmlns:a16="http://schemas.microsoft.com/office/drawing/2014/main" id="{95474990-3397-EB7F-8C89-50ED74AD4B91}"/>
              </a:ext>
            </a:extLst>
          </p:cNvPr>
          <p:cNvPicPr>
            <a:picLocks noChangeAspect="1"/>
          </p:cNvPicPr>
          <p:nvPr/>
        </p:nvPicPr>
        <p:blipFill>
          <a:blip r:embed="rId4"/>
          <a:stretch>
            <a:fillRect/>
          </a:stretch>
        </p:blipFill>
        <p:spPr>
          <a:xfrm>
            <a:off x="8075638" y="1447169"/>
            <a:ext cx="3565525" cy="2335419"/>
          </a:xfrm>
          <a:custGeom>
            <a:avLst/>
            <a:gdLst/>
            <a:ahLst/>
            <a:cxnLst/>
            <a:rect l="l" t="t" r="r" b="b"/>
            <a:pathLst>
              <a:path w="4064400" h="3782578">
                <a:moveTo>
                  <a:pt x="0" y="0"/>
                </a:moveTo>
                <a:lnTo>
                  <a:pt x="4064400" y="0"/>
                </a:lnTo>
                <a:lnTo>
                  <a:pt x="4064400" y="3782578"/>
                </a:lnTo>
                <a:lnTo>
                  <a:pt x="0" y="3782578"/>
                </a:lnTo>
                <a:close/>
              </a:path>
            </a:pathLst>
          </a:custGeom>
        </p:spPr>
      </p:pic>
      <p:sp>
        <p:nvSpPr>
          <p:cNvPr id="4" name="Text Placeholder 3">
            <a:extLst>
              <a:ext uri="{FF2B5EF4-FFF2-40B4-BE49-F238E27FC236}">
                <a16:creationId xmlns:a16="http://schemas.microsoft.com/office/drawing/2014/main" id="{96988AD0-FD42-E508-FFF0-C3A9F17B0F0D}"/>
              </a:ext>
            </a:extLst>
          </p:cNvPr>
          <p:cNvSpPr>
            <a:spLocks noGrp="1"/>
          </p:cNvSpPr>
          <p:nvPr>
            <p:ph type="body" sz="half" idx="2"/>
          </p:nvPr>
        </p:nvSpPr>
        <p:spPr>
          <a:xfrm>
            <a:off x="5267336" y="4508506"/>
            <a:ext cx="6373813" cy="1562963"/>
          </a:xfrm>
        </p:spPr>
        <p:txBody>
          <a:bodyPr vert="horz" wrap="square" lIns="0" tIns="0" rIns="0" bIns="0" rtlCol="0" anchor="t">
            <a:normAutofit fontScale="92500" lnSpcReduction="20000"/>
          </a:bodyPr>
          <a:lstStyle/>
          <a:p>
            <a:pPr indent="-228567">
              <a:buFont typeface="Arial" panose="020B0604020202020204" pitchFamily="34" charset="0"/>
              <a:buChar char="•"/>
            </a:pPr>
            <a:r>
              <a:rPr lang="en-US" sz="2400" dirty="0"/>
              <a:t>Move away from reliance on fossil fuels</a:t>
            </a:r>
          </a:p>
          <a:p>
            <a:pPr indent="-228567">
              <a:buFont typeface="Arial" panose="020B0604020202020204" pitchFamily="34" charset="0"/>
              <a:buChar char="•"/>
            </a:pPr>
            <a:r>
              <a:rPr lang="en-US" sz="2400" dirty="0"/>
              <a:t>Combine with Solar Thermal panels </a:t>
            </a:r>
          </a:p>
          <a:p>
            <a:pPr indent="-228567">
              <a:buFont typeface="Arial" panose="020B0604020202020204" pitchFamily="34" charset="0"/>
              <a:buChar char="•"/>
            </a:pPr>
            <a:r>
              <a:rPr lang="en-US" sz="2400" dirty="0"/>
              <a:t>Smart Cylinders to control need for water</a:t>
            </a:r>
          </a:p>
          <a:p>
            <a:endParaRPr lang="en-US" dirty="0"/>
          </a:p>
          <a:p>
            <a:pPr indent="-228567">
              <a:buFont typeface="Arial" panose="020B0604020202020204" pitchFamily="34" charset="0"/>
              <a:buChar char="•"/>
            </a:pPr>
            <a:endParaRPr lang="en-US" dirty="0"/>
          </a:p>
        </p:txBody>
      </p:sp>
      <p:sp>
        <p:nvSpPr>
          <p:cNvPr id="7" name="Slide Number Placeholder 6">
            <a:extLst>
              <a:ext uri="{FF2B5EF4-FFF2-40B4-BE49-F238E27FC236}">
                <a16:creationId xmlns:a16="http://schemas.microsoft.com/office/drawing/2014/main" id="{355A6757-DFE4-96F2-7130-360294D56B29}"/>
              </a:ext>
            </a:extLst>
          </p:cNvPr>
          <p:cNvSpPr>
            <a:spLocks noGrp="1"/>
          </p:cNvSpPr>
          <p:nvPr>
            <p:ph type="sldNum" sz="quarter" idx="12"/>
          </p:nvPr>
        </p:nvSpPr>
        <p:spPr>
          <a:xfrm>
            <a:off x="9948867" y="6507229"/>
            <a:ext cx="1692274" cy="153895"/>
          </a:xfrm>
        </p:spPr>
        <p:txBody>
          <a:bodyPr vert="horz" wrap="square" lIns="0" tIns="0" rIns="0" bIns="0" rtlCol="0" anchor="ctr">
            <a:normAutofit/>
          </a:bodyPr>
          <a:lstStyle/>
          <a:p>
            <a:pPr>
              <a:spcAft>
                <a:spcPts val="593"/>
              </a:spcAft>
            </a:pPr>
            <a:fld id="{DBA1B0FB-D917-4C8C-928F-313BD683BF39}" type="slidenum">
              <a:rPr lang="en-US" smtClean="0">
                <a:solidFill>
                  <a:schemeClr val="tx1">
                    <a:alpha val="80000"/>
                  </a:schemeClr>
                </a:solidFill>
              </a:rPr>
              <a:pPr>
                <a:spcAft>
                  <a:spcPts val="593"/>
                </a:spcAft>
              </a:pPr>
              <a:t>14</a:t>
            </a:fld>
            <a:endParaRPr lang="en-US">
              <a:solidFill>
                <a:schemeClr val="tx1">
                  <a:alpha val="80000"/>
                </a:schemeClr>
              </a:solidFill>
            </a:endParaRPr>
          </a:p>
        </p:txBody>
      </p:sp>
    </p:spTree>
    <p:extLst>
      <p:ext uri="{BB962C8B-B14F-4D97-AF65-F5344CB8AC3E}">
        <p14:creationId xmlns:p14="http://schemas.microsoft.com/office/powerpoint/2010/main" val="113550409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93F305-3F7A-378C-217A-291FEDD5C149}"/>
              </a:ext>
            </a:extLst>
          </p:cNvPr>
          <p:cNvSpPr>
            <a:spLocks noGrp="1"/>
          </p:cNvSpPr>
          <p:nvPr>
            <p:ph type="title"/>
          </p:nvPr>
        </p:nvSpPr>
        <p:spPr/>
        <p:txBody>
          <a:bodyPr/>
          <a:lstStyle/>
          <a:p>
            <a:r>
              <a:rPr lang="en-GB" sz="4800" dirty="0"/>
              <a:t>Financial Savings</a:t>
            </a:r>
          </a:p>
        </p:txBody>
      </p:sp>
      <p:sp>
        <p:nvSpPr>
          <p:cNvPr id="3" name="Content Placeholder 2">
            <a:extLst>
              <a:ext uri="{FF2B5EF4-FFF2-40B4-BE49-F238E27FC236}">
                <a16:creationId xmlns:a16="http://schemas.microsoft.com/office/drawing/2014/main" id="{8C1F9681-7288-9EBC-C801-19D8C003F370}"/>
              </a:ext>
            </a:extLst>
          </p:cNvPr>
          <p:cNvSpPr>
            <a:spLocks noGrp="1"/>
          </p:cNvSpPr>
          <p:nvPr>
            <p:ph idx="1"/>
          </p:nvPr>
        </p:nvSpPr>
        <p:spPr/>
        <p:txBody>
          <a:bodyPr/>
          <a:lstStyle/>
          <a:p>
            <a:r>
              <a:rPr lang="en-GB" sz="2400" dirty="0"/>
              <a:t>Windows: £250 - £400 per year</a:t>
            </a:r>
          </a:p>
          <a:p>
            <a:r>
              <a:rPr lang="en-GB" sz="2400" dirty="0"/>
              <a:t>Doors: £150 - £200 per year </a:t>
            </a:r>
          </a:p>
          <a:p>
            <a:r>
              <a:rPr lang="en-GB" sz="2400" dirty="0"/>
              <a:t>Loft Insulation: up to £350 per year</a:t>
            </a:r>
          </a:p>
          <a:p>
            <a:r>
              <a:rPr lang="en-GB" sz="2400" dirty="0"/>
              <a:t>Hot Water Cylinder connected to Solar Panels 50-80%</a:t>
            </a:r>
          </a:p>
          <a:p>
            <a:r>
              <a:rPr lang="en-GB" sz="2400" dirty="0"/>
              <a:t>Log burner connected to underfloor heating and hot water 70% </a:t>
            </a:r>
          </a:p>
          <a:p>
            <a:r>
              <a:rPr lang="en-GB" sz="2400" dirty="0"/>
              <a:t>Solar PV £452 per year</a:t>
            </a:r>
            <a:r>
              <a:rPr lang="en-GB" dirty="0"/>
              <a:t> </a:t>
            </a:r>
          </a:p>
        </p:txBody>
      </p:sp>
      <p:sp>
        <p:nvSpPr>
          <p:cNvPr id="4" name="Text Placeholder 3">
            <a:extLst>
              <a:ext uri="{FF2B5EF4-FFF2-40B4-BE49-F238E27FC236}">
                <a16:creationId xmlns:a16="http://schemas.microsoft.com/office/drawing/2014/main" id="{3013DDB4-6E43-0DD2-1020-C941ECAA82F3}"/>
              </a:ext>
            </a:extLst>
          </p:cNvPr>
          <p:cNvSpPr>
            <a:spLocks noGrp="1"/>
          </p:cNvSpPr>
          <p:nvPr>
            <p:ph type="body" sz="half" idx="2"/>
          </p:nvPr>
        </p:nvSpPr>
        <p:spPr/>
        <p:txBody>
          <a:bodyPr/>
          <a:lstStyle/>
          <a:p>
            <a:r>
              <a:rPr lang="en-GB" sz="2000" dirty="0"/>
              <a:t>By retrofitting to Building regulations Part L to conserve fuel and power large savings can be made, but going further toward PassivHaus standard further savings could be made.</a:t>
            </a:r>
          </a:p>
          <a:p>
            <a:endParaRPr lang="en-GB" dirty="0"/>
          </a:p>
        </p:txBody>
      </p:sp>
      <p:sp>
        <p:nvSpPr>
          <p:cNvPr id="7" name="Slide Number Placeholder 6">
            <a:extLst>
              <a:ext uri="{FF2B5EF4-FFF2-40B4-BE49-F238E27FC236}">
                <a16:creationId xmlns:a16="http://schemas.microsoft.com/office/drawing/2014/main" id="{5F349D1E-AD21-B00A-6A9F-7FC81EEB32D5}"/>
              </a:ext>
            </a:extLst>
          </p:cNvPr>
          <p:cNvSpPr>
            <a:spLocks noGrp="1"/>
          </p:cNvSpPr>
          <p:nvPr>
            <p:ph type="sldNum" sz="quarter" idx="12"/>
          </p:nvPr>
        </p:nvSpPr>
        <p:spPr/>
        <p:txBody>
          <a:bodyPr/>
          <a:lstStyle/>
          <a:p>
            <a:fld id="{DBA1B0FB-D917-4C8C-928F-313BD683BF39}" type="slidenum">
              <a:rPr lang="en-US" smtClean="0"/>
              <a:t>15</a:t>
            </a:fld>
            <a:endParaRPr lang="en-US"/>
          </a:p>
        </p:txBody>
      </p:sp>
    </p:spTree>
    <p:extLst>
      <p:ext uri="{BB962C8B-B14F-4D97-AF65-F5344CB8AC3E}">
        <p14:creationId xmlns:p14="http://schemas.microsoft.com/office/powerpoint/2010/main" val="277385701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A439F508-4B5D-C219-D299-076F49A35AD6}"/>
              </a:ext>
            </a:extLst>
          </p:cNvPr>
          <p:cNvSpPr>
            <a:spLocks noGrp="1"/>
          </p:cNvSpPr>
          <p:nvPr>
            <p:ph type="title"/>
          </p:nvPr>
        </p:nvSpPr>
        <p:spPr/>
        <p:txBody>
          <a:bodyPr/>
          <a:lstStyle/>
          <a:p>
            <a:r>
              <a:rPr lang="en-GB" sz="4800" dirty="0"/>
              <a:t>Not Just About £</a:t>
            </a:r>
          </a:p>
        </p:txBody>
      </p:sp>
      <p:graphicFrame>
        <p:nvGraphicFramePr>
          <p:cNvPr id="11" name="Table 11">
            <a:extLst>
              <a:ext uri="{FF2B5EF4-FFF2-40B4-BE49-F238E27FC236}">
                <a16:creationId xmlns:a16="http://schemas.microsoft.com/office/drawing/2014/main" id="{D65AB638-DA05-B601-ED3F-0FC1EBE088F0}"/>
              </a:ext>
            </a:extLst>
          </p:cNvPr>
          <p:cNvGraphicFramePr>
            <a:graphicFrameLocks noGrp="1"/>
          </p:cNvGraphicFramePr>
          <p:nvPr>
            <p:ph idx="1"/>
            <p:extLst>
              <p:ext uri="{D42A27DB-BD31-4B8C-83A1-F6EECF244321}">
                <p14:modId xmlns:p14="http://schemas.microsoft.com/office/powerpoint/2010/main" val="2634715422"/>
              </p:ext>
            </p:extLst>
          </p:nvPr>
        </p:nvGraphicFramePr>
        <p:xfrm>
          <a:off x="4295769" y="1750063"/>
          <a:ext cx="7345364" cy="4682490"/>
        </p:xfrm>
        <a:graphic>
          <a:graphicData uri="http://schemas.openxmlformats.org/drawingml/2006/table">
            <a:tbl>
              <a:tblPr firstRow="1" bandRow="1">
                <a:tableStyleId>{21E4AEA4-8DFA-4A89-87EB-49C32662AFE0}</a:tableStyleId>
              </a:tblPr>
              <a:tblGrid>
                <a:gridCol w="1836341">
                  <a:extLst>
                    <a:ext uri="{9D8B030D-6E8A-4147-A177-3AD203B41FA5}">
                      <a16:colId xmlns:a16="http://schemas.microsoft.com/office/drawing/2014/main" val="1744620548"/>
                    </a:ext>
                  </a:extLst>
                </a:gridCol>
                <a:gridCol w="1836341">
                  <a:extLst>
                    <a:ext uri="{9D8B030D-6E8A-4147-A177-3AD203B41FA5}">
                      <a16:colId xmlns:a16="http://schemas.microsoft.com/office/drawing/2014/main" val="2744479137"/>
                    </a:ext>
                  </a:extLst>
                </a:gridCol>
                <a:gridCol w="1836341">
                  <a:extLst>
                    <a:ext uri="{9D8B030D-6E8A-4147-A177-3AD203B41FA5}">
                      <a16:colId xmlns:a16="http://schemas.microsoft.com/office/drawing/2014/main" val="3765736231"/>
                    </a:ext>
                  </a:extLst>
                </a:gridCol>
                <a:gridCol w="1836341">
                  <a:extLst>
                    <a:ext uri="{9D8B030D-6E8A-4147-A177-3AD203B41FA5}">
                      <a16:colId xmlns:a16="http://schemas.microsoft.com/office/drawing/2014/main" val="468723229"/>
                    </a:ext>
                  </a:extLst>
                </a:gridCol>
              </a:tblGrid>
              <a:tr h="370840">
                <a:tc>
                  <a:txBody>
                    <a:bodyPr/>
                    <a:lstStyle/>
                    <a:p>
                      <a:r>
                        <a:rPr lang="en-GB" dirty="0"/>
                        <a:t>Retrofit Method</a:t>
                      </a:r>
                    </a:p>
                  </a:txBody>
                  <a:tcPr/>
                </a:tc>
                <a:tc>
                  <a:txBody>
                    <a:bodyPr/>
                    <a:lstStyle/>
                    <a:p>
                      <a:pPr algn="ctr"/>
                      <a:r>
                        <a:rPr lang="en-GB" dirty="0"/>
                        <a:t>Cost</a:t>
                      </a:r>
                    </a:p>
                  </a:txBody>
                  <a:tcPr/>
                </a:tc>
                <a:tc>
                  <a:txBody>
                    <a:bodyPr/>
                    <a:lstStyle/>
                    <a:p>
                      <a:r>
                        <a:rPr lang="en-GB" dirty="0"/>
                        <a:t>Payback Term</a:t>
                      </a:r>
                    </a:p>
                  </a:txBody>
                  <a:tcPr/>
                </a:tc>
                <a:tc>
                  <a:txBody>
                    <a:bodyPr/>
                    <a:lstStyle/>
                    <a:p>
                      <a:r>
                        <a:rPr lang="en-GB" dirty="0"/>
                        <a:t>Carbon Footprint</a:t>
                      </a:r>
                    </a:p>
                  </a:txBody>
                  <a:tcPr/>
                </a:tc>
                <a:extLst>
                  <a:ext uri="{0D108BD9-81ED-4DB2-BD59-A6C34878D82A}">
                    <a16:rowId xmlns:a16="http://schemas.microsoft.com/office/drawing/2014/main" val="2154458599"/>
                  </a:ext>
                </a:extLst>
              </a:tr>
              <a:tr h="370840">
                <a:tc>
                  <a:txBody>
                    <a:bodyPr/>
                    <a:lstStyle/>
                    <a:p>
                      <a:r>
                        <a:rPr lang="en-GB" dirty="0"/>
                        <a:t>Windows</a:t>
                      </a:r>
                    </a:p>
                  </a:txBody>
                  <a:tcPr/>
                </a:tc>
                <a:tc>
                  <a:txBody>
                    <a:bodyPr/>
                    <a:lstStyle/>
                    <a:p>
                      <a:r>
                        <a:rPr lang="en-GB" dirty="0"/>
                        <a:t>£7000</a:t>
                      </a:r>
                    </a:p>
                  </a:txBody>
                  <a:tcPr/>
                </a:tc>
                <a:tc>
                  <a:txBody>
                    <a:bodyPr/>
                    <a:lstStyle/>
                    <a:p>
                      <a:r>
                        <a:rPr lang="en-GB" dirty="0"/>
                        <a:t>17 years</a:t>
                      </a:r>
                    </a:p>
                  </a:txBody>
                  <a:tcPr/>
                </a:tc>
                <a:tc>
                  <a:txBody>
                    <a:bodyPr/>
                    <a:lstStyle/>
                    <a:p>
                      <a:r>
                        <a:rPr lang="en-GB" dirty="0"/>
                        <a:t>- 750kg per year</a:t>
                      </a:r>
                    </a:p>
                  </a:txBody>
                  <a:tcPr/>
                </a:tc>
                <a:extLst>
                  <a:ext uri="{0D108BD9-81ED-4DB2-BD59-A6C34878D82A}">
                    <a16:rowId xmlns:a16="http://schemas.microsoft.com/office/drawing/2014/main" val="83641859"/>
                  </a:ext>
                </a:extLst>
              </a:tr>
              <a:tr h="370840">
                <a:tc>
                  <a:txBody>
                    <a:bodyPr/>
                    <a:lstStyle/>
                    <a:p>
                      <a:r>
                        <a:rPr lang="en-GB" dirty="0"/>
                        <a:t>Doors</a:t>
                      </a:r>
                    </a:p>
                  </a:txBody>
                  <a:tcPr/>
                </a:tc>
                <a:tc>
                  <a:txBody>
                    <a:bodyPr/>
                    <a:lstStyle/>
                    <a:p>
                      <a:r>
                        <a:rPr lang="en-GB" dirty="0"/>
                        <a:t>£2400</a:t>
                      </a:r>
                    </a:p>
                  </a:txBody>
                  <a:tcPr/>
                </a:tc>
                <a:tc>
                  <a:txBody>
                    <a:bodyPr/>
                    <a:lstStyle/>
                    <a:p>
                      <a:r>
                        <a:rPr lang="en-GB" dirty="0"/>
                        <a:t>12 years</a:t>
                      </a:r>
                    </a:p>
                  </a:txBody>
                  <a:tcPr/>
                </a:tc>
                <a:tc>
                  <a:txBody>
                    <a:bodyPr/>
                    <a:lstStyle/>
                    <a:p>
                      <a:r>
                        <a:rPr lang="en-GB" dirty="0"/>
                        <a:t>- 300kg per year</a:t>
                      </a:r>
                    </a:p>
                  </a:txBody>
                  <a:tcPr/>
                </a:tc>
                <a:extLst>
                  <a:ext uri="{0D108BD9-81ED-4DB2-BD59-A6C34878D82A}">
                    <a16:rowId xmlns:a16="http://schemas.microsoft.com/office/drawing/2014/main" val="2514449344"/>
                  </a:ext>
                </a:extLst>
              </a:tr>
              <a:tr h="370840">
                <a:tc>
                  <a:txBody>
                    <a:bodyPr/>
                    <a:lstStyle/>
                    <a:p>
                      <a:r>
                        <a:rPr lang="en-GB" dirty="0"/>
                        <a:t>Chimney Removal/Lining</a:t>
                      </a:r>
                    </a:p>
                  </a:txBody>
                  <a:tcPr/>
                </a:tc>
                <a:tc>
                  <a:txBody>
                    <a:bodyPr/>
                    <a:lstStyle/>
                    <a:p>
                      <a:r>
                        <a:rPr lang="en-GB" dirty="0"/>
                        <a:t>£5600</a:t>
                      </a:r>
                    </a:p>
                  </a:txBody>
                  <a:tcPr/>
                </a:tc>
                <a:tc>
                  <a:txBody>
                    <a:bodyPr/>
                    <a:lstStyle/>
                    <a:p>
                      <a:r>
                        <a:rPr lang="en-GB" dirty="0"/>
                        <a:t> 7 years</a:t>
                      </a:r>
                    </a:p>
                  </a:txBody>
                  <a:tcPr/>
                </a:tc>
                <a:tc>
                  <a:txBody>
                    <a:bodyPr/>
                    <a:lstStyle/>
                    <a:p>
                      <a:endParaRPr lang="en-GB" dirty="0"/>
                    </a:p>
                  </a:txBody>
                  <a:tcPr/>
                </a:tc>
                <a:extLst>
                  <a:ext uri="{0D108BD9-81ED-4DB2-BD59-A6C34878D82A}">
                    <a16:rowId xmlns:a16="http://schemas.microsoft.com/office/drawing/2014/main" val="3490989438"/>
                  </a:ext>
                </a:extLst>
              </a:tr>
              <a:tr h="370840">
                <a:tc>
                  <a:txBody>
                    <a:bodyPr/>
                    <a:lstStyle/>
                    <a:p>
                      <a:r>
                        <a:rPr lang="en-GB" dirty="0"/>
                        <a:t>Log Burner Installation</a:t>
                      </a:r>
                    </a:p>
                  </a:txBody>
                  <a:tcPr/>
                </a:tc>
                <a:tc>
                  <a:txBody>
                    <a:bodyPr/>
                    <a:lstStyle/>
                    <a:p>
                      <a:r>
                        <a:rPr lang="en-GB" dirty="0"/>
                        <a:t>£2500</a:t>
                      </a:r>
                    </a:p>
                  </a:txBody>
                  <a:tcPr/>
                </a:tc>
                <a:tc>
                  <a:txBody>
                    <a:bodyPr/>
                    <a:lstStyle/>
                    <a:p>
                      <a:r>
                        <a:rPr lang="en-GB" dirty="0"/>
                        <a:t> 3 years</a:t>
                      </a:r>
                    </a:p>
                  </a:txBody>
                  <a:tcPr/>
                </a:tc>
                <a:tc>
                  <a:txBody>
                    <a:bodyPr/>
                    <a:lstStyle/>
                    <a:p>
                      <a:r>
                        <a:rPr lang="en-GB" dirty="0"/>
                        <a:t>Neutral</a:t>
                      </a:r>
                    </a:p>
                  </a:txBody>
                  <a:tcPr/>
                </a:tc>
                <a:extLst>
                  <a:ext uri="{0D108BD9-81ED-4DB2-BD59-A6C34878D82A}">
                    <a16:rowId xmlns:a16="http://schemas.microsoft.com/office/drawing/2014/main" val="2859223510"/>
                  </a:ext>
                </a:extLst>
              </a:tr>
              <a:tr h="0">
                <a:tc>
                  <a:txBody>
                    <a:bodyPr/>
                    <a:lstStyle/>
                    <a:p>
                      <a:r>
                        <a:rPr lang="en-GB" dirty="0"/>
                        <a:t>Water Cylinder Installation</a:t>
                      </a:r>
                    </a:p>
                  </a:txBody>
                  <a:tcPr/>
                </a:tc>
                <a:tc>
                  <a:txBody>
                    <a:bodyPr/>
                    <a:lstStyle/>
                    <a:p>
                      <a:r>
                        <a:rPr lang="en-GB" dirty="0"/>
                        <a:t>£1400</a:t>
                      </a:r>
                    </a:p>
                  </a:txBody>
                  <a:tcPr/>
                </a:tc>
                <a:tc>
                  <a:txBody>
                    <a:bodyPr/>
                    <a:lstStyle/>
                    <a:p>
                      <a:r>
                        <a:rPr lang="en-GB" dirty="0"/>
                        <a:t> 3 years</a:t>
                      </a:r>
                    </a:p>
                  </a:txBody>
                  <a:tcPr/>
                </a:tc>
                <a:tc>
                  <a:txBody>
                    <a:bodyPr/>
                    <a:lstStyle/>
                    <a:p>
                      <a:endParaRPr lang="en-GB" dirty="0"/>
                    </a:p>
                  </a:txBody>
                  <a:tcPr/>
                </a:tc>
                <a:extLst>
                  <a:ext uri="{0D108BD9-81ED-4DB2-BD59-A6C34878D82A}">
                    <a16:rowId xmlns:a16="http://schemas.microsoft.com/office/drawing/2014/main" val="438804253"/>
                  </a:ext>
                </a:extLst>
              </a:tr>
              <a:tr h="370840">
                <a:tc>
                  <a:txBody>
                    <a:bodyPr/>
                    <a:lstStyle/>
                    <a:p>
                      <a:r>
                        <a:rPr lang="en-GB" dirty="0"/>
                        <a:t>Solar PV</a:t>
                      </a:r>
                    </a:p>
                  </a:txBody>
                  <a:tcPr/>
                </a:tc>
                <a:tc>
                  <a:txBody>
                    <a:bodyPr/>
                    <a:lstStyle/>
                    <a:p>
                      <a:r>
                        <a:rPr lang="en-GB" dirty="0"/>
                        <a:t>£7944 + £1500 Maintenance</a:t>
                      </a:r>
                    </a:p>
                  </a:txBody>
                  <a:tcPr/>
                </a:tc>
                <a:tc>
                  <a:txBody>
                    <a:bodyPr/>
                    <a:lstStyle/>
                    <a:p>
                      <a:r>
                        <a:rPr lang="en-GB" dirty="0"/>
                        <a:t> 5 years</a:t>
                      </a:r>
                    </a:p>
                  </a:txBody>
                  <a:tcPr/>
                </a:tc>
                <a:tc>
                  <a:txBody>
                    <a:bodyPr/>
                    <a:lstStyle/>
                    <a:p>
                      <a:r>
                        <a:rPr lang="en-GB" dirty="0"/>
                        <a:t>- 900kg per year</a:t>
                      </a:r>
                    </a:p>
                  </a:txBody>
                  <a:tcPr/>
                </a:tc>
                <a:extLst>
                  <a:ext uri="{0D108BD9-81ED-4DB2-BD59-A6C34878D82A}">
                    <a16:rowId xmlns:a16="http://schemas.microsoft.com/office/drawing/2014/main" val="3816390680"/>
                  </a:ext>
                </a:extLst>
              </a:tr>
              <a:tr h="370840">
                <a:tc>
                  <a:txBody>
                    <a:bodyPr/>
                    <a:lstStyle/>
                    <a:p>
                      <a:r>
                        <a:rPr lang="en-GB" dirty="0"/>
                        <a:t>Hot Water Solar</a:t>
                      </a:r>
                    </a:p>
                  </a:txBody>
                  <a:tcPr/>
                </a:tc>
                <a:tc>
                  <a:txBody>
                    <a:bodyPr/>
                    <a:lstStyle/>
                    <a:p>
                      <a:r>
                        <a:rPr lang="en-GB" dirty="0"/>
                        <a:t>£4000</a:t>
                      </a:r>
                    </a:p>
                  </a:txBody>
                  <a:tcPr/>
                </a:tc>
                <a:tc>
                  <a:txBody>
                    <a:bodyPr/>
                    <a:lstStyle/>
                    <a:p>
                      <a:r>
                        <a:rPr lang="en-GB" dirty="0"/>
                        <a:t> 5 years</a:t>
                      </a:r>
                    </a:p>
                  </a:txBody>
                  <a:tcPr/>
                </a:tc>
                <a:tc>
                  <a:txBody>
                    <a:bodyPr/>
                    <a:lstStyle/>
                    <a:p>
                      <a:r>
                        <a:rPr lang="en-GB" dirty="0"/>
                        <a:t>- 400kg per year</a:t>
                      </a:r>
                    </a:p>
                  </a:txBody>
                  <a:tcPr/>
                </a:tc>
                <a:extLst>
                  <a:ext uri="{0D108BD9-81ED-4DB2-BD59-A6C34878D82A}">
                    <a16:rowId xmlns:a16="http://schemas.microsoft.com/office/drawing/2014/main" val="3047954630"/>
                  </a:ext>
                </a:extLst>
              </a:tr>
              <a:tr h="370840">
                <a:tc>
                  <a:txBody>
                    <a:bodyPr/>
                    <a:lstStyle/>
                    <a:p>
                      <a:r>
                        <a:rPr lang="en-GB" dirty="0"/>
                        <a:t>Loft Insulation</a:t>
                      </a:r>
                    </a:p>
                  </a:txBody>
                  <a:tcPr/>
                </a:tc>
                <a:tc>
                  <a:txBody>
                    <a:bodyPr/>
                    <a:lstStyle/>
                    <a:p>
                      <a:r>
                        <a:rPr lang="en-GB" dirty="0"/>
                        <a:t>£350</a:t>
                      </a:r>
                    </a:p>
                  </a:txBody>
                  <a:tcPr/>
                </a:tc>
                <a:tc>
                  <a:txBody>
                    <a:bodyPr/>
                    <a:lstStyle/>
                    <a:p>
                      <a:r>
                        <a:rPr lang="en-GB" dirty="0"/>
                        <a:t> 3 years</a:t>
                      </a:r>
                    </a:p>
                  </a:txBody>
                  <a:tcPr/>
                </a:tc>
                <a:tc>
                  <a:txBody>
                    <a:bodyPr/>
                    <a:lstStyle/>
                    <a:p>
                      <a:r>
                        <a:rPr lang="en-GB" dirty="0"/>
                        <a:t>- 990kg per year</a:t>
                      </a:r>
                    </a:p>
                  </a:txBody>
                  <a:tcPr/>
                </a:tc>
                <a:extLst>
                  <a:ext uri="{0D108BD9-81ED-4DB2-BD59-A6C34878D82A}">
                    <a16:rowId xmlns:a16="http://schemas.microsoft.com/office/drawing/2014/main" val="3506860260"/>
                  </a:ext>
                </a:extLst>
              </a:tr>
            </a:tbl>
          </a:graphicData>
        </a:graphic>
      </p:graphicFrame>
      <p:sp>
        <p:nvSpPr>
          <p:cNvPr id="10" name="Text Placeholder 9">
            <a:extLst>
              <a:ext uri="{FF2B5EF4-FFF2-40B4-BE49-F238E27FC236}">
                <a16:creationId xmlns:a16="http://schemas.microsoft.com/office/drawing/2014/main" id="{DA86D2E0-4D58-E13E-16C1-9FBAB3B90BDB}"/>
              </a:ext>
            </a:extLst>
          </p:cNvPr>
          <p:cNvSpPr>
            <a:spLocks noGrp="1"/>
          </p:cNvSpPr>
          <p:nvPr>
            <p:ph type="body" sz="half" idx="2"/>
          </p:nvPr>
        </p:nvSpPr>
        <p:spPr/>
        <p:txBody>
          <a:bodyPr/>
          <a:lstStyle/>
          <a:p>
            <a:pPr marL="285750" indent="-285750">
              <a:buFont typeface="Arial" panose="020B0604020202020204" pitchFamily="34" charset="0"/>
              <a:buChar char="•"/>
            </a:pPr>
            <a:r>
              <a:rPr lang="en-GB" sz="2400" dirty="0"/>
              <a:t>Some argument that methods may never see a financial return</a:t>
            </a:r>
          </a:p>
          <a:p>
            <a:pPr marL="285750" indent="-285750">
              <a:buFont typeface="Arial" panose="020B0604020202020204" pitchFamily="34" charset="0"/>
              <a:buChar char="•"/>
            </a:pPr>
            <a:r>
              <a:rPr lang="en-GB" sz="2400" dirty="0"/>
              <a:t>Retrofit to reduce carbon, as well as energy usage</a:t>
            </a:r>
          </a:p>
          <a:p>
            <a:pPr marL="285750" indent="-285750">
              <a:buFont typeface="Arial" panose="020B0604020202020204" pitchFamily="34" charset="0"/>
              <a:buChar char="•"/>
            </a:pPr>
            <a:r>
              <a:rPr lang="en-GB" sz="2400" dirty="0"/>
              <a:t>In rental market landlords would see a return on that investment after 3 years</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p:txBody>
      </p:sp>
      <p:sp>
        <p:nvSpPr>
          <p:cNvPr id="4" name="Slide Number Placeholder 3">
            <a:extLst>
              <a:ext uri="{FF2B5EF4-FFF2-40B4-BE49-F238E27FC236}">
                <a16:creationId xmlns:a16="http://schemas.microsoft.com/office/drawing/2014/main" id="{AC042D6B-1162-44BC-E79B-6DFBEE499ECF}"/>
              </a:ext>
            </a:extLst>
          </p:cNvPr>
          <p:cNvSpPr>
            <a:spLocks noGrp="1"/>
          </p:cNvSpPr>
          <p:nvPr>
            <p:ph type="sldNum" sz="quarter" idx="12"/>
          </p:nvPr>
        </p:nvSpPr>
        <p:spPr/>
        <p:txBody>
          <a:bodyPr/>
          <a:lstStyle/>
          <a:p>
            <a:fld id="{DBA1B0FB-D917-4C8C-928F-313BD683BF39}" type="slidenum">
              <a:rPr lang="en-US" smtClean="0"/>
              <a:t>16</a:t>
            </a:fld>
            <a:endParaRPr lang="en-US"/>
          </a:p>
        </p:txBody>
      </p:sp>
    </p:spTree>
    <p:extLst>
      <p:ext uri="{BB962C8B-B14F-4D97-AF65-F5344CB8AC3E}">
        <p14:creationId xmlns:p14="http://schemas.microsoft.com/office/powerpoint/2010/main" val="385988033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Title 13">
            <a:extLst>
              <a:ext uri="{FF2B5EF4-FFF2-40B4-BE49-F238E27FC236}">
                <a16:creationId xmlns:a16="http://schemas.microsoft.com/office/drawing/2014/main" id="{C15EE852-24F1-4643-8082-AB45CFF2BA10}"/>
              </a:ext>
            </a:extLst>
          </p:cNvPr>
          <p:cNvSpPr>
            <a:spLocks noGrp="1"/>
          </p:cNvSpPr>
          <p:nvPr>
            <p:ph type="title"/>
          </p:nvPr>
        </p:nvSpPr>
        <p:spPr>
          <a:xfrm>
            <a:off x="569548" y="1736726"/>
            <a:ext cx="3566159" cy="3384550"/>
          </a:xfrm>
        </p:spPr>
        <p:txBody>
          <a:bodyPr>
            <a:normAutofit fontScale="90000"/>
          </a:bodyPr>
          <a:lstStyle/>
          <a:p>
            <a:r>
              <a:rPr lang="en-US" dirty="0"/>
              <a:t>Not all retrofit can reach PassivHaus standard, but all houses can perform better than they are.</a:t>
            </a:r>
          </a:p>
        </p:txBody>
      </p:sp>
      <p:pic>
        <p:nvPicPr>
          <p:cNvPr id="18" name="Picture Placeholder 17">
            <a:extLst>
              <a:ext uri="{FF2B5EF4-FFF2-40B4-BE49-F238E27FC236}">
                <a16:creationId xmlns:a16="http://schemas.microsoft.com/office/drawing/2014/main" id="{301557C2-9072-409B-88EC-E8577CEFCAFB}"/>
              </a:ext>
            </a:extLst>
          </p:cNvPr>
          <p:cNvPicPr>
            <a:picLocks noGrp="1" noChangeAspect="1"/>
          </p:cNvPicPr>
          <p:nvPr>
            <p:ph type="pic" sz="quarter" idx="13"/>
          </p:nvPr>
        </p:nvPicPr>
        <p:blipFill rotWithShape="1">
          <a:blip r:embed="rId2"/>
          <a:srcRect/>
          <a:stretch/>
        </p:blipFill>
        <p:spPr>
          <a:xfrm>
            <a:off x="5535830" y="1292114"/>
            <a:ext cx="4503929" cy="3861447"/>
          </a:xfrm>
        </p:spPr>
      </p:pic>
      <p:sp>
        <p:nvSpPr>
          <p:cNvPr id="21" name="Slide Number Placeholder 20">
            <a:extLst>
              <a:ext uri="{FF2B5EF4-FFF2-40B4-BE49-F238E27FC236}">
                <a16:creationId xmlns:a16="http://schemas.microsoft.com/office/drawing/2014/main" id="{1C563B34-DD53-4FB1-B8C2-8914E01C6365}"/>
              </a:ext>
            </a:extLst>
          </p:cNvPr>
          <p:cNvSpPr>
            <a:spLocks noGrp="1"/>
          </p:cNvSpPr>
          <p:nvPr>
            <p:ph type="sldNum" sz="quarter" idx="12"/>
          </p:nvPr>
        </p:nvSpPr>
        <p:spPr>
          <a:xfrm>
            <a:off x="9948867" y="6507229"/>
            <a:ext cx="1692274" cy="153895"/>
          </a:xfrm>
        </p:spPr>
        <p:txBody>
          <a:bodyPr/>
          <a:lstStyle/>
          <a:p>
            <a:fld id="{DBA1B0FB-D917-4C8C-928F-313BD683BF39}" type="slidenum">
              <a:rPr lang="en-US" smtClean="0"/>
              <a:pPr/>
              <a:t>17</a:t>
            </a:fld>
            <a:endParaRPr lang="en-US"/>
          </a:p>
        </p:txBody>
      </p:sp>
    </p:spTree>
    <p:extLst>
      <p:ext uri="{BB962C8B-B14F-4D97-AF65-F5344CB8AC3E}">
        <p14:creationId xmlns:p14="http://schemas.microsoft.com/office/powerpoint/2010/main" val="39551831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CB6D50-76A7-A71C-D3A2-C75AF0B17E09}"/>
              </a:ext>
            </a:extLst>
          </p:cNvPr>
          <p:cNvSpPr>
            <a:spLocks noGrp="1"/>
          </p:cNvSpPr>
          <p:nvPr>
            <p:ph type="title"/>
          </p:nvPr>
        </p:nvSpPr>
        <p:spPr/>
        <p:txBody>
          <a:bodyPr/>
          <a:lstStyle/>
          <a:p>
            <a:r>
              <a:rPr lang="en-GB" sz="4800" dirty="0"/>
              <a:t>Fuel Poverty and the Rented Sector</a:t>
            </a:r>
          </a:p>
        </p:txBody>
      </p:sp>
      <p:sp>
        <p:nvSpPr>
          <p:cNvPr id="3" name="Content Placeholder 2">
            <a:extLst>
              <a:ext uri="{FF2B5EF4-FFF2-40B4-BE49-F238E27FC236}">
                <a16:creationId xmlns:a16="http://schemas.microsoft.com/office/drawing/2014/main" id="{45E2BA54-BB36-4807-C5FC-D7A0B1885BE3}"/>
              </a:ext>
            </a:extLst>
          </p:cNvPr>
          <p:cNvSpPr>
            <a:spLocks noGrp="1"/>
          </p:cNvSpPr>
          <p:nvPr>
            <p:ph idx="1"/>
          </p:nvPr>
        </p:nvSpPr>
        <p:spPr>
          <a:xfrm>
            <a:off x="4189467" y="1166331"/>
            <a:ext cx="7451691" cy="4926498"/>
          </a:xfrm>
        </p:spPr>
        <p:txBody>
          <a:bodyPr/>
          <a:lstStyle/>
          <a:p>
            <a:endParaRPr lang="en-GB" dirty="0"/>
          </a:p>
          <a:p>
            <a:endParaRPr lang="en-GB" dirty="0"/>
          </a:p>
        </p:txBody>
      </p:sp>
      <p:sp>
        <p:nvSpPr>
          <p:cNvPr id="4" name="Text Placeholder 3">
            <a:extLst>
              <a:ext uri="{FF2B5EF4-FFF2-40B4-BE49-F238E27FC236}">
                <a16:creationId xmlns:a16="http://schemas.microsoft.com/office/drawing/2014/main" id="{DAB621B2-9E17-8CB9-98A2-032DF95FDCBF}"/>
              </a:ext>
            </a:extLst>
          </p:cNvPr>
          <p:cNvSpPr>
            <a:spLocks noGrp="1"/>
          </p:cNvSpPr>
          <p:nvPr>
            <p:ph type="body" sz="half" idx="2"/>
          </p:nvPr>
        </p:nvSpPr>
        <p:spPr>
          <a:xfrm>
            <a:off x="550867" y="1750063"/>
            <a:ext cx="5459408" cy="4342765"/>
          </a:xfrm>
        </p:spPr>
        <p:txBody>
          <a:bodyPr/>
          <a:lstStyle/>
          <a:p>
            <a:pPr marL="285750" indent="-285750">
              <a:buFont typeface="Arial" panose="020B0604020202020204" pitchFamily="34" charset="0"/>
              <a:buChar char="•"/>
            </a:pPr>
            <a:r>
              <a:rPr lang="en-GB" sz="1800" dirty="0"/>
              <a:t>By 2050 over 50% of Welsh residential dwellings will be over 100 years old </a:t>
            </a:r>
            <a:r>
              <a:rPr lang="en-GB" sz="1200" dirty="0">
                <a:effectLst/>
                <a:latin typeface="Calibri" panose="020F0502020204030204" pitchFamily="34" charset="0"/>
                <a:ea typeface="Calibri" panose="020F0502020204030204" pitchFamily="34" charset="0"/>
                <a:cs typeface="Times New Roman" panose="02020603050405020304" pitchFamily="18" charset="0"/>
              </a:rPr>
              <a:t>(</a:t>
            </a:r>
            <a:r>
              <a:rPr lang="en-GB" sz="1200" dirty="0" err="1">
                <a:effectLst/>
                <a:latin typeface="Calibri" panose="020F0502020204030204" pitchFamily="34" charset="0"/>
                <a:ea typeface="Calibri" panose="020F0502020204030204" pitchFamily="34" charset="0"/>
                <a:cs typeface="Times New Roman" panose="02020603050405020304" pitchFamily="18" charset="0"/>
              </a:rPr>
              <a:t>Gov.Wales</a:t>
            </a:r>
            <a:r>
              <a:rPr lang="en-GB" sz="1200" dirty="0">
                <a:effectLst/>
                <a:latin typeface="Calibri" panose="020F0502020204030204" pitchFamily="34" charset="0"/>
                <a:ea typeface="Calibri" panose="020F0502020204030204" pitchFamily="34" charset="0"/>
                <a:cs typeface="Times New Roman" panose="02020603050405020304" pitchFamily="18" charset="0"/>
              </a:rPr>
              <a:t>, 2018)</a:t>
            </a:r>
            <a:endParaRPr lang="en-GB" sz="1800" dirty="0"/>
          </a:p>
          <a:p>
            <a:pPr marL="285750" indent="-285750">
              <a:buFont typeface="Arial" panose="020B0604020202020204" pitchFamily="34" charset="0"/>
              <a:buChar char="•"/>
            </a:pPr>
            <a:r>
              <a:rPr lang="en-GB" sz="1800" dirty="0"/>
              <a:t>Est:16% of properties in Wales are private rented </a:t>
            </a:r>
            <a:r>
              <a:rPr lang="en-GB" sz="1200" dirty="0">
                <a:effectLst/>
                <a:latin typeface="Calibri" panose="020F0502020204030204" pitchFamily="34" charset="0"/>
                <a:ea typeface="Calibri" panose="020F0502020204030204" pitchFamily="34" charset="0"/>
                <a:cs typeface="Times New Roman" panose="02020603050405020304" pitchFamily="18" charset="0"/>
              </a:rPr>
              <a:t>(ONS.GOV.UK, 2018)</a:t>
            </a:r>
            <a:endParaRPr lang="en-GB" sz="1800" dirty="0"/>
          </a:p>
          <a:p>
            <a:pPr marL="285750" indent="-285750">
              <a:buFont typeface="Arial" panose="020B0604020202020204" pitchFamily="34" charset="0"/>
              <a:buChar char="•"/>
            </a:pPr>
            <a:r>
              <a:rPr lang="en-GB" sz="1800" dirty="0"/>
              <a:t>Average EPC band D </a:t>
            </a:r>
            <a:r>
              <a:rPr lang="en-GB" sz="1200" dirty="0">
                <a:effectLst/>
                <a:latin typeface="Calibri" panose="020F0502020204030204" pitchFamily="34" charset="0"/>
                <a:ea typeface="Calibri" panose="020F0502020204030204" pitchFamily="34" charset="0"/>
                <a:cs typeface="Times New Roman" panose="02020603050405020304" pitchFamily="18" charset="0"/>
              </a:rPr>
              <a:t>(ONS.GOV.UK, 2020)</a:t>
            </a:r>
            <a:endParaRPr lang="en-GB" sz="1200" dirty="0"/>
          </a:p>
          <a:p>
            <a:pPr marL="285750" indent="-285750">
              <a:buFont typeface="Arial" panose="020B0604020202020204" pitchFamily="34" charset="0"/>
              <a:buChar char="•"/>
            </a:pPr>
            <a:r>
              <a:rPr lang="en-GB" sz="1800" dirty="0"/>
              <a:t>60% of households could be in fuel poverty following 2022 increase </a:t>
            </a:r>
            <a:r>
              <a:rPr lang="en-GB" sz="1200" dirty="0">
                <a:effectLst/>
                <a:latin typeface="Calibri" panose="020F0502020204030204" pitchFamily="34" charset="0"/>
                <a:ea typeface="Calibri" panose="020F0502020204030204" pitchFamily="34" charset="0"/>
                <a:cs typeface="Times New Roman" panose="02020603050405020304" pitchFamily="18" charset="0"/>
              </a:rPr>
              <a:t>(</a:t>
            </a:r>
            <a:r>
              <a:rPr lang="en-GB" sz="1200" dirty="0" err="1">
                <a:effectLst/>
                <a:latin typeface="Calibri" panose="020F0502020204030204" pitchFamily="34" charset="0"/>
                <a:ea typeface="Calibri" panose="020F0502020204030204" pitchFamily="34" charset="0"/>
                <a:cs typeface="Times New Roman" panose="02020603050405020304" pitchFamily="18" charset="0"/>
              </a:rPr>
              <a:t>GOV.Wales</a:t>
            </a:r>
            <a:r>
              <a:rPr lang="en-GB" sz="1200" dirty="0">
                <a:effectLst/>
                <a:latin typeface="Calibri" panose="020F0502020204030204" pitchFamily="34" charset="0"/>
                <a:ea typeface="Calibri" panose="020F0502020204030204" pitchFamily="34" charset="0"/>
                <a:cs typeface="Times New Roman" panose="02020603050405020304" pitchFamily="18" charset="0"/>
              </a:rPr>
              <a:t>, 2021)</a:t>
            </a:r>
            <a:endParaRPr lang="en-GB" sz="1800" dirty="0"/>
          </a:p>
          <a:p>
            <a:pPr marL="285750" indent="-285750">
              <a:buFont typeface="Arial" panose="020B0604020202020204" pitchFamily="34" charset="0"/>
              <a:buChar char="•"/>
            </a:pPr>
            <a:r>
              <a:rPr lang="en-GB" sz="1800" dirty="0"/>
              <a:t>Many landlords refuse energy efficient measures </a:t>
            </a:r>
          </a:p>
          <a:p>
            <a:pPr marL="285750" indent="-285750">
              <a:buFont typeface="Arial" panose="020B0604020202020204" pitchFamily="34" charset="0"/>
              <a:buChar char="•"/>
            </a:pPr>
            <a:r>
              <a:rPr lang="en-GB" sz="1800" dirty="0"/>
              <a:t>New grants becoming available for Wales retrofit </a:t>
            </a:r>
            <a:r>
              <a:rPr lang="en-GB" sz="1200" dirty="0">
                <a:effectLst/>
                <a:latin typeface="Calibri" panose="020F0502020204030204" pitchFamily="34" charset="0"/>
                <a:ea typeface="Calibri" panose="020F0502020204030204" pitchFamily="34" charset="0"/>
                <a:cs typeface="Times New Roman" panose="02020603050405020304" pitchFamily="18" charset="0"/>
              </a:rPr>
              <a:t>(The Green Deal Wales, 2022)</a:t>
            </a:r>
            <a:r>
              <a:rPr lang="en-GB" sz="1800" dirty="0"/>
              <a:t> </a:t>
            </a:r>
          </a:p>
          <a:p>
            <a:pPr marL="285750" indent="-285750">
              <a:buFont typeface="Arial" panose="020B0604020202020204" pitchFamily="34" charset="0"/>
              <a:buChar char="•"/>
            </a:pPr>
            <a:r>
              <a:rPr lang="en-GB" sz="1800" dirty="0"/>
              <a:t>Governed by </a:t>
            </a:r>
            <a:r>
              <a:rPr lang="en-GB" sz="1800" dirty="0" err="1"/>
              <a:t>Cadw</a:t>
            </a:r>
            <a:r>
              <a:rPr lang="en-GB" sz="1800" dirty="0"/>
              <a:t> limiting potential improvements </a:t>
            </a:r>
            <a:r>
              <a:rPr lang="en-GB" sz="1200" dirty="0">
                <a:effectLst/>
                <a:latin typeface="Calibri" panose="020F0502020204030204" pitchFamily="34" charset="0"/>
                <a:ea typeface="Calibri" panose="020F0502020204030204" pitchFamily="34" charset="0"/>
                <a:cs typeface="Times New Roman" panose="02020603050405020304" pitchFamily="18" charset="0"/>
              </a:rPr>
              <a:t>(</a:t>
            </a:r>
            <a:r>
              <a:rPr lang="en-GB" sz="1200" dirty="0" err="1">
                <a:effectLst/>
                <a:latin typeface="Calibri" panose="020F0502020204030204" pitchFamily="34" charset="0"/>
                <a:ea typeface="Calibri" panose="020F0502020204030204" pitchFamily="34" charset="0"/>
                <a:cs typeface="Times New Roman" panose="02020603050405020304" pitchFamily="18" charset="0"/>
              </a:rPr>
              <a:t>Cadw</a:t>
            </a:r>
            <a:r>
              <a:rPr lang="en-GB" sz="1200" dirty="0">
                <a:effectLst/>
                <a:latin typeface="Calibri" panose="020F0502020204030204" pitchFamily="34" charset="0"/>
                <a:ea typeface="Calibri" panose="020F0502020204030204" pitchFamily="34" charset="0"/>
                <a:cs typeface="Times New Roman" panose="02020603050405020304" pitchFamily="18" charset="0"/>
              </a:rPr>
              <a:t>, 2017)</a:t>
            </a:r>
          </a:p>
          <a:p>
            <a:pPr marL="285750" indent="-285750">
              <a:buFont typeface="Arial" panose="020B0604020202020204" pitchFamily="34" charset="0"/>
              <a:buChar char="•"/>
            </a:pPr>
            <a:endParaRPr lang="en-GB" sz="1800" dirty="0"/>
          </a:p>
          <a:p>
            <a:endParaRPr lang="en-GB" dirty="0"/>
          </a:p>
        </p:txBody>
      </p:sp>
      <p:sp>
        <p:nvSpPr>
          <p:cNvPr id="7" name="Slide Number Placeholder 6">
            <a:extLst>
              <a:ext uri="{FF2B5EF4-FFF2-40B4-BE49-F238E27FC236}">
                <a16:creationId xmlns:a16="http://schemas.microsoft.com/office/drawing/2014/main" id="{86118B50-4272-5F79-FA3E-AE2B55CEC501}"/>
              </a:ext>
            </a:extLst>
          </p:cNvPr>
          <p:cNvSpPr>
            <a:spLocks noGrp="1"/>
          </p:cNvSpPr>
          <p:nvPr>
            <p:ph type="sldNum" sz="quarter" idx="12"/>
          </p:nvPr>
        </p:nvSpPr>
        <p:spPr/>
        <p:txBody>
          <a:bodyPr/>
          <a:lstStyle/>
          <a:p>
            <a:fld id="{DBA1B0FB-D917-4C8C-928F-313BD683BF39}" type="slidenum">
              <a:rPr lang="en-US" smtClean="0"/>
              <a:t>18</a:t>
            </a:fld>
            <a:endParaRPr lang="en-US"/>
          </a:p>
        </p:txBody>
      </p:sp>
      <p:pic>
        <p:nvPicPr>
          <p:cNvPr id="13" name="Picture 12">
            <a:extLst>
              <a:ext uri="{FF2B5EF4-FFF2-40B4-BE49-F238E27FC236}">
                <a16:creationId xmlns:a16="http://schemas.microsoft.com/office/drawing/2014/main" id="{43B8A4ED-5023-D27C-E2C5-716382EE8D0A}"/>
              </a:ext>
            </a:extLst>
          </p:cNvPr>
          <p:cNvPicPr>
            <a:picLocks noChangeAspect="1"/>
          </p:cNvPicPr>
          <p:nvPr/>
        </p:nvPicPr>
        <p:blipFill>
          <a:blip r:embed="rId2"/>
          <a:stretch>
            <a:fillRect/>
          </a:stretch>
        </p:blipFill>
        <p:spPr>
          <a:xfrm>
            <a:off x="6096000" y="1750063"/>
            <a:ext cx="5806943" cy="4342765"/>
          </a:xfrm>
          <a:prstGeom prst="rect">
            <a:avLst/>
          </a:prstGeom>
        </p:spPr>
      </p:pic>
    </p:spTree>
    <p:extLst>
      <p:ext uri="{BB962C8B-B14F-4D97-AF65-F5344CB8AC3E}">
        <p14:creationId xmlns:p14="http://schemas.microsoft.com/office/powerpoint/2010/main" val="97792240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13" name="Group 12">
            <a:extLst>
              <a:ext uri="{FF2B5EF4-FFF2-40B4-BE49-F238E27FC236}">
                <a16:creationId xmlns:a16="http://schemas.microsoft.com/office/drawing/2014/main" id="{3BDBC526-6DCD-4FF6-8395-D8C22E46E52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13998" y="5334748"/>
            <a:ext cx="678135" cy="990000"/>
            <a:chOff x="10490969" y="1448827"/>
            <a:chExt cx="678135" cy="990000"/>
          </a:xfrm>
        </p:grpSpPr>
        <p:sp>
          <p:nvSpPr>
            <p:cNvPr id="14" name="Freeform: Shape 13">
              <a:extLst>
                <a:ext uri="{FF2B5EF4-FFF2-40B4-BE49-F238E27FC236}">
                  <a16:creationId xmlns:a16="http://schemas.microsoft.com/office/drawing/2014/main" id="{02ECB475-568C-47AC-B16D-2E202DEB2DE0}"/>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2700000" flipH="1" flipV="1">
              <a:off x="10268976" y="1743588"/>
              <a:ext cx="926985" cy="463493"/>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solidFill>
            <a:ln>
              <a:noFill/>
            </a:ln>
            <a:effectLst>
              <a:innerShdw blurRad="127000" dist="50800" dir="13500000">
                <a:schemeClr val="accent1">
                  <a:lumMod val="40000"/>
                  <a:lumOff val="6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15" name="Oval 14">
              <a:extLst>
                <a:ext uri="{FF2B5EF4-FFF2-40B4-BE49-F238E27FC236}">
                  <a16:creationId xmlns:a16="http://schemas.microsoft.com/office/drawing/2014/main" id="{080D8764-525A-441E-B58F-068E82F097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8100000" flipH="1" flipV="1">
              <a:off x="11115555" y="1939340"/>
              <a:ext cx="53549" cy="233295"/>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6" name="Oval 15">
              <a:extLst>
                <a:ext uri="{FF2B5EF4-FFF2-40B4-BE49-F238E27FC236}">
                  <a16:creationId xmlns:a16="http://schemas.microsoft.com/office/drawing/2014/main" id="{11196109-6F2B-4738-B2FC-2CCC753AAB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8100000" flipH="1" flipV="1">
              <a:off x="10625042" y="1448827"/>
              <a:ext cx="53549" cy="233295"/>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7" name="Freeform: Shape 16">
              <a:extLst>
                <a:ext uri="{FF2B5EF4-FFF2-40B4-BE49-F238E27FC236}">
                  <a16:creationId xmlns:a16="http://schemas.microsoft.com/office/drawing/2014/main" id="{F7E468C2-69B8-470B-85E3-801A3CB1D7E2}"/>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2700000" flipH="1" flipV="1">
              <a:off x="10292519" y="1686748"/>
              <a:ext cx="926985" cy="530086"/>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lumMod val="50000"/>
                <a:lumOff val="50000"/>
                <a:alpha val="20000"/>
              </a:schemeClr>
            </a:solidFill>
            <a:ln>
              <a:noFill/>
            </a:ln>
            <a:effectLst>
              <a:softEdge rad="1016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grpSp>
      <p:sp useBgFill="1">
        <p:nvSpPr>
          <p:cNvPr id="19" name="Rectangle 18">
            <a:extLst>
              <a:ext uri="{FF2B5EF4-FFF2-40B4-BE49-F238E27FC236}">
                <a16:creationId xmlns:a16="http://schemas.microsoft.com/office/drawing/2014/main" id="{A5931BE0-4B93-4D6C-878E-ACC59D6B45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14C6FCA-C514-17B5-77CA-19C6EFF4471E}"/>
              </a:ext>
            </a:extLst>
          </p:cNvPr>
          <p:cNvSpPr>
            <a:spLocks noGrp="1"/>
          </p:cNvSpPr>
          <p:nvPr>
            <p:ph type="title"/>
          </p:nvPr>
        </p:nvSpPr>
        <p:spPr>
          <a:xfrm>
            <a:off x="550862" y="580363"/>
            <a:ext cx="5437188" cy="1333055"/>
          </a:xfrm>
        </p:spPr>
        <p:txBody>
          <a:bodyPr vert="horz" wrap="square" lIns="0" tIns="0" rIns="0" bIns="0" rtlCol="0" anchor="t" anchorCtr="0">
            <a:normAutofit/>
          </a:bodyPr>
          <a:lstStyle/>
          <a:p>
            <a:pPr defTabSz="914400">
              <a:lnSpc>
                <a:spcPct val="90000"/>
              </a:lnSpc>
            </a:pPr>
            <a:r>
              <a:rPr lang="en-US" sz="3000"/>
              <a:t>How Retrofit Can Alleviate Poor Living Conditions and Reduce Wales’ Carbon Emissions </a:t>
            </a:r>
          </a:p>
        </p:txBody>
      </p:sp>
      <p:grpSp>
        <p:nvGrpSpPr>
          <p:cNvPr id="21" name="Group 20">
            <a:extLst>
              <a:ext uri="{FF2B5EF4-FFF2-40B4-BE49-F238E27FC236}">
                <a16:creationId xmlns:a16="http://schemas.microsoft.com/office/drawing/2014/main" id="{D0342557-9691-41B1-9FFF-027845ED041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40971" y="1982786"/>
            <a:ext cx="734257" cy="760506"/>
            <a:chOff x="5243759" y="1363788"/>
            <a:chExt cx="734257" cy="760506"/>
          </a:xfrm>
        </p:grpSpPr>
        <p:sp>
          <p:nvSpPr>
            <p:cNvPr id="22" name="Freeform 5">
              <a:extLst>
                <a:ext uri="{FF2B5EF4-FFF2-40B4-BE49-F238E27FC236}">
                  <a16:creationId xmlns:a16="http://schemas.microsoft.com/office/drawing/2014/main" id="{086D6FFF-B330-42B3-9F1F-607CECF8D90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800000">
              <a:off x="5356930" y="1363788"/>
              <a:ext cx="621086" cy="364601"/>
            </a:xfrm>
            <a:custGeom>
              <a:avLst/>
              <a:gdLst>
                <a:gd name="T0" fmla="*/ 266 w 540"/>
                <a:gd name="T1" fmla="*/ 0 h 317"/>
                <a:gd name="T2" fmla="*/ 0 w 540"/>
                <a:gd name="T3" fmla="*/ 158 h 317"/>
                <a:gd name="T4" fmla="*/ 266 w 540"/>
                <a:gd name="T5" fmla="*/ 317 h 317"/>
                <a:gd name="T6" fmla="*/ 540 w 540"/>
                <a:gd name="T7" fmla="*/ 158 h 317"/>
                <a:gd name="T8" fmla="*/ 266 w 540"/>
                <a:gd name="T9" fmla="*/ 0 h 317"/>
              </a:gdLst>
              <a:ahLst/>
              <a:cxnLst>
                <a:cxn ang="0">
                  <a:pos x="T0" y="T1"/>
                </a:cxn>
                <a:cxn ang="0">
                  <a:pos x="T2" y="T3"/>
                </a:cxn>
                <a:cxn ang="0">
                  <a:pos x="T4" y="T5"/>
                </a:cxn>
                <a:cxn ang="0">
                  <a:pos x="T6" y="T7"/>
                </a:cxn>
                <a:cxn ang="0">
                  <a:pos x="T8" y="T9"/>
                </a:cxn>
              </a:cxnLst>
              <a:rect l="0" t="0" r="r" b="b"/>
              <a:pathLst>
                <a:path w="540" h="317">
                  <a:moveTo>
                    <a:pt x="266" y="0"/>
                  </a:moveTo>
                  <a:lnTo>
                    <a:pt x="0" y="158"/>
                  </a:lnTo>
                  <a:lnTo>
                    <a:pt x="266" y="317"/>
                  </a:lnTo>
                  <a:lnTo>
                    <a:pt x="540" y="158"/>
                  </a:lnTo>
                  <a:lnTo>
                    <a:pt x="266" y="0"/>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0" scaled="0"/>
              <a:tileRect/>
            </a:gradFill>
            <a:ln>
              <a:noFill/>
            </a:ln>
            <a:effectLst>
              <a:innerShdw blurRad="254000">
                <a:schemeClr val="bg2">
                  <a:lumMod val="90000"/>
                  <a:lumOff val="1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3" name="Freeform 6">
              <a:extLst>
                <a:ext uri="{FF2B5EF4-FFF2-40B4-BE49-F238E27FC236}">
                  <a16:creationId xmlns:a16="http://schemas.microsoft.com/office/drawing/2014/main" id="{8D054D43-E740-4CA9-8197-85FBE2ECCE3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800000">
              <a:off x="5243759" y="1430747"/>
              <a:ext cx="305942" cy="538275"/>
            </a:xfrm>
            <a:custGeom>
              <a:avLst/>
              <a:gdLst>
                <a:gd name="T0" fmla="*/ 266 w 266"/>
                <a:gd name="T1" fmla="*/ 468 h 468"/>
                <a:gd name="T2" fmla="*/ 0 w 266"/>
                <a:gd name="T3" fmla="*/ 310 h 468"/>
                <a:gd name="T4" fmla="*/ 0 w 266"/>
                <a:gd name="T5" fmla="*/ 310 h 468"/>
                <a:gd name="T6" fmla="*/ 0 w 266"/>
                <a:gd name="T7" fmla="*/ 0 h 468"/>
                <a:gd name="T8" fmla="*/ 0 w 266"/>
                <a:gd name="T9" fmla="*/ 0 h 468"/>
                <a:gd name="T10" fmla="*/ 266 w 266"/>
                <a:gd name="T11" fmla="*/ 159 h 468"/>
                <a:gd name="T12" fmla="*/ 266 w 266"/>
                <a:gd name="T13" fmla="*/ 468 h 468"/>
              </a:gdLst>
              <a:ahLst/>
              <a:cxnLst>
                <a:cxn ang="0">
                  <a:pos x="T0" y="T1"/>
                </a:cxn>
                <a:cxn ang="0">
                  <a:pos x="T2" y="T3"/>
                </a:cxn>
                <a:cxn ang="0">
                  <a:pos x="T4" y="T5"/>
                </a:cxn>
                <a:cxn ang="0">
                  <a:pos x="T6" y="T7"/>
                </a:cxn>
                <a:cxn ang="0">
                  <a:pos x="T8" y="T9"/>
                </a:cxn>
                <a:cxn ang="0">
                  <a:pos x="T10" y="T11"/>
                </a:cxn>
                <a:cxn ang="0">
                  <a:pos x="T12" y="T13"/>
                </a:cxn>
              </a:cxnLst>
              <a:rect l="0" t="0" r="r" b="b"/>
              <a:pathLst>
                <a:path w="266" h="468">
                  <a:moveTo>
                    <a:pt x="266" y="468"/>
                  </a:moveTo>
                  <a:lnTo>
                    <a:pt x="0" y="310"/>
                  </a:lnTo>
                  <a:lnTo>
                    <a:pt x="0" y="310"/>
                  </a:lnTo>
                  <a:lnTo>
                    <a:pt x="0" y="0"/>
                  </a:lnTo>
                  <a:lnTo>
                    <a:pt x="0" y="0"/>
                  </a:lnTo>
                  <a:lnTo>
                    <a:pt x="266" y="159"/>
                  </a:lnTo>
                  <a:lnTo>
                    <a:pt x="266" y="468"/>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19800000" scaled="0"/>
              <a:tileRect/>
            </a:gradFill>
            <a:ln>
              <a:noFill/>
            </a:ln>
            <a:effectLst>
              <a:innerShdw blurRad="254000">
                <a:schemeClr val="bg2">
                  <a:lumMod val="90000"/>
                  <a:lumOff val="1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4" name="Freeform 8">
              <a:extLst>
                <a:ext uri="{FF2B5EF4-FFF2-40B4-BE49-F238E27FC236}">
                  <a16:creationId xmlns:a16="http://schemas.microsoft.com/office/drawing/2014/main" id="{CB5EB56C-B805-41B2-88BA-B198E68E692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800000">
              <a:off x="5508097" y="1586019"/>
              <a:ext cx="315144" cy="538275"/>
            </a:xfrm>
            <a:custGeom>
              <a:avLst/>
              <a:gdLst>
                <a:gd name="T0" fmla="*/ 274 w 274"/>
                <a:gd name="T1" fmla="*/ 0 h 468"/>
                <a:gd name="T2" fmla="*/ 274 w 274"/>
                <a:gd name="T3" fmla="*/ 310 h 468"/>
                <a:gd name="T4" fmla="*/ 274 w 274"/>
                <a:gd name="T5" fmla="*/ 310 h 468"/>
                <a:gd name="T6" fmla="*/ 0 w 274"/>
                <a:gd name="T7" fmla="*/ 468 h 468"/>
                <a:gd name="T8" fmla="*/ 0 w 274"/>
                <a:gd name="T9" fmla="*/ 159 h 468"/>
                <a:gd name="T10" fmla="*/ 274 w 274"/>
                <a:gd name="T11" fmla="*/ 0 h 468"/>
                <a:gd name="T12" fmla="*/ 274 w 274"/>
                <a:gd name="T13" fmla="*/ 0 h 468"/>
              </a:gdLst>
              <a:ahLst/>
              <a:cxnLst>
                <a:cxn ang="0">
                  <a:pos x="T0" y="T1"/>
                </a:cxn>
                <a:cxn ang="0">
                  <a:pos x="T2" y="T3"/>
                </a:cxn>
                <a:cxn ang="0">
                  <a:pos x="T4" y="T5"/>
                </a:cxn>
                <a:cxn ang="0">
                  <a:pos x="T6" y="T7"/>
                </a:cxn>
                <a:cxn ang="0">
                  <a:pos x="T8" y="T9"/>
                </a:cxn>
                <a:cxn ang="0">
                  <a:pos x="T10" y="T11"/>
                </a:cxn>
                <a:cxn ang="0">
                  <a:pos x="T12" y="T13"/>
                </a:cxn>
              </a:cxnLst>
              <a:rect l="0" t="0" r="r" b="b"/>
              <a:pathLst>
                <a:path w="274" h="468">
                  <a:moveTo>
                    <a:pt x="274" y="0"/>
                  </a:moveTo>
                  <a:lnTo>
                    <a:pt x="274" y="310"/>
                  </a:lnTo>
                  <a:lnTo>
                    <a:pt x="274" y="310"/>
                  </a:lnTo>
                  <a:lnTo>
                    <a:pt x="0" y="468"/>
                  </a:lnTo>
                  <a:lnTo>
                    <a:pt x="0" y="159"/>
                  </a:lnTo>
                  <a:lnTo>
                    <a:pt x="274" y="0"/>
                  </a:lnTo>
                  <a:lnTo>
                    <a:pt x="274" y="0"/>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18000000" scaled="0"/>
              <a:tileRect/>
            </a:gradFill>
            <a:ln>
              <a:noFill/>
            </a:ln>
            <a:effectLst>
              <a:innerShdw blurRad="254000">
                <a:schemeClr val="accent1">
                  <a:lumMod val="60000"/>
                  <a:lumOff val="40000"/>
                  <a:alpha val="6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pic>
        <p:nvPicPr>
          <p:cNvPr id="8" name="Picture 7">
            <a:extLst>
              <a:ext uri="{FF2B5EF4-FFF2-40B4-BE49-F238E27FC236}">
                <a16:creationId xmlns:a16="http://schemas.microsoft.com/office/drawing/2014/main" id="{14B24D93-8A6A-6D82-0FF4-4C47752B77EF}"/>
              </a:ext>
            </a:extLst>
          </p:cNvPr>
          <p:cNvPicPr>
            <a:picLocks noChangeAspect="1"/>
          </p:cNvPicPr>
          <p:nvPr/>
        </p:nvPicPr>
        <p:blipFill>
          <a:blip r:embed="rId2"/>
          <a:stretch>
            <a:fillRect/>
          </a:stretch>
        </p:blipFill>
        <p:spPr>
          <a:xfrm>
            <a:off x="550863" y="3511029"/>
            <a:ext cx="5773738" cy="1818727"/>
          </a:xfrm>
          <a:custGeom>
            <a:avLst/>
            <a:gdLst/>
            <a:ahLst/>
            <a:cxnLst/>
            <a:rect l="l" t="t" r="r" b="b"/>
            <a:pathLst>
              <a:path w="5773738" h="3779838">
                <a:moveTo>
                  <a:pt x="0" y="0"/>
                </a:moveTo>
                <a:lnTo>
                  <a:pt x="5773738" y="0"/>
                </a:lnTo>
                <a:lnTo>
                  <a:pt x="5773738" y="3779838"/>
                </a:lnTo>
                <a:lnTo>
                  <a:pt x="0" y="3779838"/>
                </a:lnTo>
                <a:close/>
              </a:path>
            </a:pathLst>
          </a:custGeom>
        </p:spPr>
      </p:pic>
      <p:sp>
        <p:nvSpPr>
          <p:cNvPr id="4" name="Text Placeholder 3">
            <a:extLst>
              <a:ext uri="{FF2B5EF4-FFF2-40B4-BE49-F238E27FC236}">
                <a16:creationId xmlns:a16="http://schemas.microsoft.com/office/drawing/2014/main" id="{7FB3BF1A-B8C8-7F85-6073-FDE433765EE0}"/>
              </a:ext>
            </a:extLst>
          </p:cNvPr>
          <p:cNvSpPr>
            <a:spLocks noGrp="1"/>
          </p:cNvSpPr>
          <p:nvPr>
            <p:ph type="body" sz="half" idx="2"/>
          </p:nvPr>
        </p:nvSpPr>
        <p:spPr>
          <a:xfrm>
            <a:off x="7140575" y="293914"/>
            <a:ext cx="4500562" cy="5798911"/>
          </a:xfrm>
        </p:spPr>
        <p:txBody>
          <a:bodyPr vert="horz" wrap="square" lIns="0" tIns="0" rIns="0" bIns="0" rtlCol="0" anchor="t">
            <a:normAutofit lnSpcReduction="10000"/>
          </a:bodyPr>
          <a:lstStyle/>
          <a:p>
            <a:pPr marL="285750" indent="-228600" defTabSz="914400">
              <a:spcAft>
                <a:spcPts val="800"/>
              </a:spcAft>
              <a:buFont typeface="Arial" panose="020B0604020202020204" pitchFamily="34" charset="0"/>
              <a:buChar char="•"/>
            </a:pPr>
            <a:r>
              <a:rPr lang="en-US" sz="2400" dirty="0"/>
              <a:t>Solar Panels and batteries</a:t>
            </a:r>
          </a:p>
          <a:p>
            <a:pPr marL="285750" indent="-228600" defTabSz="914400">
              <a:spcAft>
                <a:spcPts val="800"/>
              </a:spcAft>
              <a:buFont typeface="Arial" panose="020B0604020202020204" pitchFamily="34" charset="0"/>
              <a:buChar char="•"/>
            </a:pPr>
            <a:r>
              <a:rPr lang="en-US" sz="2400" dirty="0"/>
              <a:t>Less reliance on fossil fuels </a:t>
            </a:r>
            <a:r>
              <a:rPr lang="en-GB" sz="1200" dirty="0">
                <a:effectLst/>
                <a:latin typeface="Calibri" panose="020F0502020204030204" pitchFamily="34" charset="0"/>
                <a:ea typeface="Calibri" panose="020F0502020204030204" pitchFamily="34" charset="0"/>
                <a:cs typeface="Times New Roman" panose="02020603050405020304" pitchFamily="18" charset="0"/>
              </a:rPr>
              <a:t>(PassivHaus Trust, 2022)</a:t>
            </a:r>
            <a:endParaRPr lang="en-US" sz="1200" dirty="0"/>
          </a:p>
          <a:p>
            <a:pPr marL="285750" indent="-228600" defTabSz="914400">
              <a:spcAft>
                <a:spcPts val="800"/>
              </a:spcAft>
              <a:buFont typeface="Arial" panose="020B0604020202020204" pitchFamily="34" charset="0"/>
              <a:buChar char="•"/>
            </a:pPr>
            <a:r>
              <a:rPr lang="en-US" sz="2400" dirty="0"/>
              <a:t>Less illness in work aged people</a:t>
            </a:r>
          </a:p>
          <a:p>
            <a:pPr marL="285750" indent="-228600" defTabSz="914400">
              <a:spcAft>
                <a:spcPts val="800"/>
              </a:spcAft>
              <a:buFont typeface="Arial" panose="020B0604020202020204" pitchFamily="34" charset="0"/>
              <a:buChar char="•"/>
            </a:pPr>
            <a:r>
              <a:rPr lang="en-US" sz="2400" dirty="0"/>
              <a:t>Less hospital admissions for elderly with respiratory issues </a:t>
            </a:r>
            <a:r>
              <a:rPr lang="en-GB" sz="1300" dirty="0">
                <a:effectLst/>
                <a:latin typeface="Calibri" panose="020F0502020204030204" pitchFamily="34" charset="0"/>
                <a:ea typeface="Calibri" panose="020F0502020204030204" pitchFamily="34" charset="0"/>
                <a:cs typeface="Times New Roman" panose="02020603050405020304" pitchFamily="18" charset="0"/>
              </a:rPr>
              <a:t>(Woodfield, 2021)</a:t>
            </a:r>
            <a:endParaRPr lang="en-US" sz="2400" dirty="0"/>
          </a:p>
          <a:p>
            <a:pPr marL="285750" indent="-228600" defTabSz="914400">
              <a:spcAft>
                <a:spcPts val="800"/>
              </a:spcAft>
              <a:buFont typeface="Arial" panose="020B0604020202020204" pitchFamily="34" charset="0"/>
              <a:buChar char="•"/>
            </a:pPr>
            <a:r>
              <a:rPr lang="en-US" sz="2400" dirty="0"/>
              <a:t>More financially stable households </a:t>
            </a:r>
            <a:r>
              <a:rPr lang="en-GB" sz="1300" dirty="0">
                <a:effectLst/>
                <a:latin typeface="Calibri" panose="020F0502020204030204" pitchFamily="34" charset="0"/>
                <a:ea typeface="Calibri" panose="020F0502020204030204" pitchFamily="34" charset="0"/>
                <a:cs typeface="Times New Roman" panose="02020603050405020304" pitchFamily="18" charset="0"/>
              </a:rPr>
              <a:t>(</a:t>
            </a:r>
            <a:r>
              <a:rPr lang="en-GB" sz="1300" dirty="0" err="1">
                <a:effectLst/>
                <a:latin typeface="Calibri" panose="020F0502020204030204" pitchFamily="34" charset="0"/>
                <a:ea typeface="Calibri" panose="020F0502020204030204" pitchFamily="34" charset="0"/>
                <a:cs typeface="Times New Roman" panose="02020603050405020304" pitchFamily="18" charset="0"/>
              </a:rPr>
              <a:t>Samu</a:t>
            </a:r>
            <a:r>
              <a:rPr lang="en-GB" sz="1300" dirty="0">
                <a:effectLst/>
                <a:latin typeface="Calibri" panose="020F0502020204030204" pitchFamily="34" charset="0"/>
                <a:ea typeface="Calibri" panose="020F0502020204030204" pitchFamily="34" charset="0"/>
                <a:cs typeface="Times New Roman" panose="02020603050405020304" pitchFamily="18" charset="0"/>
              </a:rPr>
              <a:t>, 2021)</a:t>
            </a:r>
            <a:endParaRPr lang="en-US" sz="2400" dirty="0"/>
          </a:p>
          <a:p>
            <a:pPr marL="285750" indent="-228600" defTabSz="914400">
              <a:spcAft>
                <a:spcPts val="800"/>
              </a:spcAft>
              <a:buFont typeface="Arial" panose="020B0604020202020204" pitchFamily="34" charset="0"/>
              <a:buChar char="•"/>
            </a:pPr>
            <a:r>
              <a:rPr lang="en-US" sz="2400" dirty="0"/>
              <a:t>More comfortable homes </a:t>
            </a:r>
            <a:r>
              <a:rPr lang="en-GB" sz="1300" dirty="0">
                <a:effectLst/>
                <a:latin typeface="Calibri" panose="020F0502020204030204" pitchFamily="34" charset="0"/>
                <a:ea typeface="Calibri" panose="020F0502020204030204" pitchFamily="34" charset="0"/>
                <a:cs typeface="Times New Roman" panose="02020603050405020304" pitchFamily="18" charset="0"/>
              </a:rPr>
              <a:t>(PassivHaus Trust, 2015)</a:t>
            </a:r>
            <a:endParaRPr lang="en-US" sz="2400" dirty="0"/>
          </a:p>
          <a:p>
            <a:pPr marL="285750" indent="-228600" defTabSz="914400">
              <a:spcAft>
                <a:spcPts val="800"/>
              </a:spcAft>
              <a:buFont typeface="Arial" panose="020B0604020202020204" pitchFamily="34" charset="0"/>
              <a:buChar char="•"/>
            </a:pPr>
            <a:r>
              <a:rPr lang="en-US" sz="2400" dirty="0"/>
              <a:t>Work from home option</a:t>
            </a:r>
          </a:p>
          <a:p>
            <a:pPr marL="285750" indent="-228600" defTabSz="914400">
              <a:spcAft>
                <a:spcPts val="800"/>
              </a:spcAft>
              <a:buFont typeface="Arial" panose="020B0604020202020204" pitchFamily="34" charset="0"/>
              <a:buChar char="•"/>
            </a:pPr>
            <a:r>
              <a:rPr lang="en-US" sz="2400" dirty="0"/>
              <a:t>Responsible landlords</a:t>
            </a:r>
          </a:p>
          <a:p>
            <a:pPr indent="-228600" defTabSz="914400">
              <a:spcAft>
                <a:spcPts val="800"/>
              </a:spcAft>
              <a:buFont typeface="Arial" panose="020B0604020202020204" pitchFamily="34" charset="0"/>
              <a:buChar char="•"/>
            </a:pPr>
            <a:endParaRPr lang="en-US" dirty="0"/>
          </a:p>
        </p:txBody>
      </p:sp>
      <p:sp>
        <p:nvSpPr>
          <p:cNvPr id="7" name="Slide Number Placeholder 6">
            <a:extLst>
              <a:ext uri="{FF2B5EF4-FFF2-40B4-BE49-F238E27FC236}">
                <a16:creationId xmlns:a16="http://schemas.microsoft.com/office/drawing/2014/main" id="{1208AFF4-4BBF-9325-D086-747791AA2FD8}"/>
              </a:ext>
            </a:extLst>
          </p:cNvPr>
          <p:cNvSpPr>
            <a:spLocks noGrp="1"/>
          </p:cNvSpPr>
          <p:nvPr>
            <p:ph type="sldNum" sz="quarter" idx="12"/>
          </p:nvPr>
        </p:nvSpPr>
        <p:spPr>
          <a:xfrm>
            <a:off x="9948863" y="6507212"/>
            <a:ext cx="1692274" cy="153888"/>
          </a:xfrm>
        </p:spPr>
        <p:txBody>
          <a:bodyPr vert="horz" wrap="square" lIns="0" tIns="0" rIns="0" bIns="0" rtlCol="0" anchor="ctr">
            <a:normAutofit/>
          </a:bodyPr>
          <a:lstStyle/>
          <a:p>
            <a:pPr defTabSz="914400">
              <a:spcAft>
                <a:spcPts val="600"/>
              </a:spcAft>
            </a:pPr>
            <a:fld id="{DBA1B0FB-D917-4C8C-928F-313BD683BF39}" type="slidenum">
              <a:rPr lang="en-US" smtClean="0">
                <a:solidFill>
                  <a:schemeClr val="tx1">
                    <a:alpha val="80000"/>
                  </a:schemeClr>
                </a:solidFill>
              </a:rPr>
              <a:pPr defTabSz="914400">
                <a:spcAft>
                  <a:spcPts val="600"/>
                </a:spcAft>
              </a:pPr>
              <a:t>19</a:t>
            </a:fld>
            <a:endParaRPr lang="en-US">
              <a:solidFill>
                <a:schemeClr val="tx1">
                  <a:alpha val="80000"/>
                </a:schemeClr>
              </a:solidFill>
            </a:endParaRPr>
          </a:p>
        </p:txBody>
      </p:sp>
    </p:spTree>
    <p:extLst>
      <p:ext uri="{BB962C8B-B14F-4D97-AF65-F5344CB8AC3E}">
        <p14:creationId xmlns:p14="http://schemas.microsoft.com/office/powerpoint/2010/main" val="294425453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3458A5B2-FFC1-2C71-53E9-CCF5F9E2518A}"/>
              </a:ext>
            </a:extLst>
          </p:cNvPr>
          <p:cNvSpPr>
            <a:spLocks noGrp="1"/>
          </p:cNvSpPr>
          <p:nvPr>
            <p:ph type="sldNum" sz="quarter" idx="12"/>
          </p:nvPr>
        </p:nvSpPr>
        <p:spPr/>
        <p:txBody>
          <a:bodyPr/>
          <a:lstStyle/>
          <a:p>
            <a:fld id="{DBA1B0FB-D917-4C8C-928F-313BD683BF39}" type="slidenum">
              <a:rPr lang="en-US" smtClean="0"/>
              <a:t>20</a:t>
            </a:fld>
            <a:endParaRPr lang="en-US"/>
          </a:p>
        </p:txBody>
      </p:sp>
      <p:pic>
        <p:nvPicPr>
          <p:cNvPr id="6" name="Picture 5">
            <a:extLst>
              <a:ext uri="{FF2B5EF4-FFF2-40B4-BE49-F238E27FC236}">
                <a16:creationId xmlns:a16="http://schemas.microsoft.com/office/drawing/2014/main" id="{6ABB0C6B-6530-9A79-5C4C-C0BEA3516CA5}"/>
              </a:ext>
            </a:extLst>
          </p:cNvPr>
          <p:cNvPicPr>
            <a:picLocks noChangeAspect="1"/>
          </p:cNvPicPr>
          <p:nvPr/>
        </p:nvPicPr>
        <p:blipFill>
          <a:blip r:embed="rId2"/>
          <a:stretch>
            <a:fillRect/>
          </a:stretch>
        </p:blipFill>
        <p:spPr>
          <a:xfrm>
            <a:off x="1450521" y="291587"/>
            <a:ext cx="10066564" cy="6274825"/>
          </a:xfrm>
          <a:prstGeom prst="rect">
            <a:avLst/>
          </a:prstGeom>
        </p:spPr>
      </p:pic>
    </p:spTree>
    <p:extLst>
      <p:ext uri="{BB962C8B-B14F-4D97-AF65-F5344CB8AC3E}">
        <p14:creationId xmlns:p14="http://schemas.microsoft.com/office/powerpoint/2010/main" val="42254891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itle 10">
            <a:extLst>
              <a:ext uri="{FF2B5EF4-FFF2-40B4-BE49-F238E27FC236}">
                <a16:creationId xmlns:a16="http://schemas.microsoft.com/office/drawing/2014/main" id="{581E8936-2270-47FE-94A4-398CB123EF90}"/>
              </a:ext>
            </a:extLst>
          </p:cNvPr>
          <p:cNvSpPr>
            <a:spLocks noGrp="1"/>
          </p:cNvSpPr>
          <p:nvPr>
            <p:ph type="title"/>
          </p:nvPr>
        </p:nvSpPr>
        <p:spPr>
          <a:xfrm>
            <a:off x="550862" y="4508506"/>
            <a:ext cx="4500568" cy="1562963"/>
          </a:xfrm>
        </p:spPr>
        <p:txBody>
          <a:bodyPr/>
          <a:lstStyle/>
          <a:p>
            <a:r>
              <a:rPr lang="en-US" dirty="0"/>
              <a:t>Summary</a:t>
            </a:r>
          </a:p>
        </p:txBody>
      </p:sp>
      <p:pic>
        <p:nvPicPr>
          <p:cNvPr id="16" name="Picture Placeholder 15" descr="Data Points Digital background">
            <a:extLst>
              <a:ext uri="{FF2B5EF4-FFF2-40B4-BE49-F238E27FC236}">
                <a16:creationId xmlns:a16="http://schemas.microsoft.com/office/drawing/2014/main" id="{361E9ADB-7377-4CF1-9AE4-AEFBDEBEEEEC}"/>
              </a:ext>
            </a:extLst>
          </p:cNvPr>
          <p:cNvPicPr>
            <a:picLocks noGrp="1" noChangeAspect="1"/>
          </p:cNvPicPr>
          <p:nvPr>
            <p:ph type="pic" sz="quarter" idx="13"/>
          </p:nvPr>
        </p:nvPicPr>
        <p:blipFill rotWithShape="1">
          <a:blip r:embed="rId3" cstate="screen">
            <a:extLst>
              <a:ext uri="{28A0092B-C50C-407E-A947-70E740481C1C}">
                <a14:useLocalDpi xmlns:a14="http://schemas.microsoft.com/office/drawing/2010/main" val="0"/>
              </a:ext>
            </a:extLst>
          </a:blip>
          <a:srcRect/>
          <a:stretch/>
        </p:blipFill>
        <p:spPr>
          <a:xfrm>
            <a:off x="21" y="9"/>
            <a:ext cx="12192004" cy="3776470"/>
          </a:xfrm>
        </p:spPr>
      </p:pic>
      <p:sp>
        <p:nvSpPr>
          <p:cNvPr id="13" name="Content Placeholder 12">
            <a:extLst>
              <a:ext uri="{FF2B5EF4-FFF2-40B4-BE49-F238E27FC236}">
                <a16:creationId xmlns:a16="http://schemas.microsoft.com/office/drawing/2014/main" id="{C0287FEC-3826-4868-8D93-52429C6156F5}"/>
              </a:ext>
            </a:extLst>
          </p:cNvPr>
          <p:cNvSpPr>
            <a:spLocks noGrp="1"/>
          </p:cNvSpPr>
          <p:nvPr>
            <p:ph sz="quarter" idx="15"/>
          </p:nvPr>
        </p:nvSpPr>
        <p:spPr>
          <a:xfrm>
            <a:off x="5262416" y="4508505"/>
            <a:ext cx="6221415" cy="1563686"/>
          </a:xfrm>
        </p:spPr>
        <p:txBody>
          <a:bodyPr>
            <a:normAutofit fontScale="92500" lnSpcReduction="20000"/>
          </a:bodyPr>
          <a:lstStyle/>
          <a:p>
            <a:r>
              <a:rPr lang="en-US" dirty="0"/>
              <a:t>Facilities management and controlling the energy usage of large buildings is vital to reduce reliability on fossil fuels going forward, but from a design point of view, renovation and retrofitting our old, leaky, damp buildings is extremely important not just for the environment, but for the people living here in Wales. </a:t>
            </a:r>
          </a:p>
        </p:txBody>
      </p:sp>
      <p:sp>
        <p:nvSpPr>
          <p:cNvPr id="6" name="Slide Number Placeholder 5">
            <a:extLst>
              <a:ext uri="{FF2B5EF4-FFF2-40B4-BE49-F238E27FC236}">
                <a16:creationId xmlns:a16="http://schemas.microsoft.com/office/drawing/2014/main" id="{9ED907F8-C614-4D59-A03F-BF9CD5E35703}"/>
              </a:ext>
            </a:extLst>
          </p:cNvPr>
          <p:cNvSpPr>
            <a:spLocks noGrp="1"/>
          </p:cNvSpPr>
          <p:nvPr>
            <p:ph type="sldNum" sz="quarter" idx="12"/>
          </p:nvPr>
        </p:nvSpPr>
        <p:spPr>
          <a:xfrm>
            <a:off x="9948867" y="6507229"/>
            <a:ext cx="1692274" cy="153895"/>
          </a:xfrm>
        </p:spPr>
        <p:txBody>
          <a:bodyPr/>
          <a:lstStyle/>
          <a:p>
            <a:fld id="{DBA1B0FB-D917-4C8C-928F-313BD683BF39}" type="slidenum">
              <a:rPr lang="en-US" smtClean="0"/>
              <a:pPr/>
              <a:t>21</a:t>
            </a:fld>
            <a:endParaRPr lang="en-US"/>
          </a:p>
        </p:txBody>
      </p:sp>
    </p:spTree>
    <p:extLst>
      <p:ext uri="{BB962C8B-B14F-4D97-AF65-F5344CB8AC3E}">
        <p14:creationId xmlns:p14="http://schemas.microsoft.com/office/powerpoint/2010/main" val="352156130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 name="Title 21">
            <a:extLst>
              <a:ext uri="{FF2B5EF4-FFF2-40B4-BE49-F238E27FC236}">
                <a16:creationId xmlns:a16="http://schemas.microsoft.com/office/drawing/2014/main" id="{F8FAEED9-1ECD-45F9-87A0-9394BAEABB79}"/>
              </a:ext>
            </a:extLst>
          </p:cNvPr>
          <p:cNvSpPr>
            <a:spLocks noGrp="1"/>
          </p:cNvSpPr>
          <p:nvPr>
            <p:ph type="ctrTitle"/>
          </p:nvPr>
        </p:nvSpPr>
        <p:spPr>
          <a:xfrm>
            <a:off x="550880" y="549294"/>
            <a:ext cx="5437190" cy="2986233"/>
          </a:xfrm>
        </p:spPr>
        <p:txBody>
          <a:bodyPr/>
          <a:lstStyle/>
          <a:p>
            <a:r>
              <a:rPr lang="en-US" dirty="0"/>
              <a:t>Thank You</a:t>
            </a:r>
          </a:p>
        </p:txBody>
      </p:sp>
      <p:sp>
        <p:nvSpPr>
          <p:cNvPr id="23" name="Subtitle 22">
            <a:extLst>
              <a:ext uri="{FF2B5EF4-FFF2-40B4-BE49-F238E27FC236}">
                <a16:creationId xmlns:a16="http://schemas.microsoft.com/office/drawing/2014/main" id="{8E5E4638-9BCB-4C2E-914F-CC868E2020D5}"/>
              </a:ext>
            </a:extLst>
          </p:cNvPr>
          <p:cNvSpPr>
            <a:spLocks noGrp="1"/>
          </p:cNvSpPr>
          <p:nvPr>
            <p:ph type="subTitle" idx="1"/>
          </p:nvPr>
        </p:nvSpPr>
        <p:spPr>
          <a:xfrm>
            <a:off x="550880" y="3827628"/>
            <a:ext cx="5437190" cy="2265220"/>
          </a:xfrm>
        </p:spPr>
        <p:txBody>
          <a:bodyPr/>
          <a:lstStyle/>
          <a:p>
            <a:r>
              <a:rPr lang="en-US" dirty="0"/>
              <a:t>Trace King</a:t>
            </a:r>
          </a:p>
          <a:p>
            <a:r>
              <a:rPr lang="en-US" dirty="0"/>
              <a:t>Trace.King43@gmail.com</a:t>
            </a:r>
          </a:p>
          <a:p>
            <a:endParaRPr lang="en-US" dirty="0"/>
          </a:p>
        </p:txBody>
      </p:sp>
      <p:pic>
        <p:nvPicPr>
          <p:cNvPr id="27" name="Picture Placeholder 26" descr="Data Points Digital background">
            <a:extLst>
              <a:ext uri="{FF2B5EF4-FFF2-40B4-BE49-F238E27FC236}">
                <a16:creationId xmlns:a16="http://schemas.microsoft.com/office/drawing/2014/main" id="{9E660784-34E2-4CDA-926A-DDD6AAF35046}"/>
              </a:ext>
            </a:extLst>
          </p:cNvPr>
          <p:cNvPicPr>
            <a:picLocks noGrp="1" noChangeAspect="1"/>
          </p:cNvPicPr>
          <p:nvPr>
            <p:ph type="pic" sz="quarter" idx="15"/>
          </p:nvPr>
        </p:nvPicPr>
        <p:blipFill rotWithShape="1">
          <a:blip r:embed="rId2" cstate="screen">
            <a:extLst>
              <a:ext uri="{28A0092B-C50C-407E-A947-70E740481C1C}">
                <a14:useLocalDpi xmlns:a14="http://schemas.microsoft.com/office/drawing/2010/main" val="0"/>
              </a:ext>
            </a:extLst>
          </a:blip>
          <a:srcRect/>
          <a:stretch/>
        </p:blipFill>
        <p:spPr>
          <a:xfrm>
            <a:off x="6556251" y="548666"/>
            <a:ext cx="5084062" cy="2880358"/>
          </a:xfrm>
        </p:spPr>
      </p:pic>
      <p:pic>
        <p:nvPicPr>
          <p:cNvPr id="33" name="Picture Placeholder 32" descr="Data Points Digital background">
            <a:extLst>
              <a:ext uri="{FF2B5EF4-FFF2-40B4-BE49-F238E27FC236}">
                <a16:creationId xmlns:a16="http://schemas.microsoft.com/office/drawing/2014/main" id="{48106962-23C6-4DFE-BB3A-E5FFF03F38CE}"/>
              </a:ext>
            </a:extLst>
          </p:cNvPr>
          <p:cNvPicPr>
            <a:picLocks noGrp="1" noChangeAspect="1"/>
          </p:cNvPicPr>
          <p:nvPr>
            <p:ph type="pic" sz="quarter" idx="16"/>
          </p:nvPr>
        </p:nvPicPr>
        <p:blipFill rotWithShape="1">
          <a:blip r:embed="rId3" cstate="screen">
            <a:extLst>
              <a:ext uri="{28A0092B-C50C-407E-A947-70E740481C1C}">
                <a14:useLocalDpi xmlns:a14="http://schemas.microsoft.com/office/drawing/2010/main" val="0"/>
              </a:ext>
            </a:extLst>
          </a:blip>
          <a:srcRect/>
          <a:stretch/>
        </p:blipFill>
        <p:spPr>
          <a:xfrm>
            <a:off x="6556251" y="3429020"/>
            <a:ext cx="5084062" cy="2880358"/>
          </a:xfrm>
        </p:spPr>
      </p:pic>
      <p:sp>
        <p:nvSpPr>
          <p:cNvPr id="4" name="Date Placeholder 3">
            <a:extLst>
              <a:ext uri="{FF2B5EF4-FFF2-40B4-BE49-F238E27FC236}">
                <a16:creationId xmlns:a16="http://schemas.microsoft.com/office/drawing/2014/main" id="{7823E305-6365-4345-8BD1-4A31C61D96CB}"/>
              </a:ext>
            </a:extLst>
          </p:cNvPr>
          <p:cNvSpPr>
            <a:spLocks noGrp="1"/>
          </p:cNvSpPr>
          <p:nvPr>
            <p:ph type="dt" sz="half" idx="10"/>
          </p:nvPr>
        </p:nvSpPr>
        <p:spPr>
          <a:xfrm>
            <a:off x="550881" y="6507229"/>
            <a:ext cx="2628898" cy="153895"/>
          </a:xfrm>
        </p:spPr>
        <p:txBody>
          <a:bodyPr/>
          <a:lstStyle/>
          <a:p>
            <a:r>
              <a:rPr lang="en-US"/>
              <a:t>Tuesday, February 2, 20XX</a:t>
            </a:r>
          </a:p>
        </p:txBody>
      </p:sp>
      <p:sp>
        <p:nvSpPr>
          <p:cNvPr id="5" name="Footer Placeholder 4">
            <a:extLst>
              <a:ext uri="{FF2B5EF4-FFF2-40B4-BE49-F238E27FC236}">
                <a16:creationId xmlns:a16="http://schemas.microsoft.com/office/drawing/2014/main" id="{0B37A3FF-ED32-4C4A-A21F-848A3BF6F896}"/>
              </a:ext>
            </a:extLst>
          </p:cNvPr>
          <p:cNvSpPr>
            <a:spLocks noGrp="1"/>
          </p:cNvSpPr>
          <p:nvPr>
            <p:ph type="ftr" sz="quarter" idx="11"/>
          </p:nvPr>
        </p:nvSpPr>
        <p:spPr>
          <a:xfrm>
            <a:off x="3359167" y="6507229"/>
            <a:ext cx="6379211" cy="153895"/>
          </a:xfrm>
        </p:spPr>
        <p:txBody>
          <a:bodyPr/>
          <a:lstStyle/>
          <a:p>
            <a:r>
              <a:rPr lang="en-US"/>
              <a:t>Sample Footer Text</a:t>
            </a:r>
          </a:p>
        </p:txBody>
      </p:sp>
      <p:sp>
        <p:nvSpPr>
          <p:cNvPr id="6" name="Slide Number Placeholder 5">
            <a:extLst>
              <a:ext uri="{FF2B5EF4-FFF2-40B4-BE49-F238E27FC236}">
                <a16:creationId xmlns:a16="http://schemas.microsoft.com/office/drawing/2014/main" id="{36E60F23-FB58-4EF8-82FD-E86CED25FDD4}"/>
              </a:ext>
            </a:extLst>
          </p:cNvPr>
          <p:cNvSpPr>
            <a:spLocks noGrp="1"/>
          </p:cNvSpPr>
          <p:nvPr>
            <p:ph type="sldNum" sz="quarter" idx="12"/>
          </p:nvPr>
        </p:nvSpPr>
        <p:spPr>
          <a:xfrm>
            <a:off x="9948867" y="6507229"/>
            <a:ext cx="1692274" cy="153895"/>
          </a:xfrm>
        </p:spPr>
        <p:txBody>
          <a:bodyPr/>
          <a:lstStyle/>
          <a:p>
            <a:fld id="{DBA1B0FB-D917-4C8C-928F-313BD683BF39}" type="slidenum">
              <a:rPr lang="en-US" smtClean="0"/>
              <a:pPr/>
              <a:t>22</a:t>
            </a:fld>
            <a:endParaRPr lang="en-US"/>
          </a:p>
        </p:txBody>
      </p:sp>
    </p:spTree>
    <p:extLst>
      <p:ext uri="{BB962C8B-B14F-4D97-AF65-F5344CB8AC3E}">
        <p14:creationId xmlns:p14="http://schemas.microsoft.com/office/powerpoint/2010/main" val="324779884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D0B80C-B345-7AC4-6448-67179873F3A4}"/>
              </a:ext>
            </a:extLst>
          </p:cNvPr>
          <p:cNvSpPr>
            <a:spLocks noGrp="1"/>
          </p:cNvSpPr>
          <p:nvPr>
            <p:ph type="title"/>
          </p:nvPr>
        </p:nvSpPr>
        <p:spPr>
          <a:xfrm>
            <a:off x="550866" y="549279"/>
            <a:ext cx="11090275" cy="517522"/>
          </a:xfrm>
        </p:spPr>
        <p:txBody>
          <a:bodyPr/>
          <a:lstStyle/>
          <a:p>
            <a:r>
              <a:rPr lang="en-GB" dirty="0"/>
              <a:t>References</a:t>
            </a:r>
          </a:p>
        </p:txBody>
      </p:sp>
      <p:sp>
        <p:nvSpPr>
          <p:cNvPr id="3" name="Content Placeholder 2">
            <a:extLst>
              <a:ext uri="{FF2B5EF4-FFF2-40B4-BE49-F238E27FC236}">
                <a16:creationId xmlns:a16="http://schemas.microsoft.com/office/drawing/2014/main" id="{BBDDFEA0-0E79-0B54-4E70-015D44B26E61}"/>
              </a:ext>
            </a:extLst>
          </p:cNvPr>
          <p:cNvSpPr>
            <a:spLocks noGrp="1"/>
          </p:cNvSpPr>
          <p:nvPr>
            <p:ph idx="1"/>
          </p:nvPr>
        </p:nvSpPr>
        <p:spPr>
          <a:xfrm>
            <a:off x="550867" y="1066801"/>
            <a:ext cx="11090274" cy="5026027"/>
          </a:xfrm>
        </p:spPr>
        <p:txBody>
          <a:bodyPr/>
          <a:lstStyle/>
          <a:p>
            <a:pPr>
              <a:lnSpc>
                <a:spcPct val="107000"/>
              </a:lnSpc>
              <a:spcAft>
                <a:spcPts val="800"/>
              </a:spcAft>
            </a:pPr>
            <a:r>
              <a:rPr lang="en-US" sz="1800">
                <a:effectLst/>
                <a:latin typeface="Calibri" panose="020F0502020204030204" pitchFamily="34" charset="0"/>
                <a:ea typeface="Calibri" panose="020F0502020204030204" pitchFamily="34" charset="0"/>
                <a:cs typeface="Times New Roman" panose="02020603050405020304" pitchFamily="18" charset="0"/>
              </a:rPr>
              <a:t>Cadw, 2017. </a:t>
            </a:r>
            <a:r>
              <a:rPr lang="en-US" sz="1800" i="1">
                <a:effectLst/>
                <a:latin typeface="Calibri" panose="020F0502020204030204" pitchFamily="34" charset="0"/>
                <a:ea typeface="Calibri" panose="020F0502020204030204" pitchFamily="34" charset="0"/>
                <a:cs typeface="Times New Roman" panose="02020603050405020304" pitchFamily="18" charset="0"/>
              </a:rPr>
              <a:t>Managing Change to Listed Buildings in Wales. </a:t>
            </a:r>
            <a:r>
              <a:rPr lang="en-US" sz="1800">
                <a:effectLst/>
                <a:latin typeface="Calibri" panose="020F0502020204030204" pitchFamily="34" charset="0"/>
                <a:ea typeface="Calibri" panose="020F0502020204030204" pitchFamily="34" charset="0"/>
                <a:cs typeface="Times New Roman" panose="02020603050405020304" pitchFamily="18" charset="0"/>
              </a:rPr>
              <a:t>[Online] </a:t>
            </a:r>
            <a:br>
              <a:rPr lang="en-US" sz="1800">
                <a:effectLst/>
                <a:latin typeface="Calibri" panose="020F0502020204030204" pitchFamily="34" charset="0"/>
                <a:ea typeface="Calibri" panose="020F0502020204030204" pitchFamily="34" charset="0"/>
                <a:cs typeface="Times New Roman" panose="02020603050405020304" pitchFamily="18" charset="0"/>
              </a:rPr>
            </a:br>
            <a:r>
              <a:rPr lang="en-US" sz="1800">
                <a:effectLst/>
                <a:latin typeface="Calibri" panose="020F0502020204030204" pitchFamily="34" charset="0"/>
                <a:ea typeface="Calibri" panose="020F0502020204030204" pitchFamily="34" charset="0"/>
                <a:cs typeface="Times New Roman" panose="02020603050405020304" pitchFamily="18" charset="0"/>
              </a:rPr>
              <a:t>Available at: </a:t>
            </a:r>
            <a:r>
              <a:rPr lang="en-US" sz="1800" u="sng">
                <a:effectLst/>
                <a:latin typeface="Calibri" panose="020F0502020204030204" pitchFamily="34" charset="0"/>
                <a:ea typeface="Calibri" panose="020F0502020204030204" pitchFamily="34" charset="0"/>
                <a:cs typeface="Times New Roman" panose="02020603050405020304" pitchFamily="18" charset="0"/>
              </a:rPr>
              <a:t>https://cadw.gov.wales/sites/default/files/2019-05/20170531Managing%20Change%20to%20Listed%20Buildings%20in%20Wales%2024303%20EN.pdf</a:t>
            </a:r>
            <a:br>
              <a:rPr lang="en-US" sz="1800">
                <a:effectLst/>
                <a:latin typeface="Calibri" panose="020F0502020204030204" pitchFamily="34" charset="0"/>
                <a:ea typeface="Calibri" panose="020F0502020204030204" pitchFamily="34" charset="0"/>
                <a:cs typeface="Times New Roman" panose="02020603050405020304" pitchFamily="18" charset="0"/>
              </a:rPr>
            </a:br>
            <a:r>
              <a:rPr lang="en-US" sz="1800">
                <a:effectLst/>
                <a:latin typeface="Calibri" panose="020F0502020204030204" pitchFamily="34" charset="0"/>
                <a:ea typeface="Calibri" panose="020F0502020204030204" pitchFamily="34" charset="0"/>
                <a:cs typeface="Times New Roman" panose="02020603050405020304" pitchFamily="18" charset="0"/>
              </a:rPr>
              <a:t>[Accessed 03 June 2022].</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US" sz="1800">
                <a:effectLst/>
                <a:latin typeface="Calibri" panose="020F0502020204030204" pitchFamily="34" charset="0"/>
                <a:ea typeface="Calibri" panose="020F0502020204030204" pitchFamily="34" charset="0"/>
                <a:cs typeface="Times New Roman" panose="02020603050405020304" pitchFamily="18" charset="0"/>
              </a:rPr>
              <a:t>Cadw, 2022. </a:t>
            </a:r>
            <a:r>
              <a:rPr lang="en-US" sz="1800" i="1">
                <a:effectLst/>
                <a:latin typeface="Calibri" panose="020F0502020204030204" pitchFamily="34" charset="0"/>
                <a:ea typeface="Calibri" panose="020F0502020204030204" pitchFamily="34" charset="0"/>
                <a:cs typeface="Times New Roman" panose="02020603050405020304" pitchFamily="18" charset="0"/>
              </a:rPr>
              <a:t>Listed building consent. </a:t>
            </a:r>
            <a:r>
              <a:rPr lang="en-US" sz="1800">
                <a:effectLst/>
                <a:latin typeface="Calibri" panose="020F0502020204030204" pitchFamily="34" charset="0"/>
                <a:ea typeface="Calibri" panose="020F0502020204030204" pitchFamily="34" charset="0"/>
                <a:cs typeface="Times New Roman" panose="02020603050405020304" pitchFamily="18" charset="0"/>
              </a:rPr>
              <a:t>[Online] </a:t>
            </a:r>
            <a:br>
              <a:rPr lang="en-US" sz="1800">
                <a:effectLst/>
                <a:latin typeface="Calibri" panose="020F0502020204030204" pitchFamily="34" charset="0"/>
                <a:ea typeface="Calibri" panose="020F0502020204030204" pitchFamily="34" charset="0"/>
                <a:cs typeface="Times New Roman" panose="02020603050405020304" pitchFamily="18" charset="0"/>
              </a:rPr>
            </a:br>
            <a:r>
              <a:rPr lang="en-US" sz="1800">
                <a:effectLst/>
                <a:latin typeface="Calibri" panose="020F0502020204030204" pitchFamily="34" charset="0"/>
                <a:ea typeface="Calibri" panose="020F0502020204030204" pitchFamily="34" charset="0"/>
                <a:cs typeface="Times New Roman" panose="02020603050405020304" pitchFamily="18" charset="0"/>
              </a:rPr>
              <a:t>Available at: </a:t>
            </a:r>
            <a:r>
              <a:rPr lang="en-US" sz="1800" u="sng">
                <a:effectLst/>
                <a:latin typeface="Calibri" panose="020F0502020204030204" pitchFamily="34" charset="0"/>
                <a:ea typeface="Calibri" panose="020F0502020204030204" pitchFamily="34" charset="0"/>
                <a:cs typeface="Times New Roman" panose="02020603050405020304" pitchFamily="18" charset="0"/>
              </a:rPr>
              <a:t>https://cadw.gov.wales/advice-support/historic-assets/listed-buildings/listed-building-consent</a:t>
            </a:r>
            <a:br>
              <a:rPr lang="en-US" sz="1800">
                <a:effectLst/>
                <a:latin typeface="Calibri" panose="020F0502020204030204" pitchFamily="34" charset="0"/>
                <a:ea typeface="Calibri" panose="020F0502020204030204" pitchFamily="34" charset="0"/>
                <a:cs typeface="Times New Roman" panose="02020603050405020304" pitchFamily="18" charset="0"/>
              </a:rPr>
            </a:br>
            <a:r>
              <a:rPr lang="en-US" sz="1800">
                <a:effectLst/>
                <a:latin typeface="Calibri" panose="020F0502020204030204" pitchFamily="34" charset="0"/>
                <a:ea typeface="Calibri" panose="020F0502020204030204" pitchFamily="34" charset="0"/>
                <a:cs typeface="Times New Roman" panose="02020603050405020304" pitchFamily="18" charset="0"/>
              </a:rPr>
              <a:t>[Accessed 03 June 2022].</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US" sz="1800">
                <a:effectLst/>
                <a:latin typeface="Calibri" panose="020F0502020204030204" pitchFamily="34" charset="0"/>
                <a:ea typeface="Calibri" panose="020F0502020204030204" pitchFamily="34" charset="0"/>
                <a:cs typeface="Times New Roman" panose="02020603050405020304" pitchFamily="18" charset="0"/>
              </a:rPr>
              <a:t>Department for Levelling Up, Housing &amp; Communities, 2022. </a:t>
            </a:r>
            <a:r>
              <a:rPr lang="en-US" sz="1800" i="1">
                <a:effectLst/>
                <a:latin typeface="Calibri" panose="020F0502020204030204" pitchFamily="34" charset="0"/>
                <a:ea typeface="Calibri" panose="020F0502020204030204" pitchFamily="34" charset="0"/>
                <a:cs typeface="Times New Roman" panose="02020603050405020304" pitchFamily="18" charset="0"/>
              </a:rPr>
              <a:t>Energy Performance Certicicate. </a:t>
            </a:r>
            <a:r>
              <a:rPr lang="en-US" sz="1800">
                <a:effectLst/>
                <a:latin typeface="Calibri" panose="020F0502020204030204" pitchFamily="34" charset="0"/>
                <a:ea typeface="Calibri" panose="020F0502020204030204" pitchFamily="34" charset="0"/>
                <a:cs typeface="Times New Roman" panose="02020603050405020304" pitchFamily="18" charset="0"/>
              </a:rPr>
              <a:t>[Online] </a:t>
            </a:r>
            <a:br>
              <a:rPr lang="en-US" sz="1800">
                <a:effectLst/>
                <a:latin typeface="Calibri" panose="020F0502020204030204" pitchFamily="34" charset="0"/>
                <a:ea typeface="Calibri" panose="020F0502020204030204" pitchFamily="34" charset="0"/>
                <a:cs typeface="Times New Roman" panose="02020603050405020304" pitchFamily="18" charset="0"/>
              </a:rPr>
            </a:br>
            <a:r>
              <a:rPr lang="en-US" sz="1800">
                <a:effectLst/>
                <a:latin typeface="Calibri" panose="020F0502020204030204" pitchFamily="34" charset="0"/>
                <a:ea typeface="Calibri" panose="020F0502020204030204" pitchFamily="34" charset="0"/>
                <a:cs typeface="Times New Roman" panose="02020603050405020304" pitchFamily="18" charset="0"/>
              </a:rPr>
              <a:t>Available at: </a:t>
            </a:r>
            <a:r>
              <a:rPr lang="en-US" sz="1800" u="sng">
                <a:effectLst/>
                <a:latin typeface="Calibri" panose="020F0502020204030204" pitchFamily="34" charset="0"/>
                <a:ea typeface="Calibri" panose="020F0502020204030204" pitchFamily="34" charset="0"/>
                <a:cs typeface="Times New Roman" panose="02020603050405020304" pitchFamily="18" charset="0"/>
              </a:rPr>
              <a:t>https://epc.opendatacommunities.org/domestic/certificate/321120250922009071013440404708641?address=13&amp;postcode=Sa61+1qq&amp;local-authority=&amp;constituency=&amp;from-month=1&amp;from-year=2008&amp;to-month=12&amp;to-year=2022</a:t>
            </a:r>
            <a:br>
              <a:rPr lang="en-US" sz="1800">
                <a:effectLst/>
                <a:latin typeface="Calibri" panose="020F0502020204030204" pitchFamily="34" charset="0"/>
                <a:ea typeface="Calibri" panose="020F0502020204030204" pitchFamily="34" charset="0"/>
                <a:cs typeface="Times New Roman" panose="02020603050405020304" pitchFamily="18" charset="0"/>
              </a:rPr>
            </a:br>
            <a:r>
              <a:rPr lang="en-US" sz="1800">
                <a:effectLst/>
                <a:latin typeface="Calibri" panose="020F0502020204030204" pitchFamily="34" charset="0"/>
                <a:ea typeface="Calibri" panose="020F0502020204030204" pitchFamily="34" charset="0"/>
                <a:cs typeface="Times New Roman" panose="02020603050405020304" pitchFamily="18" charset="0"/>
              </a:rPr>
              <a:t>[Accessed 04 June 2022].</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5" name="Date Placeholder 4">
            <a:extLst>
              <a:ext uri="{FF2B5EF4-FFF2-40B4-BE49-F238E27FC236}">
                <a16:creationId xmlns:a16="http://schemas.microsoft.com/office/drawing/2014/main" id="{59AE72EB-99CB-A7F9-9306-ABBC13B9580E}"/>
              </a:ext>
            </a:extLst>
          </p:cNvPr>
          <p:cNvSpPr>
            <a:spLocks noGrp="1"/>
          </p:cNvSpPr>
          <p:nvPr>
            <p:ph type="dt" sz="half" idx="10"/>
          </p:nvPr>
        </p:nvSpPr>
        <p:spPr/>
        <p:txBody>
          <a:bodyPr/>
          <a:lstStyle/>
          <a:p>
            <a:r>
              <a:rPr lang="en-US"/>
              <a:t>Tuesday, February 2, 20XX</a:t>
            </a:r>
          </a:p>
        </p:txBody>
      </p:sp>
      <p:sp>
        <p:nvSpPr>
          <p:cNvPr id="6" name="Footer Placeholder 5">
            <a:extLst>
              <a:ext uri="{FF2B5EF4-FFF2-40B4-BE49-F238E27FC236}">
                <a16:creationId xmlns:a16="http://schemas.microsoft.com/office/drawing/2014/main" id="{1FEDB281-2A58-1940-236D-FA28FD0B9879}"/>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2B98D883-9ED1-7079-63E2-D8F843F19693}"/>
              </a:ext>
            </a:extLst>
          </p:cNvPr>
          <p:cNvSpPr>
            <a:spLocks noGrp="1"/>
          </p:cNvSpPr>
          <p:nvPr>
            <p:ph type="sldNum" sz="quarter" idx="12"/>
          </p:nvPr>
        </p:nvSpPr>
        <p:spPr/>
        <p:txBody>
          <a:bodyPr/>
          <a:lstStyle/>
          <a:p>
            <a:fld id="{DBA1B0FB-D917-4C8C-928F-313BD683BF39}" type="slidenum">
              <a:rPr lang="en-US" smtClean="0"/>
              <a:t>23</a:t>
            </a:fld>
            <a:endParaRPr lang="en-US"/>
          </a:p>
        </p:txBody>
      </p:sp>
    </p:spTree>
    <p:extLst>
      <p:ext uri="{BB962C8B-B14F-4D97-AF65-F5344CB8AC3E}">
        <p14:creationId xmlns:p14="http://schemas.microsoft.com/office/powerpoint/2010/main" val="315646979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Slide Number Placeholder 6">
            <a:extLst>
              <a:ext uri="{FF2B5EF4-FFF2-40B4-BE49-F238E27FC236}">
                <a16:creationId xmlns:a16="http://schemas.microsoft.com/office/drawing/2014/main" id="{054A457E-0A88-CC83-79D7-A088A7CBF441}"/>
              </a:ext>
            </a:extLst>
          </p:cNvPr>
          <p:cNvSpPr>
            <a:spLocks noGrp="1"/>
          </p:cNvSpPr>
          <p:nvPr>
            <p:ph type="sldNum" sz="quarter" idx="12"/>
          </p:nvPr>
        </p:nvSpPr>
        <p:spPr/>
        <p:txBody>
          <a:bodyPr/>
          <a:lstStyle/>
          <a:p>
            <a:fld id="{DBA1B0FB-D917-4C8C-928F-313BD683BF39}" type="slidenum">
              <a:rPr lang="en-US" smtClean="0"/>
              <a:t>24</a:t>
            </a:fld>
            <a:endParaRPr lang="en-US"/>
          </a:p>
        </p:txBody>
      </p:sp>
      <p:sp>
        <p:nvSpPr>
          <p:cNvPr id="9" name="TextBox 8">
            <a:extLst>
              <a:ext uri="{FF2B5EF4-FFF2-40B4-BE49-F238E27FC236}">
                <a16:creationId xmlns:a16="http://schemas.microsoft.com/office/drawing/2014/main" id="{42CC69B9-BF16-D1E0-CCE2-ACCC1F0896E5}"/>
              </a:ext>
            </a:extLst>
          </p:cNvPr>
          <p:cNvSpPr txBox="1"/>
          <p:nvPr/>
        </p:nvSpPr>
        <p:spPr>
          <a:xfrm>
            <a:off x="152400" y="516952"/>
            <a:ext cx="11887200" cy="5824095"/>
          </a:xfrm>
          <a:prstGeom prst="rect">
            <a:avLst/>
          </a:prstGeom>
          <a:noFill/>
        </p:spPr>
        <p:txBody>
          <a:bodyPr wrap="square">
            <a:spAutoFit/>
          </a:bodyPr>
          <a:lstStyle/>
          <a:p>
            <a:pPr>
              <a:lnSpc>
                <a:spcPct val="107000"/>
              </a:lnSpc>
              <a:spcAft>
                <a:spcPts val="800"/>
              </a:spcAft>
            </a:pPr>
            <a:r>
              <a:rPr lang="en-US" sz="1800" dirty="0">
                <a:effectLst/>
                <a:latin typeface="Calibri" panose="020F0502020204030204" pitchFamily="34" charset="0"/>
                <a:ea typeface="Calibri" panose="020F0502020204030204" pitchFamily="34" charset="0"/>
                <a:cs typeface="Times New Roman" panose="02020603050405020304" pitchFamily="18" charset="0"/>
              </a:rPr>
              <a:t>European </a:t>
            </a:r>
            <a:r>
              <a:rPr lang="en-US" sz="1800" dirty="0" err="1">
                <a:effectLst/>
                <a:latin typeface="Calibri" panose="020F0502020204030204" pitchFamily="34" charset="0"/>
                <a:ea typeface="Calibri" panose="020F0502020204030204" pitchFamily="34" charset="0"/>
                <a:cs typeface="Times New Roman" panose="02020603050405020304" pitchFamily="18" charset="0"/>
              </a:rPr>
              <a:t>Commisions</a:t>
            </a:r>
            <a:r>
              <a:rPr lang="en-US" sz="1800" dirty="0">
                <a:effectLst/>
                <a:latin typeface="Calibri" panose="020F0502020204030204" pitchFamily="34" charset="0"/>
                <a:ea typeface="Calibri" panose="020F0502020204030204" pitchFamily="34" charset="0"/>
                <a:cs typeface="Times New Roman" panose="02020603050405020304" pitchFamily="18" charset="0"/>
              </a:rPr>
              <a:t>, 2018. </a:t>
            </a:r>
            <a:r>
              <a:rPr lang="en-US" sz="1800" i="1" dirty="0">
                <a:effectLst/>
                <a:latin typeface="Calibri" panose="020F0502020204030204" pitchFamily="34" charset="0"/>
                <a:ea typeface="Calibri" panose="020F0502020204030204" pitchFamily="34" charset="0"/>
                <a:cs typeface="Times New Roman" panose="02020603050405020304" pitchFamily="18" charset="0"/>
              </a:rPr>
              <a:t>Energy performance of buildings directive. </a:t>
            </a:r>
            <a:r>
              <a:rPr lang="en-US" sz="1800" dirty="0">
                <a:effectLst/>
                <a:latin typeface="Calibri" panose="020F0502020204030204" pitchFamily="34" charset="0"/>
                <a:ea typeface="Calibri" panose="020F0502020204030204" pitchFamily="34" charset="0"/>
                <a:cs typeface="Times New Roman" panose="02020603050405020304" pitchFamily="18" charset="0"/>
              </a:rPr>
              <a:t>[Online] </a:t>
            </a:r>
            <a:br>
              <a:rPr lang="en-US" sz="1800" dirty="0">
                <a:effectLst/>
                <a:latin typeface="Calibri" panose="020F0502020204030204" pitchFamily="34" charset="0"/>
                <a:ea typeface="Calibri" panose="020F0502020204030204" pitchFamily="34" charset="0"/>
                <a:cs typeface="Times New Roman" panose="02020603050405020304" pitchFamily="18" charset="0"/>
              </a:rPr>
            </a:br>
            <a:r>
              <a:rPr lang="en-US" sz="1800" dirty="0">
                <a:effectLst/>
                <a:latin typeface="Calibri" panose="020F0502020204030204" pitchFamily="34" charset="0"/>
                <a:ea typeface="Calibri" panose="020F0502020204030204" pitchFamily="34" charset="0"/>
                <a:cs typeface="Times New Roman" panose="02020603050405020304" pitchFamily="18" charset="0"/>
              </a:rPr>
              <a:t>Available at: </a:t>
            </a:r>
            <a:r>
              <a:rPr lang="en-US" sz="1800" u="sng" dirty="0">
                <a:effectLst/>
                <a:latin typeface="Calibri" panose="020F0502020204030204" pitchFamily="34" charset="0"/>
                <a:ea typeface="Calibri" panose="020F0502020204030204" pitchFamily="34" charset="0"/>
                <a:cs typeface="Times New Roman" panose="02020603050405020304" pitchFamily="18" charset="0"/>
              </a:rPr>
              <a:t>https://energy.ec.europa.eu/topics/energy-efficiency/energy-efficient-buildings/energy-performance-buildings-directive_en</a:t>
            </a:r>
            <a:br>
              <a:rPr lang="en-US" sz="1800" dirty="0">
                <a:effectLst/>
                <a:latin typeface="Calibri" panose="020F0502020204030204" pitchFamily="34" charset="0"/>
                <a:ea typeface="Calibri" panose="020F0502020204030204" pitchFamily="34" charset="0"/>
                <a:cs typeface="Times New Roman" panose="02020603050405020304" pitchFamily="18" charset="0"/>
              </a:rPr>
            </a:br>
            <a:r>
              <a:rPr lang="en-US" sz="1800" dirty="0">
                <a:effectLst/>
                <a:latin typeface="Calibri" panose="020F0502020204030204" pitchFamily="34" charset="0"/>
                <a:ea typeface="Calibri" panose="020F0502020204030204" pitchFamily="34" charset="0"/>
                <a:cs typeface="Times New Roman" panose="02020603050405020304" pitchFamily="18" charset="0"/>
              </a:rPr>
              <a:t>[Accessed 06 June 2022].</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US" sz="1800" dirty="0">
                <a:effectLst/>
                <a:latin typeface="Calibri" panose="020F0502020204030204" pitchFamily="34" charset="0"/>
                <a:ea typeface="Calibri" panose="020F0502020204030204" pitchFamily="34" charset="0"/>
                <a:cs typeface="Times New Roman" panose="02020603050405020304" pitchFamily="18" charset="0"/>
              </a:rPr>
              <a:t>Gov.UK, 2022. </a:t>
            </a:r>
            <a:r>
              <a:rPr lang="en-US" sz="1800" i="1" dirty="0">
                <a:effectLst/>
                <a:latin typeface="Calibri" panose="020F0502020204030204" pitchFamily="34" charset="0"/>
                <a:ea typeface="Calibri" panose="020F0502020204030204" pitchFamily="34" charset="0"/>
                <a:cs typeface="Times New Roman" panose="02020603050405020304" pitchFamily="18" charset="0"/>
              </a:rPr>
              <a:t>Conservation of fuel and power: Approved Document L. </a:t>
            </a:r>
            <a:r>
              <a:rPr lang="en-US" sz="1800" dirty="0">
                <a:effectLst/>
                <a:latin typeface="Calibri" panose="020F0502020204030204" pitchFamily="34" charset="0"/>
                <a:ea typeface="Calibri" panose="020F0502020204030204" pitchFamily="34" charset="0"/>
                <a:cs typeface="Times New Roman" panose="02020603050405020304" pitchFamily="18" charset="0"/>
              </a:rPr>
              <a:t>[Online] </a:t>
            </a:r>
            <a:br>
              <a:rPr lang="en-US" sz="1800" dirty="0">
                <a:effectLst/>
                <a:latin typeface="Calibri" panose="020F0502020204030204" pitchFamily="34" charset="0"/>
                <a:ea typeface="Calibri" panose="020F0502020204030204" pitchFamily="34" charset="0"/>
                <a:cs typeface="Times New Roman" panose="02020603050405020304" pitchFamily="18" charset="0"/>
              </a:rPr>
            </a:br>
            <a:r>
              <a:rPr lang="en-US" sz="1800" dirty="0">
                <a:effectLst/>
                <a:latin typeface="Calibri" panose="020F0502020204030204" pitchFamily="34" charset="0"/>
                <a:ea typeface="Calibri" panose="020F0502020204030204" pitchFamily="34" charset="0"/>
                <a:cs typeface="Times New Roman" panose="02020603050405020304" pitchFamily="18" charset="0"/>
              </a:rPr>
              <a:t>Available at: </a:t>
            </a:r>
            <a:r>
              <a:rPr lang="en-US" sz="1800" u="sng" dirty="0">
                <a:effectLst/>
                <a:latin typeface="Calibri" panose="020F0502020204030204" pitchFamily="34" charset="0"/>
                <a:ea typeface="Calibri" panose="020F0502020204030204" pitchFamily="34" charset="0"/>
                <a:cs typeface="Times New Roman" panose="02020603050405020304" pitchFamily="18" charset="0"/>
              </a:rPr>
              <a:t>https://www.gov.uk/government/publications/conservation-of-fuel-and-power-approved-document-l</a:t>
            </a:r>
            <a:br>
              <a:rPr lang="en-US" sz="1800" dirty="0">
                <a:effectLst/>
                <a:latin typeface="Calibri" panose="020F0502020204030204" pitchFamily="34" charset="0"/>
                <a:ea typeface="Calibri" panose="020F0502020204030204" pitchFamily="34" charset="0"/>
                <a:cs typeface="Times New Roman" panose="02020603050405020304" pitchFamily="18" charset="0"/>
              </a:rPr>
            </a:br>
            <a:r>
              <a:rPr lang="en-US" sz="1800" dirty="0">
                <a:effectLst/>
                <a:latin typeface="Calibri" panose="020F0502020204030204" pitchFamily="34" charset="0"/>
                <a:ea typeface="Calibri" panose="020F0502020204030204" pitchFamily="34" charset="0"/>
                <a:cs typeface="Times New Roman" panose="02020603050405020304" pitchFamily="18" charset="0"/>
              </a:rPr>
              <a:t>[Accessed 03 June 2022].</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US" sz="1800" dirty="0" err="1">
                <a:effectLst/>
                <a:latin typeface="Calibri" panose="020F0502020204030204" pitchFamily="34" charset="0"/>
                <a:ea typeface="Calibri" panose="020F0502020204030204" pitchFamily="34" charset="0"/>
                <a:cs typeface="Times New Roman" panose="02020603050405020304" pitchFamily="18" charset="0"/>
              </a:rPr>
              <a:t>Gov.Wales</a:t>
            </a:r>
            <a:r>
              <a:rPr lang="en-US" sz="1800" dirty="0">
                <a:effectLst/>
                <a:latin typeface="Calibri" panose="020F0502020204030204" pitchFamily="34" charset="0"/>
                <a:ea typeface="Calibri" panose="020F0502020204030204" pitchFamily="34" charset="0"/>
                <a:cs typeface="Times New Roman" panose="02020603050405020304" pitchFamily="18" charset="0"/>
              </a:rPr>
              <a:t>, 2015. </a:t>
            </a:r>
            <a:r>
              <a:rPr lang="en-US" sz="1800" i="1" dirty="0">
                <a:effectLst/>
                <a:latin typeface="Calibri" panose="020F0502020204030204" pitchFamily="34" charset="0"/>
                <a:ea typeface="Calibri" panose="020F0502020204030204" pitchFamily="34" charset="0"/>
                <a:cs typeface="Times New Roman" panose="02020603050405020304" pitchFamily="18" charset="0"/>
              </a:rPr>
              <a:t>Well-being of Future Generations (Wales) Act 2015. </a:t>
            </a:r>
            <a:r>
              <a:rPr lang="en-US" sz="1800" dirty="0">
                <a:effectLst/>
                <a:latin typeface="Calibri" panose="020F0502020204030204" pitchFamily="34" charset="0"/>
                <a:ea typeface="Calibri" panose="020F0502020204030204" pitchFamily="34" charset="0"/>
                <a:cs typeface="Times New Roman" panose="02020603050405020304" pitchFamily="18" charset="0"/>
              </a:rPr>
              <a:t>[Online] </a:t>
            </a:r>
            <a:br>
              <a:rPr lang="en-US" sz="1800" dirty="0">
                <a:effectLst/>
                <a:latin typeface="Calibri" panose="020F0502020204030204" pitchFamily="34" charset="0"/>
                <a:ea typeface="Calibri" panose="020F0502020204030204" pitchFamily="34" charset="0"/>
                <a:cs typeface="Times New Roman" panose="02020603050405020304" pitchFamily="18" charset="0"/>
              </a:rPr>
            </a:br>
            <a:r>
              <a:rPr lang="en-US" sz="1800" dirty="0">
                <a:effectLst/>
                <a:latin typeface="Calibri" panose="020F0502020204030204" pitchFamily="34" charset="0"/>
                <a:ea typeface="Calibri" panose="020F0502020204030204" pitchFamily="34" charset="0"/>
                <a:cs typeface="Times New Roman" panose="02020603050405020304" pitchFamily="18" charset="0"/>
              </a:rPr>
              <a:t>Available at: </a:t>
            </a:r>
            <a:r>
              <a:rPr lang="en-US" sz="1800" u="sng" dirty="0">
                <a:effectLst/>
                <a:latin typeface="Calibri" panose="020F0502020204030204" pitchFamily="34" charset="0"/>
                <a:ea typeface="Calibri" panose="020F0502020204030204" pitchFamily="34" charset="0"/>
                <a:cs typeface="Times New Roman" panose="02020603050405020304" pitchFamily="18" charset="0"/>
              </a:rPr>
              <a:t>https://www.futuregenerations.wales/about-us/future-generations-act/</a:t>
            </a:r>
            <a:br>
              <a:rPr lang="en-US" sz="1800" dirty="0">
                <a:effectLst/>
                <a:latin typeface="Calibri" panose="020F0502020204030204" pitchFamily="34" charset="0"/>
                <a:ea typeface="Calibri" panose="020F0502020204030204" pitchFamily="34" charset="0"/>
                <a:cs typeface="Times New Roman" panose="02020603050405020304" pitchFamily="18" charset="0"/>
              </a:rPr>
            </a:br>
            <a:r>
              <a:rPr lang="en-US" sz="1800" dirty="0">
                <a:effectLst/>
                <a:latin typeface="Calibri" panose="020F0502020204030204" pitchFamily="34" charset="0"/>
                <a:ea typeface="Calibri" panose="020F0502020204030204" pitchFamily="34" charset="0"/>
                <a:cs typeface="Times New Roman" panose="02020603050405020304" pitchFamily="18" charset="0"/>
              </a:rPr>
              <a:t>[Accessed 06 June 2022].</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US" sz="1800" dirty="0" err="1">
                <a:effectLst/>
                <a:latin typeface="Calibri" panose="020F0502020204030204" pitchFamily="34" charset="0"/>
                <a:ea typeface="Calibri" panose="020F0502020204030204" pitchFamily="34" charset="0"/>
                <a:cs typeface="Times New Roman" panose="02020603050405020304" pitchFamily="18" charset="0"/>
              </a:rPr>
              <a:t>Gov.Wales</a:t>
            </a:r>
            <a:r>
              <a:rPr lang="en-US" sz="1800" dirty="0">
                <a:effectLst/>
                <a:latin typeface="Calibri" panose="020F0502020204030204" pitchFamily="34" charset="0"/>
                <a:ea typeface="Calibri" panose="020F0502020204030204" pitchFamily="34" charset="0"/>
                <a:cs typeface="Times New Roman" panose="02020603050405020304" pitchFamily="18" charset="0"/>
              </a:rPr>
              <a:t>, 2018. </a:t>
            </a:r>
            <a:r>
              <a:rPr lang="en-US" sz="1800" i="1" dirty="0">
                <a:effectLst/>
                <a:latin typeface="Calibri" panose="020F0502020204030204" pitchFamily="34" charset="0"/>
                <a:ea typeface="Calibri" panose="020F0502020204030204" pitchFamily="34" charset="0"/>
                <a:cs typeface="Times New Roman" panose="02020603050405020304" pitchFamily="18" charset="0"/>
              </a:rPr>
              <a:t>Welsh Housing Conditions Survey 2017-18:. </a:t>
            </a:r>
            <a:r>
              <a:rPr lang="en-US" sz="1800" dirty="0">
                <a:effectLst/>
                <a:latin typeface="Calibri" panose="020F0502020204030204" pitchFamily="34" charset="0"/>
                <a:ea typeface="Calibri" panose="020F0502020204030204" pitchFamily="34" charset="0"/>
                <a:cs typeface="Times New Roman" panose="02020603050405020304" pitchFamily="18" charset="0"/>
              </a:rPr>
              <a:t>[Online] </a:t>
            </a:r>
            <a:br>
              <a:rPr lang="en-US" sz="1800" dirty="0">
                <a:effectLst/>
                <a:latin typeface="Calibri" panose="020F0502020204030204" pitchFamily="34" charset="0"/>
                <a:ea typeface="Calibri" panose="020F0502020204030204" pitchFamily="34" charset="0"/>
                <a:cs typeface="Times New Roman" panose="02020603050405020304" pitchFamily="18" charset="0"/>
              </a:rPr>
            </a:br>
            <a:r>
              <a:rPr lang="en-US" sz="1800" dirty="0">
                <a:effectLst/>
                <a:latin typeface="Calibri" panose="020F0502020204030204" pitchFamily="34" charset="0"/>
                <a:ea typeface="Calibri" panose="020F0502020204030204" pitchFamily="34" charset="0"/>
                <a:cs typeface="Times New Roman" panose="02020603050405020304" pitchFamily="18" charset="0"/>
              </a:rPr>
              <a:t>Available at: </a:t>
            </a:r>
            <a:r>
              <a:rPr lang="en-US" sz="1800" u="sng" dirty="0">
                <a:effectLst/>
                <a:latin typeface="Calibri" panose="020F0502020204030204" pitchFamily="34" charset="0"/>
                <a:ea typeface="Calibri" panose="020F0502020204030204" pitchFamily="34" charset="0"/>
                <a:cs typeface="Times New Roman" panose="02020603050405020304" pitchFamily="18" charset="0"/>
              </a:rPr>
              <a:t>https://gov.wales/sites/default/files/statistics-and-research/2019-02/181206-welsh-housing-conditions-survey-headline-report-2017-18-en_0.pdf</a:t>
            </a:r>
            <a:br>
              <a:rPr lang="en-US" sz="1800" dirty="0">
                <a:effectLst/>
                <a:latin typeface="Calibri" panose="020F0502020204030204" pitchFamily="34" charset="0"/>
                <a:ea typeface="Calibri" panose="020F0502020204030204" pitchFamily="34" charset="0"/>
                <a:cs typeface="Times New Roman" panose="02020603050405020304" pitchFamily="18" charset="0"/>
              </a:rPr>
            </a:br>
            <a:r>
              <a:rPr lang="en-US" sz="1800" dirty="0">
                <a:effectLst/>
                <a:latin typeface="Calibri" panose="020F0502020204030204" pitchFamily="34" charset="0"/>
                <a:ea typeface="Calibri" panose="020F0502020204030204" pitchFamily="34" charset="0"/>
                <a:cs typeface="Times New Roman" panose="02020603050405020304" pitchFamily="18" charset="0"/>
              </a:rPr>
              <a:t>[Accessed 04 June 2022].</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US" sz="1800" dirty="0" err="1">
                <a:effectLst/>
                <a:latin typeface="Calibri" panose="020F0502020204030204" pitchFamily="34" charset="0"/>
                <a:ea typeface="Calibri" panose="020F0502020204030204" pitchFamily="34" charset="0"/>
                <a:cs typeface="Times New Roman" panose="02020603050405020304" pitchFamily="18" charset="0"/>
              </a:rPr>
              <a:t>GOV.Wales</a:t>
            </a:r>
            <a:r>
              <a:rPr lang="en-US" sz="1800" dirty="0">
                <a:effectLst/>
                <a:latin typeface="Calibri" panose="020F0502020204030204" pitchFamily="34" charset="0"/>
                <a:ea typeface="Calibri" panose="020F0502020204030204" pitchFamily="34" charset="0"/>
                <a:cs typeface="Times New Roman" panose="02020603050405020304" pitchFamily="18" charset="0"/>
              </a:rPr>
              <a:t>, 2021. </a:t>
            </a:r>
            <a:r>
              <a:rPr lang="en-US" sz="1800" i="1" dirty="0">
                <a:effectLst/>
                <a:latin typeface="Calibri" panose="020F0502020204030204" pitchFamily="34" charset="0"/>
                <a:ea typeface="Calibri" panose="020F0502020204030204" pitchFamily="34" charset="0"/>
                <a:cs typeface="Times New Roman" panose="02020603050405020304" pitchFamily="18" charset="0"/>
              </a:rPr>
              <a:t>Fuel poverty modelled estimates for Wales (headline results): as at October 2021. </a:t>
            </a:r>
            <a:r>
              <a:rPr lang="en-US" sz="1800" dirty="0">
                <a:effectLst/>
                <a:latin typeface="Calibri" panose="020F0502020204030204" pitchFamily="34" charset="0"/>
                <a:ea typeface="Calibri" panose="020F0502020204030204" pitchFamily="34" charset="0"/>
                <a:cs typeface="Times New Roman" panose="02020603050405020304" pitchFamily="18" charset="0"/>
              </a:rPr>
              <a:t>[Online] </a:t>
            </a:r>
            <a:br>
              <a:rPr lang="en-US" sz="1800" dirty="0">
                <a:effectLst/>
                <a:latin typeface="Calibri" panose="020F0502020204030204" pitchFamily="34" charset="0"/>
                <a:ea typeface="Calibri" panose="020F0502020204030204" pitchFamily="34" charset="0"/>
                <a:cs typeface="Times New Roman" panose="02020603050405020304" pitchFamily="18" charset="0"/>
              </a:rPr>
            </a:br>
            <a:r>
              <a:rPr lang="en-US" sz="1800" dirty="0">
                <a:effectLst/>
                <a:latin typeface="Calibri" panose="020F0502020204030204" pitchFamily="34" charset="0"/>
                <a:ea typeface="Calibri" panose="020F0502020204030204" pitchFamily="34" charset="0"/>
                <a:cs typeface="Times New Roman" panose="02020603050405020304" pitchFamily="18" charset="0"/>
              </a:rPr>
              <a:t>Available at: </a:t>
            </a:r>
            <a:r>
              <a:rPr lang="en-US" sz="1800" u="sng" dirty="0">
                <a:effectLst/>
                <a:latin typeface="Calibri" panose="020F0502020204030204" pitchFamily="34" charset="0"/>
                <a:ea typeface="Calibri" panose="020F0502020204030204" pitchFamily="34" charset="0"/>
                <a:cs typeface="Times New Roman" panose="02020603050405020304" pitchFamily="18" charset="0"/>
              </a:rPr>
              <a:t>https://gov.wales/fuel-poverty-modelled-estimates-wales-headline-results-october-2021-html#:~:text=196%2C000%20households%20in%20Wales%20were,equivalent%20to%2011%25%20of%20households.</a:t>
            </a:r>
            <a:br>
              <a:rPr lang="en-US" sz="1800" dirty="0">
                <a:effectLst/>
                <a:latin typeface="Calibri" panose="020F0502020204030204" pitchFamily="34" charset="0"/>
                <a:ea typeface="Calibri" panose="020F0502020204030204" pitchFamily="34" charset="0"/>
                <a:cs typeface="Times New Roman" panose="02020603050405020304" pitchFamily="18" charset="0"/>
              </a:rPr>
            </a:br>
            <a:r>
              <a:rPr lang="en-US" sz="1800" dirty="0">
                <a:effectLst/>
                <a:latin typeface="Calibri" panose="020F0502020204030204" pitchFamily="34" charset="0"/>
                <a:ea typeface="Calibri" panose="020F0502020204030204" pitchFamily="34" charset="0"/>
                <a:cs typeface="Times New Roman" panose="02020603050405020304" pitchFamily="18" charset="0"/>
              </a:rPr>
              <a:t>[Accessed 04 June 2022].</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689871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C9204431-7F7D-FC93-F7A1-6E968A03F402}"/>
              </a:ext>
            </a:extLst>
          </p:cNvPr>
          <p:cNvSpPr>
            <a:spLocks noGrp="1"/>
          </p:cNvSpPr>
          <p:nvPr>
            <p:ph type="sldNum" sz="quarter" idx="12"/>
          </p:nvPr>
        </p:nvSpPr>
        <p:spPr/>
        <p:txBody>
          <a:bodyPr/>
          <a:lstStyle/>
          <a:p>
            <a:fld id="{DBA1B0FB-D917-4C8C-928F-313BD683BF39}" type="slidenum">
              <a:rPr lang="en-US" smtClean="0"/>
              <a:t>25</a:t>
            </a:fld>
            <a:endParaRPr lang="en-US"/>
          </a:p>
        </p:txBody>
      </p:sp>
      <p:sp>
        <p:nvSpPr>
          <p:cNvPr id="8" name="TextBox 7">
            <a:extLst>
              <a:ext uri="{FF2B5EF4-FFF2-40B4-BE49-F238E27FC236}">
                <a16:creationId xmlns:a16="http://schemas.microsoft.com/office/drawing/2014/main" id="{3D1331E8-FCBE-A49C-B5F0-E94AB719C6D5}"/>
              </a:ext>
            </a:extLst>
          </p:cNvPr>
          <p:cNvSpPr txBox="1"/>
          <p:nvPr/>
        </p:nvSpPr>
        <p:spPr>
          <a:xfrm>
            <a:off x="0" y="552058"/>
            <a:ext cx="12192000" cy="5425140"/>
          </a:xfrm>
          <a:prstGeom prst="rect">
            <a:avLst/>
          </a:prstGeom>
          <a:noFill/>
        </p:spPr>
        <p:txBody>
          <a:bodyPr wrap="square">
            <a:spAutoFit/>
          </a:bodyPr>
          <a:lstStyle/>
          <a:p>
            <a:pPr>
              <a:lnSpc>
                <a:spcPct val="107000"/>
              </a:lnSpc>
              <a:spcAft>
                <a:spcPts val="800"/>
              </a:spcAft>
            </a:pPr>
            <a:r>
              <a:rPr lang="en-US" sz="1800" dirty="0" err="1">
                <a:effectLst/>
                <a:latin typeface="Calibri" panose="020F0502020204030204" pitchFamily="34" charset="0"/>
                <a:ea typeface="Calibri" panose="020F0502020204030204" pitchFamily="34" charset="0"/>
                <a:cs typeface="Times New Roman" panose="02020603050405020304" pitchFamily="18" charset="0"/>
              </a:rPr>
              <a:t>Gov.Wales</a:t>
            </a:r>
            <a:r>
              <a:rPr lang="en-US" sz="1800" dirty="0">
                <a:effectLst/>
                <a:latin typeface="Calibri" panose="020F0502020204030204" pitchFamily="34" charset="0"/>
                <a:ea typeface="Calibri" panose="020F0502020204030204" pitchFamily="34" charset="0"/>
                <a:cs typeface="Times New Roman" panose="02020603050405020304" pitchFamily="18" charset="0"/>
              </a:rPr>
              <a:t>, 2022. </a:t>
            </a:r>
            <a:r>
              <a:rPr lang="en-US" sz="1800" i="1" dirty="0" err="1">
                <a:effectLst/>
                <a:latin typeface="Calibri" panose="020F0502020204030204" pitchFamily="34" charset="0"/>
                <a:ea typeface="Calibri" panose="020F0502020204030204" pitchFamily="34" charset="0"/>
                <a:cs typeface="Times New Roman" panose="02020603050405020304" pitchFamily="18" charset="0"/>
              </a:rPr>
              <a:t>Optimised</a:t>
            </a:r>
            <a:r>
              <a:rPr lang="en-US" sz="1800" i="1" dirty="0">
                <a:effectLst/>
                <a:latin typeface="Calibri" panose="020F0502020204030204" pitchFamily="34" charset="0"/>
                <a:ea typeface="Calibri" panose="020F0502020204030204" pitchFamily="34" charset="0"/>
                <a:cs typeface="Times New Roman" panose="02020603050405020304" pitchFamily="18" charset="0"/>
              </a:rPr>
              <a:t> Retrofit </a:t>
            </a:r>
            <a:r>
              <a:rPr lang="en-US" sz="1800" i="1" dirty="0" err="1">
                <a:effectLst/>
                <a:latin typeface="Calibri" panose="020F0502020204030204" pitchFamily="34" charset="0"/>
                <a:ea typeface="Calibri" panose="020F0502020204030204" pitchFamily="34" charset="0"/>
                <a:cs typeface="Times New Roman" panose="02020603050405020304" pitchFamily="18" charset="0"/>
              </a:rPr>
              <a:t>Programme</a:t>
            </a:r>
            <a:r>
              <a:rPr lang="en-US" sz="1800" i="1" dirty="0">
                <a:effectLst/>
                <a:latin typeface="Calibri" panose="020F0502020204030204" pitchFamily="34" charset="0"/>
                <a:ea typeface="Calibri" panose="020F0502020204030204" pitchFamily="34" charset="0"/>
                <a:cs typeface="Times New Roman" panose="02020603050405020304" pitchFamily="18" charset="0"/>
              </a:rPr>
              <a:t>. </a:t>
            </a:r>
            <a:r>
              <a:rPr lang="en-US" sz="1800" dirty="0">
                <a:effectLst/>
                <a:latin typeface="Calibri" panose="020F0502020204030204" pitchFamily="34" charset="0"/>
                <a:ea typeface="Calibri" panose="020F0502020204030204" pitchFamily="34" charset="0"/>
                <a:cs typeface="Times New Roman" panose="02020603050405020304" pitchFamily="18" charset="0"/>
              </a:rPr>
              <a:t>[Online] </a:t>
            </a:r>
            <a:br>
              <a:rPr lang="en-US" sz="1800" dirty="0">
                <a:effectLst/>
                <a:latin typeface="Calibri" panose="020F0502020204030204" pitchFamily="34" charset="0"/>
                <a:ea typeface="Calibri" panose="020F0502020204030204" pitchFamily="34" charset="0"/>
                <a:cs typeface="Times New Roman" panose="02020603050405020304" pitchFamily="18" charset="0"/>
              </a:rPr>
            </a:br>
            <a:r>
              <a:rPr lang="en-US" sz="1800" dirty="0">
                <a:effectLst/>
                <a:latin typeface="Calibri" panose="020F0502020204030204" pitchFamily="34" charset="0"/>
                <a:ea typeface="Calibri" panose="020F0502020204030204" pitchFamily="34" charset="0"/>
                <a:cs typeface="Times New Roman" panose="02020603050405020304" pitchFamily="18" charset="0"/>
              </a:rPr>
              <a:t>Available at: </a:t>
            </a:r>
            <a:r>
              <a:rPr lang="en-US" sz="1800" u="sng" dirty="0">
                <a:effectLst/>
                <a:latin typeface="Calibri" panose="020F0502020204030204" pitchFamily="34" charset="0"/>
                <a:ea typeface="Calibri" panose="020F0502020204030204" pitchFamily="34" charset="0"/>
                <a:cs typeface="Times New Roman" panose="02020603050405020304" pitchFamily="18" charset="0"/>
              </a:rPr>
              <a:t>https://gov.wales/sites/default/files/publications/2021-11/optimised-retrofit-programme-guidance-2021-to-2022.pdf</a:t>
            </a:r>
            <a:br>
              <a:rPr lang="en-US" sz="1800" dirty="0">
                <a:effectLst/>
                <a:latin typeface="Calibri" panose="020F0502020204030204" pitchFamily="34" charset="0"/>
                <a:ea typeface="Calibri" panose="020F0502020204030204" pitchFamily="34" charset="0"/>
                <a:cs typeface="Times New Roman" panose="02020603050405020304" pitchFamily="18" charset="0"/>
              </a:rPr>
            </a:br>
            <a:r>
              <a:rPr lang="en-US" sz="1800" dirty="0">
                <a:effectLst/>
                <a:latin typeface="Calibri" panose="020F0502020204030204" pitchFamily="34" charset="0"/>
                <a:ea typeface="Calibri" panose="020F0502020204030204" pitchFamily="34" charset="0"/>
                <a:cs typeface="Times New Roman" panose="02020603050405020304" pitchFamily="18" charset="0"/>
              </a:rPr>
              <a:t>[Accessed 03 June 2022].</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US" sz="1800" dirty="0">
                <a:effectLst/>
                <a:latin typeface="Calibri" panose="020F0502020204030204" pitchFamily="34" charset="0"/>
                <a:ea typeface="Calibri" panose="020F0502020204030204" pitchFamily="34" charset="0"/>
                <a:cs typeface="Times New Roman" panose="02020603050405020304" pitchFamily="18" charset="0"/>
              </a:rPr>
              <a:t>ONS.GOV.UK, 2018. </a:t>
            </a:r>
            <a:r>
              <a:rPr lang="en-US" sz="1800" i="1" dirty="0">
                <a:effectLst/>
                <a:latin typeface="Calibri" panose="020F0502020204030204" pitchFamily="34" charset="0"/>
                <a:ea typeface="Calibri" panose="020F0502020204030204" pitchFamily="34" charset="0"/>
                <a:cs typeface="Times New Roman" panose="02020603050405020304" pitchFamily="18" charset="0"/>
              </a:rPr>
              <a:t>UK private rented sector: 2018. </a:t>
            </a:r>
            <a:r>
              <a:rPr lang="en-US" sz="1800" dirty="0">
                <a:effectLst/>
                <a:latin typeface="Calibri" panose="020F0502020204030204" pitchFamily="34" charset="0"/>
                <a:ea typeface="Calibri" panose="020F0502020204030204" pitchFamily="34" charset="0"/>
                <a:cs typeface="Times New Roman" panose="02020603050405020304" pitchFamily="18" charset="0"/>
              </a:rPr>
              <a:t>[Online] </a:t>
            </a:r>
            <a:br>
              <a:rPr lang="en-US" sz="1800" dirty="0">
                <a:effectLst/>
                <a:latin typeface="Calibri" panose="020F0502020204030204" pitchFamily="34" charset="0"/>
                <a:ea typeface="Calibri" panose="020F0502020204030204" pitchFamily="34" charset="0"/>
                <a:cs typeface="Times New Roman" panose="02020603050405020304" pitchFamily="18" charset="0"/>
              </a:rPr>
            </a:br>
            <a:r>
              <a:rPr lang="en-US" sz="1800" dirty="0">
                <a:effectLst/>
                <a:latin typeface="Calibri" panose="020F0502020204030204" pitchFamily="34" charset="0"/>
                <a:ea typeface="Calibri" panose="020F0502020204030204" pitchFamily="34" charset="0"/>
                <a:cs typeface="Times New Roman" panose="02020603050405020304" pitchFamily="18" charset="0"/>
              </a:rPr>
              <a:t>Available at: </a:t>
            </a:r>
            <a:r>
              <a:rPr lang="en-US" sz="1800" u="sng" dirty="0">
                <a:effectLst/>
                <a:latin typeface="Calibri" panose="020F0502020204030204" pitchFamily="34" charset="0"/>
                <a:ea typeface="Calibri" panose="020F0502020204030204" pitchFamily="34" charset="0"/>
                <a:cs typeface="Times New Roman" panose="02020603050405020304" pitchFamily="18" charset="0"/>
              </a:rPr>
              <a:t>https://www.ons.gov.uk/economy/inflationandpriceindices/articles/ukprivaterentedsector/2018#:~:text=sector%20in%201999.-,Wales,for%20the%20UK%20(17%25).</a:t>
            </a:r>
            <a:br>
              <a:rPr lang="en-US" sz="1800" dirty="0">
                <a:effectLst/>
                <a:latin typeface="Calibri" panose="020F0502020204030204" pitchFamily="34" charset="0"/>
                <a:ea typeface="Calibri" panose="020F0502020204030204" pitchFamily="34" charset="0"/>
                <a:cs typeface="Times New Roman" panose="02020603050405020304" pitchFamily="18" charset="0"/>
              </a:rPr>
            </a:br>
            <a:r>
              <a:rPr lang="en-US" sz="1800" dirty="0">
                <a:effectLst/>
                <a:latin typeface="Calibri" panose="020F0502020204030204" pitchFamily="34" charset="0"/>
                <a:ea typeface="Calibri" panose="020F0502020204030204" pitchFamily="34" charset="0"/>
                <a:cs typeface="Times New Roman" panose="02020603050405020304" pitchFamily="18" charset="0"/>
              </a:rPr>
              <a:t>[Accessed 03 June 2022].</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US" sz="1800" dirty="0">
                <a:effectLst/>
                <a:latin typeface="Calibri" panose="020F0502020204030204" pitchFamily="34" charset="0"/>
                <a:ea typeface="Calibri" panose="020F0502020204030204" pitchFamily="34" charset="0"/>
                <a:cs typeface="Times New Roman" panose="02020603050405020304" pitchFamily="18" charset="0"/>
              </a:rPr>
              <a:t>ONS.GOV.UK, 2020. </a:t>
            </a:r>
            <a:r>
              <a:rPr lang="en-US" sz="1800" i="1" dirty="0">
                <a:effectLst/>
                <a:latin typeface="Calibri" panose="020F0502020204030204" pitchFamily="34" charset="0"/>
                <a:ea typeface="Calibri" panose="020F0502020204030204" pitchFamily="34" charset="0"/>
                <a:cs typeface="Times New Roman" panose="02020603050405020304" pitchFamily="18" charset="0"/>
              </a:rPr>
              <a:t>Energy efficiency of housing in England and Wales. </a:t>
            </a:r>
            <a:r>
              <a:rPr lang="en-US" sz="1800" dirty="0">
                <a:effectLst/>
                <a:latin typeface="Calibri" panose="020F0502020204030204" pitchFamily="34" charset="0"/>
                <a:ea typeface="Calibri" panose="020F0502020204030204" pitchFamily="34" charset="0"/>
                <a:cs typeface="Times New Roman" panose="02020603050405020304" pitchFamily="18" charset="0"/>
              </a:rPr>
              <a:t>[Online] </a:t>
            </a:r>
            <a:br>
              <a:rPr lang="en-US" sz="1800" dirty="0">
                <a:effectLst/>
                <a:latin typeface="Calibri" panose="020F0502020204030204" pitchFamily="34" charset="0"/>
                <a:ea typeface="Calibri" panose="020F0502020204030204" pitchFamily="34" charset="0"/>
                <a:cs typeface="Times New Roman" panose="02020603050405020304" pitchFamily="18" charset="0"/>
              </a:rPr>
            </a:br>
            <a:r>
              <a:rPr lang="en-US" sz="1800" dirty="0">
                <a:effectLst/>
                <a:latin typeface="Calibri" panose="020F0502020204030204" pitchFamily="34" charset="0"/>
                <a:ea typeface="Calibri" panose="020F0502020204030204" pitchFamily="34" charset="0"/>
                <a:cs typeface="Times New Roman" panose="02020603050405020304" pitchFamily="18" charset="0"/>
              </a:rPr>
              <a:t>Available at: </a:t>
            </a:r>
            <a:r>
              <a:rPr lang="en-US" sz="1800" u="sng" dirty="0">
                <a:effectLst/>
                <a:latin typeface="Calibri" panose="020F0502020204030204" pitchFamily="34" charset="0"/>
                <a:ea typeface="Calibri" panose="020F0502020204030204" pitchFamily="34" charset="0"/>
                <a:cs typeface="Times New Roman" panose="02020603050405020304" pitchFamily="18" charset="0"/>
              </a:rPr>
              <a:t>https://www.ons.gov.uk/peoplepopulationandcommunity/housing/articles/energyefficiencyofhousinginenglandandwales/2020-09-23#:~:text=For%20FYE%202019%2C%20the%20median,houses%20a%20score%20of%2084.</a:t>
            </a:r>
            <a:br>
              <a:rPr lang="en-US" sz="1800" dirty="0">
                <a:effectLst/>
                <a:latin typeface="Calibri" panose="020F0502020204030204" pitchFamily="34" charset="0"/>
                <a:ea typeface="Calibri" panose="020F0502020204030204" pitchFamily="34" charset="0"/>
                <a:cs typeface="Times New Roman" panose="02020603050405020304" pitchFamily="18" charset="0"/>
              </a:rPr>
            </a:br>
            <a:r>
              <a:rPr lang="en-US" sz="1800" dirty="0">
                <a:effectLst/>
                <a:latin typeface="Calibri" panose="020F0502020204030204" pitchFamily="34" charset="0"/>
                <a:ea typeface="Calibri" panose="020F0502020204030204" pitchFamily="34" charset="0"/>
                <a:cs typeface="Times New Roman" panose="02020603050405020304" pitchFamily="18" charset="0"/>
              </a:rPr>
              <a:t>[Accessed 06 June 2022].</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US" sz="1800" dirty="0">
                <a:effectLst/>
                <a:latin typeface="Calibri" panose="020F0502020204030204" pitchFamily="34" charset="0"/>
                <a:ea typeface="Calibri" panose="020F0502020204030204" pitchFamily="34" charset="0"/>
                <a:cs typeface="Times New Roman" panose="02020603050405020304" pitchFamily="18" charset="0"/>
              </a:rPr>
              <a:t>PassivHaus Trust, 2015. </a:t>
            </a:r>
            <a:r>
              <a:rPr lang="en-US" sz="1800" i="1" dirty="0">
                <a:effectLst/>
                <a:latin typeface="Calibri" panose="020F0502020204030204" pitchFamily="34" charset="0"/>
                <a:ea typeface="Calibri" panose="020F0502020204030204" pitchFamily="34" charset="0"/>
                <a:cs typeface="Times New Roman" panose="02020603050405020304" pitchFamily="18" charset="0"/>
              </a:rPr>
              <a:t>Passmore Street. </a:t>
            </a:r>
            <a:r>
              <a:rPr lang="en-US" sz="1800" dirty="0">
                <a:effectLst/>
                <a:latin typeface="Calibri" panose="020F0502020204030204" pitchFamily="34" charset="0"/>
                <a:ea typeface="Calibri" panose="020F0502020204030204" pitchFamily="34" charset="0"/>
                <a:cs typeface="Times New Roman" panose="02020603050405020304" pitchFamily="18" charset="0"/>
              </a:rPr>
              <a:t>[Online] </a:t>
            </a:r>
            <a:br>
              <a:rPr lang="en-US" sz="1800" dirty="0">
                <a:effectLst/>
                <a:latin typeface="Calibri" panose="020F0502020204030204" pitchFamily="34" charset="0"/>
                <a:ea typeface="Calibri" panose="020F0502020204030204" pitchFamily="34" charset="0"/>
                <a:cs typeface="Times New Roman" panose="02020603050405020304" pitchFamily="18" charset="0"/>
              </a:rPr>
            </a:br>
            <a:r>
              <a:rPr lang="en-US" sz="1800" dirty="0">
                <a:effectLst/>
                <a:latin typeface="Calibri" panose="020F0502020204030204" pitchFamily="34" charset="0"/>
                <a:ea typeface="Calibri" panose="020F0502020204030204" pitchFamily="34" charset="0"/>
                <a:cs typeface="Times New Roman" panose="02020603050405020304" pitchFamily="18" charset="0"/>
              </a:rPr>
              <a:t>Available at: </a:t>
            </a:r>
            <a:r>
              <a:rPr lang="en-US" sz="1800" u="sng" dirty="0">
                <a:effectLst/>
                <a:latin typeface="Calibri" panose="020F0502020204030204" pitchFamily="34" charset="0"/>
                <a:ea typeface="Calibri" panose="020F0502020204030204" pitchFamily="34" charset="0"/>
                <a:cs typeface="Times New Roman" panose="02020603050405020304" pitchFamily="18" charset="0"/>
              </a:rPr>
              <a:t>https://passivhaustrust.org.uk/projects/detail/?cId=68#.WP5zNKFrgj8</a:t>
            </a:r>
            <a:br>
              <a:rPr lang="en-US" sz="1800" dirty="0">
                <a:effectLst/>
                <a:latin typeface="Calibri" panose="020F0502020204030204" pitchFamily="34" charset="0"/>
                <a:ea typeface="Calibri" panose="020F0502020204030204" pitchFamily="34" charset="0"/>
                <a:cs typeface="Times New Roman" panose="02020603050405020304" pitchFamily="18" charset="0"/>
              </a:rPr>
            </a:br>
            <a:r>
              <a:rPr lang="en-US" sz="1800" dirty="0">
                <a:effectLst/>
                <a:latin typeface="Calibri" panose="020F0502020204030204" pitchFamily="34" charset="0"/>
                <a:ea typeface="Calibri" panose="020F0502020204030204" pitchFamily="34" charset="0"/>
                <a:cs typeface="Times New Roman" panose="02020603050405020304" pitchFamily="18" charset="0"/>
              </a:rPr>
              <a:t>[Accessed 03 June 2022].</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29513513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95FBEAE6-2C10-E32D-2FC8-B43B1AE6E57F}"/>
              </a:ext>
            </a:extLst>
          </p:cNvPr>
          <p:cNvSpPr>
            <a:spLocks noGrp="1"/>
          </p:cNvSpPr>
          <p:nvPr>
            <p:ph type="sldNum" sz="quarter" idx="12"/>
          </p:nvPr>
        </p:nvSpPr>
        <p:spPr/>
        <p:txBody>
          <a:bodyPr/>
          <a:lstStyle/>
          <a:p>
            <a:fld id="{DBA1B0FB-D917-4C8C-928F-313BD683BF39}" type="slidenum">
              <a:rPr lang="en-US" smtClean="0"/>
              <a:t>26</a:t>
            </a:fld>
            <a:endParaRPr lang="en-US"/>
          </a:p>
        </p:txBody>
      </p:sp>
      <p:sp>
        <p:nvSpPr>
          <p:cNvPr id="6" name="TextBox 5">
            <a:extLst>
              <a:ext uri="{FF2B5EF4-FFF2-40B4-BE49-F238E27FC236}">
                <a16:creationId xmlns:a16="http://schemas.microsoft.com/office/drawing/2014/main" id="{98CECD15-ACD6-2911-758A-16ACAC87D33D}"/>
              </a:ext>
            </a:extLst>
          </p:cNvPr>
          <p:cNvSpPr txBox="1"/>
          <p:nvPr/>
        </p:nvSpPr>
        <p:spPr>
          <a:xfrm>
            <a:off x="0" y="665134"/>
            <a:ext cx="12192000" cy="5527732"/>
          </a:xfrm>
          <a:prstGeom prst="rect">
            <a:avLst/>
          </a:prstGeom>
          <a:noFill/>
        </p:spPr>
        <p:txBody>
          <a:bodyPr wrap="square">
            <a:spAutoFit/>
          </a:bodyPr>
          <a:lstStyle/>
          <a:p>
            <a:pPr>
              <a:lnSpc>
                <a:spcPct val="107000"/>
              </a:lnSpc>
              <a:spcAft>
                <a:spcPts val="800"/>
              </a:spcAft>
            </a:pPr>
            <a:r>
              <a:rPr lang="en-US" sz="1800" dirty="0">
                <a:effectLst/>
                <a:latin typeface="Calibri" panose="020F0502020204030204" pitchFamily="34" charset="0"/>
                <a:ea typeface="Calibri" panose="020F0502020204030204" pitchFamily="34" charset="0"/>
                <a:cs typeface="Times New Roman" panose="02020603050405020304" pitchFamily="18" charset="0"/>
              </a:rPr>
              <a:t>PassivHaus Trust, 2022. </a:t>
            </a:r>
            <a:r>
              <a:rPr lang="en-US" sz="1800" i="1" dirty="0">
                <a:effectLst/>
                <a:latin typeface="Calibri" panose="020F0502020204030204" pitchFamily="34" charset="0"/>
                <a:ea typeface="Calibri" panose="020F0502020204030204" pitchFamily="34" charset="0"/>
                <a:cs typeface="Times New Roman" panose="02020603050405020304" pitchFamily="18" charset="0"/>
              </a:rPr>
              <a:t>2022 UK Energy Security Strategy. </a:t>
            </a:r>
            <a:r>
              <a:rPr lang="en-US" sz="1800" dirty="0">
                <a:effectLst/>
                <a:latin typeface="Calibri" panose="020F0502020204030204" pitchFamily="34" charset="0"/>
                <a:ea typeface="Calibri" panose="020F0502020204030204" pitchFamily="34" charset="0"/>
                <a:cs typeface="Times New Roman" panose="02020603050405020304" pitchFamily="18" charset="0"/>
              </a:rPr>
              <a:t>[Online] </a:t>
            </a:r>
            <a:br>
              <a:rPr lang="en-US" sz="1800" dirty="0">
                <a:effectLst/>
                <a:latin typeface="Calibri" panose="020F0502020204030204" pitchFamily="34" charset="0"/>
                <a:ea typeface="Calibri" panose="020F0502020204030204" pitchFamily="34" charset="0"/>
                <a:cs typeface="Times New Roman" panose="02020603050405020304" pitchFamily="18" charset="0"/>
              </a:rPr>
            </a:br>
            <a:r>
              <a:rPr lang="en-US" sz="1800" dirty="0">
                <a:effectLst/>
                <a:latin typeface="Calibri" panose="020F0502020204030204" pitchFamily="34" charset="0"/>
                <a:ea typeface="Calibri" panose="020F0502020204030204" pitchFamily="34" charset="0"/>
                <a:cs typeface="Times New Roman" panose="02020603050405020304" pitchFamily="18" charset="0"/>
              </a:rPr>
              <a:t>Available at: </a:t>
            </a:r>
            <a:r>
              <a:rPr lang="en-US" sz="1800" u="sng" dirty="0">
                <a:effectLst/>
                <a:latin typeface="Calibri" panose="020F0502020204030204" pitchFamily="34" charset="0"/>
                <a:ea typeface="Calibri" panose="020F0502020204030204" pitchFamily="34" charset="0"/>
                <a:cs typeface="Times New Roman" panose="02020603050405020304" pitchFamily="18" charset="0"/>
              </a:rPr>
              <a:t>https://passivhaustrust.org.uk/news/detail/?nId=1080</a:t>
            </a:r>
            <a:br>
              <a:rPr lang="en-US" sz="1800" dirty="0">
                <a:effectLst/>
                <a:latin typeface="Calibri" panose="020F0502020204030204" pitchFamily="34" charset="0"/>
                <a:ea typeface="Calibri" panose="020F0502020204030204" pitchFamily="34" charset="0"/>
                <a:cs typeface="Times New Roman" panose="02020603050405020304" pitchFamily="18" charset="0"/>
              </a:rPr>
            </a:br>
            <a:r>
              <a:rPr lang="en-US" sz="1800" dirty="0">
                <a:effectLst/>
                <a:latin typeface="Calibri" panose="020F0502020204030204" pitchFamily="34" charset="0"/>
                <a:ea typeface="Calibri" panose="020F0502020204030204" pitchFamily="34" charset="0"/>
                <a:cs typeface="Times New Roman" panose="02020603050405020304" pitchFamily="18" charset="0"/>
              </a:rPr>
              <a:t>[Accessed 05 June 2022].</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US" sz="1800" dirty="0" err="1">
                <a:effectLst/>
                <a:latin typeface="Calibri" panose="020F0502020204030204" pitchFamily="34" charset="0"/>
                <a:ea typeface="Calibri" panose="020F0502020204030204" pitchFamily="34" charset="0"/>
                <a:cs typeface="Times New Roman" panose="02020603050405020304" pitchFamily="18" charset="0"/>
              </a:rPr>
              <a:t>Samu</a:t>
            </a:r>
            <a:r>
              <a:rPr lang="en-US" sz="1800" dirty="0">
                <a:effectLst/>
                <a:latin typeface="Calibri" panose="020F0502020204030204" pitchFamily="34" charset="0"/>
                <a:ea typeface="Calibri" panose="020F0502020204030204" pitchFamily="34" charset="0"/>
                <a:cs typeface="Times New Roman" panose="02020603050405020304" pitchFamily="18" charset="0"/>
              </a:rPr>
              <a:t>, A., 2021. </a:t>
            </a:r>
            <a:r>
              <a:rPr lang="en-US" sz="1800" i="1" dirty="0">
                <a:effectLst/>
                <a:latin typeface="Calibri" panose="020F0502020204030204" pitchFamily="34" charset="0"/>
                <a:ea typeface="Calibri" panose="020F0502020204030204" pitchFamily="34" charset="0"/>
                <a:cs typeface="Times New Roman" panose="02020603050405020304" pitchFamily="18" charset="0"/>
              </a:rPr>
              <a:t>Retrofitting ‘Revolution’ could save British households £7.5bn a year in bills and create 150,000 jobs. </a:t>
            </a:r>
            <a:r>
              <a:rPr lang="en-US" sz="1800" dirty="0">
                <a:effectLst/>
                <a:latin typeface="Calibri" panose="020F0502020204030204" pitchFamily="34" charset="0"/>
                <a:ea typeface="Calibri" panose="020F0502020204030204" pitchFamily="34" charset="0"/>
                <a:cs typeface="Times New Roman" panose="02020603050405020304" pitchFamily="18" charset="0"/>
              </a:rPr>
              <a:t>[Online] </a:t>
            </a:r>
            <a:br>
              <a:rPr lang="en-US" sz="1800" dirty="0">
                <a:effectLst/>
                <a:latin typeface="Calibri" panose="020F0502020204030204" pitchFamily="34" charset="0"/>
                <a:ea typeface="Calibri" panose="020F0502020204030204" pitchFamily="34" charset="0"/>
                <a:cs typeface="Times New Roman" panose="02020603050405020304" pitchFamily="18" charset="0"/>
              </a:rPr>
            </a:br>
            <a:r>
              <a:rPr lang="en-US" sz="1800" dirty="0">
                <a:effectLst/>
                <a:latin typeface="Calibri" panose="020F0502020204030204" pitchFamily="34" charset="0"/>
                <a:ea typeface="Calibri" panose="020F0502020204030204" pitchFamily="34" charset="0"/>
                <a:cs typeface="Times New Roman" panose="02020603050405020304" pitchFamily="18" charset="0"/>
              </a:rPr>
              <a:t>Available at: </a:t>
            </a:r>
            <a:r>
              <a:rPr lang="en-US" sz="1800" u="sng" dirty="0">
                <a:effectLst/>
                <a:latin typeface="Calibri" panose="020F0502020204030204" pitchFamily="34" charset="0"/>
                <a:ea typeface="Calibri" panose="020F0502020204030204" pitchFamily="34" charset="0"/>
                <a:cs typeface="Times New Roman" panose="02020603050405020304" pitchFamily="18" charset="0"/>
              </a:rPr>
              <a:t>https://www.disruptionbanking.com/2021/03/15/retrofitting-revolution-could-save-british-households-7-5bn-a-year-in-bills-and-create-150000-jobs/</a:t>
            </a:r>
            <a:br>
              <a:rPr lang="en-US" sz="1800" dirty="0">
                <a:effectLst/>
                <a:latin typeface="Calibri" panose="020F0502020204030204" pitchFamily="34" charset="0"/>
                <a:ea typeface="Calibri" panose="020F0502020204030204" pitchFamily="34" charset="0"/>
                <a:cs typeface="Times New Roman" panose="02020603050405020304" pitchFamily="18" charset="0"/>
              </a:rPr>
            </a:br>
            <a:r>
              <a:rPr lang="en-US" sz="1800" dirty="0">
                <a:effectLst/>
                <a:latin typeface="Calibri" panose="020F0502020204030204" pitchFamily="34" charset="0"/>
                <a:ea typeface="Calibri" panose="020F0502020204030204" pitchFamily="34" charset="0"/>
                <a:cs typeface="Times New Roman" panose="02020603050405020304" pitchFamily="18" charset="0"/>
              </a:rPr>
              <a:t>[Accessed 03 June 2022].</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US" sz="1800" dirty="0">
                <a:effectLst/>
                <a:latin typeface="Calibri" panose="020F0502020204030204" pitchFamily="34" charset="0"/>
                <a:ea typeface="Calibri" panose="020F0502020204030204" pitchFamily="34" charset="0"/>
                <a:cs typeface="Times New Roman" panose="02020603050405020304" pitchFamily="18" charset="0"/>
              </a:rPr>
              <a:t>STBA, 2022. </a:t>
            </a:r>
            <a:r>
              <a:rPr lang="en-US" sz="1800" i="1" dirty="0">
                <a:effectLst/>
                <a:latin typeface="Calibri" panose="020F0502020204030204" pitchFamily="34" charset="0"/>
                <a:ea typeface="Calibri" panose="020F0502020204030204" pitchFamily="34" charset="0"/>
                <a:cs typeface="Times New Roman" panose="02020603050405020304" pitchFamily="18" charset="0"/>
              </a:rPr>
              <a:t>Sustainable Traditional Buildings Alliance. </a:t>
            </a:r>
            <a:r>
              <a:rPr lang="en-US" sz="1800" dirty="0">
                <a:effectLst/>
                <a:latin typeface="Calibri" panose="020F0502020204030204" pitchFamily="34" charset="0"/>
                <a:ea typeface="Calibri" panose="020F0502020204030204" pitchFamily="34" charset="0"/>
                <a:cs typeface="Times New Roman" panose="02020603050405020304" pitchFamily="18" charset="0"/>
              </a:rPr>
              <a:t>[Online] </a:t>
            </a:r>
            <a:br>
              <a:rPr lang="en-US" sz="1800" dirty="0">
                <a:effectLst/>
                <a:latin typeface="Calibri" panose="020F0502020204030204" pitchFamily="34" charset="0"/>
                <a:ea typeface="Calibri" panose="020F0502020204030204" pitchFamily="34" charset="0"/>
                <a:cs typeface="Times New Roman" panose="02020603050405020304" pitchFamily="18" charset="0"/>
              </a:rPr>
            </a:br>
            <a:r>
              <a:rPr lang="en-US" sz="1800" dirty="0">
                <a:effectLst/>
                <a:latin typeface="Calibri" panose="020F0502020204030204" pitchFamily="34" charset="0"/>
                <a:ea typeface="Calibri" panose="020F0502020204030204" pitchFamily="34" charset="0"/>
                <a:cs typeface="Times New Roman" panose="02020603050405020304" pitchFamily="18" charset="0"/>
              </a:rPr>
              <a:t>Available at: </a:t>
            </a:r>
            <a:r>
              <a:rPr lang="en-US" sz="1800" u="sng" dirty="0">
                <a:effectLst/>
                <a:latin typeface="Calibri" panose="020F0502020204030204" pitchFamily="34" charset="0"/>
                <a:ea typeface="Calibri" panose="020F0502020204030204" pitchFamily="34" charset="0"/>
                <a:cs typeface="Times New Roman" panose="02020603050405020304" pitchFamily="18" charset="0"/>
              </a:rPr>
              <a:t>https://stbauk.org/</a:t>
            </a:r>
            <a:br>
              <a:rPr lang="en-US" sz="1800" dirty="0">
                <a:effectLst/>
                <a:latin typeface="Calibri" panose="020F0502020204030204" pitchFamily="34" charset="0"/>
                <a:ea typeface="Calibri" panose="020F0502020204030204" pitchFamily="34" charset="0"/>
                <a:cs typeface="Times New Roman" panose="02020603050405020304" pitchFamily="18" charset="0"/>
              </a:rPr>
            </a:br>
            <a:r>
              <a:rPr lang="en-US" sz="1800" dirty="0">
                <a:effectLst/>
                <a:latin typeface="Calibri" panose="020F0502020204030204" pitchFamily="34" charset="0"/>
                <a:ea typeface="Calibri" panose="020F0502020204030204" pitchFamily="34" charset="0"/>
                <a:cs typeface="Times New Roman" panose="02020603050405020304" pitchFamily="18" charset="0"/>
              </a:rPr>
              <a:t>[Accessed 01 June 2022].</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US" sz="1800" dirty="0">
                <a:effectLst/>
                <a:latin typeface="Calibri" panose="020F0502020204030204" pitchFamily="34" charset="0"/>
                <a:ea typeface="Calibri" panose="020F0502020204030204" pitchFamily="34" charset="0"/>
                <a:cs typeface="Times New Roman" panose="02020603050405020304" pitchFamily="18" charset="0"/>
              </a:rPr>
              <a:t>The Green Deal Wales, 2022. </a:t>
            </a:r>
            <a:r>
              <a:rPr lang="en-US" sz="1800" i="1" dirty="0">
                <a:effectLst/>
                <a:latin typeface="Calibri" panose="020F0502020204030204" pitchFamily="34" charset="0"/>
                <a:ea typeface="Calibri" panose="020F0502020204030204" pitchFamily="34" charset="0"/>
                <a:cs typeface="Times New Roman" panose="02020603050405020304" pitchFamily="18" charset="0"/>
              </a:rPr>
              <a:t>Free Eco Grants in Wales for Cavity Wall Insulation, Loft Insulation and much </a:t>
            </a:r>
            <a:r>
              <a:rPr lang="en-US" sz="1800" i="1" dirty="0" err="1">
                <a:effectLst/>
                <a:latin typeface="Calibri" panose="020F0502020204030204" pitchFamily="34" charset="0"/>
                <a:ea typeface="Calibri" panose="020F0502020204030204" pitchFamily="34" charset="0"/>
                <a:cs typeface="Times New Roman" panose="02020603050405020304" pitchFamily="18" charset="0"/>
              </a:rPr>
              <a:t>much</a:t>
            </a:r>
            <a:r>
              <a:rPr lang="en-US" sz="1800" i="1" dirty="0">
                <a:effectLst/>
                <a:latin typeface="Calibri" panose="020F0502020204030204" pitchFamily="34" charset="0"/>
                <a:ea typeface="Calibri" panose="020F0502020204030204" pitchFamily="34" charset="0"/>
                <a:cs typeface="Times New Roman" panose="02020603050405020304" pitchFamily="18" charset="0"/>
              </a:rPr>
              <a:t> more, available in Cardiff, Swansea, Newport, </a:t>
            </a:r>
            <a:r>
              <a:rPr lang="en-US" sz="1800" i="1" dirty="0" err="1">
                <a:effectLst/>
                <a:latin typeface="Calibri" panose="020F0502020204030204" pitchFamily="34" charset="0"/>
                <a:ea typeface="Calibri" panose="020F0502020204030204" pitchFamily="34" charset="0"/>
                <a:cs typeface="Times New Roman" panose="02020603050405020304" pitchFamily="18" charset="0"/>
              </a:rPr>
              <a:t>Merthyr</a:t>
            </a:r>
            <a:r>
              <a:rPr lang="en-US" sz="1800" i="1" dirty="0">
                <a:effectLst/>
                <a:latin typeface="Calibri" panose="020F0502020204030204" pitchFamily="34" charset="0"/>
                <a:ea typeface="Calibri" panose="020F0502020204030204" pitchFamily="34" charset="0"/>
                <a:cs typeface="Times New Roman" panose="02020603050405020304" pitchFamily="18" charset="0"/>
              </a:rPr>
              <a:t> </a:t>
            </a:r>
            <a:r>
              <a:rPr lang="en-US" sz="1800" i="1" dirty="0" err="1">
                <a:effectLst/>
                <a:latin typeface="Calibri" panose="020F0502020204030204" pitchFamily="34" charset="0"/>
                <a:ea typeface="Calibri" panose="020F0502020204030204" pitchFamily="34" charset="0"/>
                <a:cs typeface="Times New Roman" panose="02020603050405020304" pitchFamily="18" charset="0"/>
              </a:rPr>
              <a:t>Tydfil</a:t>
            </a:r>
            <a:r>
              <a:rPr lang="en-US" sz="1800" i="1" dirty="0">
                <a:effectLst/>
                <a:latin typeface="Calibri" panose="020F0502020204030204" pitchFamily="34" charset="0"/>
                <a:ea typeface="Calibri" panose="020F0502020204030204" pitchFamily="34" charset="0"/>
                <a:cs typeface="Times New Roman" panose="02020603050405020304" pitchFamily="18" charset="0"/>
              </a:rPr>
              <a:t> and throughout Wales.. </a:t>
            </a:r>
            <a:r>
              <a:rPr lang="en-US" sz="1800" dirty="0">
                <a:effectLst/>
                <a:latin typeface="Calibri" panose="020F0502020204030204" pitchFamily="34" charset="0"/>
                <a:ea typeface="Calibri" panose="020F0502020204030204" pitchFamily="34" charset="0"/>
                <a:cs typeface="Times New Roman" panose="02020603050405020304" pitchFamily="18" charset="0"/>
              </a:rPr>
              <a:t>[Online] </a:t>
            </a:r>
            <a:br>
              <a:rPr lang="en-US" sz="1800" dirty="0">
                <a:effectLst/>
                <a:latin typeface="Calibri" panose="020F0502020204030204" pitchFamily="34" charset="0"/>
                <a:ea typeface="Calibri" panose="020F0502020204030204" pitchFamily="34" charset="0"/>
                <a:cs typeface="Times New Roman" panose="02020603050405020304" pitchFamily="18" charset="0"/>
              </a:rPr>
            </a:br>
            <a:r>
              <a:rPr lang="en-US" sz="1800" dirty="0">
                <a:effectLst/>
                <a:latin typeface="Calibri" panose="020F0502020204030204" pitchFamily="34" charset="0"/>
                <a:ea typeface="Calibri" panose="020F0502020204030204" pitchFamily="34" charset="0"/>
                <a:cs typeface="Times New Roman" panose="02020603050405020304" pitchFamily="18" charset="0"/>
              </a:rPr>
              <a:t>Available at: </a:t>
            </a:r>
            <a:r>
              <a:rPr lang="en-US" sz="1800" u="sng" dirty="0">
                <a:effectLst/>
                <a:latin typeface="Calibri" panose="020F0502020204030204" pitchFamily="34" charset="0"/>
                <a:ea typeface="Calibri" panose="020F0502020204030204" pitchFamily="34" charset="0"/>
                <a:cs typeface="Times New Roman" panose="02020603050405020304" pitchFamily="18" charset="0"/>
              </a:rPr>
              <a:t>https://www.thegreendealwales.com/</a:t>
            </a:r>
            <a:br>
              <a:rPr lang="en-US" sz="1800" dirty="0">
                <a:effectLst/>
                <a:latin typeface="Calibri" panose="020F0502020204030204" pitchFamily="34" charset="0"/>
                <a:ea typeface="Calibri" panose="020F0502020204030204" pitchFamily="34" charset="0"/>
                <a:cs typeface="Times New Roman" panose="02020603050405020304" pitchFamily="18" charset="0"/>
              </a:rPr>
            </a:br>
            <a:r>
              <a:rPr lang="en-US" sz="1800" dirty="0">
                <a:effectLst/>
                <a:latin typeface="Calibri" panose="020F0502020204030204" pitchFamily="34" charset="0"/>
                <a:ea typeface="Calibri" panose="020F0502020204030204" pitchFamily="34" charset="0"/>
                <a:cs typeface="Times New Roman" panose="02020603050405020304" pitchFamily="18" charset="0"/>
              </a:rPr>
              <a:t>[Accessed 06 June 2022].</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US" sz="1800" dirty="0">
                <a:effectLst/>
                <a:latin typeface="Calibri" panose="020F0502020204030204" pitchFamily="34" charset="0"/>
                <a:ea typeface="Calibri" panose="020F0502020204030204" pitchFamily="34" charset="0"/>
                <a:cs typeface="Times New Roman" panose="02020603050405020304" pitchFamily="18" charset="0"/>
              </a:rPr>
              <a:t>Woodfield, J., 2021. </a:t>
            </a:r>
            <a:r>
              <a:rPr lang="en-US" sz="1800" i="1" dirty="0">
                <a:effectLst/>
                <a:latin typeface="Calibri" panose="020F0502020204030204" pitchFamily="34" charset="0"/>
                <a:ea typeface="Calibri" panose="020F0502020204030204" pitchFamily="34" charset="0"/>
                <a:cs typeface="Times New Roman" panose="02020603050405020304" pitchFamily="18" charset="0"/>
              </a:rPr>
              <a:t>Retrofitting a Home: The Definitive Guide. </a:t>
            </a:r>
            <a:r>
              <a:rPr lang="en-US" sz="1800" dirty="0">
                <a:effectLst/>
                <a:latin typeface="Calibri" panose="020F0502020204030204" pitchFamily="34" charset="0"/>
                <a:ea typeface="Calibri" panose="020F0502020204030204" pitchFamily="34" charset="0"/>
                <a:cs typeface="Times New Roman" panose="02020603050405020304" pitchFamily="18" charset="0"/>
              </a:rPr>
              <a:t>[Online] </a:t>
            </a:r>
            <a:br>
              <a:rPr lang="en-US" sz="1800" dirty="0">
                <a:effectLst/>
                <a:latin typeface="Calibri" panose="020F0502020204030204" pitchFamily="34" charset="0"/>
                <a:ea typeface="Calibri" panose="020F0502020204030204" pitchFamily="34" charset="0"/>
                <a:cs typeface="Times New Roman" panose="02020603050405020304" pitchFamily="18" charset="0"/>
              </a:rPr>
            </a:br>
            <a:r>
              <a:rPr lang="en-US" sz="1800" dirty="0">
                <a:effectLst/>
                <a:latin typeface="Calibri" panose="020F0502020204030204" pitchFamily="34" charset="0"/>
                <a:ea typeface="Calibri" panose="020F0502020204030204" pitchFamily="34" charset="0"/>
                <a:cs typeface="Times New Roman" panose="02020603050405020304" pitchFamily="18" charset="0"/>
              </a:rPr>
              <a:t>Available at: </a:t>
            </a:r>
            <a:r>
              <a:rPr lang="en-US" sz="1800" u="sng" dirty="0">
                <a:effectLst/>
                <a:latin typeface="Calibri" panose="020F0502020204030204" pitchFamily="34" charset="0"/>
                <a:ea typeface="Calibri" panose="020F0502020204030204" pitchFamily="34" charset="0"/>
                <a:cs typeface="Times New Roman" panose="02020603050405020304" pitchFamily="18" charset="0"/>
              </a:rPr>
              <a:t>https://www.homebuilding.co.uk/advice/retrofitting</a:t>
            </a:r>
            <a:br>
              <a:rPr lang="en-US" sz="1800" dirty="0">
                <a:effectLst/>
                <a:latin typeface="Calibri" panose="020F0502020204030204" pitchFamily="34" charset="0"/>
                <a:ea typeface="Calibri" panose="020F0502020204030204" pitchFamily="34" charset="0"/>
                <a:cs typeface="Times New Roman" panose="02020603050405020304" pitchFamily="18" charset="0"/>
              </a:rPr>
            </a:br>
            <a:r>
              <a:rPr lang="en-US" sz="1800" dirty="0">
                <a:effectLst/>
                <a:latin typeface="Calibri" panose="020F0502020204030204" pitchFamily="34" charset="0"/>
                <a:ea typeface="Calibri" panose="020F0502020204030204" pitchFamily="34" charset="0"/>
                <a:cs typeface="Times New Roman" panose="02020603050405020304" pitchFamily="18" charset="0"/>
              </a:rPr>
              <a:t>[Accessed 07 June 2022].</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225000575"/>
      </p:ext>
    </p:extLst>
  </p:cSld>
  <p:clrMapOvr>
    <a:masterClrMapping/>
  </p:clrMapOvr>
</p:sld>
</file>

<file path=ppt/theme/theme1.xml><?xml version="1.0" encoding="utf-8"?>
<a:theme xmlns:a="http://schemas.openxmlformats.org/drawingml/2006/main" name="3DFloatVTI">
  <a:themeElements>
    <a:clrScheme name="Float">
      <a:dk1>
        <a:sysClr val="windowText" lastClr="000000"/>
      </a:dk1>
      <a:lt1>
        <a:sysClr val="window" lastClr="FFFFFF"/>
      </a:lt1>
      <a:dk2>
        <a:srgbClr val="1B192E"/>
      </a:dk2>
      <a:lt2>
        <a:srgbClr val="EAE5EB"/>
      </a:lt2>
      <a:accent1>
        <a:srgbClr val="13BE89"/>
      </a:accent1>
      <a:accent2>
        <a:srgbClr val="12B1BF"/>
      </a:accent2>
      <a:accent3>
        <a:srgbClr val="D40AA8"/>
      </a:accent3>
      <a:accent4>
        <a:srgbClr val="B86E62"/>
      </a:accent4>
      <a:accent5>
        <a:srgbClr val="A3A3C1"/>
      </a:accent5>
      <a:accent6>
        <a:srgbClr val="37335B"/>
      </a:accent6>
      <a:hlink>
        <a:srgbClr val="0066FF"/>
      </a:hlink>
      <a:folHlink>
        <a:srgbClr val="666699"/>
      </a:folHlink>
    </a:clrScheme>
    <a:fontScheme name="Float">
      <a:majorFont>
        <a:latin typeface="Walbaum Display"/>
        <a:ea typeface=""/>
        <a:cs typeface=""/>
      </a:majorFont>
      <a:minorFont>
        <a:latin typeface="Gill Sans M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3DFloatVTI" id="{F59BA300-ED19-4B39-9AE3-7882B1DE8B78}" vid="{0FEC63E3-719F-4F50-9F1E-5B8BAF39109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MediaServiceKeyPoints xmlns="6ce03418-4b85-46e6-9705-46dd5ee7fda4"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BCBCC568AB4B924493790A5C97E2B48C" ma:contentTypeVersion="12" ma:contentTypeDescription="Create a new document." ma:contentTypeScope="" ma:versionID="373bc19b2d95a0037ba7928549c324f1">
  <xsd:schema xmlns:xsd="http://www.w3.org/2001/XMLSchema" xmlns:xs="http://www.w3.org/2001/XMLSchema" xmlns:p="http://schemas.microsoft.com/office/2006/metadata/properties" xmlns:ns3="6ce03418-4b85-46e6-9705-46dd5ee7fda4" xmlns:ns4="8e4cb740-4a10-46c5-90de-9cf76d8df684" targetNamespace="http://schemas.microsoft.com/office/2006/metadata/properties" ma:root="true" ma:fieldsID="6efe5d9eb7ce031b43c502e346fd1442" ns3:_="" ns4:_="">
    <xsd:import namespace="6ce03418-4b85-46e6-9705-46dd5ee7fda4"/>
    <xsd:import namespace="8e4cb740-4a10-46c5-90de-9cf76d8df684"/>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element ref="ns3:MediaServiceAutoKeyPoints" minOccurs="0"/>
                <xsd:element ref="ns3:MediaServiceKeyPoints" minOccurs="0"/>
                <xsd:element ref="ns3:MediaServiceDateTaken" minOccurs="0"/>
                <xsd:element ref="ns3:MediaServiceAutoTags" minOccurs="0"/>
                <xsd:element ref="ns3:MediaServiceGenerationTime" minOccurs="0"/>
                <xsd:element ref="ns3:MediaServiceEventHashCode" minOccurs="0"/>
                <xsd:element ref="ns3: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6ce03418-4b85-46e6-9705-46dd5ee7fda4"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3" nillable="true" ma:displayName="MediaServiceAutoKeyPoints" ma:hidden="true" ma:internalName="MediaServiceAutoKeyPoints" ma:readOnly="true">
      <xsd:simpleType>
        <xsd:restriction base="dms:Note"/>
      </xsd:simpleType>
    </xsd:element>
    <xsd:element name="MediaServiceKeyPoints" ma:index="14" nillable="true" ma:displayName="KeyPoints" ma:internalName="MediaServiceKeyPoints" ma:readOnly="true">
      <xsd:simpleType>
        <xsd:restriction base="dms:Note">
          <xsd:maxLength value="255"/>
        </xsd:restriction>
      </xsd:simpleType>
    </xsd:element>
    <xsd:element name="MediaServiceDateTaken" ma:index="15" nillable="true" ma:displayName="MediaServiceDateTaken" ma:hidden="true" ma:internalName="MediaServiceDateTaken" ma:readOnly="true">
      <xsd:simpleType>
        <xsd:restriction base="dms:Text"/>
      </xsd:simpleType>
    </xsd:element>
    <xsd:element name="MediaServiceAutoTags" ma:index="16" nillable="true" ma:displayName="Tags" ma:internalName="MediaServiceAutoTags" ma:readOnly="true">
      <xsd:simpleType>
        <xsd:restriction base="dms:Text"/>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OCR" ma:index="19"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8e4cb740-4a10-46c5-90de-9cf76d8df684"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50811A92-D464-4AC4-A396-BA73B10CEEAC}">
  <ds:schemaRefs>
    <ds:schemaRef ds:uri="6ce03418-4b85-46e6-9705-46dd5ee7fda4"/>
    <ds:schemaRef ds:uri="http://schemas.microsoft.com/office/2006/documentManagement/types"/>
    <ds:schemaRef ds:uri="http://schemas.microsoft.com/office/infopath/2007/PartnerControls"/>
    <ds:schemaRef ds:uri="http://purl.org/dc/terms/"/>
    <ds:schemaRef ds:uri="http://purl.org/dc/elements/1.1/"/>
    <ds:schemaRef ds:uri="http://purl.org/dc/dcmitype/"/>
    <ds:schemaRef ds:uri="http://schemas.openxmlformats.org/package/2006/metadata/core-properties"/>
    <ds:schemaRef ds:uri="8e4cb740-4a10-46c5-90de-9cf76d8df684"/>
    <ds:schemaRef ds:uri="http://schemas.microsoft.com/office/2006/metadata/properties"/>
    <ds:schemaRef ds:uri="http://www.w3.org/XML/1998/namespace"/>
  </ds:schemaRefs>
</ds:datastoreItem>
</file>

<file path=customXml/itemProps2.xml><?xml version="1.0" encoding="utf-8"?>
<ds:datastoreItem xmlns:ds="http://schemas.openxmlformats.org/officeDocument/2006/customXml" ds:itemID="{904751AB-E840-446F-8D49-E697067EC887}">
  <ds:schemaRefs>
    <ds:schemaRef ds:uri="http://schemas.microsoft.com/sharepoint/v3/contenttype/forms"/>
  </ds:schemaRefs>
</ds:datastoreItem>
</file>

<file path=customXml/itemProps3.xml><?xml version="1.0" encoding="utf-8"?>
<ds:datastoreItem xmlns:ds="http://schemas.openxmlformats.org/officeDocument/2006/customXml" ds:itemID="{3E437D3A-B789-4DF1-9547-60ADC4A31026}">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6ce03418-4b85-46e6-9705-46dd5ee7fda4"/>
    <ds:schemaRef ds:uri="8e4cb740-4a10-46c5-90de-9cf76d8df68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clbl:label id="{f42aa342-8706-4288-bd11-ebb85995028c}" enabled="1" method="Standard" siteId="{72f988bf-86f1-41af-91ab-2d7cd011db47}" contentBits="0" removed="0"/>
</clbl:labelList>
</file>

<file path=docProps/app.xml><?xml version="1.0" encoding="utf-8"?>
<Properties xmlns="http://schemas.openxmlformats.org/officeDocument/2006/extended-properties" xmlns:vt="http://schemas.openxmlformats.org/officeDocument/2006/docPropsVTypes">
  <Template>{A1353ED1-B281-4C5D-8431-05A08D7096DB}tf33713516_win32</Template>
  <TotalTime>11614</TotalTime>
  <Words>1831</Words>
  <Application>Microsoft Office PowerPoint</Application>
  <PresentationFormat>Widescreen</PresentationFormat>
  <Paragraphs>223</Paragraphs>
  <Slides>26</Slides>
  <Notes>4</Notes>
  <HiddenSlides>0</HiddenSlides>
  <MMClips>0</MMClips>
  <ScaleCrop>false</ScaleCrop>
  <HeadingPairs>
    <vt:vector size="4" baseType="variant">
      <vt:variant>
        <vt:lpstr>Theme</vt:lpstr>
      </vt:variant>
      <vt:variant>
        <vt:i4>1</vt:i4>
      </vt:variant>
      <vt:variant>
        <vt:lpstr>Slide Titles</vt:lpstr>
      </vt:variant>
      <vt:variant>
        <vt:i4>26</vt:i4>
      </vt:variant>
    </vt:vector>
  </HeadingPairs>
  <TitlesOfParts>
    <vt:vector size="27" baseType="lpstr">
      <vt:lpstr>3DFloatVTI</vt:lpstr>
      <vt:lpstr>Retrofitting Wales Listed Buildings</vt:lpstr>
      <vt:lpstr>Contents</vt:lpstr>
      <vt:lpstr>Introduction</vt:lpstr>
      <vt:lpstr>Case Study</vt:lpstr>
      <vt:lpstr>Grade II Listed Building </vt:lpstr>
      <vt:lpstr>Listing Status</vt:lpstr>
      <vt:lpstr>Building Performance Evaluation</vt:lpstr>
      <vt:lpstr>Existing Energy </vt:lpstr>
      <vt:lpstr>EPC</vt:lpstr>
      <vt:lpstr>Energy Usage</vt:lpstr>
      <vt:lpstr>Laws, Legislation, and Regulation</vt:lpstr>
      <vt:lpstr>Chimney/Ventilation</vt:lpstr>
      <vt:lpstr>Efficient Windows and Doors</vt:lpstr>
      <vt:lpstr>Hot Water Storage</vt:lpstr>
      <vt:lpstr>Financial Savings</vt:lpstr>
      <vt:lpstr>Not Just About £</vt:lpstr>
      <vt:lpstr>Not all retrofit can reach PassivHaus standard, but all houses can perform better than they are.</vt:lpstr>
      <vt:lpstr>Fuel Poverty and the Rented Sector</vt:lpstr>
      <vt:lpstr>How Retrofit Can Alleviate Poor Living Conditions and Reduce Wales’ Carbon Emissions </vt:lpstr>
      <vt:lpstr>PowerPoint Presentation</vt:lpstr>
      <vt:lpstr>Summary</vt:lpstr>
      <vt:lpstr>Thank You</vt:lpstr>
      <vt:lpstr>References</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Retrofitting Wales Listed Buildings</dc:title>
  <dc:creator>Tracy King</dc:creator>
  <cp:lastModifiedBy>Tracy King</cp:lastModifiedBy>
  <cp:revision>3</cp:revision>
  <dcterms:created xsi:type="dcterms:W3CDTF">2022-05-30T09:47:24Z</dcterms:created>
  <dcterms:modified xsi:type="dcterms:W3CDTF">2022-06-07T14:43:35Z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0x010100BCBCC568AB4B924493790A5C97E2B48C</vt:lpwstr>
  </property>
</Properties>
</file>