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theme/theme10.xml" ContentType="application/vnd.openxmlformats-officedocument.theme+xml"/>
  <Override PartName="/ppt/slideLayouts/slideLayout12.xml" ContentType="application/vnd.openxmlformats-officedocument.presentationml.slideLayout+xml"/>
  <Override PartName="/ppt/theme/theme11.xml" ContentType="application/vnd.openxmlformats-officedocument.theme+xml"/>
  <Override PartName="/ppt/slideLayouts/slideLayout13.xml" ContentType="application/vnd.openxmlformats-officedocument.presentationml.slideLayout+xml"/>
  <Override PartName="/ppt/theme/theme12.xml" ContentType="application/vnd.openxmlformats-officedocument.theme+xml"/>
  <Override PartName="/ppt/slideLayouts/slideLayout14.xml" ContentType="application/vnd.openxmlformats-officedocument.presentationml.slideLayout+xml"/>
  <Override PartName="/ppt/theme/theme13.xml" ContentType="application/vnd.openxmlformats-officedocument.theme+xml"/>
  <Override PartName="/ppt/slideLayouts/slideLayout15.xml" ContentType="application/vnd.openxmlformats-officedocument.presentationml.slideLayout+xml"/>
  <Override PartName="/ppt/theme/theme14.xml" ContentType="application/vnd.openxmlformats-officedocument.theme+xml"/>
  <Override PartName="/ppt/slideLayouts/slideLayout16.xml" ContentType="application/vnd.openxmlformats-officedocument.presentationml.slideLayout+xml"/>
  <Override PartName="/ppt/theme/theme15.xml" ContentType="application/vnd.openxmlformats-officedocument.theme+xml"/>
  <Override PartName="/ppt/slideLayouts/slideLayout17.xml" ContentType="application/vnd.openxmlformats-officedocument.presentationml.slideLayout+xml"/>
  <Override PartName="/ppt/theme/theme16.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7.xml" ContentType="application/vnd.openxmlformats-officedocument.theme+xml"/>
  <Override PartName="/ppt/slideLayouts/slideLayout26.xml" ContentType="application/vnd.openxmlformats-officedocument.presentationml.slideLayout+xml"/>
  <Override PartName="/ppt/theme/theme18.xml" ContentType="application/vnd.openxmlformats-officedocument.theme+xml"/>
  <Override PartName="/ppt/slideLayouts/slideLayout27.xml" ContentType="application/vnd.openxmlformats-officedocument.presentationml.slideLayout+xml"/>
  <Override PartName="/ppt/theme/theme19.xml" ContentType="application/vnd.openxmlformats-officedocument.theme+xml"/>
  <Override PartName="/ppt/slideLayouts/slideLayout28.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77"/>
  </p:notesMasterIdLst>
  <p:sldIdLst>
    <p:sldId id="258" r:id="rId24"/>
    <p:sldId id="297" r:id="rId25"/>
    <p:sldId id="266" r:id="rId26"/>
    <p:sldId id="303" r:id="rId27"/>
    <p:sldId id="304" r:id="rId28"/>
    <p:sldId id="301" r:id="rId29"/>
    <p:sldId id="619" r:id="rId30"/>
    <p:sldId id="305" r:id="rId31"/>
    <p:sldId id="302" r:id="rId32"/>
    <p:sldId id="306" r:id="rId33"/>
    <p:sldId id="270" r:id="rId34"/>
    <p:sldId id="308" r:id="rId35"/>
    <p:sldId id="312" r:id="rId36"/>
    <p:sldId id="307" r:id="rId37"/>
    <p:sldId id="311" r:id="rId38"/>
    <p:sldId id="620" r:id="rId39"/>
    <p:sldId id="310" r:id="rId40"/>
    <p:sldId id="656" r:id="rId41"/>
    <p:sldId id="623" r:id="rId42"/>
    <p:sldId id="624" r:id="rId43"/>
    <p:sldId id="625" r:id="rId44"/>
    <p:sldId id="626" r:id="rId45"/>
    <p:sldId id="627" r:id="rId46"/>
    <p:sldId id="628" r:id="rId47"/>
    <p:sldId id="622" r:id="rId48"/>
    <p:sldId id="651" r:id="rId49"/>
    <p:sldId id="652" r:id="rId50"/>
    <p:sldId id="653" r:id="rId51"/>
    <p:sldId id="649" r:id="rId52"/>
    <p:sldId id="650" r:id="rId53"/>
    <p:sldId id="629" r:id="rId54"/>
    <p:sldId id="309" r:id="rId55"/>
    <p:sldId id="630" r:id="rId56"/>
    <p:sldId id="631" r:id="rId57"/>
    <p:sldId id="632" r:id="rId58"/>
    <p:sldId id="633" r:id="rId59"/>
    <p:sldId id="635" r:id="rId60"/>
    <p:sldId id="634" r:id="rId61"/>
    <p:sldId id="638" r:id="rId62"/>
    <p:sldId id="639" r:id="rId63"/>
    <p:sldId id="640" r:id="rId64"/>
    <p:sldId id="641" r:id="rId65"/>
    <p:sldId id="642" r:id="rId66"/>
    <p:sldId id="636" r:id="rId67"/>
    <p:sldId id="637" r:id="rId68"/>
    <p:sldId id="643" r:id="rId69"/>
    <p:sldId id="644" r:id="rId70"/>
    <p:sldId id="645" r:id="rId71"/>
    <p:sldId id="646" r:id="rId72"/>
    <p:sldId id="647" r:id="rId73"/>
    <p:sldId id="655" r:id="rId74"/>
    <p:sldId id="648" r:id="rId75"/>
    <p:sldId id="654" r:id="rId7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BE8197-5BD6-3448-A6A6-1C15657B8170}" v="582" dt="2022-08-25T10:22:24.9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0523"/>
    <p:restoredTop sz="81905"/>
  </p:normalViewPr>
  <p:slideViewPr>
    <p:cSldViewPr snapToGrid="0">
      <p:cViewPr varScale="1">
        <p:scale>
          <a:sx n="72" d="100"/>
          <a:sy n="72" d="100"/>
        </p:scale>
        <p:origin x="624"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42" Type="http://schemas.openxmlformats.org/officeDocument/2006/relationships/slide" Target="slides/slide19.xml"/><Relationship Id="rId47" Type="http://schemas.openxmlformats.org/officeDocument/2006/relationships/slide" Target="slides/slide24.xml"/><Relationship Id="rId63" Type="http://schemas.openxmlformats.org/officeDocument/2006/relationships/slide" Target="slides/slide40.xml"/><Relationship Id="rId68" Type="http://schemas.openxmlformats.org/officeDocument/2006/relationships/slide" Target="slides/slide45.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32" Type="http://schemas.openxmlformats.org/officeDocument/2006/relationships/slide" Target="slides/slide9.xml"/><Relationship Id="rId37" Type="http://schemas.openxmlformats.org/officeDocument/2006/relationships/slide" Target="slides/slide14.xml"/><Relationship Id="rId53" Type="http://schemas.openxmlformats.org/officeDocument/2006/relationships/slide" Target="slides/slide30.xml"/><Relationship Id="rId58" Type="http://schemas.openxmlformats.org/officeDocument/2006/relationships/slide" Target="slides/slide35.xml"/><Relationship Id="rId74" Type="http://schemas.openxmlformats.org/officeDocument/2006/relationships/slide" Target="slides/slide51.xml"/><Relationship Id="rId79"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38.xml"/><Relationship Id="rId82" Type="http://schemas.microsoft.com/office/2016/11/relationships/changesInfo" Target="changesInfos/changesInfo1.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slide" Target="slides/slide41.xml"/><Relationship Id="rId69" Type="http://schemas.openxmlformats.org/officeDocument/2006/relationships/slide" Target="slides/slide46.xml"/><Relationship Id="rId77"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slide" Target="slides/slide28.xml"/><Relationship Id="rId72" Type="http://schemas.openxmlformats.org/officeDocument/2006/relationships/slide" Target="slides/slide49.xml"/><Relationship Id="rId80"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openxmlformats.org/officeDocument/2006/relationships/slide" Target="slides/slide44.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slide" Target="slides/slide39.xml"/><Relationship Id="rId70" Type="http://schemas.openxmlformats.org/officeDocument/2006/relationships/slide" Target="slides/slide47.xml"/><Relationship Id="rId75" Type="http://schemas.openxmlformats.org/officeDocument/2006/relationships/slide" Target="slides/slide52.xml"/><Relationship Id="rId83"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slide" Target="slides/slide42.xml"/><Relationship Id="rId73" Type="http://schemas.openxmlformats.org/officeDocument/2006/relationships/slide" Target="slides/slide50.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 Id="rId34" Type="http://schemas.openxmlformats.org/officeDocument/2006/relationships/slide" Target="slides/slide11.xml"/><Relationship Id="rId50" Type="http://schemas.openxmlformats.org/officeDocument/2006/relationships/slide" Target="slides/slide27.xml"/><Relationship Id="rId55" Type="http://schemas.openxmlformats.org/officeDocument/2006/relationships/slide" Target="slides/slide32.xml"/><Relationship Id="rId76" Type="http://schemas.openxmlformats.org/officeDocument/2006/relationships/slide" Target="slides/slide53.xml"/><Relationship Id="rId7" Type="http://schemas.openxmlformats.org/officeDocument/2006/relationships/slideMaster" Target="slideMasters/slideMaster4.xml"/><Relationship Id="rId71" Type="http://schemas.openxmlformats.org/officeDocument/2006/relationships/slide" Target="slides/slide48.xml"/><Relationship Id="rId2" Type="http://schemas.openxmlformats.org/officeDocument/2006/relationships/customXml" Target="../customXml/item2.xml"/><Relationship Id="rId29" Type="http://schemas.openxmlformats.org/officeDocument/2006/relationships/slide" Target="slides/slide6.xml"/><Relationship Id="rId24" Type="http://schemas.openxmlformats.org/officeDocument/2006/relationships/slide" Target="slides/slide1.xml"/><Relationship Id="rId40" Type="http://schemas.openxmlformats.org/officeDocument/2006/relationships/slide" Target="slides/slide17.xml"/><Relationship Id="rId45" Type="http://schemas.openxmlformats.org/officeDocument/2006/relationships/slide" Target="slides/slide22.xml"/><Relationship Id="rId66" Type="http://schemas.openxmlformats.org/officeDocument/2006/relationships/slide" Target="slides/slide4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reth Collett" userId="320811f5588b0142" providerId="LiveId" clId="{EEBE8197-5BD6-3448-A6A6-1C15657B8170}"/>
    <pc:docChg chg="undo redo custSel addSld delSld modSld sldOrd">
      <pc:chgData name="Gareth Collett" userId="320811f5588b0142" providerId="LiveId" clId="{EEBE8197-5BD6-3448-A6A6-1C15657B8170}" dt="2022-08-25T10:22:28.137" v="12349" actId="26606"/>
      <pc:docMkLst>
        <pc:docMk/>
      </pc:docMkLst>
      <pc:sldChg chg="addSp modSp mod setBg">
        <pc:chgData name="Gareth Collett" userId="320811f5588b0142" providerId="LiveId" clId="{EEBE8197-5BD6-3448-A6A6-1C15657B8170}" dt="2022-08-14T15:00:22.772" v="11741" actId="26606"/>
        <pc:sldMkLst>
          <pc:docMk/>
          <pc:sldMk cId="3949797831" sldId="266"/>
        </pc:sldMkLst>
        <pc:spChg chg="mod">
          <ac:chgData name="Gareth Collett" userId="320811f5588b0142" providerId="LiveId" clId="{EEBE8197-5BD6-3448-A6A6-1C15657B8170}" dt="2022-08-14T15:00:22.772" v="11741" actId="26606"/>
          <ac:spMkLst>
            <pc:docMk/>
            <pc:sldMk cId="3949797831" sldId="266"/>
            <ac:spMk id="2" creationId="{C8199325-8368-65CE-8B59-58F5C30890A6}"/>
          </ac:spMkLst>
        </pc:spChg>
        <pc:spChg chg="mod ord">
          <ac:chgData name="Gareth Collett" userId="320811f5588b0142" providerId="LiveId" clId="{EEBE8197-5BD6-3448-A6A6-1C15657B8170}" dt="2022-08-14T15:00:22.772" v="11741" actId="26606"/>
          <ac:spMkLst>
            <pc:docMk/>
            <pc:sldMk cId="3949797831" sldId="266"/>
            <ac:spMk id="6" creationId="{616AF4D9-ECF8-8C24-51DA-F4562490A2C8}"/>
          </ac:spMkLst>
        </pc:spChg>
        <pc:spChg chg="add">
          <ac:chgData name="Gareth Collett" userId="320811f5588b0142" providerId="LiveId" clId="{EEBE8197-5BD6-3448-A6A6-1C15657B8170}" dt="2022-08-14T15:00:22.772" v="11741" actId="26606"/>
          <ac:spMkLst>
            <pc:docMk/>
            <pc:sldMk cId="3949797831" sldId="266"/>
            <ac:spMk id="11" creationId="{743AA782-23D1-4521-8CAD-47662984AA08}"/>
          </ac:spMkLst>
        </pc:spChg>
        <pc:spChg chg="add">
          <ac:chgData name="Gareth Collett" userId="320811f5588b0142" providerId="LiveId" clId="{EEBE8197-5BD6-3448-A6A6-1C15657B8170}" dt="2022-08-14T15:00:22.772" v="11741" actId="26606"/>
          <ac:spMkLst>
            <pc:docMk/>
            <pc:sldMk cId="3949797831" sldId="266"/>
            <ac:spMk id="13" creationId="{650D18FE-0824-4A46-B22C-A86B52E5780A}"/>
          </ac:spMkLst>
        </pc:spChg>
        <pc:picChg chg="add mod">
          <ac:chgData name="Gareth Collett" userId="320811f5588b0142" providerId="LiveId" clId="{EEBE8197-5BD6-3448-A6A6-1C15657B8170}" dt="2022-08-14T15:00:22.772" v="11741" actId="26606"/>
          <ac:picMkLst>
            <pc:docMk/>
            <pc:sldMk cId="3949797831" sldId="266"/>
            <ac:picMk id="3" creationId="{C8CDECC4-8D4A-CE4E-B93D-23E94695D73C}"/>
          </ac:picMkLst>
        </pc:picChg>
      </pc:sldChg>
      <pc:sldChg chg="modSp mod">
        <pc:chgData name="Gareth Collett" userId="320811f5588b0142" providerId="LiveId" clId="{EEBE8197-5BD6-3448-A6A6-1C15657B8170}" dt="2022-08-14T10:19:44.928" v="5825" actId="403"/>
        <pc:sldMkLst>
          <pc:docMk/>
          <pc:sldMk cId="4188216577" sldId="297"/>
        </pc:sldMkLst>
        <pc:spChg chg="mod">
          <ac:chgData name="Gareth Collett" userId="320811f5588b0142" providerId="LiveId" clId="{EEBE8197-5BD6-3448-A6A6-1C15657B8170}" dt="2022-08-14T10:19:44.928" v="5825" actId="403"/>
          <ac:spMkLst>
            <pc:docMk/>
            <pc:sldMk cId="4188216577" sldId="297"/>
            <ac:spMk id="3" creationId="{A2DDA412-BC89-8773-A15E-008DD405DA6B}"/>
          </ac:spMkLst>
        </pc:spChg>
      </pc:sldChg>
      <pc:sldChg chg="addSp delSp modSp mod setBg">
        <pc:chgData name="Gareth Collett" userId="320811f5588b0142" providerId="LiveId" clId="{EEBE8197-5BD6-3448-A6A6-1C15657B8170}" dt="2022-08-25T10:22:28.137" v="12349" actId="26606"/>
        <pc:sldMkLst>
          <pc:docMk/>
          <pc:sldMk cId="1374463010" sldId="304"/>
        </pc:sldMkLst>
        <pc:spChg chg="add del mod">
          <ac:chgData name="Gareth Collett" userId="320811f5588b0142" providerId="LiveId" clId="{EEBE8197-5BD6-3448-A6A6-1C15657B8170}" dt="2022-08-25T10:22:24.921" v="12346" actId="931"/>
          <ac:spMkLst>
            <pc:docMk/>
            <pc:sldMk cId="1374463010" sldId="304"/>
            <ac:spMk id="3" creationId="{2C13936B-A85B-2D20-4B2F-EB5A8598E094}"/>
          </ac:spMkLst>
        </pc:spChg>
        <pc:spChg chg="mod">
          <ac:chgData name="Gareth Collett" userId="320811f5588b0142" providerId="LiveId" clId="{EEBE8197-5BD6-3448-A6A6-1C15657B8170}" dt="2022-08-25T10:22:28.137" v="12349" actId="26606"/>
          <ac:spMkLst>
            <pc:docMk/>
            <pc:sldMk cId="1374463010" sldId="304"/>
            <ac:spMk id="5" creationId="{61BE3F43-E8FA-F085-6FEF-C58B7FD008FD}"/>
          </ac:spMkLst>
        </pc:spChg>
        <pc:spChg chg="add">
          <ac:chgData name="Gareth Collett" userId="320811f5588b0142" providerId="LiveId" clId="{EEBE8197-5BD6-3448-A6A6-1C15657B8170}" dt="2022-08-25T10:22:28.137" v="12349" actId="26606"/>
          <ac:spMkLst>
            <pc:docMk/>
            <pc:sldMk cId="1374463010" sldId="304"/>
            <ac:spMk id="12" creationId="{D4771268-CB57-404A-9271-370EB28F6090}"/>
          </ac:spMkLst>
        </pc:spChg>
        <pc:picChg chg="del">
          <ac:chgData name="Gareth Collett" userId="320811f5588b0142" providerId="LiveId" clId="{EEBE8197-5BD6-3448-A6A6-1C15657B8170}" dt="2022-08-25T10:22:16.559" v="12345" actId="478"/>
          <ac:picMkLst>
            <pc:docMk/>
            <pc:sldMk cId="1374463010" sldId="304"/>
            <ac:picMk id="4" creationId="{E206D0C6-843B-BB37-7F28-F4A67C8829EC}"/>
          </ac:picMkLst>
        </pc:picChg>
        <pc:picChg chg="add mod">
          <ac:chgData name="Gareth Collett" userId="320811f5588b0142" providerId="LiveId" clId="{EEBE8197-5BD6-3448-A6A6-1C15657B8170}" dt="2022-08-25T10:22:28.137" v="12349" actId="26606"/>
          <ac:picMkLst>
            <pc:docMk/>
            <pc:sldMk cId="1374463010" sldId="304"/>
            <ac:picMk id="7" creationId="{2C152F32-F51D-1F4C-E2DB-78EB913AF3A2}"/>
          </ac:picMkLst>
        </pc:picChg>
      </pc:sldChg>
      <pc:sldChg chg="modSp mod">
        <pc:chgData name="Gareth Collett" userId="320811f5588b0142" providerId="LiveId" clId="{EEBE8197-5BD6-3448-A6A6-1C15657B8170}" dt="2022-08-13T08:25:32.141" v="50" actId="20577"/>
        <pc:sldMkLst>
          <pc:docMk/>
          <pc:sldMk cId="3653970700" sldId="306"/>
        </pc:sldMkLst>
        <pc:spChg chg="mod">
          <ac:chgData name="Gareth Collett" userId="320811f5588b0142" providerId="LiveId" clId="{EEBE8197-5BD6-3448-A6A6-1C15657B8170}" dt="2022-08-13T08:25:32.141" v="50" actId="20577"/>
          <ac:spMkLst>
            <pc:docMk/>
            <pc:sldMk cId="3653970700" sldId="306"/>
            <ac:spMk id="3" creationId="{B3C4DAC9-FE64-EEFE-ED86-E4B76D2F60B7}"/>
          </ac:spMkLst>
        </pc:spChg>
      </pc:sldChg>
      <pc:sldChg chg="del">
        <pc:chgData name="Gareth Collett" userId="320811f5588b0142" providerId="LiveId" clId="{EEBE8197-5BD6-3448-A6A6-1C15657B8170}" dt="2022-08-13T09:03:19.478" v="391" actId="2696"/>
        <pc:sldMkLst>
          <pc:docMk/>
          <pc:sldMk cId="6388423" sldId="307"/>
        </pc:sldMkLst>
      </pc:sldChg>
      <pc:sldChg chg="addSp delSp modSp add mod">
        <pc:chgData name="Gareth Collett" userId="320811f5588b0142" providerId="LiveId" clId="{EEBE8197-5BD6-3448-A6A6-1C15657B8170}" dt="2022-08-13T09:29:22.100" v="1394"/>
        <pc:sldMkLst>
          <pc:docMk/>
          <pc:sldMk cId="4140730081" sldId="307"/>
        </pc:sldMkLst>
        <pc:spChg chg="add del mod">
          <ac:chgData name="Gareth Collett" userId="320811f5588b0142" providerId="LiveId" clId="{EEBE8197-5BD6-3448-A6A6-1C15657B8170}" dt="2022-08-13T09:29:22.100" v="1394"/>
          <ac:spMkLst>
            <pc:docMk/>
            <pc:sldMk cId="4140730081" sldId="307"/>
            <ac:spMk id="2" creationId="{9A738B42-D936-27D1-B803-8E996A7E4F37}"/>
          </ac:spMkLst>
        </pc:spChg>
        <pc:spChg chg="mod">
          <ac:chgData name="Gareth Collett" userId="320811f5588b0142" providerId="LiveId" clId="{EEBE8197-5BD6-3448-A6A6-1C15657B8170}" dt="2022-08-13T09:15:47.397" v="525" actId="20577"/>
          <ac:spMkLst>
            <pc:docMk/>
            <pc:sldMk cId="4140730081" sldId="307"/>
            <ac:spMk id="5" creationId="{5BAD8B0E-6A05-BB91-A1D8-F10B43A3D2F1}"/>
          </ac:spMkLst>
        </pc:spChg>
      </pc:sldChg>
      <pc:sldChg chg="addSp delSp modSp mod">
        <pc:chgData name="Gareth Collett" userId="320811f5588b0142" providerId="LiveId" clId="{EEBE8197-5BD6-3448-A6A6-1C15657B8170}" dt="2022-08-13T08:40:23.460" v="100" actId="1076"/>
        <pc:sldMkLst>
          <pc:docMk/>
          <pc:sldMk cId="3842848669" sldId="308"/>
        </pc:sldMkLst>
        <pc:spChg chg="add mod">
          <ac:chgData name="Gareth Collett" userId="320811f5588b0142" providerId="LiveId" clId="{EEBE8197-5BD6-3448-A6A6-1C15657B8170}" dt="2022-08-13T08:34:28.495" v="85" actId="171"/>
          <ac:spMkLst>
            <pc:docMk/>
            <pc:sldMk cId="3842848669" sldId="308"/>
            <ac:spMk id="6" creationId="{746B5761-3F84-C75A-CBC1-08E391B7AD45}"/>
          </ac:spMkLst>
        </pc:spChg>
        <pc:spChg chg="add mod">
          <ac:chgData name="Gareth Collett" userId="320811f5588b0142" providerId="LiveId" clId="{EEBE8197-5BD6-3448-A6A6-1C15657B8170}" dt="2022-08-13T08:40:23.460" v="100" actId="1076"/>
          <ac:spMkLst>
            <pc:docMk/>
            <pc:sldMk cId="3842848669" sldId="308"/>
            <ac:spMk id="9" creationId="{9F5D1418-0FB9-12AE-4F8D-55BC21C8B55D}"/>
          </ac:spMkLst>
        </pc:spChg>
        <pc:picChg chg="add del mod">
          <ac:chgData name="Gareth Collett" userId="320811f5588b0142" providerId="LiveId" clId="{EEBE8197-5BD6-3448-A6A6-1C15657B8170}" dt="2022-08-13T08:29:57.059" v="57" actId="478"/>
          <ac:picMkLst>
            <pc:docMk/>
            <pc:sldMk cId="3842848669" sldId="308"/>
            <ac:picMk id="2" creationId="{3BA14A1D-74D8-7DE2-E41F-A997ADB97A72}"/>
          </ac:picMkLst>
        </pc:picChg>
        <pc:picChg chg="mod">
          <ac:chgData name="Gareth Collett" userId="320811f5588b0142" providerId="LiveId" clId="{EEBE8197-5BD6-3448-A6A6-1C15657B8170}" dt="2022-08-13T08:33:38.741" v="78" actId="1076"/>
          <ac:picMkLst>
            <pc:docMk/>
            <pc:sldMk cId="3842848669" sldId="308"/>
            <ac:picMk id="3" creationId="{8749E653-CE00-74BC-CB5F-AE4E24546254}"/>
          </ac:picMkLst>
        </pc:picChg>
        <pc:picChg chg="add mod">
          <ac:chgData name="Gareth Collett" userId="320811f5588b0142" providerId="LiveId" clId="{EEBE8197-5BD6-3448-A6A6-1C15657B8170}" dt="2022-08-13T08:33:49.369" v="79" actId="1076"/>
          <ac:picMkLst>
            <pc:docMk/>
            <pc:sldMk cId="3842848669" sldId="308"/>
            <ac:picMk id="4" creationId="{230A5996-ED1F-665F-48F9-3388CA00351D}"/>
          </ac:picMkLst>
        </pc:picChg>
        <pc:picChg chg="add mod">
          <ac:chgData name="Gareth Collett" userId="320811f5588b0142" providerId="LiveId" clId="{EEBE8197-5BD6-3448-A6A6-1C15657B8170}" dt="2022-08-13T08:34:48.098" v="91" actId="1076"/>
          <ac:picMkLst>
            <pc:docMk/>
            <pc:sldMk cId="3842848669" sldId="308"/>
            <ac:picMk id="5" creationId="{43CEB6C8-4BB3-0D4C-B98F-43F78285C956}"/>
          </ac:picMkLst>
        </pc:picChg>
        <pc:picChg chg="add mod">
          <ac:chgData name="Gareth Collett" userId="320811f5588b0142" providerId="LiveId" clId="{EEBE8197-5BD6-3448-A6A6-1C15657B8170}" dt="2022-08-13T08:35:53.557" v="97" actId="1076"/>
          <ac:picMkLst>
            <pc:docMk/>
            <pc:sldMk cId="3842848669" sldId="308"/>
            <ac:picMk id="7" creationId="{6F0990DB-8D8B-7D7C-CB7E-7B275FAB4089}"/>
          </ac:picMkLst>
        </pc:picChg>
      </pc:sldChg>
      <pc:sldChg chg="addSp delSp modSp new del mod ord modNotesTx">
        <pc:chgData name="Gareth Collett" userId="320811f5588b0142" providerId="LiveId" clId="{EEBE8197-5BD6-3448-A6A6-1C15657B8170}" dt="2022-08-14T11:04:30.181" v="7194" actId="2696"/>
        <pc:sldMkLst>
          <pc:docMk/>
          <pc:sldMk cId="444768178" sldId="309"/>
        </pc:sldMkLst>
        <pc:spChg chg="del">
          <ac:chgData name="Gareth Collett" userId="320811f5588b0142" providerId="LiveId" clId="{EEBE8197-5BD6-3448-A6A6-1C15657B8170}" dt="2022-08-13T08:48:32.481" v="208" actId="931"/>
          <ac:spMkLst>
            <pc:docMk/>
            <pc:sldMk cId="444768178" sldId="309"/>
            <ac:spMk id="2" creationId="{D7A0874E-F1BC-1E10-05EB-F2729B8FE87F}"/>
          </ac:spMkLst>
        </pc:spChg>
        <pc:spChg chg="add mod">
          <ac:chgData name="Gareth Collett" userId="320811f5588b0142" providerId="LiveId" clId="{EEBE8197-5BD6-3448-A6A6-1C15657B8170}" dt="2022-08-13T08:48:01.796" v="207" actId="20577"/>
          <ac:spMkLst>
            <pc:docMk/>
            <pc:sldMk cId="444768178" sldId="309"/>
            <ac:spMk id="3" creationId="{295AB340-95F2-38E1-4380-B3D619D7835E}"/>
          </ac:spMkLst>
        </pc:spChg>
        <pc:picChg chg="add mod">
          <ac:chgData name="Gareth Collett" userId="320811f5588b0142" providerId="LiveId" clId="{EEBE8197-5BD6-3448-A6A6-1C15657B8170}" dt="2022-08-13T08:48:56.315" v="214" actId="1076"/>
          <ac:picMkLst>
            <pc:docMk/>
            <pc:sldMk cId="444768178" sldId="309"/>
            <ac:picMk id="5" creationId="{0EA822E9-F191-ACDA-DC6E-DD808B89A5C1}"/>
          </ac:picMkLst>
        </pc:picChg>
      </pc:sldChg>
      <pc:sldChg chg="add modNotesTx">
        <pc:chgData name="Gareth Collett" userId="320811f5588b0142" providerId="LiveId" clId="{EEBE8197-5BD6-3448-A6A6-1C15657B8170}" dt="2022-08-14T11:08:34.680" v="7215" actId="20577"/>
        <pc:sldMkLst>
          <pc:docMk/>
          <pc:sldMk cId="2300247105" sldId="309"/>
        </pc:sldMkLst>
      </pc:sldChg>
      <pc:sldChg chg="addSp delSp modSp new mod modNotesTx">
        <pc:chgData name="Gareth Collett" userId="320811f5588b0142" providerId="LiveId" clId="{EEBE8197-5BD6-3448-A6A6-1C15657B8170}" dt="2022-08-14T08:47:14.009" v="3328" actId="20577"/>
        <pc:sldMkLst>
          <pc:docMk/>
          <pc:sldMk cId="3856457537" sldId="310"/>
        </pc:sldMkLst>
        <pc:spChg chg="del">
          <ac:chgData name="Gareth Collett" userId="320811f5588b0142" providerId="LiveId" clId="{EEBE8197-5BD6-3448-A6A6-1C15657B8170}" dt="2022-08-13T09:28:17.253" v="1384" actId="931"/>
          <ac:spMkLst>
            <pc:docMk/>
            <pc:sldMk cId="3856457537" sldId="310"/>
            <ac:spMk id="2" creationId="{A917F82C-BEAD-8CA9-F5C7-BFB8286E4DF0}"/>
          </ac:spMkLst>
        </pc:spChg>
        <pc:spChg chg="add del mod">
          <ac:chgData name="Gareth Collett" userId="320811f5588b0142" providerId="LiveId" clId="{EEBE8197-5BD6-3448-A6A6-1C15657B8170}" dt="2022-08-13T09:28:33.677" v="1388" actId="931"/>
          <ac:spMkLst>
            <pc:docMk/>
            <pc:sldMk cId="3856457537" sldId="310"/>
            <ac:spMk id="6" creationId="{224A2FCB-CA0B-5D30-2FB9-44C7FD62356C}"/>
          </ac:spMkLst>
        </pc:spChg>
        <pc:spChg chg="add mod">
          <ac:chgData name="Gareth Collett" userId="320811f5588b0142" providerId="LiveId" clId="{EEBE8197-5BD6-3448-A6A6-1C15657B8170}" dt="2022-08-14T08:14:07.185" v="1735" actId="20577"/>
          <ac:spMkLst>
            <pc:docMk/>
            <pc:sldMk cId="3856457537" sldId="310"/>
            <ac:spMk id="9" creationId="{8F5AF285-E1CA-1F77-501A-07E137AF70D5}"/>
          </ac:spMkLst>
        </pc:spChg>
        <pc:picChg chg="add del mod">
          <ac:chgData name="Gareth Collett" userId="320811f5588b0142" providerId="LiveId" clId="{EEBE8197-5BD6-3448-A6A6-1C15657B8170}" dt="2022-08-13T09:28:23.359" v="1387" actId="478"/>
          <ac:picMkLst>
            <pc:docMk/>
            <pc:sldMk cId="3856457537" sldId="310"/>
            <ac:picMk id="4" creationId="{5D79A99B-F7B9-1F72-E3BD-BB48DB95B301}"/>
          </ac:picMkLst>
        </pc:picChg>
        <pc:picChg chg="add mod">
          <ac:chgData name="Gareth Collett" userId="320811f5588b0142" providerId="LiveId" clId="{EEBE8197-5BD6-3448-A6A6-1C15657B8170}" dt="2022-08-13T09:28:40.430" v="1392" actId="1076"/>
          <ac:picMkLst>
            <pc:docMk/>
            <pc:sldMk cId="3856457537" sldId="310"/>
            <ac:picMk id="8" creationId="{03A6A5E2-198F-BFD7-C25E-A9F44E4D776F}"/>
          </ac:picMkLst>
        </pc:picChg>
      </pc:sldChg>
      <pc:sldChg chg="addSp delSp modSp new del mod setBg">
        <pc:chgData name="Gareth Collett" userId="320811f5588b0142" providerId="LiveId" clId="{EEBE8197-5BD6-3448-A6A6-1C15657B8170}" dt="2022-08-13T09:03:39.511" v="395" actId="2696"/>
        <pc:sldMkLst>
          <pc:docMk/>
          <pc:sldMk cId="687045724" sldId="311"/>
        </pc:sldMkLst>
        <pc:spChg chg="del">
          <ac:chgData name="Gareth Collett" userId="320811f5588b0142" providerId="LiveId" clId="{EEBE8197-5BD6-3448-A6A6-1C15657B8170}" dt="2022-08-13T08:50:26.893" v="222" actId="478"/>
          <ac:spMkLst>
            <pc:docMk/>
            <pc:sldMk cId="687045724" sldId="311"/>
            <ac:spMk id="2" creationId="{EB06E62D-488B-0C57-F5D3-169CB0C8535D}"/>
          </ac:spMkLst>
        </pc:spChg>
        <pc:spChg chg="add">
          <ac:chgData name="Gareth Collett" userId="320811f5588b0142" providerId="LiveId" clId="{EEBE8197-5BD6-3448-A6A6-1C15657B8170}" dt="2022-08-13T08:50:41.497" v="223" actId="26606"/>
          <ac:spMkLst>
            <pc:docMk/>
            <pc:sldMk cId="687045724" sldId="311"/>
            <ac:spMk id="8" creationId="{F3060C83-F051-4F0E-ABAD-AA0DFC48B218}"/>
          </ac:spMkLst>
        </pc:spChg>
        <pc:spChg chg="add">
          <ac:chgData name="Gareth Collett" userId="320811f5588b0142" providerId="LiveId" clId="{EEBE8197-5BD6-3448-A6A6-1C15657B8170}" dt="2022-08-13T08:50:41.497" v="223" actId="26606"/>
          <ac:spMkLst>
            <pc:docMk/>
            <pc:sldMk cId="687045724" sldId="311"/>
            <ac:spMk id="10" creationId="{83C98ABE-055B-441F-B07E-44F97F083C39}"/>
          </ac:spMkLst>
        </pc:spChg>
        <pc:spChg chg="add">
          <ac:chgData name="Gareth Collett" userId="320811f5588b0142" providerId="LiveId" clId="{EEBE8197-5BD6-3448-A6A6-1C15657B8170}" dt="2022-08-13T08:50:41.497" v="223" actId="26606"/>
          <ac:spMkLst>
            <pc:docMk/>
            <pc:sldMk cId="687045724" sldId="311"/>
            <ac:spMk id="12" creationId="{29FDB030-9B49-4CED-8CCD-4D99382388AC}"/>
          </ac:spMkLst>
        </pc:spChg>
        <pc:spChg chg="add">
          <ac:chgData name="Gareth Collett" userId="320811f5588b0142" providerId="LiveId" clId="{EEBE8197-5BD6-3448-A6A6-1C15657B8170}" dt="2022-08-13T08:50:41.497" v="223" actId="26606"/>
          <ac:spMkLst>
            <pc:docMk/>
            <pc:sldMk cId="687045724" sldId="311"/>
            <ac:spMk id="14" creationId="{3783CA14-24A1-485C-8B30-D6A5D87987AD}"/>
          </ac:spMkLst>
        </pc:spChg>
        <pc:spChg chg="add">
          <ac:chgData name="Gareth Collett" userId="320811f5588b0142" providerId="LiveId" clId="{EEBE8197-5BD6-3448-A6A6-1C15657B8170}" dt="2022-08-13T08:50:41.497" v="223" actId="26606"/>
          <ac:spMkLst>
            <pc:docMk/>
            <pc:sldMk cId="687045724" sldId="311"/>
            <ac:spMk id="16" creationId="{9A97C86A-04D6-40F7-AE84-31AB43E6A846}"/>
          </ac:spMkLst>
        </pc:spChg>
        <pc:spChg chg="add">
          <ac:chgData name="Gareth Collett" userId="320811f5588b0142" providerId="LiveId" clId="{EEBE8197-5BD6-3448-A6A6-1C15657B8170}" dt="2022-08-13T08:50:41.497" v="223" actId="26606"/>
          <ac:spMkLst>
            <pc:docMk/>
            <pc:sldMk cId="687045724" sldId="311"/>
            <ac:spMk id="18" creationId="{FF9F2414-84E8-453E-B1F3-389FDE8192D9}"/>
          </ac:spMkLst>
        </pc:spChg>
        <pc:spChg chg="add">
          <ac:chgData name="Gareth Collett" userId="320811f5588b0142" providerId="LiveId" clId="{EEBE8197-5BD6-3448-A6A6-1C15657B8170}" dt="2022-08-13T08:50:41.497" v="223" actId="26606"/>
          <ac:spMkLst>
            <pc:docMk/>
            <pc:sldMk cId="687045724" sldId="311"/>
            <ac:spMk id="20" creationId="{3ECA69A1-7536-43AC-85EF-C7106179F5ED}"/>
          </ac:spMkLst>
        </pc:spChg>
        <pc:picChg chg="add mod">
          <ac:chgData name="Gareth Collett" userId="320811f5588b0142" providerId="LiveId" clId="{EEBE8197-5BD6-3448-A6A6-1C15657B8170}" dt="2022-08-13T09:03:35.611" v="394" actId="1076"/>
          <ac:picMkLst>
            <pc:docMk/>
            <pc:sldMk cId="687045724" sldId="311"/>
            <ac:picMk id="3" creationId="{C1669658-CAEA-4141-9053-DF60DF9B0D7F}"/>
          </ac:picMkLst>
        </pc:picChg>
      </pc:sldChg>
      <pc:sldChg chg="addSp delSp modSp add mod setBg delDesignElem">
        <pc:chgData name="Gareth Collett" userId="320811f5588b0142" providerId="LiveId" clId="{EEBE8197-5BD6-3448-A6A6-1C15657B8170}" dt="2022-08-14T12:15:40.088" v="8342"/>
        <pc:sldMkLst>
          <pc:docMk/>
          <pc:sldMk cId="1525109406" sldId="311"/>
        </pc:sldMkLst>
        <pc:spChg chg="add">
          <ac:chgData name="Gareth Collett" userId="320811f5588b0142" providerId="LiveId" clId="{EEBE8197-5BD6-3448-A6A6-1C15657B8170}" dt="2022-08-13T09:03:50.329" v="398" actId="26606"/>
          <ac:spMkLst>
            <pc:docMk/>
            <pc:sldMk cId="1525109406" sldId="311"/>
            <ac:spMk id="5" creationId="{32BC26D8-82FB-445E-AA49-62A77D7C1EE0}"/>
          </ac:spMkLst>
        </pc:spChg>
        <pc:spChg chg="add">
          <ac:chgData name="Gareth Collett" userId="320811f5588b0142" providerId="LiveId" clId="{EEBE8197-5BD6-3448-A6A6-1C15657B8170}" dt="2022-08-13T09:03:50.329" v="398" actId="26606"/>
          <ac:spMkLst>
            <pc:docMk/>
            <pc:sldMk cId="1525109406" sldId="311"/>
            <ac:spMk id="6" creationId="{CB44330D-EA18-4254-AA95-EB49948539B8}"/>
          </ac:spMkLst>
        </pc:spChg>
        <pc:spChg chg="del">
          <ac:chgData name="Gareth Collett" userId="320811f5588b0142" providerId="LiveId" clId="{EEBE8197-5BD6-3448-A6A6-1C15657B8170}" dt="2022-08-13T09:03:43.681" v="397"/>
          <ac:spMkLst>
            <pc:docMk/>
            <pc:sldMk cId="1525109406" sldId="311"/>
            <ac:spMk id="8" creationId="{F3060C83-F051-4F0E-ABAD-AA0DFC48B218}"/>
          </ac:spMkLst>
        </pc:spChg>
        <pc:spChg chg="del">
          <ac:chgData name="Gareth Collett" userId="320811f5588b0142" providerId="LiveId" clId="{EEBE8197-5BD6-3448-A6A6-1C15657B8170}" dt="2022-08-13T09:03:43.681" v="397"/>
          <ac:spMkLst>
            <pc:docMk/>
            <pc:sldMk cId="1525109406" sldId="311"/>
            <ac:spMk id="10" creationId="{83C98ABE-055B-441F-B07E-44F97F083C39}"/>
          </ac:spMkLst>
        </pc:spChg>
        <pc:spChg chg="del">
          <ac:chgData name="Gareth Collett" userId="320811f5588b0142" providerId="LiveId" clId="{EEBE8197-5BD6-3448-A6A6-1C15657B8170}" dt="2022-08-13T09:03:43.681" v="397"/>
          <ac:spMkLst>
            <pc:docMk/>
            <pc:sldMk cId="1525109406" sldId="311"/>
            <ac:spMk id="12" creationId="{29FDB030-9B49-4CED-8CCD-4D99382388AC}"/>
          </ac:spMkLst>
        </pc:spChg>
        <pc:spChg chg="del">
          <ac:chgData name="Gareth Collett" userId="320811f5588b0142" providerId="LiveId" clId="{EEBE8197-5BD6-3448-A6A6-1C15657B8170}" dt="2022-08-13T09:03:43.681" v="397"/>
          <ac:spMkLst>
            <pc:docMk/>
            <pc:sldMk cId="1525109406" sldId="311"/>
            <ac:spMk id="14" creationId="{3783CA14-24A1-485C-8B30-D6A5D87987AD}"/>
          </ac:spMkLst>
        </pc:spChg>
        <pc:spChg chg="del">
          <ac:chgData name="Gareth Collett" userId="320811f5588b0142" providerId="LiveId" clId="{EEBE8197-5BD6-3448-A6A6-1C15657B8170}" dt="2022-08-13T09:03:43.681" v="397"/>
          <ac:spMkLst>
            <pc:docMk/>
            <pc:sldMk cId="1525109406" sldId="311"/>
            <ac:spMk id="16" creationId="{9A97C86A-04D6-40F7-AE84-31AB43E6A846}"/>
          </ac:spMkLst>
        </pc:spChg>
        <pc:spChg chg="del">
          <ac:chgData name="Gareth Collett" userId="320811f5588b0142" providerId="LiveId" clId="{EEBE8197-5BD6-3448-A6A6-1C15657B8170}" dt="2022-08-13T09:03:43.681" v="397"/>
          <ac:spMkLst>
            <pc:docMk/>
            <pc:sldMk cId="1525109406" sldId="311"/>
            <ac:spMk id="18" creationId="{FF9F2414-84E8-453E-B1F3-389FDE8192D9}"/>
          </ac:spMkLst>
        </pc:spChg>
        <pc:spChg chg="del">
          <ac:chgData name="Gareth Collett" userId="320811f5588b0142" providerId="LiveId" clId="{EEBE8197-5BD6-3448-A6A6-1C15657B8170}" dt="2022-08-13T09:03:43.681" v="397"/>
          <ac:spMkLst>
            <pc:docMk/>
            <pc:sldMk cId="1525109406" sldId="311"/>
            <ac:spMk id="20" creationId="{3ECA69A1-7536-43AC-85EF-C7106179F5ED}"/>
          </ac:spMkLst>
        </pc:spChg>
        <pc:picChg chg="add mod">
          <ac:chgData name="Gareth Collett" userId="320811f5588b0142" providerId="LiveId" clId="{EEBE8197-5BD6-3448-A6A6-1C15657B8170}" dt="2022-08-13T09:17:44.304" v="530" actId="1076"/>
          <ac:picMkLst>
            <pc:docMk/>
            <pc:sldMk cId="1525109406" sldId="311"/>
            <ac:picMk id="2" creationId="{3E5BBD55-98E5-6C0D-E4E4-CB0352E83D82}"/>
          </ac:picMkLst>
        </pc:picChg>
        <pc:picChg chg="mod">
          <ac:chgData name="Gareth Collett" userId="320811f5588b0142" providerId="LiveId" clId="{EEBE8197-5BD6-3448-A6A6-1C15657B8170}" dt="2022-08-13T09:17:25.534" v="527" actId="1076"/>
          <ac:picMkLst>
            <pc:docMk/>
            <pc:sldMk cId="1525109406" sldId="311"/>
            <ac:picMk id="3" creationId="{C1669658-CAEA-4141-9053-DF60DF9B0D7F}"/>
          </ac:picMkLst>
        </pc:picChg>
        <pc:picChg chg="add del mod">
          <ac:chgData name="Gareth Collett" userId="320811f5588b0142" providerId="LiveId" clId="{EEBE8197-5BD6-3448-A6A6-1C15657B8170}" dt="2022-08-14T12:15:40.088" v="8342"/>
          <ac:picMkLst>
            <pc:docMk/>
            <pc:sldMk cId="1525109406" sldId="311"/>
            <ac:picMk id="4" creationId="{F11774BF-6E4C-9C4D-BE37-998EC3AD864A}"/>
          </ac:picMkLst>
        </pc:picChg>
      </pc:sldChg>
      <pc:sldChg chg="addSp delSp modSp new mod ord">
        <pc:chgData name="Gareth Collett" userId="320811f5588b0142" providerId="LiveId" clId="{EEBE8197-5BD6-3448-A6A6-1C15657B8170}" dt="2022-08-13T09:01:15.893" v="389" actId="20578"/>
        <pc:sldMkLst>
          <pc:docMk/>
          <pc:sldMk cId="1883963312" sldId="312"/>
        </pc:sldMkLst>
        <pc:spChg chg="del">
          <ac:chgData name="Gareth Collett" userId="320811f5588b0142" providerId="LiveId" clId="{EEBE8197-5BD6-3448-A6A6-1C15657B8170}" dt="2022-08-13T08:57:58.301" v="228" actId="931"/>
          <ac:spMkLst>
            <pc:docMk/>
            <pc:sldMk cId="1883963312" sldId="312"/>
            <ac:spMk id="2" creationId="{2A3E75BE-1D9C-8060-F05E-B338D26302FB}"/>
          </ac:spMkLst>
        </pc:spChg>
        <pc:spChg chg="add del mod">
          <ac:chgData name="Gareth Collett" userId="320811f5588b0142" providerId="LiveId" clId="{EEBE8197-5BD6-3448-A6A6-1C15657B8170}" dt="2022-08-13T08:58:20.880" v="237" actId="931"/>
          <ac:spMkLst>
            <pc:docMk/>
            <pc:sldMk cId="1883963312" sldId="312"/>
            <ac:spMk id="8" creationId="{61C05859-C2FA-57F0-2CEA-02B425742E7D}"/>
          </ac:spMkLst>
        </pc:spChg>
        <pc:spChg chg="add mod">
          <ac:chgData name="Gareth Collett" userId="320811f5588b0142" providerId="LiveId" clId="{EEBE8197-5BD6-3448-A6A6-1C15657B8170}" dt="2022-08-13T09:00:44.162" v="386" actId="20577"/>
          <ac:spMkLst>
            <pc:docMk/>
            <pc:sldMk cId="1883963312" sldId="312"/>
            <ac:spMk id="13" creationId="{B2DC0546-AF05-BECD-562C-A983818F4379}"/>
          </ac:spMkLst>
        </pc:spChg>
        <pc:spChg chg="add mod">
          <ac:chgData name="Gareth Collett" userId="320811f5588b0142" providerId="LiveId" clId="{EEBE8197-5BD6-3448-A6A6-1C15657B8170}" dt="2022-08-13T09:01:00.611" v="388" actId="20577"/>
          <ac:spMkLst>
            <pc:docMk/>
            <pc:sldMk cId="1883963312" sldId="312"/>
            <ac:spMk id="14" creationId="{249667E3-17CC-5127-1F22-642BF2002D5F}"/>
          </ac:spMkLst>
        </pc:spChg>
        <pc:picChg chg="add del mod">
          <ac:chgData name="Gareth Collett" userId="320811f5588b0142" providerId="LiveId" clId="{EEBE8197-5BD6-3448-A6A6-1C15657B8170}" dt="2022-08-13T08:58:07.264" v="236" actId="478"/>
          <ac:picMkLst>
            <pc:docMk/>
            <pc:sldMk cId="1883963312" sldId="312"/>
            <ac:picMk id="4" creationId="{3FFEEBE0-DD1B-C47D-EE37-3804E4F76B0A}"/>
          </ac:picMkLst>
        </pc:picChg>
        <pc:picChg chg="add del mod">
          <ac:chgData name="Gareth Collett" userId="320811f5588b0142" providerId="LiveId" clId="{EEBE8197-5BD6-3448-A6A6-1C15657B8170}" dt="2022-08-13T08:58:07.264" v="236" actId="478"/>
          <ac:picMkLst>
            <pc:docMk/>
            <pc:sldMk cId="1883963312" sldId="312"/>
            <ac:picMk id="6" creationId="{84698448-6C1A-48DD-9470-A28C4A2B5182}"/>
          </ac:picMkLst>
        </pc:picChg>
        <pc:picChg chg="add mod">
          <ac:chgData name="Gareth Collett" userId="320811f5588b0142" providerId="LiveId" clId="{EEBE8197-5BD6-3448-A6A6-1C15657B8170}" dt="2022-08-13T08:59:45.004" v="281" actId="1036"/>
          <ac:picMkLst>
            <pc:docMk/>
            <pc:sldMk cId="1883963312" sldId="312"/>
            <ac:picMk id="10" creationId="{816665A0-0610-152C-9623-980E5331D794}"/>
          </ac:picMkLst>
        </pc:picChg>
        <pc:picChg chg="add mod">
          <ac:chgData name="Gareth Collett" userId="320811f5588b0142" providerId="LiveId" clId="{EEBE8197-5BD6-3448-A6A6-1C15657B8170}" dt="2022-08-13T08:58:51.705" v="248" actId="688"/>
          <ac:picMkLst>
            <pc:docMk/>
            <pc:sldMk cId="1883963312" sldId="312"/>
            <ac:picMk id="12" creationId="{B9924E1D-1163-91BC-4E57-9DDAB6819475}"/>
          </ac:picMkLst>
        </pc:picChg>
      </pc:sldChg>
      <pc:sldChg chg="modSp add">
        <pc:chgData name="Gareth Collett" userId="320811f5588b0142" providerId="LiveId" clId="{EEBE8197-5BD6-3448-A6A6-1C15657B8170}" dt="2022-08-14T10:21:43.796" v="5826" actId="18331"/>
        <pc:sldMkLst>
          <pc:docMk/>
          <pc:sldMk cId="0" sldId="619"/>
        </pc:sldMkLst>
        <pc:spChg chg="mod">
          <ac:chgData name="Gareth Collett" userId="320811f5588b0142" providerId="LiveId" clId="{EEBE8197-5BD6-3448-A6A6-1C15657B8170}" dt="2022-08-13T09:08:46.771" v="400" actId="1076"/>
          <ac:spMkLst>
            <pc:docMk/>
            <pc:sldMk cId="0" sldId="619"/>
            <ac:spMk id="20482" creationId="{5F794D6D-179C-5C42-59E5-0B9781547CEE}"/>
          </ac:spMkLst>
        </pc:spChg>
        <pc:spChg chg="mod">
          <ac:chgData name="Gareth Collett" userId="320811f5588b0142" providerId="LiveId" clId="{EEBE8197-5BD6-3448-A6A6-1C15657B8170}" dt="2022-08-13T09:09:31.709" v="407" actId="1076"/>
          <ac:spMkLst>
            <pc:docMk/>
            <pc:sldMk cId="0" sldId="619"/>
            <ac:spMk id="20484" creationId="{7E325365-6F18-54D2-DA37-25BB6E0E3091}"/>
          </ac:spMkLst>
        </pc:spChg>
        <pc:spChg chg="mod">
          <ac:chgData name="Gareth Collett" userId="320811f5588b0142" providerId="LiveId" clId="{EEBE8197-5BD6-3448-A6A6-1C15657B8170}" dt="2022-08-13T09:09:38.273" v="408" actId="1076"/>
          <ac:spMkLst>
            <pc:docMk/>
            <pc:sldMk cId="0" sldId="619"/>
            <ac:spMk id="20485" creationId="{CC1EC2B9-E090-3A9F-E05E-7FBBBB06A776}"/>
          </ac:spMkLst>
        </pc:spChg>
        <pc:picChg chg="mod">
          <ac:chgData name="Gareth Collett" userId="320811f5588b0142" providerId="LiveId" clId="{EEBE8197-5BD6-3448-A6A6-1C15657B8170}" dt="2022-08-14T10:21:43.796" v="5826" actId="18331"/>
          <ac:picMkLst>
            <pc:docMk/>
            <pc:sldMk cId="0" sldId="619"/>
            <ac:picMk id="20483" creationId="{8A694C95-E144-8C85-1D24-E6BA3448FBE9}"/>
          </ac:picMkLst>
        </pc:picChg>
      </pc:sldChg>
      <pc:sldChg chg="modSp add mod">
        <pc:chgData name="Gareth Collett" userId="320811f5588b0142" providerId="LiveId" clId="{EEBE8197-5BD6-3448-A6A6-1C15657B8170}" dt="2022-08-13T09:26:53.879" v="1383" actId="1076"/>
        <pc:sldMkLst>
          <pc:docMk/>
          <pc:sldMk cId="411173195" sldId="620"/>
        </pc:sldMkLst>
        <pc:spChg chg="mod">
          <ac:chgData name="Gareth Collett" userId="320811f5588b0142" providerId="LiveId" clId="{EEBE8197-5BD6-3448-A6A6-1C15657B8170}" dt="2022-08-13T09:26:53.879" v="1383" actId="1076"/>
          <ac:spMkLst>
            <pc:docMk/>
            <pc:sldMk cId="411173195" sldId="620"/>
            <ac:spMk id="2" creationId="{BB1231F9-B4BD-5AF0-B800-9619F22DED8A}"/>
          </ac:spMkLst>
        </pc:spChg>
        <pc:spChg chg="mod">
          <ac:chgData name="Gareth Collett" userId="320811f5588b0142" providerId="LiveId" clId="{EEBE8197-5BD6-3448-A6A6-1C15657B8170}" dt="2022-08-13T09:26:24.682" v="1349" actId="1076"/>
          <ac:spMkLst>
            <pc:docMk/>
            <pc:sldMk cId="411173195" sldId="620"/>
            <ac:spMk id="3" creationId="{0511D49D-7AA4-067E-5E9D-7E2BB2906A3A}"/>
          </ac:spMkLst>
        </pc:spChg>
      </pc:sldChg>
      <pc:sldChg chg="addSp delSp modSp new mod setBg setClrOvrMap">
        <pc:chgData name="Gareth Collett" userId="320811f5588b0142" providerId="LiveId" clId="{EEBE8197-5BD6-3448-A6A6-1C15657B8170}" dt="2022-08-14T08:49:12.780" v="3413" actId="20577"/>
        <pc:sldMkLst>
          <pc:docMk/>
          <pc:sldMk cId="1027928211" sldId="621"/>
        </pc:sldMkLst>
        <pc:spChg chg="add mod">
          <ac:chgData name="Gareth Collett" userId="320811f5588b0142" providerId="LiveId" clId="{EEBE8197-5BD6-3448-A6A6-1C15657B8170}" dt="2022-08-14T08:49:12.780" v="3413" actId="20577"/>
          <ac:spMkLst>
            <pc:docMk/>
            <pc:sldMk cId="1027928211" sldId="621"/>
            <ac:spMk id="7" creationId="{238EFC39-E7AE-8467-FD43-2A46D4C66B8A}"/>
          </ac:spMkLst>
        </pc:spChg>
        <pc:spChg chg="add del">
          <ac:chgData name="Gareth Collett" userId="320811f5588b0142" providerId="LiveId" clId="{EEBE8197-5BD6-3448-A6A6-1C15657B8170}" dt="2022-08-14T08:35:27.802" v="2158" actId="26606"/>
          <ac:spMkLst>
            <pc:docMk/>
            <pc:sldMk cId="1027928211" sldId="621"/>
            <ac:spMk id="8" creationId="{F3060C83-F051-4F0E-ABAD-AA0DFC48B218}"/>
          </ac:spMkLst>
        </pc:spChg>
        <pc:spChg chg="add del">
          <ac:chgData name="Gareth Collett" userId="320811f5588b0142" providerId="LiveId" clId="{EEBE8197-5BD6-3448-A6A6-1C15657B8170}" dt="2022-08-14T08:35:27.802" v="2158" actId="26606"/>
          <ac:spMkLst>
            <pc:docMk/>
            <pc:sldMk cId="1027928211" sldId="621"/>
            <ac:spMk id="10" creationId="{83C98ABE-055B-441F-B07E-44F97F083C39}"/>
          </ac:spMkLst>
        </pc:spChg>
        <pc:spChg chg="add del">
          <ac:chgData name="Gareth Collett" userId="320811f5588b0142" providerId="LiveId" clId="{EEBE8197-5BD6-3448-A6A6-1C15657B8170}" dt="2022-08-14T08:35:27.802" v="2158" actId="26606"/>
          <ac:spMkLst>
            <pc:docMk/>
            <pc:sldMk cId="1027928211" sldId="621"/>
            <ac:spMk id="12" creationId="{29FDB030-9B49-4CED-8CCD-4D99382388AC}"/>
          </ac:spMkLst>
        </pc:spChg>
        <pc:spChg chg="add del">
          <ac:chgData name="Gareth Collett" userId="320811f5588b0142" providerId="LiveId" clId="{EEBE8197-5BD6-3448-A6A6-1C15657B8170}" dt="2022-08-14T08:35:27.802" v="2158" actId="26606"/>
          <ac:spMkLst>
            <pc:docMk/>
            <pc:sldMk cId="1027928211" sldId="621"/>
            <ac:spMk id="14" creationId="{3783CA14-24A1-485C-8B30-D6A5D87987AD}"/>
          </ac:spMkLst>
        </pc:spChg>
        <pc:spChg chg="add del">
          <ac:chgData name="Gareth Collett" userId="320811f5588b0142" providerId="LiveId" clId="{EEBE8197-5BD6-3448-A6A6-1C15657B8170}" dt="2022-08-14T08:35:27.802" v="2158" actId="26606"/>
          <ac:spMkLst>
            <pc:docMk/>
            <pc:sldMk cId="1027928211" sldId="621"/>
            <ac:spMk id="16" creationId="{9A97C86A-04D6-40F7-AE84-31AB43E6A846}"/>
          </ac:spMkLst>
        </pc:spChg>
        <pc:spChg chg="add del">
          <ac:chgData name="Gareth Collett" userId="320811f5588b0142" providerId="LiveId" clId="{EEBE8197-5BD6-3448-A6A6-1C15657B8170}" dt="2022-08-14T08:35:27.802" v="2158" actId="26606"/>
          <ac:spMkLst>
            <pc:docMk/>
            <pc:sldMk cId="1027928211" sldId="621"/>
            <ac:spMk id="18" creationId="{FF9F2414-84E8-453E-B1F3-389FDE8192D9}"/>
          </ac:spMkLst>
        </pc:spChg>
        <pc:spChg chg="add del">
          <ac:chgData name="Gareth Collett" userId="320811f5588b0142" providerId="LiveId" clId="{EEBE8197-5BD6-3448-A6A6-1C15657B8170}" dt="2022-08-14T08:35:27.802" v="2158" actId="26606"/>
          <ac:spMkLst>
            <pc:docMk/>
            <pc:sldMk cId="1027928211" sldId="621"/>
            <ac:spMk id="20" creationId="{3ECA69A1-7536-43AC-85EF-C7106179F5ED}"/>
          </ac:spMkLst>
        </pc:spChg>
        <pc:spChg chg="add del">
          <ac:chgData name="Gareth Collett" userId="320811f5588b0142" providerId="LiveId" clId="{EEBE8197-5BD6-3448-A6A6-1C15657B8170}" dt="2022-08-14T08:37:29.594" v="2161" actId="26606"/>
          <ac:spMkLst>
            <pc:docMk/>
            <pc:sldMk cId="1027928211" sldId="621"/>
            <ac:spMk id="32" creationId="{19E301E5-1206-47D0-9CDF-72583D739089}"/>
          </ac:spMkLst>
        </pc:spChg>
        <pc:spChg chg="add del">
          <ac:chgData name="Gareth Collett" userId="320811f5588b0142" providerId="LiveId" clId="{EEBE8197-5BD6-3448-A6A6-1C15657B8170}" dt="2022-08-14T08:37:29.594" v="2161" actId="26606"/>
          <ac:spMkLst>
            <pc:docMk/>
            <pc:sldMk cId="1027928211" sldId="621"/>
            <ac:spMk id="34" creationId="{AFA31FBE-7948-4384-B68A-75DEFDC4955A}"/>
          </ac:spMkLst>
        </pc:spChg>
        <pc:picChg chg="add mod ord">
          <ac:chgData name="Gareth Collett" userId="320811f5588b0142" providerId="LiveId" clId="{EEBE8197-5BD6-3448-A6A6-1C15657B8170}" dt="2022-08-14T08:37:29.594" v="2161" actId="26606"/>
          <ac:picMkLst>
            <pc:docMk/>
            <pc:sldMk cId="1027928211" sldId="621"/>
            <ac:picMk id="3" creationId="{C33627F8-A52D-7627-2042-AB923927CA87}"/>
          </ac:picMkLst>
        </pc:picChg>
        <pc:picChg chg="add mod">
          <ac:chgData name="Gareth Collett" userId="320811f5588b0142" providerId="LiveId" clId="{EEBE8197-5BD6-3448-A6A6-1C15657B8170}" dt="2022-08-14T08:37:29.602" v="2162" actId="26606"/>
          <ac:picMkLst>
            <pc:docMk/>
            <pc:sldMk cId="1027928211" sldId="621"/>
            <ac:picMk id="4" creationId="{98CEDC59-86D0-56D5-2254-CE416DFA6E18}"/>
          </ac:picMkLst>
        </pc:picChg>
        <pc:picChg chg="add mod">
          <ac:chgData name="Gareth Collett" userId="320811f5588b0142" providerId="LiveId" clId="{EEBE8197-5BD6-3448-A6A6-1C15657B8170}" dt="2022-08-14T08:37:29.594" v="2161" actId="26606"/>
          <ac:picMkLst>
            <pc:docMk/>
            <pc:sldMk cId="1027928211" sldId="621"/>
            <ac:picMk id="6" creationId="{8C352AC7-091F-9AC7-AF0A-FE4DD3B7A42D}"/>
          </ac:picMkLst>
        </pc:picChg>
        <pc:cxnChg chg="add del">
          <ac:chgData name="Gareth Collett" userId="320811f5588b0142" providerId="LiveId" clId="{EEBE8197-5BD6-3448-A6A6-1C15657B8170}" dt="2022-08-14T08:37:29.602" v="2162" actId="26606"/>
          <ac:cxnSpMkLst>
            <pc:docMk/>
            <pc:sldMk cId="1027928211" sldId="621"/>
            <ac:cxnSpMk id="25" creationId="{DCD67800-37AC-4E14-89B0-F79DCB3FB86D}"/>
          </ac:cxnSpMkLst>
        </pc:cxnChg>
        <pc:cxnChg chg="add del">
          <ac:chgData name="Gareth Collett" userId="320811f5588b0142" providerId="LiveId" clId="{EEBE8197-5BD6-3448-A6A6-1C15657B8170}" dt="2022-08-14T08:37:29.602" v="2162" actId="26606"/>
          <ac:cxnSpMkLst>
            <pc:docMk/>
            <pc:sldMk cId="1027928211" sldId="621"/>
            <ac:cxnSpMk id="27" creationId="{20F1788F-A5AE-4188-8274-F7F2E3833ECD}"/>
          </ac:cxnSpMkLst>
        </pc:cxnChg>
        <pc:cxnChg chg="add">
          <ac:chgData name="Gareth Collett" userId="320811f5588b0142" providerId="LiveId" clId="{EEBE8197-5BD6-3448-A6A6-1C15657B8170}" dt="2022-08-14T08:37:29.602" v="2162" actId="26606"/>
          <ac:cxnSpMkLst>
            <pc:docMk/>
            <pc:sldMk cId="1027928211" sldId="621"/>
            <ac:cxnSpMk id="36" creationId="{DCD67800-37AC-4E14-89B0-F79DCB3FB86D}"/>
          </ac:cxnSpMkLst>
        </pc:cxnChg>
        <pc:cxnChg chg="add">
          <ac:chgData name="Gareth Collett" userId="320811f5588b0142" providerId="LiveId" clId="{EEBE8197-5BD6-3448-A6A6-1C15657B8170}" dt="2022-08-14T08:37:29.602" v="2162" actId="26606"/>
          <ac:cxnSpMkLst>
            <pc:docMk/>
            <pc:sldMk cId="1027928211" sldId="621"/>
            <ac:cxnSpMk id="37" creationId="{20F1788F-A5AE-4188-8274-F7F2E3833ECD}"/>
          </ac:cxnSpMkLst>
        </pc:cxnChg>
      </pc:sldChg>
      <pc:sldChg chg="addSp delSp modSp new mod modNotesTx">
        <pc:chgData name="Gareth Collett" userId="320811f5588b0142" providerId="LiveId" clId="{EEBE8197-5BD6-3448-A6A6-1C15657B8170}" dt="2022-08-14T08:32:51.138" v="2147" actId="20577"/>
        <pc:sldMkLst>
          <pc:docMk/>
          <pc:sldMk cId="1890509923" sldId="622"/>
        </pc:sldMkLst>
        <pc:spChg chg="add mod">
          <ac:chgData name="Gareth Collett" userId="320811f5588b0142" providerId="LiveId" clId="{EEBE8197-5BD6-3448-A6A6-1C15657B8170}" dt="2022-08-14T08:30:07.801" v="2129" actId="20577"/>
          <ac:spMkLst>
            <pc:docMk/>
            <pc:sldMk cId="1890509923" sldId="622"/>
            <ac:spMk id="4" creationId="{3FF516C4-20AA-3370-7E86-6B1D271D1855}"/>
          </ac:spMkLst>
        </pc:spChg>
        <pc:graphicFrameChg chg="add del">
          <ac:chgData name="Gareth Collett" userId="320811f5588b0142" providerId="LiveId" clId="{EEBE8197-5BD6-3448-A6A6-1C15657B8170}" dt="2022-08-14T08:16:02.193" v="1738" actId="478"/>
          <ac:graphicFrameMkLst>
            <pc:docMk/>
            <pc:sldMk cId="1890509923" sldId="622"/>
            <ac:graphicFrameMk id="2" creationId="{35578CE0-0747-CDB1-D691-D00C139584EE}"/>
          </ac:graphicFrameMkLst>
        </pc:graphicFrameChg>
        <pc:graphicFrameChg chg="add mod modGraphic">
          <ac:chgData name="Gareth Collett" userId="320811f5588b0142" providerId="LiveId" clId="{EEBE8197-5BD6-3448-A6A6-1C15657B8170}" dt="2022-08-14T08:29:20.528" v="2085" actId="20577"/>
          <ac:graphicFrameMkLst>
            <pc:docMk/>
            <pc:sldMk cId="1890509923" sldId="622"/>
            <ac:graphicFrameMk id="3" creationId="{012016D4-BCC6-357E-2B00-7E0816275142}"/>
          </ac:graphicFrameMkLst>
        </pc:graphicFrameChg>
      </pc:sldChg>
      <pc:sldChg chg="addSp delSp modSp new mod">
        <pc:chgData name="Gareth Collett" userId="320811f5588b0142" providerId="LiveId" clId="{EEBE8197-5BD6-3448-A6A6-1C15657B8170}" dt="2022-08-14T09:02:15.548" v="3807" actId="1076"/>
        <pc:sldMkLst>
          <pc:docMk/>
          <pc:sldMk cId="4266866695" sldId="623"/>
        </pc:sldMkLst>
        <pc:spChg chg="add del mod">
          <ac:chgData name="Gareth Collett" userId="320811f5588b0142" providerId="LiveId" clId="{EEBE8197-5BD6-3448-A6A6-1C15657B8170}" dt="2022-08-14T08:51:09.806" v="3419" actId="478"/>
          <ac:spMkLst>
            <pc:docMk/>
            <pc:sldMk cId="4266866695" sldId="623"/>
            <ac:spMk id="2" creationId="{89261680-D04A-A7FF-D849-8C5FA8117D65}"/>
          </ac:spMkLst>
        </pc:spChg>
        <pc:spChg chg="add mod">
          <ac:chgData name="Gareth Collett" userId="320811f5588b0142" providerId="LiveId" clId="{EEBE8197-5BD6-3448-A6A6-1C15657B8170}" dt="2022-08-14T08:56:36.540" v="3547" actId="1076"/>
          <ac:spMkLst>
            <pc:docMk/>
            <pc:sldMk cId="4266866695" sldId="623"/>
            <ac:spMk id="3" creationId="{7C40ADF4-1113-4C14-95AC-5FC114A1ABBB}"/>
          </ac:spMkLst>
        </pc:spChg>
        <pc:spChg chg="add mod">
          <ac:chgData name="Gareth Collett" userId="320811f5588b0142" providerId="LiveId" clId="{EEBE8197-5BD6-3448-A6A6-1C15657B8170}" dt="2022-08-14T08:53:47.970" v="3487" actId="20577"/>
          <ac:spMkLst>
            <pc:docMk/>
            <pc:sldMk cId="4266866695" sldId="623"/>
            <ac:spMk id="4" creationId="{3154BA08-0C2F-3236-A489-0737A8648EE8}"/>
          </ac:spMkLst>
        </pc:spChg>
        <pc:spChg chg="add mod">
          <ac:chgData name="Gareth Collett" userId="320811f5588b0142" providerId="LiveId" clId="{EEBE8197-5BD6-3448-A6A6-1C15657B8170}" dt="2022-08-14T08:56:32.428" v="3546" actId="1076"/>
          <ac:spMkLst>
            <pc:docMk/>
            <pc:sldMk cId="4266866695" sldId="623"/>
            <ac:spMk id="5" creationId="{08D78BC2-3A00-DC32-A1AC-BEAC3FF02B94}"/>
          </ac:spMkLst>
        </pc:spChg>
        <pc:spChg chg="add mod">
          <ac:chgData name="Gareth Collett" userId="320811f5588b0142" providerId="LiveId" clId="{EEBE8197-5BD6-3448-A6A6-1C15657B8170}" dt="2022-08-14T09:02:15.548" v="3807" actId="1076"/>
          <ac:spMkLst>
            <pc:docMk/>
            <pc:sldMk cId="4266866695" sldId="623"/>
            <ac:spMk id="6" creationId="{A8AF6463-5735-CB75-5B91-36DC5AB57580}"/>
          </ac:spMkLst>
        </pc:spChg>
      </pc:sldChg>
      <pc:sldChg chg="addSp modSp add mod">
        <pc:chgData name="Gareth Collett" userId="320811f5588b0142" providerId="LiveId" clId="{EEBE8197-5BD6-3448-A6A6-1C15657B8170}" dt="2022-08-14T09:52:43.297" v="5002" actId="1076"/>
        <pc:sldMkLst>
          <pc:docMk/>
          <pc:sldMk cId="1053129555" sldId="624"/>
        </pc:sldMkLst>
        <pc:spChg chg="mod">
          <ac:chgData name="Gareth Collett" userId="320811f5588b0142" providerId="LiveId" clId="{EEBE8197-5BD6-3448-A6A6-1C15657B8170}" dt="2022-08-14T09:52:22.599" v="5001" actId="20577"/>
          <ac:spMkLst>
            <pc:docMk/>
            <pc:sldMk cId="1053129555" sldId="624"/>
            <ac:spMk id="2" creationId="{BB1231F9-B4BD-5AF0-B800-9619F22DED8A}"/>
          </ac:spMkLst>
        </pc:spChg>
        <pc:spChg chg="mod">
          <ac:chgData name="Gareth Collett" userId="320811f5588b0142" providerId="LiveId" clId="{EEBE8197-5BD6-3448-A6A6-1C15657B8170}" dt="2022-08-14T09:04:16.123" v="3851" actId="20577"/>
          <ac:spMkLst>
            <pc:docMk/>
            <pc:sldMk cId="1053129555" sldId="624"/>
            <ac:spMk id="3" creationId="{0511D49D-7AA4-067E-5E9D-7E2BB2906A3A}"/>
          </ac:spMkLst>
        </pc:spChg>
        <pc:spChg chg="add mod">
          <ac:chgData name="Gareth Collett" userId="320811f5588b0142" providerId="LiveId" clId="{EEBE8197-5BD6-3448-A6A6-1C15657B8170}" dt="2022-08-14T09:52:43.297" v="5002" actId="1076"/>
          <ac:spMkLst>
            <pc:docMk/>
            <pc:sldMk cId="1053129555" sldId="624"/>
            <ac:spMk id="4" creationId="{67A0D01A-6371-BDCD-7029-F1AE791911C8}"/>
          </ac:spMkLst>
        </pc:spChg>
      </pc:sldChg>
      <pc:sldChg chg="addSp delSp modSp add mod">
        <pc:chgData name="Gareth Collett" userId="320811f5588b0142" providerId="LiveId" clId="{EEBE8197-5BD6-3448-A6A6-1C15657B8170}" dt="2022-08-14T09:59:52.891" v="5497" actId="1076"/>
        <pc:sldMkLst>
          <pc:docMk/>
          <pc:sldMk cId="3120025332" sldId="625"/>
        </pc:sldMkLst>
        <pc:spChg chg="mod">
          <ac:chgData name="Gareth Collett" userId="320811f5588b0142" providerId="LiveId" clId="{EEBE8197-5BD6-3448-A6A6-1C15657B8170}" dt="2022-08-14T09:59:50.158" v="5496" actId="14100"/>
          <ac:spMkLst>
            <pc:docMk/>
            <pc:sldMk cId="3120025332" sldId="625"/>
            <ac:spMk id="2" creationId="{BB1231F9-B4BD-5AF0-B800-9619F22DED8A}"/>
          </ac:spMkLst>
        </pc:spChg>
        <pc:spChg chg="mod">
          <ac:chgData name="Gareth Collett" userId="320811f5588b0142" providerId="LiveId" clId="{EEBE8197-5BD6-3448-A6A6-1C15657B8170}" dt="2022-08-14T09:53:21.061" v="5044" actId="20577"/>
          <ac:spMkLst>
            <pc:docMk/>
            <pc:sldMk cId="3120025332" sldId="625"/>
            <ac:spMk id="3" creationId="{0511D49D-7AA4-067E-5E9D-7E2BB2906A3A}"/>
          </ac:spMkLst>
        </pc:spChg>
        <pc:spChg chg="del">
          <ac:chgData name="Gareth Collett" userId="320811f5588b0142" providerId="LiveId" clId="{EEBE8197-5BD6-3448-A6A6-1C15657B8170}" dt="2022-08-14T09:53:37.899" v="5045" actId="478"/>
          <ac:spMkLst>
            <pc:docMk/>
            <pc:sldMk cId="3120025332" sldId="625"/>
            <ac:spMk id="4" creationId="{67A0D01A-6371-BDCD-7029-F1AE791911C8}"/>
          </ac:spMkLst>
        </pc:spChg>
        <pc:picChg chg="add mod modCrop">
          <ac:chgData name="Gareth Collett" userId="320811f5588b0142" providerId="LiveId" clId="{EEBE8197-5BD6-3448-A6A6-1C15657B8170}" dt="2022-08-14T09:59:52.891" v="5497" actId="1076"/>
          <ac:picMkLst>
            <pc:docMk/>
            <pc:sldMk cId="3120025332" sldId="625"/>
            <ac:picMk id="6" creationId="{F50183E9-06AA-BAA5-9A24-59873AE996FC}"/>
          </ac:picMkLst>
        </pc:picChg>
      </pc:sldChg>
      <pc:sldChg chg="addSp delSp modSp new mod setBg">
        <pc:chgData name="Gareth Collett" userId="320811f5588b0142" providerId="LiveId" clId="{EEBE8197-5BD6-3448-A6A6-1C15657B8170}" dt="2022-08-14T10:17:28.120" v="5823" actId="122"/>
        <pc:sldMkLst>
          <pc:docMk/>
          <pc:sldMk cId="3797289813" sldId="626"/>
        </pc:sldMkLst>
        <pc:spChg chg="add del mod">
          <ac:chgData name="Gareth Collett" userId="320811f5588b0142" providerId="LiveId" clId="{EEBE8197-5BD6-3448-A6A6-1C15657B8170}" dt="2022-08-14T10:07:39.447" v="5560" actId="478"/>
          <ac:spMkLst>
            <pc:docMk/>
            <pc:sldMk cId="3797289813" sldId="626"/>
            <ac:spMk id="4" creationId="{5B8DBB38-C002-2534-3744-920530006C90}"/>
          </ac:spMkLst>
        </pc:spChg>
        <pc:spChg chg="add mod">
          <ac:chgData name="Gareth Collett" userId="320811f5588b0142" providerId="LiveId" clId="{EEBE8197-5BD6-3448-A6A6-1C15657B8170}" dt="2022-08-14T10:08:33.320" v="5562" actId="13822"/>
          <ac:spMkLst>
            <pc:docMk/>
            <pc:sldMk cId="3797289813" sldId="626"/>
            <ac:spMk id="5" creationId="{F685BD02-FF18-F0EA-3AA2-94800F5CC400}"/>
          </ac:spMkLst>
        </pc:spChg>
        <pc:spChg chg="add del">
          <ac:chgData name="Gareth Collett" userId="320811f5588b0142" providerId="LiveId" clId="{EEBE8197-5BD6-3448-A6A6-1C15657B8170}" dt="2022-08-14T10:09:18.769" v="5564" actId="478"/>
          <ac:spMkLst>
            <pc:docMk/>
            <pc:sldMk cId="3797289813" sldId="626"/>
            <ac:spMk id="6" creationId="{FCBF6F6C-0E0C-72E8-6CFC-FCB6C612C60D}"/>
          </ac:spMkLst>
        </pc:spChg>
        <pc:spChg chg="add mod">
          <ac:chgData name="Gareth Collett" userId="320811f5588b0142" providerId="LiveId" clId="{EEBE8197-5BD6-3448-A6A6-1C15657B8170}" dt="2022-08-14T10:09:41.622" v="5567" actId="13822"/>
          <ac:spMkLst>
            <pc:docMk/>
            <pc:sldMk cId="3797289813" sldId="626"/>
            <ac:spMk id="7" creationId="{86985211-70C1-42DC-8458-DD826F271C2F}"/>
          </ac:spMkLst>
        </pc:spChg>
        <pc:spChg chg="add">
          <ac:chgData name="Gareth Collett" userId="320811f5588b0142" providerId="LiveId" clId="{EEBE8197-5BD6-3448-A6A6-1C15657B8170}" dt="2022-08-14T10:02:19.009" v="5506" actId="26606"/>
          <ac:spMkLst>
            <pc:docMk/>
            <pc:sldMk cId="3797289813" sldId="626"/>
            <ac:spMk id="8" creationId="{AB8C311F-7253-4AED-9701-7FC0708C41C7}"/>
          </ac:spMkLst>
        </pc:spChg>
        <pc:spChg chg="add mod">
          <ac:chgData name="Gareth Collett" userId="320811f5588b0142" providerId="LiveId" clId="{EEBE8197-5BD6-3448-A6A6-1C15657B8170}" dt="2022-08-14T10:10:52.182" v="5620" actId="1076"/>
          <ac:spMkLst>
            <pc:docMk/>
            <pc:sldMk cId="3797289813" sldId="626"/>
            <ac:spMk id="9" creationId="{201DF598-6D50-5E03-E641-1E2296787BD4}"/>
          </ac:spMkLst>
        </pc:spChg>
        <pc:spChg chg="add">
          <ac:chgData name="Gareth Collett" userId="320811f5588b0142" providerId="LiveId" clId="{EEBE8197-5BD6-3448-A6A6-1C15657B8170}" dt="2022-08-14T10:02:19.009" v="5506" actId="26606"/>
          <ac:spMkLst>
            <pc:docMk/>
            <pc:sldMk cId="3797289813" sldId="626"/>
            <ac:spMk id="10" creationId="{E2384209-CB15-4CDF-9D31-C44FD9A3F20D}"/>
          </ac:spMkLst>
        </pc:spChg>
        <pc:spChg chg="add mod">
          <ac:chgData name="Gareth Collett" userId="320811f5588b0142" providerId="LiveId" clId="{EEBE8197-5BD6-3448-A6A6-1C15657B8170}" dt="2022-08-14T10:10:42.813" v="5619" actId="1076"/>
          <ac:spMkLst>
            <pc:docMk/>
            <pc:sldMk cId="3797289813" sldId="626"/>
            <ac:spMk id="11" creationId="{07FD8518-59F6-7297-2A45-4F6AF563B9D9}"/>
          </ac:spMkLst>
        </pc:spChg>
        <pc:spChg chg="add">
          <ac:chgData name="Gareth Collett" userId="320811f5588b0142" providerId="LiveId" clId="{EEBE8197-5BD6-3448-A6A6-1C15657B8170}" dt="2022-08-14T10:02:19.009" v="5506" actId="26606"/>
          <ac:spMkLst>
            <pc:docMk/>
            <pc:sldMk cId="3797289813" sldId="626"/>
            <ac:spMk id="12" creationId="{2633B3B5-CC90-43F0-8714-D31D1F3F0209}"/>
          </ac:spMkLst>
        </pc:spChg>
        <pc:spChg chg="add mod">
          <ac:chgData name="Gareth Collett" userId="320811f5588b0142" providerId="LiveId" clId="{EEBE8197-5BD6-3448-A6A6-1C15657B8170}" dt="2022-08-14T10:10:37.276" v="5618" actId="20577"/>
          <ac:spMkLst>
            <pc:docMk/>
            <pc:sldMk cId="3797289813" sldId="626"/>
            <ac:spMk id="13" creationId="{B1BD0EFB-ECC7-FAB0-F0AE-396D2507BCC8}"/>
          </ac:spMkLst>
        </pc:spChg>
        <pc:spChg chg="add">
          <ac:chgData name="Gareth Collett" userId="320811f5588b0142" providerId="LiveId" clId="{EEBE8197-5BD6-3448-A6A6-1C15657B8170}" dt="2022-08-14T10:02:19.009" v="5506" actId="26606"/>
          <ac:spMkLst>
            <pc:docMk/>
            <pc:sldMk cId="3797289813" sldId="626"/>
            <ac:spMk id="14" creationId="{A8D57A06-A426-446D-B02C-A2DC6B62E45E}"/>
          </ac:spMkLst>
        </pc:spChg>
        <pc:spChg chg="add mod">
          <ac:chgData name="Gareth Collett" userId="320811f5588b0142" providerId="LiveId" clId="{EEBE8197-5BD6-3448-A6A6-1C15657B8170}" dt="2022-08-14T10:13:52.280" v="5679" actId="1076"/>
          <ac:spMkLst>
            <pc:docMk/>
            <pc:sldMk cId="3797289813" sldId="626"/>
            <ac:spMk id="16" creationId="{57D52672-6622-AEFB-9BDD-5910EC58F019}"/>
          </ac:spMkLst>
        </pc:spChg>
        <pc:grpChg chg="add mod">
          <ac:chgData name="Gareth Collett" userId="320811f5588b0142" providerId="LiveId" clId="{EEBE8197-5BD6-3448-A6A6-1C15657B8170}" dt="2022-08-14T10:13:57.388" v="5687" actId="1035"/>
          <ac:grpSpMkLst>
            <pc:docMk/>
            <pc:sldMk cId="3797289813" sldId="626"/>
            <ac:grpSpMk id="15" creationId="{C5809708-C5AB-04A3-A89F-E1F5C1DDE802}"/>
          </ac:grpSpMkLst>
        </pc:grpChg>
        <pc:graphicFrameChg chg="add mod modGraphic">
          <ac:chgData name="Gareth Collett" userId="320811f5588b0142" providerId="LiveId" clId="{EEBE8197-5BD6-3448-A6A6-1C15657B8170}" dt="2022-08-14T10:17:28.120" v="5823" actId="122"/>
          <ac:graphicFrameMkLst>
            <pc:docMk/>
            <pc:sldMk cId="3797289813" sldId="626"/>
            <ac:graphicFrameMk id="17" creationId="{2D487231-4EF0-A402-D13D-780664318906}"/>
          </ac:graphicFrameMkLst>
        </pc:graphicFrameChg>
        <pc:picChg chg="add mod">
          <ac:chgData name="Gareth Collett" userId="320811f5588b0142" providerId="LiveId" clId="{EEBE8197-5BD6-3448-A6A6-1C15657B8170}" dt="2022-08-14T10:02:19.009" v="5506" actId="26606"/>
          <ac:picMkLst>
            <pc:docMk/>
            <pc:sldMk cId="3797289813" sldId="626"/>
            <ac:picMk id="3" creationId="{593623A4-FFDC-7EBE-0D67-4D650D6345A5}"/>
          </ac:picMkLst>
        </pc:picChg>
      </pc:sldChg>
      <pc:sldChg chg="addSp delSp modSp add mod">
        <pc:chgData name="Gareth Collett" userId="320811f5588b0142" providerId="LiveId" clId="{EEBE8197-5BD6-3448-A6A6-1C15657B8170}" dt="2022-08-14T14:18:17.973" v="10975"/>
        <pc:sldMkLst>
          <pc:docMk/>
          <pc:sldMk cId="900507040" sldId="627"/>
        </pc:sldMkLst>
        <pc:spChg chg="mod">
          <ac:chgData name="Gareth Collett" userId="320811f5588b0142" providerId="LiveId" clId="{EEBE8197-5BD6-3448-A6A6-1C15657B8170}" dt="2022-08-14T13:25:38.523" v="8641" actId="20577"/>
          <ac:spMkLst>
            <pc:docMk/>
            <pc:sldMk cId="900507040" sldId="627"/>
            <ac:spMk id="2" creationId="{BB1231F9-B4BD-5AF0-B800-9619F22DED8A}"/>
          </ac:spMkLst>
        </pc:spChg>
        <pc:spChg chg="mod">
          <ac:chgData name="Gareth Collett" userId="320811f5588b0142" providerId="LiveId" clId="{EEBE8197-5BD6-3448-A6A6-1C15657B8170}" dt="2022-08-14T10:23:36.879" v="5866" actId="20577"/>
          <ac:spMkLst>
            <pc:docMk/>
            <pc:sldMk cId="900507040" sldId="627"/>
            <ac:spMk id="3" creationId="{0511D49D-7AA4-067E-5E9D-7E2BB2906A3A}"/>
          </ac:spMkLst>
        </pc:spChg>
        <pc:spChg chg="del">
          <ac:chgData name="Gareth Collett" userId="320811f5588b0142" providerId="LiveId" clId="{EEBE8197-5BD6-3448-A6A6-1C15657B8170}" dt="2022-08-14T10:23:44.084" v="5867" actId="478"/>
          <ac:spMkLst>
            <pc:docMk/>
            <pc:sldMk cId="900507040" sldId="627"/>
            <ac:spMk id="4" creationId="{67A0D01A-6371-BDCD-7029-F1AE791911C8}"/>
          </ac:spMkLst>
        </pc:spChg>
        <pc:spChg chg="add del mod">
          <ac:chgData name="Gareth Collett" userId="320811f5588b0142" providerId="LiveId" clId="{EEBE8197-5BD6-3448-A6A6-1C15657B8170}" dt="2022-08-14T14:18:17.973" v="10975"/>
          <ac:spMkLst>
            <pc:docMk/>
            <pc:sldMk cId="900507040" sldId="627"/>
            <ac:spMk id="4" creationId="{C1C9DFC7-EFDA-1EA7-FA97-F3016E04E0B6}"/>
          </ac:spMkLst>
        </pc:spChg>
        <pc:spChg chg="add del mod">
          <ac:chgData name="Gareth Collett" userId="320811f5588b0142" providerId="LiveId" clId="{EEBE8197-5BD6-3448-A6A6-1C15657B8170}" dt="2022-08-14T11:15:54.485" v="7243"/>
          <ac:spMkLst>
            <pc:docMk/>
            <pc:sldMk cId="900507040" sldId="627"/>
            <ac:spMk id="4" creationId="{E26DDAFA-1214-39CD-3BE1-D22A4A2A1BEA}"/>
          </ac:spMkLst>
        </pc:spChg>
      </pc:sldChg>
      <pc:sldChg chg="add del">
        <pc:chgData name="Gareth Collett" userId="320811f5588b0142" providerId="LiveId" clId="{EEBE8197-5BD6-3448-A6A6-1C15657B8170}" dt="2022-08-14T10:01:33.394" v="5500"/>
        <pc:sldMkLst>
          <pc:docMk/>
          <pc:sldMk cId="3013349066" sldId="627"/>
        </pc:sldMkLst>
      </pc:sldChg>
      <pc:sldChg chg="addSp modSp new mod setBg">
        <pc:chgData name="Gareth Collett" userId="320811f5588b0142" providerId="LiveId" clId="{EEBE8197-5BD6-3448-A6A6-1C15657B8170}" dt="2022-08-14T14:45:29.036" v="11653" actId="20577"/>
        <pc:sldMkLst>
          <pc:docMk/>
          <pc:sldMk cId="3711094828" sldId="628"/>
        </pc:sldMkLst>
        <pc:spChg chg="add mod">
          <ac:chgData name="Gareth Collett" userId="320811f5588b0142" providerId="LiveId" clId="{EEBE8197-5BD6-3448-A6A6-1C15657B8170}" dt="2022-08-14T14:45:29.036" v="11653" actId="20577"/>
          <ac:spMkLst>
            <pc:docMk/>
            <pc:sldMk cId="3711094828" sldId="628"/>
            <ac:spMk id="2" creationId="{E98E8F7D-1193-4584-4E29-C5B708733873}"/>
          </ac:spMkLst>
        </pc:spChg>
        <pc:picChg chg="add mod modCrop">
          <ac:chgData name="Gareth Collett" userId="320811f5588b0142" providerId="LiveId" clId="{EEBE8197-5BD6-3448-A6A6-1C15657B8170}" dt="2022-08-14T10:39:04.190" v="6760" actId="26606"/>
          <ac:picMkLst>
            <pc:docMk/>
            <pc:sldMk cId="3711094828" sldId="628"/>
            <ac:picMk id="3" creationId="{2589F1A0-C658-4CD2-5839-3DA318135A21}"/>
          </ac:picMkLst>
        </pc:picChg>
        <pc:picChg chg="add mod modCrop">
          <ac:chgData name="Gareth Collett" userId="320811f5588b0142" providerId="LiveId" clId="{EEBE8197-5BD6-3448-A6A6-1C15657B8170}" dt="2022-08-14T10:39:04.190" v="6760" actId="26606"/>
          <ac:picMkLst>
            <pc:docMk/>
            <pc:sldMk cId="3711094828" sldId="628"/>
            <ac:picMk id="5" creationId="{5EC68D04-59D7-ED30-7EC1-A1E52BC49DD5}"/>
          </ac:picMkLst>
        </pc:picChg>
      </pc:sldChg>
      <pc:sldChg chg="new del">
        <pc:chgData name="Gareth Collett" userId="320811f5588b0142" providerId="LiveId" clId="{EEBE8197-5BD6-3448-A6A6-1C15657B8170}" dt="2022-08-14T10:41:17.110" v="6762" actId="680"/>
        <pc:sldMkLst>
          <pc:docMk/>
          <pc:sldMk cId="438522926" sldId="629"/>
        </pc:sldMkLst>
      </pc:sldChg>
      <pc:sldChg chg="addSp delSp modSp add mod setBg modNotesTx">
        <pc:chgData name="Gareth Collett" userId="320811f5588b0142" providerId="LiveId" clId="{EEBE8197-5BD6-3448-A6A6-1C15657B8170}" dt="2022-08-14T11:55:13.696" v="8067" actId="20577"/>
        <pc:sldMkLst>
          <pc:docMk/>
          <pc:sldMk cId="3284332789" sldId="629"/>
        </pc:sldMkLst>
        <pc:spChg chg="mod ord">
          <ac:chgData name="Gareth Collett" userId="320811f5588b0142" providerId="LiveId" clId="{EEBE8197-5BD6-3448-A6A6-1C15657B8170}" dt="2022-08-14T11:55:13.696" v="8067" actId="20577"/>
          <ac:spMkLst>
            <pc:docMk/>
            <pc:sldMk cId="3284332789" sldId="629"/>
            <ac:spMk id="2" creationId="{BB1231F9-B4BD-5AF0-B800-9619F22DED8A}"/>
          </ac:spMkLst>
        </pc:spChg>
        <pc:spChg chg="mod">
          <ac:chgData name="Gareth Collett" userId="320811f5588b0142" providerId="LiveId" clId="{EEBE8197-5BD6-3448-A6A6-1C15657B8170}" dt="2022-08-14T11:06:09.179" v="7204" actId="207"/>
          <ac:spMkLst>
            <pc:docMk/>
            <pc:sldMk cId="3284332789" sldId="629"/>
            <ac:spMk id="3" creationId="{0511D49D-7AA4-067E-5E9D-7E2BB2906A3A}"/>
          </ac:spMkLst>
        </pc:spChg>
        <pc:picChg chg="add mod">
          <ac:chgData name="Gareth Collett" userId="320811f5588b0142" providerId="LiveId" clId="{EEBE8197-5BD6-3448-A6A6-1C15657B8170}" dt="2022-08-14T11:05:58.841" v="7201" actId="14100"/>
          <ac:picMkLst>
            <pc:docMk/>
            <pc:sldMk cId="3284332789" sldId="629"/>
            <ac:picMk id="5" creationId="{BA155CEE-FE9B-5E1C-0AE9-5B42F70DD355}"/>
          </ac:picMkLst>
        </pc:picChg>
        <pc:picChg chg="add del mod">
          <ac:chgData name="Gareth Collett" userId="320811f5588b0142" providerId="LiveId" clId="{EEBE8197-5BD6-3448-A6A6-1C15657B8170}" dt="2022-08-14T10:50:26.877" v="6822" actId="478"/>
          <ac:picMkLst>
            <pc:docMk/>
            <pc:sldMk cId="3284332789" sldId="629"/>
            <ac:picMk id="5" creationId="{BFF4BE99-F134-1FD2-13BA-72CE584F30C9}"/>
          </ac:picMkLst>
        </pc:picChg>
      </pc:sldChg>
      <pc:sldChg chg="addSp delSp modSp new mod modNotesTx">
        <pc:chgData name="Gareth Collett" userId="320811f5588b0142" providerId="LiveId" clId="{EEBE8197-5BD6-3448-A6A6-1C15657B8170}" dt="2022-08-14T11:18:39.432" v="7324" actId="20577"/>
        <pc:sldMkLst>
          <pc:docMk/>
          <pc:sldMk cId="2306974478" sldId="630"/>
        </pc:sldMkLst>
        <pc:spChg chg="add del">
          <ac:chgData name="Gareth Collett" userId="320811f5588b0142" providerId="LiveId" clId="{EEBE8197-5BD6-3448-A6A6-1C15657B8170}" dt="2022-08-14T11:09:50.071" v="7218" actId="478"/>
          <ac:spMkLst>
            <pc:docMk/>
            <pc:sldMk cId="2306974478" sldId="630"/>
            <ac:spMk id="3" creationId="{A4D55426-0477-17FA-4D6C-F06D0F9BEDB9}"/>
          </ac:spMkLst>
        </pc:spChg>
        <pc:spChg chg="add mod">
          <ac:chgData name="Gareth Collett" userId="320811f5588b0142" providerId="LiveId" clId="{EEBE8197-5BD6-3448-A6A6-1C15657B8170}" dt="2022-08-14T11:16:19.392" v="7304" actId="1076"/>
          <ac:spMkLst>
            <pc:docMk/>
            <pc:sldMk cId="2306974478" sldId="630"/>
            <ac:spMk id="8" creationId="{A2E0CCA1-E433-E275-531E-DF7401B77721}"/>
          </ac:spMkLst>
        </pc:spChg>
        <pc:picChg chg="add mod modCrop">
          <ac:chgData name="Gareth Collett" userId="320811f5588b0142" providerId="LiveId" clId="{EEBE8197-5BD6-3448-A6A6-1C15657B8170}" dt="2022-08-14T11:15:15.491" v="7240" actId="1076"/>
          <ac:picMkLst>
            <pc:docMk/>
            <pc:sldMk cId="2306974478" sldId="630"/>
            <ac:picMk id="5" creationId="{37FD8138-8B67-E3FF-9859-603BCC1B183D}"/>
          </ac:picMkLst>
        </pc:picChg>
        <pc:picChg chg="add mod">
          <ac:chgData name="Gareth Collett" userId="320811f5588b0142" providerId="LiveId" clId="{EEBE8197-5BD6-3448-A6A6-1C15657B8170}" dt="2022-08-14T11:15:21.955" v="7241" actId="1076"/>
          <ac:picMkLst>
            <pc:docMk/>
            <pc:sldMk cId="2306974478" sldId="630"/>
            <ac:picMk id="7" creationId="{34ABA0AA-D208-08A9-CF9B-02BB3A542772}"/>
          </ac:picMkLst>
        </pc:picChg>
      </pc:sldChg>
      <pc:sldChg chg="addSp delSp modSp new mod modNotesTx">
        <pc:chgData name="Gareth Collett" userId="320811f5588b0142" providerId="LiveId" clId="{EEBE8197-5BD6-3448-A6A6-1C15657B8170}" dt="2022-08-14T11:24:24.923" v="7426" actId="20577"/>
        <pc:sldMkLst>
          <pc:docMk/>
          <pc:sldMk cId="2923310963" sldId="631"/>
        </pc:sldMkLst>
        <pc:spChg chg="add del">
          <ac:chgData name="Gareth Collett" userId="320811f5588b0142" providerId="LiveId" clId="{EEBE8197-5BD6-3448-A6A6-1C15657B8170}" dt="2022-08-14T11:20:03.082" v="7327" actId="478"/>
          <ac:spMkLst>
            <pc:docMk/>
            <pc:sldMk cId="2923310963" sldId="631"/>
            <ac:spMk id="3" creationId="{B42B2108-BF70-1F4C-7F12-FBE22EDDE1D6}"/>
          </ac:spMkLst>
        </pc:spChg>
        <pc:spChg chg="add mod">
          <ac:chgData name="Gareth Collett" userId="320811f5588b0142" providerId="LiveId" clId="{EEBE8197-5BD6-3448-A6A6-1C15657B8170}" dt="2022-08-14T11:22:14.701" v="7365" actId="20577"/>
          <ac:spMkLst>
            <pc:docMk/>
            <pc:sldMk cId="2923310963" sldId="631"/>
            <ac:spMk id="8" creationId="{391638C9-5B17-A7FF-21C8-0A2CA105111F}"/>
          </ac:spMkLst>
        </pc:spChg>
        <pc:picChg chg="add mod modCrop">
          <ac:chgData name="Gareth Collett" userId="320811f5588b0142" providerId="LiveId" clId="{EEBE8197-5BD6-3448-A6A6-1C15657B8170}" dt="2022-08-14T11:22:05.785" v="7348" actId="1076"/>
          <ac:picMkLst>
            <pc:docMk/>
            <pc:sldMk cId="2923310963" sldId="631"/>
            <ac:picMk id="5" creationId="{2E4FCB65-D9FA-FA8E-0F41-3146B4FA4277}"/>
          </ac:picMkLst>
        </pc:picChg>
        <pc:picChg chg="add mod">
          <ac:chgData name="Gareth Collett" userId="320811f5588b0142" providerId="LiveId" clId="{EEBE8197-5BD6-3448-A6A6-1C15657B8170}" dt="2022-08-14T11:21:46.924" v="7346" actId="14100"/>
          <ac:picMkLst>
            <pc:docMk/>
            <pc:sldMk cId="2923310963" sldId="631"/>
            <ac:picMk id="7" creationId="{D971C854-DC7F-90BE-E8A9-76505F104C74}"/>
          </ac:picMkLst>
        </pc:picChg>
      </pc:sldChg>
      <pc:sldChg chg="addSp modSp new mod">
        <pc:chgData name="Gareth Collett" userId="320811f5588b0142" providerId="LiveId" clId="{EEBE8197-5BD6-3448-A6A6-1C15657B8170}" dt="2022-08-14T11:30:36.318" v="7499" actId="404"/>
        <pc:sldMkLst>
          <pc:docMk/>
          <pc:sldMk cId="2495401833" sldId="632"/>
        </pc:sldMkLst>
        <pc:spChg chg="add mod">
          <ac:chgData name="Gareth Collett" userId="320811f5588b0142" providerId="LiveId" clId="{EEBE8197-5BD6-3448-A6A6-1C15657B8170}" dt="2022-08-14T11:30:36.318" v="7499" actId="404"/>
          <ac:spMkLst>
            <pc:docMk/>
            <pc:sldMk cId="2495401833" sldId="632"/>
            <ac:spMk id="6" creationId="{C3099A71-ABB1-A708-E86D-52FDACA445E9}"/>
          </ac:spMkLst>
        </pc:spChg>
        <pc:picChg chg="add mod">
          <ac:chgData name="Gareth Collett" userId="320811f5588b0142" providerId="LiveId" clId="{EEBE8197-5BD6-3448-A6A6-1C15657B8170}" dt="2022-08-14T11:29:43.972" v="7441" actId="14100"/>
          <ac:picMkLst>
            <pc:docMk/>
            <pc:sldMk cId="2495401833" sldId="632"/>
            <ac:picMk id="3" creationId="{5E168320-39A0-AF81-C49E-52912C8A09B4}"/>
          </ac:picMkLst>
        </pc:picChg>
        <pc:picChg chg="add mod">
          <ac:chgData name="Gareth Collett" userId="320811f5588b0142" providerId="LiveId" clId="{EEBE8197-5BD6-3448-A6A6-1C15657B8170}" dt="2022-08-14T11:29:48.988" v="7443" actId="1076"/>
          <ac:picMkLst>
            <pc:docMk/>
            <pc:sldMk cId="2495401833" sldId="632"/>
            <ac:picMk id="5" creationId="{7662A135-2F74-C854-547E-AA1D896527CD}"/>
          </ac:picMkLst>
        </pc:picChg>
      </pc:sldChg>
      <pc:sldChg chg="addSp delSp modSp add mod setBg modNotesTx">
        <pc:chgData name="Gareth Collett" userId="320811f5588b0142" providerId="LiveId" clId="{EEBE8197-5BD6-3448-A6A6-1C15657B8170}" dt="2022-08-14T12:09:08.254" v="8159"/>
        <pc:sldMkLst>
          <pc:docMk/>
          <pc:sldMk cId="3749055961" sldId="633"/>
        </pc:sldMkLst>
        <pc:spChg chg="mod ord">
          <ac:chgData name="Gareth Collett" userId="320811f5588b0142" providerId="LiveId" clId="{EEBE8197-5BD6-3448-A6A6-1C15657B8170}" dt="2022-08-14T11:41:34.758" v="7960" actId="26606"/>
          <ac:spMkLst>
            <pc:docMk/>
            <pc:sldMk cId="3749055961" sldId="633"/>
            <ac:spMk id="2" creationId="{BB1231F9-B4BD-5AF0-B800-9619F22DED8A}"/>
          </ac:spMkLst>
        </pc:spChg>
        <pc:spChg chg="mod">
          <ac:chgData name="Gareth Collett" userId="320811f5588b0142" providerId="LiveId" clId="{EEBE8197-5BD6-3448-A6A6-1C15657B8170}" dt="2022-08-14T11:41:34.758" v="7960" actId="26606"/>
          <ac:spMkLst>
            <pc:docMk/>
            <pc:sldMk cId="3749055961" sldId="633"/>
            <ac:spMk id="3" creationId="{0511D49D-7AA4-067E-5E9D-7E2BB2906A3A}"/>
          </ac:spMkLst>
        </pc:spChg>
        <pc:spChg chg="add del mod">
          <ac:chgData name="Gareth Collett" userId="320811f5588b0142" providerId="LiveId" clId="{EEBE8197-5BD6-3448-A6A6-1C15657B8170}" dt="2022-08-14T12:09:08.254" v="8159"/>
          <ac:spMkLst>
            <pc:docMk/>
            <pc:sldMk cId="3749055961" sldId="633"/>
            <ac:spMk id="7" creationId="{642EC76A-5C0F-B6EC-7B6B-BB9CF6A97D0B}"/>
          </ac:spMkLst>
        </pc:spChg>
        <pc:spChg chg="add del">
          <ac:chgData name="Gareth Collett" userId="320811f5588b0142" providerId="LiveId" clId="{EEBE8197-5BD6-3448-A6A6-1C15657B8170}" dt="2022-08-14T11:41:34.758" v="7960" actId="26606"/>
          <ac:spMkLst>
            <pc:docMk/>
            <pc:sldMk cId="3749055961" sldId="633"/>
            <ac:spMk id="10" creationId="{2B97F24A-32CE-4C1C-A50D-3016B394DCFB}"/>
          </ac:spMkLst>
        </pc:spChg>
        <pc:spChg chg="add del">
          <ac:chgData name="Gareth Collett" userId="320811f5588b0142" providerId="LiveId" clId="{EEBE8197-5BD6-3448-A6A6-1C15657B8170}" dt="2022-08-14T11:41:34.758" v="7960" actId="26606"/>
          <ac:spMkLst>
            <pc:docMk/>
            <pc:sldMk cId="3749055961" sldId="633"/>
            <ac:spMk id="12" creationId="{CD8B4F24-440B-49E9-B85D-733523DC064B}"/>
          </ac:spMkLst>
        </pc:spChg>
        <pc:picChg chg="add mod">
          <ac:chgData name="Gareth Collett" userId="320811f5588b0142" providerId="LiveId" clId="{EEBE8197-5BD6-3448-A6A6-1C15657B8170}" dt="2022-08-14T11:41:42.650" v="7963" actId="1076"/>
          <ac:picMkLst>
            <pc:docMk/>
            <pc:sldMk cId="3749055961" sldId="633"/>
            <ac:picMk id="5" creationId="{34C0E615-563A-6BB5-E24C-44AD1B7DA5AA}"/>
          </ac:picMkLst>
        </pc:picChg>
        <pc:picChg chg="del">
          <ac:chgData name="Gareth Collett" userId="320811f5588b0142" providerId="LiveId" clId="{EEBE8197-5BD6-3448-A6A6-1C15657B8170}" dt="2022-08-14T11:36:10.418" v="7558" actId="478"/>
          <ac:picMkLst>
            <pc:docMk/>
            <pc:sldMk cId="3749055961" sldId="633"/>
            <ac:picMk id="6" creationId="{F50183E9-06AA-BAA5-9A24-59873AE996FC}"/>
          </ac:picMkLst>
        </pc:picChg>
      </pc:sldChg>
      <pc:sldChg chg="addSp modSp new mod setBg setClrOvrMap modNotesTx">
        <pc:chgData name="Gareth Collett" userId="320811f5588b0142" providerId="LiveId" clId="{EEBE8197-5BD6-3448-A6A6-1C15657B8170}" dt="2022-08-14T11:54:15.530" v="8044" actId="26606"/>
        <pc:sldMkLst>
          <pc:docMk/>
          <pc:sldMk cId="126073976" sldId="634"/>
        </pc:sldMkLst>
        <pc:spChg chg="add mod">
          <ac:chgData name="Gareth Collett" userId="320811f5588b0142" providerId="LiveId" clId="{EEBE8197-5BD6-3448-A6A6-1C15657B8170}" dt="2022-08-14T11:54:15.530" v="8044" actId="26606"/>
          <ac:spMkLst>
            <pc:docMk/>
            <pc:sldMk cId="126073976" sldId="634"/>
            <ac:spMk id="2" creationId="{D1C75FFA-B009-F641-E8AC-B17E958D9E05}"/>
          </ac:spMkLst>
        </pc:spChg>
        <pc:spChg chg="add">
          <ac:chgData name="Gareth Collett" userId="320811f5588b0142" providerId="LiveId" clId="{EEBE8197-5BD6-3448-A6A6-1C15657B8170}" dt="2022-08-14T11:54:15.530" v="8044" actId="26606"/>
          <ac:spMkLst>
            <pc:docMk/>
            <pc:sldMk cId="126073976" sldId="634"/>
            <ac:spMk id="9" creationId="{E49CC64F-7275-4E33-961B-0C5CDC439875}"/>
          </ac:spMkLst>
        </pc:spChg>
        <pc:picChg chg="add mod">
          <ac:chgData name="Gareth Collett" userId="320811f5588b0142" providerId="LiveId" clId="{EEBE8197-5BD6-3448-A6A6-1C15657B8170}" dt="2022-08-14T11:54:15.530" v="8044" actId="26606"/>
          <ac:picMkLst>
            <pc:docMk/>
            <pc:sldMk cId="126073976" sldId="634"/>
            <ac:picMk id="4" creationId="{B8ED1ED9-7FEE-C364-30E8-B2842E927C78}"/>
          </ac:picMkLst>
        </pc:picChg>
      </pc:sldChg>
      <pc:sldChg chg="new del">
        <pc:chgData name="Gareth Collett" userId="320811f5588b0142" providerId="LiveId" clId="{EEBE8197-5BD6-3448-A6A6-1C15657B8170}" dt="2022-08-14T11:43:08.921" v="7995" actId="680"/>
        <pc:sldMkLst>
          <pc:docMk/>
          <pc:sldMk cId="1841856555" sldId="634"/>
        </pc:sldMkLst>
      </pc:sldChg>
      <pc:sldChg chg="addSp delSp modSp new mod setBg">
        <pc:chgData name="Gareth Collett" userId="320811f5588b0142" providerId="LiveId" clId="{EEBE8197-5BD6-3448-A6A6-1C15657B8170}" dt="2022-08-14T11:58:27.777" v="8081" actId="26606"/>
        <pc:sldMkLst>
          <pc:docMk/>
          <pc:sldMk cId="313969142" sldId="635"/>
        </pc:sldMkLst>
        <pc:spChg chg="add del">
          <ac:chgData name="Gareth Collett" userId="320811f5588b0142" providerId="LiveId" clId="{EEBE8197-5BD6-3448-A6A6-1C15657B8170}" dt="2022-08-14T11:58:27.769" v="8080" actId="26606"/>
          <ac:spMkLst>
            <pc:docMk/>
            <pc:sldMk cId="313969142" sldId="635"/>
            <ac:spMk id="7" creationId="{1500B4A4-B1F1-41EA-886A-B8A210DBCA3B}"/>
          </ac:spMkLst>
        </pc:spChg>
        <pc:spChg chg="add del">
          <ac:chgData name="Gareth Collett" userId="320811f5588b0142" providerId="LiveId" clId="{EEBE8197-5BD6-3448-A6A6-1C15657B8170}" dt="2022-08-14T11:58:27.769" v="8080" actId="26606"/>
          <ac:spMkLst>
            <pc:docMk/>
            <pc:sldMk cId="313969142" sldId="635"/>
            <ac:spMk id="8" creationId="{5E55A99C-0BDC-4DBE-8E40-9FA66F629FA1}"/>
          </ac:spMkLst>
        </pc:spChg>
        <pc:spChg chg="add del">
          <ac:chgData name="Gareth Collett" userId="320811f5588b0142" providerId="LiveId" clId="{EEBE8197-5BD6-3448-A6A6-1C15657B8170}" dt="2022-08-14T11:57:51.620" v="8077" actId="26606"/>
          <ac:spMkLst>
            <pc:docMk/>
            <pc:sldMk cId="313969142" sldId="635"/>
            <ac:spMk id="10" creationId="{0205D939-00C4-4F2E-9797-3170DD040D90}"/>
          </ac:spMkLst>
        </pc:spChg>
        <pc:spChg chg="add">
          <ac:chgData name="Gareth Collett" userId="320811f5588b0142" providerId="LiveId" clId="{EEBE8197-5BD6-3448-A6A6-1C15657B8170}" dt="2022-08-14T11:58:27.777" v="8081" actId="26606"/>
          <ac:spMkLst>
            <pc:docMk/>
            <pc:sldMk cId="313969142" sldId="635"/>
            <ac:spMk id="11" creationId="{5F9CFCE6-877F-4858-B8BD-2C52CA8AFBC4}"/>
          </ac:spMkLst>
        </pc:spChg>
        <pc:spChg chg="add del">
          <ac:chgData name="Gareth Collett" userId="320811f5588b0142" providerId="LiveId" clId="{EEBE8197-5BD6-3448-A6A6-1C15657B8170}" dt="2022-08-14T11:57:51.620" v="8077" actId="26606"/>
          <ac:spMkLst>
            <pc:docMk/>
            <pc:sldMk cId="313969142" sldId="635"/>
            <ac:spMk id="12" creationId="{38EE4E44-1403-472B-8C01-D354CB8F5AE7}"/>
          </ac:spMkLst>
        </pc:spChg>
        <pc:spChg chg="add">
          <ac:chgData name="Gareth Collett" userId="320811f5588b0142" providerId="LiveId" clId="{EEBE8197-5BD6-3448-A6A6-1C15657B8170}" dt="2022-08-14T11:58:27.777" v="8081" actId="26606"/>
          <ac:spMkLst>
            <pc:docMk/>
            <pc:sldMk cId="313969142" sldId="635"/>
            <ac:spMk id="13" creationId="{8213F8A0-12AE-4514-8372-0DD766EC28EE}"/>
          </ac:spMkLst>
        </pc:spChg>
        <pc:spChg chg="add del">
          <ac:chgData name="Gareth Collett" userId="320811f5588b0142" providerId="LiveId" clId="{EEBE8197-5BD6-3448-A6A6-1C15657B8170}" dt="2022-08-14T11:57:51.620" v="8077" actId="26606"/>
          <ac:spMkLst>
            <pc:docMk/>
            <pc:sldMk cId="313969142" sldId="635"/>
            <ac:spMk id="14" creationId="{583CCE40-4C5F-42D3-86D9-7892AD1E98E3}"/>
          </ac:spMkLst>
        </pc:spChg>
        <pc:spChg chg="add">
          <ac:chgData name="Gareth Collett" userId="320811f5588b0142" providerId="LiveId" clId="{EEBE8197-5BD6-3448-A6A6-1C15657B8170}" dt="2022-08-14T11:58:27.777" v="8081" actId="26606"/>
          <ac:spMkLst>
            <pc:docMk/>
            <pc:sldMk cId="313969142" sldId="635"/>
            <ac:spMk id="15" creationId="{9EFF17D4-9A8C-4CE5-B096-D8CCD4400437}"/>
          </ac:spMkLst>
        </pc:spChg>
        <pc:picChg chg="add mod ord">
          <ac:chgData name="Gareth Collett" userId="320811f5588b0142" providerId="LiveId" clId="{EEBE8197-5BD6-3448-A6A6-1C15657B8170}" dt="2022-08-14T11:58:27.777" v="8081" actId="26606"/>
          <ac:picMkLst>
            <pc:docMk/>
            <pc:sldMk cId="313969142" sldId="635"/>
            <ac:picMk id="3" creationId="{C84A7A24-AAFA-E367-012A-9546829A28F6}"/>
          </ac:picMkLst>
        </pc:picChg>
        <pc:picChg chg="add mod">
          <ac:chgData name="Gareth Collett" userId="320811f5588b0142" providerId="LiveId" clId="{EEBE8197-5BD6-3448-A6A6-1C15657B8170}" dt="2022-08-14T11:58:27.777" v="8081" actId="26606"/>
          <ac:picMkLst>
            <pc:docMk/>
            <pc:sldMk cId="313969142" sldId="635"/>
            <ac:picMk id="5" creationId="{CAB8D70E-7EE6-16B0-278D-BF90EA85D084}"/>
          </ac:picMkLst>
        </pc:picChg>
        <pc:cxnChg chg="add del">
          <ac:chgData name="Gareth Collett" userId="320811f5588b0142" providerId="LiveId" clId="{EEBE8197-5BD6-3448-A6A6-1C15657B8170}" dt="2022-08-14T11:58:27.769" v="8080" actId="26606"/>
          <ac:cxnSpMkLst>
            <pc:docMk/>
            <pc:sldMk cId="313969142" sldId="635"/>
            <ac:cxnSpMk id="9" creationId="{5D1CEE39-A6DC-4DE0-9789-206F1A9888BB}"/>
          </ac:cxnSpMkLst>
        </pc:cxnChg>
      </pc:sldChg>
      <pc:sldChg chg="addSp modSp new mod ord setBg setClrOvrMap modNotesTx">
        <pc:chgData name="Gareth Collett" userId="320811f5588b0142" providerId="LiveId" clId="{EEBE8197-5BD6-3448-A6A6-1C15657B8170}" dt="2022-08-14T13:18:01.919" v="8625" actId="20577"/>
        <pc:sldMkLst>
          <pc:docMk/>
          <pc:sldMk cId="1105569765" sldId="636"/>
        </pc:sldMkLst>
        <pc:spChg chg="add mod">
          <ac:chgData name="Gareth Collett" userId="320811f5588b0142" providerId="LiveId" clId="{EEBE8197-5BD6-3448-A6A6-1C15657B8170}" dt="2022-08-14T12:16:01.815" v="8346" actId="26606"/>
          <ac:spMkLst>
            <pc:docMk/>
            <pc:sldMk cId="1105569765" sldId="636"/>
            <ac:spMk id="2" creationId="{4F44623A-3680-8B75-93BA-D5ECCE88E327}"/>
          </ac:spMkLst>
        </pc:spChg>
        <pc:spChg chg="add mod">
          <ac:chgData name="Gareth Collett" userId="320811f5588b0142" providerId="LiveId" clId="{EEBE8197-5BD6-3448-A6A6-1C15657B8170}" dt="2022-08-14T12:16:01.815" v="8346" actId="26606"/>
          <ac:spMkLst>
            <pc:docMk/>
            <pc:sldMk cId="1105569765" sldId="636"/>
            <ac:spMk id="4" creationId="{733A5B25-CA9A-DBBE-8C1F-C2464665E993}"/>
          </ac:spMkLst>
        </pc:spChg>
        <pc:spChg chg="add">
          <ac:chgData name="Gareth Collett" userId="320811f5588b0142" providerId="LiveId" clId="{EEBE8197-5BD6-3448-A6A6-1C15657B8170}" dt="2022-08-14T12:16:01.815" v="8346" actId="26606"/>
          <ac:spMkLst>
            <pc:docMk/>
            <pc:sldMk cId="1105569765" sldId="636"/>
            <ac:spMk id="10" creationId="{E862BE82-D00D-42C1-BF16-93AA37870C32}"/>
          </ac:spMkLst>
        </pc:spChg>
        <pc:spChg chg="add">
          <ac:chgData name="Gareth Collett" userId="320811f5588b0142" providerId="LiveId" clId="{EEBE8197-5BD6-3448-A6A6-1C15657B8170}" dt="2022-08-14T12:16:01.815" v="8346" actId="26606"/>
          <ac:spMkLst>
            <pc:docMk/>
            <pc:sldMk cId="1105569765" sldId="636"/>
            <ac:spMk id="12" creationId="{F6D92C2D-1D3D-4974-918C-06579FB354A9}"/>
          </ac:spMkLst>
        </pc:spChg>
        <pc:picChg chg="add mod modCrop">
          <ac:chgData name="Gareth Collett" userId="320811f5588b0142" providerId="LiveId" clId="{EEBE8197-5BD6-3448-A6A6-1C15657B8170}" dt="2022-08-14T12:16:01.815" v="8346" actId="26606"/>
          <ac:picMkLst>
            <pc:docMk/>
            <pc:sldMk cId="1105569765" sldId="636"/>
            <ac:picMk id="5" creationId="{70F0CD26-0884-257D-CB34-A77E33C46166}"/>
          </ac:picMkLst>
        </pc:picChg>
      </pc:sldChg>
      <pc:sldChg chg="addSp delSp modSp add mod modNotesTx">
        <pc:chgData name="Gareth Collett" userId="320811f5588b0142" providerId="LiveId" clId="{EEBE8197-5BD6-3448-A6A6-1C15657B8170}" dt="2022-08-14T12:28:18.072" v="8594" actId="1076"/>
        <pc:sldMkLst>
          <pc:docMk/>
          <pc:sldMk cId="2077199538" sldId="637"/>
        </pc:sldMkLst>
        <pc:spChg chg="mod">
          <ac:chgData name="Gareth Collett" userId="320811f5588b0142" providerId="LiveId" clId="{EEBE8197-5BD6-3448-A6A6-1C15657B8170}" dt="2022-08-14T12:28:18.072" v="8594" actId="1076"/>
          <ac:spMkLst>
            <pc:docMk/>
            <pc:sldMk cId="2077199538" sldId="637"/>
            <ac:spMk id="2" creationId="{BB1231F9-B4BD-5AF0-B800-9619F22DED8A}"/>
          </ac:spMkLst>
        </pc:spChg>
        <pc:spChg chg="del">
          <ac:chgData name="Gareth Collett" userId="320811f5588b0142" providerId="LiveId" clId="{EEBE8197-5BD6-3448-A6A6-1C15657B8170}" dt="2022-08-14T12:21:52.298" v="8349" actId="478"/>
          <ac:spMkLst>
            <pc:docMk/>
            <pc:sldMk cId="2077199538" sldId="637"/>
            <ac:spMk id="3" creationId="{0511D49D-7AA4-067E-5E9D-7E2BB2906A3A}"/>
          </ac:spMkLst>
        </pc:spChg>
        <pc:spChg chg="add del">
          <ac:chgData name="Gareth Collett" userId="320811f5588b0142" providerId="LiveId" clId="{EEBE8197-5BD6-3448-A6A6-1C15657B8170}" dt="2022-08-14T12:22:01.176" v="8351" actId="478"/>
          <ac:spMkLst>
            <pc:docMk/>
            <pc:sldMk cId="2077199538" sldId="637"/>
            <ac:spMk id="6" creationId="{E8455FEA-6CAD-2F69-8049-3FEECA6B11D6}"/>
          </ac:spMkLst>
        </pc:spChg>
        <pc:picChg chg="del">
          <ac:chgData name="Gareth Collett" userId="320811f5588b0142" providerId="LiveId" clId="{EEBE8197-5BD6-3448-A6A6-1C15657B8170}" dt="2022-08-14T12:21:49.111" v="8348" actId="478"/>
          <ac:picMkLst>
            <pc:docMk/>
            <pc:sldMk cId="2077199538" sldId="637"/>
            <ac:picMk id="5" creationId="{34C0E615-563A-6BB5-E24C-44AD1B7DA5AA}"/>
          </ac:picMkLst>
        </pc:picChg>
        <pc:picChg chg="add mod">
          <ac:chgData name="Gareth Collett" userId="320811f5588b0142" providerId="LiveId" clId="{EEBE8197-5BD6-3448-A6A6-1C15657B8170}" dt="2022-08-14T12:27:59.456" v="8592" actId="1076"/>
          <ac:picMkLst>
            <pc:docMk/>
            <pc:sldMk cId="2077199538" sldId="637"/>
            <ac:picMk id="8" creationId="{61C7B640-830A-C10C-3E01-23DA7FE3185C}"/>
          </ac:picMkLst>
        </pc:picChg>
      </pc:sldChg>
      <pc:sldChg chg="addSp modSp new mod ord setBg">
        <pc:chgData name="Gareth Collett" userId="320811f5588b0142" providerId="LiveId" clId="{EEBE8197-5BD6-3448-A6A6-1C15657B8170}" dt="2022-08-14T12:05:37.962" v="8146" actId="1076"/>
        <pc:sldMkLst>
          <pc:docMk/>
          <pc:sldMk cId="2818936876" sldId="638"/>
        </pc:sldMkLst>
        <pc:spChg chg="add">
          <ac:chgData name="Gareth Collett" userId="320811f5588b0142" providerId="LiveId" clId="{EEBE8197-5BD6-3448-A6A6-1C15657B8170}" dt="2022-08-14T12:05:09.380" v="8140" actId="26606"/>
          <ac:spMkLst>
            <pc:docMk/>
            <pc:sldMk cId="2818936876" sldId="638"/>
            <ac:spMk id="1030" creationId="{5F9CFCE6-877F-4858-B8BD-2C52CA8AFBC4}"/>
          </ac:spMkLst>
        </pc:spChg>
        <pc:spChg chg="add">
          <ac:chgData name="Gareth Collett" userId="320811f5588b0142" providerId="LiveId" clId="{EEBE8197-5BD6-3448-A6A6-1C15657B8170}" dt="2022-08-14T12:05:09.380" v="8140" actId="26606"/>
          <ac:spMkLst>
            <pc:docMk/>
            <pc:sldMk cId="2818936876" sldId="638"/>
            <ac:spMk id="1032" creationId="{8213F8A0-12AE-4514-8372-0DD766EC28EE}"/>
          </ac:spMkLst>
        </pc:spChg>
        <pc:spChg chg="add">
          <ac:chgData name="Gareth Collett" userId="320811f5588b0142" providerId="LiveId" clId="{EEBE8197-5BD6-3448-A6A6-1C15657B8170}" dt="2022-08-14T12:05:09.380" v="8140" actId="26606"/>
          <ac:spMkLst>
            <pc:docMk/>
            <pc:sldMk cId="2818936876" sldId="638"/>
            <ac:spMk id="1034" creationId="{9EFF17D4-9A8C-4CE5-B096-D8CCD4400437}"/>
          </ac:spMkLst>
        </pc:spChg>
        <pc:picChg chg="add mod modCrop">
          <ac:chgData name="Gareth Collett" userId="320811f5588b0142" providerId="LiveId" clId="{EEBE8197-5BD6-3448-A6A6-1C15657B8170}" dt="2022-08-14T12:05:09.380" v="8140" actId="26606"/>
          <ac:picMkLst>
            <pc:docMk/>
            <pc:sldMk cId="2818936876" sldId="638"/>
            <ac:picMk id="3" creationId="{FCDB8EA3-B5A8-D457-17A2-631E53FE9F51}"/>
          </ac:picMkLst>
        </pc:picChg>
        <pc:picChg chg="add mod ord">
          <ac:chgData name="Gareth Collett" userId="320811f5588b0142" providerId="LiveId" clId="{EEBE8197-5BD6-3448-A6A6-1C15657B8170}" dt="2022-08-14T12:05:37.962" v="8146" actId="1076"/>
          <ac:picMkLst>
            <pc:docMk/>
            <pc:sldMk cId="2818936876" sldId="638"/>
            <ac:picMk id="1025" creationId="{9F4A9652-A1ED-C6CA-91F1-27EC71081E6A}"/>
          </ac:picMkLst>
        </pc:picChg>
      </pc:sldChg>
      <pc:sldChg chg="addSp modSp new mod setBg">
        <pc:chgData name="Gareth Collett" userId="320811f5588b0142" providerId="LiveId" clId="{EEBE8197-5BD6-3448-A6A6-1C15657B8170}" dt="2022-08-14T12:09:26.387" v="8216" actId="20577"/>
        <pc:sldMkLst>
          <pc:docMk/>
          <pc:sldMk cId="322168768" sldId="639"/>
        </pc:sldMkLst>
        <pc:spChg chg="add mod">
          <ac:chgData name="Gareth Collett" userId="320811f5588b0142" providerId="LiveId" clId="{EEBE8197-5BD6-3448-A6A6-1C15657B8170}" dt="2022-08-14T12:09:26.387" v="8216" actId="20577"/>
          <ac:spMkLst>
            <pc:docMk/>
            <pc:sldMk cId="322168768" sldId="639"/>
            <ac:spMk id="2" creationId="{880B7BC7-6872-CB59-8904-11113C039458}"/>
          </ac:spMkLst>
        </pc:spChg>
        <pc:picChg chg="add mod">
          <ac:chgData name="Gareth Collett" userId="320811f5588b0142" providerId="LiveId" clId="{EEBE8197-5BD6-3448-A6A6-1C15657B8170}" dt="2022-08-14T12:08:44.163" v="8157" actId="14100"/>
          <ac:picMkLst>
            <pc:docMk/>
            <pc:sldMk cId="322168768" sldId="639"/>
            <ac:picMk id="2049" creationId="{11AAAF81-A362-D596-CE2E-AFD9195448D0}"/>
          </ac:picMkLst>
        </pc:picChg>
        <pc:picChg chg="add mod">
          <ac:chgData name="Gareth Collett" userId="320811f5588b0142" providerId="LiveId" clId="{EEBE8197-5BD6-3448-A6A6-1C15657B8170}" dt="2022-08-14T12:08:38.655" v="8156" actId="14100"/>
          <ac:picMkLst>
            <pc:docMk/>
            <pc:sldMk cId="322168768" sldId="639"/>
            <ac:picMk id="2050" creationId="{A15DE219-020B-1FFA-8A9A-DD79291F8EE7}"/>
          </ac:picMkLst>
        </pc:picChg>
      </pc:sldChg>
      <pc:sldChg chg="addSp modSp new mod setBg">
        <pc:chgData name="Gareth Collett" userId="320811f5588b0142" providerId="LiveId" clId="{EEBE8197-5BD6-3448-A6A6-1C15657B8170}" dt="2022-08-14T12:10:50.200" v="8255" actId="26606"/>
        <pc:sldMkLst>
          <pc:docMk/>
          <pc:sldMk cId="268584148" sldId="640"/>
        </pc:sldMkLst>
        <pc:spChg chg="add mod">
          <ac:chgData name="Gareth Collett" userId="320811f5588b0142" providerId="LiveId" clId="{EEBE8197-5BD6-3448-A6A6-1C15657B8170}" dt="2022-08-14T12:10:50.200" v="8255" actId="26606"/>
          <ac:spMkLst>
            <pc:docMk/>
            <pc:sldMk cId="268584148" sldId="640"/>
            <ac:spMk id="4" creationId="{E75BDC63-6E50-67F0-D53D-FCBC1744C800}"/>
          </ac:spMkLst>
        </pc:spChg>
        <pc:spChg chg="add">
          <ac:chgData name="Gareth Collett" userId="320811f5588b0142" providerId="LiveId" clId="{EEBE8197-5BD6-3448-A6A6-1C15657B8170}" dt="2022-08-14T12:10:50.200" v="8255" actId="26606"/>
          <ac:spMkLst>
            <pc:docMk/>
            <pc:sldMk cId="268584148" sldId="640"/>
            <ac:spMk id="9" creationId="{A8384FB5-9ADC-4DDC-881B-597D56F5B15D}"/>
          </ac:spMkLst>
        </pc:spChg>
        <pc:spChg chg="add">
          <ac:chgData name="Gareth Collett" userId="320811f5588b0142" providerId="LiveId" clId="{EEBE8197-5BD6-3448-A6A6-1C15657B8170}" dt="2022-08-14T12:10:50.200" v="8255" actId="26606"/>
          <ac:spMkLst>
            <pc:docMk/>
            <pc:sldMk cId="268584148" sldId="640"/>
            <ac:spMk id="11" creationId="{91E5A9A7-95C6-4F4F-B00E-C82E07FE62EF}"/>
          </ac:spMkLst>
        </pc:spChg>
        <pc:spChg chg="add">
          <ac:chgData name="Gareth Collett" userId="320811f5588b0142" providerId="LiveId" clId="{EEBE8197-5BD6-3448-A6A6-1C15657B8170}" dt="2022-08-14T12:10:50.200" v="8255" actId="26606"/>
          <ac:spMkLst>
            <pc:docMk/>
            <pc:sldMk cId="268584148" sldId="640"/>
            <ac:spMk id="13" creationId="{D07DD2DE-F619-49DD-B5E7-03A290FF4ED1}"/>
          </ac:spMkLst>
        </pc:spChg>
        <pc:spChg chg="add">
          <ac:chgData name="Gareth Collett" userId="320811f5588b0142" providerId="LiveId" clId="{EEBE8197-5BD6-3448-A6A6-1C15657B8170}" dt="2022-08-14T12:10:50.200" v="8255" actId="26606"/>
          <ac:spMkLst>
            <pc:docMk/>
            <pc:sldMk cId="268584148" sldId="640"/>
            <ac:spMk id="15" creationId="{85149191-5F60-4A28-AAFF-039F96B0F3EC}"/>
          </ac:spMkLst>
        </pc:spChg>
        <pc:spChg chg="add">
          <ac:chgData name="Gareth Collett" userId="320811f5588b0142" providerId="LiveId" clId="{EEBE8197-5BD6-3448-A6A6-1C15657B8170}" dt="2022-08-14T12:10:50.200" v="8255" actId="26606"/>
          <ac:spMkLst>
            <pc:docMk/>
            <pc:sldMk cId="268584148" sldId="640"/>
            <ac:spMk id="17" creationId="{F8260ED5-17F7-4158-B241-D51DD4CF1B7E}"/>
          </ac:spMkLst>
        </pc:spChg>
        <pc:picChg chg="add mod ord modCrop">
          <ac:chgData name="Gareth Collett" userId="320811f5588b0142" providerId="LiveId" clId="{EEBE8197-5BD6-3448-A6A6-1C15657B8170}" dt="2022-08-14T12:10:50.200" v="8255" actId="26606"/>
          <ac:picMkLst>
            <pc:docMk/>
            <pc:sldMk cId="268584148" sldId="640"/>
            <ac:picMk id="3" creationId="{94DBE221-AD90-A335-CD0F-896D93BF7BBB}"/>
          </ac:picMkLst>
        </pc:picChg>
      </pc:sldChg>
      <pc:sldChg chg="addSp modSp new mod setBg modNotesTx">
        <pc:chgData name="Gareth Collett" userId="320811f5588b0142" providerId="LiveId" clId="{EEBE8197-5BD6-3448-A6A6-1C15657B8170}" dt="2022-08-14T12:13:18.577" v="8325" actId="20577"/>
        <pc:sldMkLst>
          <pc:docMk/>
          <pc:sldMk cId="3216250439" sldId="641"/>
        </pc:sldMkLst>
        <pc:spChg chg="add mod">
          <ac:chgData name="Gareth Collett" userId="320811f5588b0142" providerId="LiveId" clId="{EEBE8197-5BD6-3448-A6A6-1C15657B8170}" dt="2022-08-14T12:13:06.705" v="8305" actId="26606"/>
          <ac:spMkLst>
            <pc:docMk/>
            <pc:sldMk cId="3216250439" sldId="641"/>
            <ac:spMk id="3" creationId="{9F06A504-371F-9497-7511-7028D969BBE2}"/>
          </ac:spMkLst>
        </pc:spChg>
        <pc:spChg chg="add">
          <ac:chgData name="Gareth Collett" userId="320811f5588b0142" providerId="LiveId" clId="{EEBE8197-5BD6-3448-A6A6-1C15657B8170}" dt="2022-08-14T12:13:06.705" v="8305" actId="26606"/>
          <ac:spMkLst>
            <pc:docMk/>
            <pc:sldMk cId="3216250439" sldId="641"/>
            <ac:spMk id="8" creationId="{A8384FB5-9ADC-4DDC-881B-597D56F5B15D}"/>
          </ac:spMkLst>
        </pc:spChg>
        <pc:spChg chg="add">
          <ac:chgData name="Gareth Collett" userId="320811f5588b0142" providerId="LiveId" clId="{EEBE8197-5BD6-3448-A6A6-1C15657B8170}" dt="2022-08-14T12:13:06.705" v="8305" actId="26606"/>
          <ac:spMkLst>
            <pc:docMk/>
            <pc:sldMk cId="3216250439" sldId="641"/>
            <ac:spMk id="10" creationId="{91E5A9A7-95C6-4F4F-B00E-C82E07FE62EF}"/>
          </ac:spMkLst>
        </pc:spChg>
        <pc:spChg chg="add">
          <ac:chgData name="Gareth Collett" userId="320811f5588b0142" providerId="LiveId" clId="{EEBE8197-5BD6-3448-A6A6-1C15657B8170}" dt="2022-08-14T12:13:06.705" v="8305" actId="26606"/>
          <ac:spMkLst>
            <pc:docMk/>
            <pc:sldMk cId="3216250439" sldId="641"/>
            <ac:spMk id="12" creationId="{D07DD2DE-F619-49DD-B5E7-03A290FF4ED1}"/>
          </ac:spMkLst>
        </pc:spChg>
        <pc:spChg chg="add">
          <ac:chgData name="Gareth Collett" userId="320811f5588b0142" providerId="LiveId" clId="{EEBE8197-5BD6-3448-A6A6-1C15657B8170}" dt="2022-08-14T12:13:06.705" v="8305" actId="26606"/>
          <ac:spMkLst>
            <pc:docMk/>
            <pc:sldMk cId="3216250439" sldId="641"/>
            <ac:spMk id="14" creationId="{85149191-5F60-4A28-AAFF-039F96B0F3EC}"/>
          </ac:spMkLst>
        </pc:spChg>
        <pc:spChg chg="add">
          <ac:chgData name="Gareth Collett" userId="320811f5588b0142" providerId="LiveId" clId="{EEBE8197-5BD6-3448-A6A6-1C15657B8170}" dt="2022-08-14T12:13:06.705" v="8305" actId="26606"/>
          <ac:spMkLst>
            <pc:docMk/>
            <pc:sldMk cId="3216250439" sldId="641"/>
            <ac:spMk id="16" creationId="{F8260ED5-17F7-4158-B241-D51DD4CF1B7E}"/>
          </ac:spMkLst>
        </pc:spChg>
        <pc:picChg chg="add mod ord modCrop">
          <ac:chgData name="Gareth Collett" userId="320811f5588b0142" providerId="LiveId" clId="{EEBE8197-5BD6-3448-A6A6-1C15657B8170}" dt="2022-08-14T12:13:06.705" v="8305" actId="26606"/>
          <ac:picMkLst>
            <pc:docMk/>
            <pc:sldMk cId="3216250439" sldId="641"/>
            <ac:picMk id="2" creationId="{13D03D50-384D-7814-F7A6-88605E289677}"/>
          </ac:picMkLst>
        </pc:picChg>
      </pc:sldChg>
      <pc:sldChg chg="addSp modSp new mod setBg">
        <pc:chgData name="Gareth Collett" userId="320811f5588b0142" providerId="LiveId" clId="{EEBE8197-5BD6-3448-A6A6-1C15657B8170}" dt="2022-08-14T13:20:12.161" v="8630" actId="1076"/>
        <pc:sldMkLst>
          <pc:docMk/>
          <pc:sldMk cId="1030552193" sldId="642"/>
        </pc:sldMkLst>
        <pc:spChg chg="add mod">
          <ac:chgData name="Gareth Collett" userId="320811f5588b0142" providerId="LiveId" clId="{EEBE8197-5BD6-3448-A6A6-1C15657B8170}" dt="2022-08-14T13:20:12.161" v="8630" actId="1076"/>
          <ac:spMkLst>
            <pc:docMk/>
            <pc:sldMk cId="1030552193" sldId="642"/>
            <ac:spMk id="2" creationId="{DC7ABC95-EC17-59DF-038D-AD5B1D7D6A26}"/>
          </ac:spMkLst>
        </pc:spChg>
        <pc:spChg chg="add">
          <ac:chgData name="Gareth Collett" userId="320811f5588b0142" providerId="LiveId" clId="{EEBE8197-5BD6-3448-A6A6-1C15657B8170}" dt="2022-08-14T12:13:53.948" v="8329" actId="26606"/>
          <ac:spMkLst>
            <pc:docMk/>
            <pc:sldMk cId="1030552193" sldId="642"/>
            <ac:spMk id="8" creationId="{32BC26D8-82FB-445E-AA49-62A77D7C1EE0}"/>
          </ac:spMkLst>
        </pc:spChg>
        <pc:spChg chg="add">
          <ac:chgData name="Gareth Collett" userId="320811f5588b0142" providerId="LiveId" clId="{EEBE8197-5BD6-3448-A6A6-1C15657B8170}" dt="2022-08-14T12:13:53.948" v="8329" actId="26606"/>
          <ac:spMkLst>
            <pc:docMk/>
            <pc:sldMk cId="1030552193" sldId="642"/>
            <ac:spMk id="10" creationId="{CB44330D-EA18-4254-AA95-EB49948539B8}"/>
          </ac:spMkLst>
        </pc:spChg>
        <pc:picChg chg="add mod modCrop">
          <ac:chgData name="Gareth Collett" userId="320811f5588b0142" providerId="LiveId" clId="{EEBE8197-5BD6-3448-A6A6-1C15657B8170}" dt="2022-08-14T12:13:53.948" v="8329" actId="26606"/>
          <ac:picMkLst>
            <pc:docMk/>
            <pc:sldMk cId="1030552193" sldId="642"/>
            <ac:picMk id="3" creationId="{43C7C8FD-1669-50A2-C4D9-4E88A35C1D9D}"/>
          </ac:picMkLst>
        </pc:picChg>
      </pc:sldChg>
      <pc:sldChg chg="addSp delSp modSp add mod setBg modNotesTx">
        <pc:chgData name="Gareth Collett" userId="320811f5588b0142" providerId="LiveId" clId="{EEBE8197-5BD6-3448-A6A6-1C15657B8170}" dt="2022-08-14T13:57:23.641" v="9884" actId="20577"/>
        <pc:sldMkLst>
          <pc:docMk/>
          <pc:sldMk cId="113018863" sldId="643"/>
        </pc:sldMkLst>
        <pc:spChg chg="mod ord">
          <ac:chgData name="Gareth Collett" userId="320811f5588b0142" providerId="LiveId" clId="{EEBE8197-5BD6-3448-A6A6-1C15657B8170}" dt="2022-08-14T13:37:36.378" v="9483" actId="26606"/>
          <ac:spMkLst>
            <pc:docMk/>
            <pc:sldMk cId="113018863" sldId="643"/>
            <ac:spMk id="2" creationId="{C8199325-8368-65CE-8B59-58F5C30890A6}"/>
          </ac:spMkLst>
        </pc:spChg>
        <pc:spChg chg="mod ord">
          <ac:chgData name="Gareth Collett" userId="320811f5588b0142" providerId="LiveId" clId="{EEBE8197-5BD6-3448-A6A6-1C15657B8170}" dt="2022-08-14T13:57:23.641" v="9884" actId="20577"/>
          <ac:spMkLst>
            <pc:docMk/>
            <pc:sldMk cId="113018863" sldId="643"/>
            <ac:spMk id="6" creationId="{616AF4D9-ECF8-8C24-51DA-F4562490A2C8}"/>
          </ac:spMkLst>
        </pc:spChg>
        <pc:spChg chg="add del">
          <ac:chgData name="Gareth Collett" userId="320811f5588b0142" providerId="LiveId" clId="{EEBE8197-5BD6-3448-A6A6-1C15657B8170}" dt="2022-08-14T13:41:12.317" v="9492" actId="478"/>
          <ac:spMkLst>
            <pc:docMk/>
            <pc:sldMk cId="113018863" sldId="643"/>
            <ac:spMk id="7" creationId="{1E9587FD-5D77-8D8F-DF76-B238C10493D6}"/>
          </ac:spMkLst>
        </pc:spChg>
        <pc:spChg chg="add">
          <ac:chgData name="Gareth Collett" userId="320811f5588b0142" providerId="LiveId" clId="{EEBE8197-5BD6-3448-A6A6-1C15657B8170}" dt="2022-08-14T13:37:36.378" v="9483" actId="26606"/>
          <ac:spMkLst>
            <pc:docMk/>
            <pc:sldMk cId="113018863" sldId="643"/>
            <ac:spMk id="11" creationId="{04812C46-200A-4DEB-A05E-3ED6C68C2387}"/>
          </ac:spMkLst>
        </pc:spChg>
        <pc:spChg chg="add">
          <ac:chgData name="Gareth Collett" userId="320811f5588b0142" providerId="LiveId" clId="{EEBE8197-5BD6-3448-A6A6-1C15657B8170}" dt="2022-08-14T13:37:36.378" v="9483" actId="26606"/>
          <ac:spMkLst>
            <pc:docMk/>
            <pc:sldMk cId="113018863" sldId="643"/>
            <ac:spMk id="13" creationId="{D1EA859B-E555-4109-94F3-6700E046E008}"/>
          </ac:spMkLst>
        </pc:spChg>
        <pc:picChg chg="add mod">
          <ac:chgData name="Gareth Collett" userId="320811f5588b0142" providerId="LiveId" clId="{EEBE8197-5BD6-3448-A6A6-1C15657B8170}" dt="2022-08-14T13:37:36.378" v="9483" actId="26606"/>
          <ac:picMkLst>
            <pc:docMk/>
            <pc:sldMk cId="113018863" sldId="643"/>
            <ac:picMk id="4" creationId="{F4AF898D-57BD-69D5-1B72-29713D45F5BD}"/>
          </ac:picMkLst>
        </pc:picChg>
      </pc:sldChg>
      <pc:sldChg chg="addSp delSp modSp new mod setBg">
        <pc:chgData name="Gareth Collett" userId="320811f5588b0142" providerId="LiveId" clId="{EEBE8197-5BD6-3448-A6A6-1C15657B8170}" dt="2022-08-14T14:01:00.723" v="9916" actId="14100"/>
        <pc:sldMkLst>
          <pc:docMk/>
          <pc:sldMk cId="3359339378" sldId="644"/>
        </pc:sldMkLst>
        <pc:spChg chg="add del mod">
          <ac:chgData name="Gareth Collett" userId="320811f5588b0142" providerId="LiveId" clId="{EEBE8197-5BD6-3448-A6A6-1C15657B8170}" dt="2022-08-14T14:00:15.461" v="9890"/>
          <ac:spMkLst>
            <pc:docMk/>
            <pc:sldMk cId="3359339378" sldId="644"/>
            <ac:spMk id="3" creationId="{7B05FCF9-A769-A26A-06F0-6152ED7D3FE8}"/>
          </ac:spMkLst>
        </pc:spChg>
        <pc:spChg chg="add">
          <ac:chgData name="Gareth Collett" userId="320811f5588b0142" providerId="LiveId" clId="{EEBE8197-5BD6-3448-A6A6-1C15657B8170}" dt="2022-08-14T13:39:49.376" v="9489" actId="26606"/>
          <ac:spMkLst>
            <pc:docMk/>
            <pc:sldMk cId="3359339378" sldId="644"/>
            <ac:spMk id="7" creationId="{32BC26D8-82FB-445E-AA49-62A77D7C1EE0}"/>
          </ac:spMkLst>
        </pc:spChg>
        <pc:spChg chg="add">
          <ac:chgData name="Gareth Collett" userId="320811f5588b0142" providerId="LiveId" clId="{EEBE8197-5BD6-3448-A6A6-1C15657B8170}" dt="2022-08-14T13:39:49.376" v="9489" actId="26606"/>
          <ac:spMkLst>
            <pc:docMk/>
            <pc:sldMk cId="3359339378" sldId="644"/>
            <ac:spMk id="9" creationId="{CB44330D-EA18-4254-AA95-EB49948539B8}"/>
          </ac:spMkLst>
        </pc:spChg>
        <pc:picChg chg="add mod">
          <ac:chgData name="Gareth Collett" userId="320811f5588b0142" providerId="LiveId" clId="{EEBE8197-5BD6-3448-A6A6-1C15657B8170}" dt="2022-08-14T14:00:46.226" v="9913" actId="1035"/>
          <ac:picMkLst>
            <pc:docMk/>
            <pc:sldMk cId="3359339378" sldId="644"/>
            <ac:picMk id="2" creationId="{FCBC266E-C9BD-D12E-A28A-D8245A5C2678}"/>
          </ac:picMkLst>
        </pc:picChg>
        <pc:picChg chg="add mod">
          <ac:chgData name="Gareth Collett" userId="320811f5588b0142" providerId="LiveId" clId="{EEBE8197-5BD6-3448-A6A6-1C15657B8170}" dt="2022-08-14T14:01:00.723" v="9916" actId="14100"/>
          <ac:picMkLst>
            <pc:docMk/>
            <pc:sldMk cId="3359339378" sldId="644"/>
            <ac:picMk id="4" creationId="{0D0E8AA0-38BD-657D-35EE-6BCCF185EDE0}"/>
          </ac:picMkLst>
        </pc:picChg>
      </pc:sldChg>
      <pc:sldChg chg="addSp delSp modSp new mod">
        <pc:chgData name="Gareth Collett" userId="320811f5588b0142" providerId="LiveId" clId="{EEBE8197-5BD6-3448-A6A6-1C15657B8170}" dt="2022-08-14T14:02:32.732" v="9919"/>
        <pc:sldMkLst>
          <pc:docMk/>
          <pc:sldMk cId="736778992" sldId="645"/>
        </pc:sldMkLst>
        <pc:spChg chg="add mod">
          <ac:chgData name="Gareth Collett" userId="320811f5588b0142" providerId="LiveId" clId="{EEBE8197-5BD6-3448-A6A6-1C15657B8170}" dt="2022-08-14T13:46:18.035" v="9561" actId="122"/>
          <ac:spMkLst>
            <pc:docMk/>
            <pc:sldMk cId="736778992" sldId="645"/>
            <ac:spMk id="3" creationId="{E6831CC9-8846-33AB-5FFE-482C8BCF8075}"/>
          </ac:spMkLst>
        </pc:spChg>
        <pc:spChg chg="add mod">
          <ac:chgData name="Gareth Collett" userId="320811f5588b0142" providerId="LiveId" clId="{EEBE8197-5BD6-3448-A6A6-1C15657B8170}" dt="2022-08-14T13:46:57.904" v="9606" actId="20577"/>
          <ac:spMkLst>
            <pc:docMk/>
            <pc:sldMk cId="736778992" sldId="645"/>
            <ac:spMk id="4" creationId="{FB8765C3-567C-45BA-1FE3-774BC095DDFF}"/>
          </ac:spMkLst>
        </pc:spChg>
        <pc:spChg chg="add del mod">
          <ac:chgData name="Gareth Collett" userId="320811f5588b0142" providerId="LiveId" clId="{EEBE8197-5BD6-3448-A6A6-1C15657B8170}" dt="2022-08-14T14:02:32.732" v="9919"/>
          <ac:spMkLst>
            <pc:docMk/>
            <pc:sldMk cId="736778992" sldId="645"/>
            <ac:spMk id="5" creationId="{B9515351-41D5-FF7A-C421-2626B6ADE08E}"/>
          </ac:spMkLst>
        </pc:spChg>
        <pc:picChg chg="add del">
          <ac:chgData name="Gareth Collett" userId="320811f5588b0142" providerId="LiveId" clId="{EEBE8197-5BD6-3448-A6A6-1C15657B8170}" dt="2022-08-14T13:43:56.421" v="9499"/>
          <ac:picMkLst>
            <pc:docMk/>
            <pc:sldMk cId="736778992" sldId="645"/>
            <ac:picMk id="2" creationId="{10CF6FB5-43D0-9B15-0461-BE5DDA929BCC}"/>
          </ac:picMkLst>
        </pc:picChg>
      </pc:sldChg>
      <pc:sldChg chg="addSp delSp modSp new mod setBg modNotesTx">
        <pc:chgData name="Gareth Collett" userId="320811f5588b0142" providerId="LiveId" clId="{EEBE8197-5BD6-3448-A6A6-1C15657B8170}" dt="2022-08-14T13:58:52.389" v="9888" actId="26606"/>
        <pc:sldMkLst>
          <pc:docMk/>
          <pc:sldMk cId="2688212387" sldId="646"/>
        </pc:sldMkLst>
        <pc:spChg chg="add mod">
          <ac:chgData name="Gareth Collett" userId="320811f5588b0142" providerId="LiveId" clId="{EEBE8197-5BD6-3448-A6A6-1C15657B8170}" dt="2022-08-14T13:58:52.389" v="9888" actId="26606"/>
          <ac:spMkLst>
            <pc:docMk/>
            <pc:sldMk cId="2688212387" sldId="646"/>
            <ac:spMk id="5" creationId="{2833E356-043E-21FC-B4B5-86B3E4C5B1EE}"/>
          </ac:spMkLst>
        </pc:spChg>
        <pc:spChg chg="add">
          <ac:chgData name="Gareth Collett" userId="320811f5588b0142" providerId="LiveId" clId="{EEBE8197-5BD6-3448-A6A6-1C15657B8170}" dt="2022-08-14T13:58:52.389" v="9888" actId="26606"/>
          <ac:spMkLst>
            <pc:docMk/>
            <pc:sldMk cId="2688212387" sldId="646"/>
            <ac:spMk id="12" creationId="{96646FC9-C66D-4EC7-8310-0DD4ACC49C6C}"/>
          </ac:spMkLst>
        </pc:spChg>
        <pc:spChg chg="add">
          <ac:chgData name="Gareth Collett" userId="320811f5588b0142" providerId="LiveId" clId="{EEBE8197-5BD6-3448-A6A6-1C15657B8170}" dt="2022-08-14T13:58:52.389" v="9888" actId="26606"/>
          <ac:spMkLst>
            <pc:docMk/>
            <pc:sldMk cId="2688212387" sldId="646"/>
            <ac:spMk id="14" creationId="{A3473CF9-37EB-43E7-89EF-D2D1C53D1DAC}"/>
          </ac:spMkLst>
        </pc:spChg>
        <pc:spChg chg="add">
          <ac:chgData name="Gareth Collett" userId="320811f5588b0142" providerId="LiveId" clId="{EEBE8197-5BD6-3448-A6A6-1C15657B8170}" dt="2022-08-14T13:58:52.389" v="9888" actId="26606"/>
          <ac:spMkLst>
            <pc:docMk/>
            <pc:sldMk cId="2688212387" sldId="646"/>
            <ac:spMk id="16" creationId="{586B4EF9-43BA-4655-A6FF-1D8E21574C95}"/>
          </ac:spMkLst>
        </pc:spChg>
        <pc:picChg chg="add del mod">
          <ac:chgData name="Gareth Collett" userId="320811f5588b0142" providerId="LiveId" clId="{EEBE8197-5BD6-3448-A6A6-1C15657B8170}" dt="2022-08-14T13:56:09.099" v="9834" actId="478"/>
          <ac:picMkLst>
            <pc:docMk/>
            <pc:sldMk cId="2688212387" sldId="646"/>
            <ac:picMk id="2" creationId="{5311FFB1-25A1-3178-CDD6-F9F7759E928B}"/>
          </ac:picMkLst>
        </pc:picChg>
        <pc:picChg chg="add mod ord">
          <ac:chgData name="Gareth Collett" userId="320811f5588b0142" providerId="LiveId" clId="{EEBE8197-5BD6-3448-A6A6-1C15657B8170}" dt="2022-08-14T13:58:52.389" v="9888" actId="26606"/>
          <ac:picMkLst>
            <pc:docMk/>
            <pc:sldMk cId="2688212387" sldId="646"/>
            <ac:picMk id="4" creationId="{C838CC9E-4D29-2C5A-2AE7-DC1707D4897F}"/>
          </ac:picMkLst>
        </pc:picChg>
        <pc:picChg chg="add mod">
          <ac:chgData name="Gareth Collett" userId="320811f5588b0142" providerId="LiveId" clId="{EEBE8197-5BD6-3448-A6A6-1C15657B8170}" dt="2022-08-14T13:58:52.389" v="9888" actId="26606"/>
          <ac:picMkLst>
            <pc:docMk/>
            <pc:sldMk cId="2688212387" sldId="646"/>
            <ac:picMk id="7" creationId="{22888F0E-D765-B5AF-7847-3F1F9237FB70}"/>
          </ac:picMkLst>
        </pc:picChg>
      </pc:sldChg>
      <pc:sldChg chg="addSp delSp modSp new mod setBg modNotesTx">
        <pc:chgData name="Gareth Collett" userId="320811f5588b0142" providerId="LiveId" clId="{EEBE8197-5BD6-3448-A6A6-1C15657B8170}" dt="2022-08-14T14:15:35.371" v="10933" actId="27636"/>
        <pc:sldMkLst>
          <pc:docMk/>
          <pc:sldMk cId="2634636875" sldId="647"/>
        </pc:sldMkLst>
        <pc:spChg chg="add mod ord">
          <ac:chgData name="Gareth Collett" userId="320811f5588b0142" providerId="LiveId" clId="{EEBE8197-5BD6-3448-A6A6-1C15657B8170}" dt="2022-08-14T14:14:20.473" v="10915" actId="26606"/>
          <ac:spMkLst>
            <pc:docMk/>
            <pc:sldMk cId="2634636875" sldId="647"/>
            <ac:spMk id="2" creationId="{D9AF2C8C-452A-BD5D-4656-5D71E87A54E1}"/>
          </ac:spMkLst>
        </pc:spChg>
        <pc:spChg chg="add mod ord">
          <ac:chgData name="Gareth Collett" userId="320811f5588b0142" providerId="LiveId" clId="{EEBE8197-5BD6-3448-A6A6-1C15657B8170}" dt="2022-08-14T14:14:20.473" v="10915" actId="26606"/>
          <ac:spMkLst>
            <pc:docMk/>
            <pc:sldMk cId="2634636875" sldId="647"/>
            <ac:spMk id="4" creationId="{22496DFE-AD51-E40F-AE7B-236C6833B924}"/>
          </ac:spMkLst>
        </pc:spChg>
        <pc:spChg chg="add del mod">
          <ac:chgData name="Gareth Collett" userId="320811f5588b0142" providerId="LiveId" clId="{EEBE8197-5BD6-3448-A6A6-1C15657B8170}" dt="2022-08-14T14:06:30.256" v="10336"/>
          <ac:spMkLst>
            <pc:docMk/>
            <pc:sldMk cId="2634636875" sldId="647"/>
            <ac:spMk id="5" creationId="{DA6A5DCF-EDA3-AD7B-97CC-25992D8FCD8E}"/>
          </ac:spMkLst>
        </pc:spChg>
        <pc:spChg chg="add del mod">
          <ac:chgData name="Gareth Collett" userId="320811f5588b0142" providerId="LiveId" clId="{EEBE8197-5BD6-3448-A6A6-1C15657B8170}" dt="2022-08-14T14:06:34.213" v="10339"/>
          <ac:spMkLst>
            <pc:docMk/>
            <pc:sldMk cId="2634636875" sldId="647"/>
            <ac:spMk id="6" creationId="{1854F2F9-4291-60E6-4961-ECE8A68018B6}"/>
          </ac:spMkLst>
        </pc:spChg>
        <pc:spChg chg="add mod ord">
          <ac:chgData name="Gareth Collett" userId="320811f5588b0142" providerId="LiveId" clId="{EEBE8197-5BD6-3448-A6A6-1C15657B8170}" dt="2022-08-14T14:15:35.371" v="10933" actId="27636"/>
          <ac:spMkLst>
            <pc:docMk/>
            <pc:sldMk cId="2634636875" sldId="647"/>
            <ac:spMk id="7" creationId="{63687275-FA3F-FA0B-0527-46A5280B33DB}"/>
          </ac:spMkLst>
        </pc:spChg>
        <pc:spChg chg="add">
          <ac:chgData name="Gareth Collett" userId="320811f5588b0142" providerId="LiveId" clId="{EEBE8197-5BD6-3448-A6A6-1C15657B8170}" dt="2022-08-14T14:14:20.473" v="10915" actId="26606"/>
          <ac:spMkLst>
            <pc:docMk/>
            <pc:sldMk cId="2634636875" sldId="647"/>
            <ac:spMk id="14" creationId="{231BF440-39FA-4087-84CC-2EEC0BBDAF29}"/>
          </ac:spMkLst>
        </pc:spChg>
        <pc:spChg chg="add">
          <ac:chgData name="Gareth Collett" userId="320811f5588b0142" providerId="LiveId" clId="{EEBE8197-5BD6-3448-A6A6-1C15657B8170}" dt="2022-08-14T14:14:20.473" v="10915" actId="26606"/>
          <ac:spMkLst>
            <pc:docMk/>
            <pc:sldMk cId="2634636875" sldId="647"/>
            <ac:spMk id="16" creationId="{F04E4CBA-303B-48BD-8451-C2701CB0EEBF}"/>
          </ac:spMkLst>
        </pc:spChg>
        <pc:spChg chg="add">
          <ac:chgData name="Gareth Collett" userId="320811f5588b0142" providerId="LiveId" clId="{EEBE8197-5BD6-3448-A6A6-1C15657B8170}" dt="2022-08-14T14:14:20.473" v="10915" actId="26606"/>
          <ac:spMkLst>
            <pc:docMk/>
            <pc:sldMk cId="2634636875" sldId="647"/>
            <ac:spMk id="18" creationId="{F6CA58B3-AFCC-4A40-9882-50D5080879B0}"/>
          </ac:spMkLst>
        </pc:spChg>
        <pc:spChg chg="add">
          <ac:chgData name="Gareth Collett" userId="320811f5588b0142" providerId="LiveId" clId="{EEBE8197-5BD6-3448-A6A6-1C15657B8170}" dt="2022-08-14T14:14:20.473" v="10915" actId="26606"/>
          <ac:spMkLst>
            <pc:docMk/>
            <pc:sldMk cId="2634636875" sldId="647"/>
            <ac:spMk id="20" creationId="{75C56826-D4E5-42ED-8529-079651CB3005}"/>
          </ac:spMkLst>
        </pc:spChg>
        <pc:spChg chg="add">
          <ac:chgData name="Gareth Collett" userId="320811f5588b0142" providerId="LiveId" clId="{EEBE8197-5BD6-3448-A6A6-1C15657B8170}" dt="2022-08-14T14:14:20.473" v="10915" actId="26606"/>
          <ac:spMkLst>
            <pc:docMk/>
            <pc:sldMk cId="2634636875" sldId="647"/>
            <ac:spMk id="22" creationId="{82095FCE-EF05-4443-B97A-85DEE3A5CA17}"/>
          </ac:spMkLst>
        </pc:spChg>
        <pc:spChg chg="add">
          <ac:chgData name="Gareth Collett" userId="320811f5588b0142" providerId="LiveId" clId="{EEBE8197-5BD6-3448-A6A6-1C15657B8170}" dt="2022-08-14T14:14:20.473" v="10915" actId="26606"/>
          <ac:spMkLst>
            <pc:docMk/>
            <pc:sldMk cId="2634636875" sldId="647"/>
            <ac:spMk id="24" creationId="{CA00AE6B-AA30-4CF8-BA6F-339B780AD76C}"/>
          </ac:spMkLst>
        </pc:spChg>
        <pc:picChg chg="add mod">
          <ac:chgData name="Gareth Collett" userId="320811f5588b0142" providerId="LiveId" clId="{EEBE8197-5BD6-3448-A6A6-1C15657B8170}" dt="2022-08-14T14:14:20.473" v="10915" actId="26606"/>
          <ac:picMkLst>
            <pc:docMk/>
            <pc:sldMk cId="2634636875" sldId="647"/>
            <ac:picMk id="3" creationId="{536F0F2F-F374-8503-E783-FB67E4694194}"/>
          </ac:picMkLst>
        </pc:picChg>
        <pc:picChg chg="add mod">
          <ac:chgData name="Gareth Collett" userId="320811f5588b0142" providerId="LiveId" clId="{EEBE8197-5BD6-3448-A6A6-1C15657B8170}" dt="2022-08-14T14:14:20.473" v="10915" actId="26606"/>
          <ac:picMkLst>
            <pc:docMk/>
            <pc:sldMk cId="2634636875" sldId="647"/>
            <ac:picMk id="9" creationId="{C9FB1702-F12A-1098-144B-5F8437BCC7AA}"/>
          </ac:picMkLst>
        </pc:picChg>
      </pc:sldChg>
      <pc:sldChg chg="addSp modSp new mod">
        <pc:chgData name="Gareth Collett" userId="320811f5588b0142" providerId="LiveId" clId="{EEBE8197-5BD6-3448-A6A6-1C15657B8170}" dt="2022-08-14T14:57:04.295" v="11731" actId="1076"/>
        <pc:sldMkLst>
          <pc:docMk/>
          <pc:sldMk cId="4284059349" sldId="648"/>
        </pc:sldMkLst>
        <pc:spChg chg="add mod">
          <ac:chgData name="Gareth Collett" userId="320811f5588b0142" providerId="LiveId" clId="{EEBE8197-5BD6-3448-A6A6-1C15657B8170}" dt="2022-08-14T14:16:28.972" v="10973" actId="20577"/>
          <ac:spMkLst>
            <pc:docMk/>
            <pc:sldMk cId="4284059349" sldId="648"/>
            <ac:spMk id="2" creationId="{183B42C8-54B4-6A1F-B0D3-09885D6E1FEB}"/>
          </ac:spMkLst>
        </pc:spChg>
        <pc:picChg chg="add mod">
          <ac:chgData name="Gareth Collett" userId="320811f5588b0142" providerId="LiveId" clId="{EEBE8197-5BD6-3448-A6A6-1C15657B8170}" dt="2022-08-14T14:57:04.295" v="11731" actId="1076"/>
          <ac:picMkLst>
            <pc:docMk/>
            <pc:sldMk cId="4284059349" sldId="648"/>
            <ac:picMk id="4" creationId="{D2816F95-A489-E6C2-8CE5-F7C7A7A11004}"/>
          </ac:picMkLst>
        </pc:picChg>
      </pc:sldChg>
      <pc:sldChg chg="addSp delSp modSp new mod setBg">
        <pc:chgData name="Gareth Collett" userId="320811f5588b0142" providerId="LiveId" clId="{EEBE8197-5BD6-3448-A6A6-1C15657B8170}" dt="2022-08-14T14:40:35.028" v="11615" actId="26606"/>
        <pc:sldMkLst>
          <pc:docMk/>
          <pc:sldMk cId="2122381393" sldId="649"/>
        </pc:sldMkLst>
        <pc:spChg chg="add mod">
          <ac:chgData name="Gareth Collett" userId="320811f5588b0142" providerId="LiveId" clId="{EEBE8197-5BD6-3448-A6A6-1C15657B8170}" dt="2022-08-14T14:40:35.028" v="11615" actId="26606"/>
          <ac:spMkLst>
            <pc:docMk/>
            <pc:sldMk cId="2122381393" sldId="649"/>
            <ac:spMk id="2" creationId="{D3522968-9623-52DF-60DC-60CCC11C6C5A}"/>
          </ac:spMkLst>
        </pc:spChg>
        <pc:spChg chg="add mod ord">
          <ac:chgData name="Gareth Collett" userId="320811f5588b0142" providerId="LiveId" clId="{EEBE8197-5BD6-3448-A6A6-1C15657B8170}" dt="2022-08-14T14:40:35.028" v="11615" actId="26606"/>
          <ac:spMkLst>
            <pc:docMk/>
            <pc:sldMk cId="2122381393" sldId="649"/>
            <ac:spMk id="7" creationId="{8A5E7A31-91AB-0FAC-D720-9F84A9373AA0}"/>
          </ac:spMkLst>
        </pc:spChg>
        <pc:spChg chg="add del">
          <ac:chgData name="Gareth Collett" userId="320811f5588b0142" providerId="LiveId" clId="{EEBE8197-5BD6-3448-A6A6-1C15657B8170}" dt="2022-08-14T14:40:09.002" v="11613" actId="26606"/>
          <ac:spMkLst>
            <pc:docMk/>
            <pc:sldMk cId="2122381393" sldId="649"/>
            <ac:spMk id="14" creationId="{2B97F24A-32CE-4C1C-A50D-3016B394DCFB}"/>
          </ac:spMkLst>
        </pc:spChg>
        <pc:spChg chg="add del">
          <ac:chgData name="Gareth Collett" userId="320811f5588b0142" providerId="LiveId" clId="{EEBE8197-5BD6-3448-A6A6-1C15657B8170}" dt="2022-08-14T14:40:09.002" v="11613" actId="26606"/>
          <ac:spMkLst>
            <pc:docMk/>
            <pc:sldMk cId="2122381393" sldId="649"/>
            <ac:spMk id="16" creationId="{CD8B4F24-440B-49E9-B85D-733523DC064B}"/>
          </ac:spMkLst>
        </pc:spChg>
        <pc:spChg chg="add del">
          <ac:chgData name="Gareth Collett" userId="320811f5588b0142" providerId="LiveId" clId="{EEBE8197-5BD6-3448-A6A6-1C15657B8170}" dt="2022-08-14T14:40:35.028" v="11615" actId="26606"/>
          <ac:spMkLst>
            <pc:docMk/>
            <pc:sldMk cId="2122381393" sldId="649"/>
            <ac:spMk id="21" creationId="{2C9A9DA9-7DC8-488B-A882-123947B0F3D9}"/>
          </ac:spMkLst>
        </pc:spChg>
        <pc:spChg chg="add del">
          <ac:chgData name="Gareth Collett" userId="320811f5588b0142" providerId="LiveId" clId="{EEBE8197-5BD6-3448-A6A6-1C15657B8170}" dt="2022-08-14T14:40:35.028" v="11615" actId="26606"/>
          <ac:spMkLst>
            <pc:docMk/>
            <pc:sldMk cId="2122381393" sldId="649"/>
            <ac:spMk id="23" creationId="{57F6BDD4-E066-4008-8011-6CC31AEB4556}"/>
          </ac:spMkLst>
        </pc:spChg>
        <pc:spChg chg="add del">
          <ac:chgData name="Gareth Collett" userId="320811f5588b0142" providerId="LiveId" clId="{EEBE8197-5BD6-3448-A6A6-1C15657B8170}" dt="2022-08-14T14:40:35.028" v="11615" actId="26606"/>
          <ac:spMkLst>
            <pc:docMk/>
            <pc:sldMk cId="2122381393" sldId="649"/>
            <ac:spMk id="25" creationId="{2711A8FB-68FC-45FC-B01E-38F809E2D439}"/>
          </ac:spMkLst>
        </pc:spChg>
        <pc:spChg chg="add del">
          <ac:chgData name="Gareth Collett" userId="320811f5588b0142" providerId="LiveId" clId="{EEBE8197-5BD6-3448-A6A6-1C15657B8170}" dt="2022-08-14T14:40:35.028" v="11615" actId="26606"/>
          <ac:spMkLst>
            <pc:docMk/>
            <pc:sldMk cId="2122381393" sldId="649"/>
            <ac:spMk id="27" creationId="{2A865FE3-5FC9-4049-87CF-30019C46C0F5}"/>
          </ac:spMkLst>
        </pc:spChg>
        <pc:spChg chg="add">
          <ac:chgData name="Gareth Collett" userId="320811f5588b0142" providerId="LiveId" clId="{EEBE8197-5BD6-3448-A6A6-1C15657B8170}" dt="2022-08-14T14:40:35.028" v="11615" actId="26606"/>
          <ac:spMkLst>
            <pc:docMk/>
            <pc:sldMk cId="2122381393" sldId="649"/>
            <ac:spMk id="32" creationId="{5116E49A-CA4D-4983-969D-19FE3C55F387}"/>
          </ac:spMkLst>
        </pc:spChg>
        <pc:spChg chg="add">
          <ac:chgData name="Gareth Collett" userId="320811f5588b0142" providerId="LiveId" clId="{EEBE8197-5BD6-3448-A6A6-1C15657B8170}" dt="2022-08-14T14:40:35.028" v="11615" actId="26606"/>
          <ac:spMkLst>
            <pc:docMk/>
            <pc:sldMk cId="2122381393" sldId="649"/>
            <ac:spMk id="34" creationId="{57F6BDD4-E066-4008-8011-6CC31AEB4556}"/>
          </ac:spMkLst>
        </pc:spChg>
        <pc:spChg chg="add">
          <ac:chgData name="Gareth Collett" userId="320811f5588b0142" providerId="LiveId" clId="{EEBE8197-5BD6-3448-A6A6-1C15657B8170}" dt="2022-08-14T14:40:35.028" v="11615" actId="26606"/>
          <ac:spMkLst>
            <pc:docMk/>
            <pc:sldMk cId="2122381393" sldId="649"/>
            <ac:spMk id="36" creationId="{2711A8FB-68FC-45FC-B01E-38F809E2D439}"/>
          </ac:spMkLst>
        </pc:spChg>
        <pc:spChg chg="add">
          <ac:chgData name="Gareth Collett" userId="320811f5588b0142" providerId="LiveId" clId="{EEBE8197-5BD6-3448-A6A6-1C15657B8170}" dt="2022-08-14T14:40:35.028" v="11615" actId="26606"/>
          <ac:spMkLst>
            <pc:docMk/>
            <pc:sldMk cId="2122381393" sldId="649"/>
            <ac:spMk id="38" creationId="{281E2DF8-F6D8-4E5C-B76E-E082FD8C1FBD}"/>
          </ac:spMkLst>
        </pc:spChg>
        <pc:picChg chg="add del mod">
          <ac:chgData name="Gareth Collett" userId="320811f5588b0142" providerId="LiveId" clId="{EEBE8197-5BD6-3448-A6A6-1C15657B8170}" dt="2022-08-14T14:35:39.740" v="11496" actId="478"/>
          <ac:picMkLst>
            <pc:docMk/>
            <pc:sldMk cId="2122381393" sldId="649"/>
            <ac:picMk id="4" creationId="{3DB56277-5DC2-606E-44F7-D20E94659DAA}"/>
          </ac:picMkLst>
        </pc:picChg>
        <pc:picChg chg="add del mod">
          <ac:chgData name="Gareth Collett" userId="320811f5588b0142" providerId="LiveId" clId="{EEBE8197-5BD6-3448-A6A6-1C15657B8170}" dt="2022-08-14T14:38:24.306" v="11603" actId="478"/>
          <ac:picMkLst>
            <pc:docMk/>
            <pc:sldMk cId="2122381393" sldId="649"/>
            <ac:picMk id="6" creationId="{81E1AE48-65CC-5C32-F008-E6DF4A612885}"/>
          </ac:picMkLst>
        </pc:picChg>
        <pc:picChg chg="add del mod">
          <ac:chgData name="Gareth Collett" userId="320811f5588b0142" providerId="LiveId" clId="{EEBE8197-5BD6-3448-A6A6-1C15657B8170}" dt="2022-08-14T14:39:52.791" v="11608" actId="478"/>
          <ac:picMkLst>
            <pc:docMk/>
            <pc:sldMk cId="2122381393" sldId="649"/>
            <ac:picMk id="9" creationId="{C0CFB7D4-02B9-2596-A3F4-A07714C2925F}"/>
          </ac:picMkLst>
        </pc:picChg>
        <pc:picChg chg="add mod">
          <ac:chgData name="Gareth Collett" userId="320811f5588b0142" providerId="LiveId" clId="{EEBE8197-5BD6-3448-A6A6-1C15657B8170}" dt="2022-08-14T14:40:35.028" v="11615" actId="26606"/>
          <ac:picMkLst>
            <pc:docMk/>
            <pc:sldMk cId="2122381393" sldId="649"/>
            <ac:picMk id="11" creationId="{80AFE4FB-A05D-FF5D-8E0E-3BF308074F5E}"/>
          </ac:picMkLst>
        </pc:picChg>
      </pc:sldChg>
      <pc:sldChg chg="addSp modSp new mod setBg">
        <pc:chgData name="Gareth Collett" userId="320811f5588b0142" providerId="LiveId" clId="{EEBE8197-5BD6-3448-A6A6-1C15657B8170}" dt="2022-08-14T14:45:31.981" v="11656" actId="1076"/>
        <pc:sldMkLst>
          <pc:docMk/>
          <pc:sldMk cId="2791560797" sldId="650"/>
        </pc:sldMkLst>
        <pc:spChg chg="add mod">
          <ac:chgData name="Gareth Collett" userId="320811f5588b0142" providerId="LiveId" clId="{EEBE8197-5BD6-3448-A6A6-1C15657B8170}" dt="2022-08-14T14:42:38.085" v="11638" actId="26606"/>
          <ac:spMkLst>
            <pc:docMk/>
            <pc:sldMk cId="2791560797" sldId="650"/>
            <ac:spMk id="4" creationId="{87BD64C7-2EA2-B62B-4234-8316A31A3B87}"/>
          </ac:spMkLst>
        </pc:spChg>
        <pc:spChg chg="add">
          <ac:chgData name="Gareth Collett" userId="320811f5588b0142" providerId="LiveId" clId="{EEBE8197-5BD6-3448-A6A6-1C15657B8170}" dt="2022-08-14T14:42:38.085" v="11638" actId="26606"/>
          <ac:spMkLst>
            <pc:docMk/>
            <pc:sldMk cId="2791560797" sldId="650"/>
            <ac:spMk id="9" creationId="{A8384FB5-9ADC-4DDC-881B-597D56F5B15D}"/>
          </ac:spMkLst>
        </pc:spChg>
        <pc:spChg chg="add">
          <ac:chgData name="Gareth Collett" userId="320811f5588b0142" providerId="LiveId" clId="{EEBE8197-5BD6-3448-A6A6-1C15657B8170}" dt="2022-08-14T14:42:38.085" v="11638" actId="26606"/>
          <ac:spMkLst>
            <pc:docMk/>
            <pc:sldMk cId="2791560797" sldId="650"/>
            <ac:spMk id="11" creationId="{91E5A9A7-95C6-4F4F-B00E-C82E07FE62EF}"/>
          </ac:spMkLst>
        </pc:spChg>
        <pc:spChg chg="add">
          <ac:chgData name="Gareth Collett" userId="320811f5588b0142" providerId="LiveId" clId="{EEBE8197-5BD6-3448-A6A6-1C15657B8170}" dt="2022-08-14T14:42:38.085" v="11638" actId="26606"/>
          <ac:spMkLst>
            <pc:docMk/>
            <pc:sldMk cId="2791560797" sldId="650"/>
            <ac:spMk id="13" creationId="{D07DD2DE-F619-49DD-B5E7-03A290FF4ED1}"/>
          </ac:spMkLst>
        </pc:spChg>
        <pc:spChg chg="add">
          <ac:chgData name="Gareth Collett" userId="320811f5588b0142" providerId="LiveId" clId="{EEBE8197-5BD6-3448-A6A6-1C15657B8170}" dt="2022-08-14T14:42:38.085" v="11638" actId="26606"/>
          <ac:spMkLst>
            <pc:docMk/>
            <pc:sldMk cId="2791560797" sldId="650"/>
            <ac:spMk id="15" creationId="{85149191-5F60-4A28-AAFF-039F96B0F3EC}"/>
          </ac:spMkLst>
        </pc:spChg>
        <pc:spChg chg="add">
          <ac:chgData name="Gareth Collett" userId="320811f5588b0142" providerId="LiveId" clId="{EEBE8197-5BD6-3448-A6A6-1C15657B8170}" dt="2022-08-14T14:42:38.085" v="11638" actId="26606"/>
          <ac:spMkLst>
            <pc:docMk/>
            <pc:sldMk cId="2791560797" sldId="650"/>
            <ac:spMk id="17" creationId="{F8260ED5-17F7-4158-B241-D51DD4CF1B7E}"/>
          </ac:spMkLst>
        </pc:spChg>
        <pc:picChg chg="add mod ord modCrop">
          <ac:chgData name="Gareth Collett" userId="320811f5588b0142" providerId="LiveId" clId="{EEBE8197-5BD6-3448-A6A6-1C15657B8170}" dt="2022-08-14T14:44:45.728" v="11643" actId="1076"/>
          <ac:picMkLst>
            <pc:docMk/>
            <pc:sldMk cId="2791560797" sldId="650"/>
            <ac:picMk id="3" creationId="{FB9EE34A-51A8-5367-6D8A-D50732A0E9CD}"/>
          </ac:picMkLst>
        </pc:picChg>
        <pc:picChg chg="add mod">
          <ac:chgData name="Gareth Collett" userId="320811f5588b0142" providerId="LiveId" clId="{EEBE8197-5BD6-3448-A6A6-1C15657B8170}" dt="2022-08-14T14:45:31.981" v="11656" actId="1076"/>
          <ac:picMkLst>
            <pc:docMk/>
            <pc:sldMk cId="2791560797" sldId="650"/>
            <ac:picMk id="6" creationId="{25C23526-AF59-08C2-9E01-CD328C9E6AF8}"/>
          </ac:picMkLst>
        </pc:picChg>
      </pc:sldChg>
      <pc:sldChg chg="new del">
        <pc:chgData name="Gareth Collett" userId="320811f5588b0142" providerId="LiveId" clId="{EEBE8197-5BD6-3448-A6A6-1C15657B8170}" dt="2022-08-14T14:45:29.723" v="11654" actId="680"/>
        <pc:sldMkLst>
          <pc:docMk/>
          <pc:sldMk cId="2315176551" sldId="651"/>
        </pc:sldMkLst>
      </pc:sldChg>
      <pc:sldChg chg="addSp delSp modSp new mod setBg modNotesTx">
        <pc:chgData name="Gareth Collett" userId="320811f5588b0142" providerId="LiveId" clId="{EEBE8197-5BD6-3448-A6A6-1C15657B8170}" dt="2022-08-14T14:50:58.757" v="11715"/>
        <pc:sldMkLst>
          <pc:docMk/>
          <pc:sldMk cId="2397846344" sldId="651"/>
        </pc:sldMkLst>
        <pc:spChg chg="add mod">
          <ac:chgData name="Gareth Collett" userId="320811f5588b0142" providerId="LiveId" clId="{EEBE8197-5BD6-3448-A6A6-1C15657B8170}" dt="2022-08-14T14:49:10.907" v="11710" actId="26606"/>
          <ac:spMkLst>
            <pc:docMk/>
            <pc:sldMk cId="2397846344" sldId="651"/>
            <ac:spMk id="2" creationId="{10F45C2E-C61C-A8CD-60DA-8E6FE4E8E7B9}"/>
          </ac:spMkLst>
        </pc:spChg>
        <pc:spChg chg="add del">
          <ac:chgData name="Gareth Collett" userId="320811f5588b0142" providerId="LiveId" clId="{EEBE8197-5BD6-3448-A6A6-1C15657B8170}" dt="2022-08-14T14:47:27.843" v="11697"/>
          <ac:spMkLst>
            <pc:docMk/>
            <pc:sldMk cId="2397846344" sldId="651"/>
            <ac:spMk id="3" creationId="{4FC946E4-B868-64F5-8CA2-F9E7B6735706}"/>
          </ac:spMkLst>
        </pc:spChg>
        <pc:spChg chg="add del">
          <ac:chgData name="Gareth Collett" userId="320811f5588b0142" providerId="LiveId" clId="{EEBE8197-5BD6-3448-A6A6-1C15657B8170}" dt="2022-08-14T14:47:27.843" v="11697"/>
          <ac:spMkLst>
            <pc:docMk/>
            <pc:sldMk cId="2397846344" sldId="651"/>
            <ac:spMk id="4" creationId="{A8A336ED-916B-EA2D-2902-1D45F5AA13BB}"/>
          </ac:spMkLst>
        </pc:spChg>
        <pc:spChg chg="add del">
          <ac:chgData name="Gareth Collett" userId="320811f5588b0142" providerId="LiveId" clId="{EEBE8197-5BD6-3448-A6A6-1C15657B8170}" dt="2022-08-14T14:47:27.843" v="11697"/>
          <ac:spMkLst>
            <pc:docMk/>
            <pc:sldMk cId="2397846344" sldId="651"/>
            <ac:spMk id="5" creationId="{ABB3B956-93BD-DA12-2D4F-963405135C7E}"/>
          </ac:spMkLst>
        </pc:spChg>
        <pc:spChg chg="add del">
          <ac:chgData name="Gareth Collett" userId="320811f5588b0142" providerId="LiveId" clId="{EEBE8197-5BD6-3448-A6A6-1C15657B8170}" dt="2022-08-14T14:47:35.040" v="11699"/>
          <ac:spMkLst>
            <pc:docMk/>
            <pc:sldMk cId="2397846344" sldId="651"/>
            <ac:spMk id="6" creationId="{191B5E7E-99DE-14BC-A4CA-6AFA50EC40DE}"/>
          </ac:spMkLst>
        </pc:spChg>
        <pc:spChg chg="add del">
          <ac:chgData name="Gareth Collett" userId="320811f5588b0142" providerId="LiveId" clId="{EEBE8197-5BD6-3448-A6A6-1C15657B8170}" dt="2022-08-14T14:47:35.040" v="11699"/>
          <ac:spMkLst>
            <pc:docMk/>
            <pc:sldMk cId="2397846344" sldId="651"/>
            <ac:spMk id="7" creationId="{970377E3-228F-619F-8F21-E042A2ECEFC5}"/>
          </ac:spMkLst>
        </pc:spChg>
        <pc:spChg chg="add del">
          <ac:chgData name="Gareth Collett" userId="320811f5588b0142" providerId="LiveId" clId="{EEBE8197-5BD6-3448-A6A6-1C15657B8170}" dt="2022-08-14T14:47:35.040" v="11699"/>
          <ac:spMkLst>
            <pc:docMk/>
            <pc:sldMk cId="2397846344" sldId="651"/>
            <ac:spMk id="8" creationId="{3B4238A1-395D-DEAE-12A1-1DDB33D5C96C}"/>
          </ac:spMkLst>
        </pc:spChg>
        <pc:spChg chg="add del">
          <ac:chgData name="Gareth Collett" userId="320811f5588b0142" providerId="LiveId" clId="{EEBE8197-5BD6-3448-A6A6-1C15657B8170}" dt="2022-08-14T14:47:57.115" v="11702" actId="22"/>
          <ac:spMkLst>
            <pc:docMk/>
            <pc:sldMk cId="2397846344" sldId="651"/>
            <ac:spMk id="10" creationId="{EABA3B90-692E-FACE-DFAC-1FEA3FEE822F}"/>
          </ac:spMkLst>
        </pc:spChg>
        <pc:spChg chg="add mod">
          <ac:chgData name="Gareth Collett" userId="320811f5588b0142" providerId="LiveId" clId="{EEBE8197-5BD6-3448-A6A6-1C15657B8170}" dt="2022-08-14T14:49:43.589" v="11712" actId="1076"/>
          <ac:spMkLst>
            <pc:docMk/>
            <pc:sldMk cId="2397846344" sldId="651"/>
            <ac:spMk id="13" creationId="{886516FC-785B-F04B-0488-9BBD3F16536E}"/>
          </ac:spMkLst>
        </pc:spChg>
        <pc:spChg chg="add">
          <ac:chgData name="Gareth Collett" userId="320811f5588b0142" providerId="LiveId" clId="{EEBE8197-5BD6-3448-A6A6-1C15657B8170}" dt="2022-08-14T14:49:10.907" v="11710" actId="26606"/>
          <ac:spMkLst>
            <pc:docMk/>
            <pc:sldMk cId="2397846344" sldId="651"/>
            <ac:spMk id="16" creationId="{A8384FB5-9ADC-4DDC-881B-597D56F5B15D}"/>
          </ac:spMkLst>
        </pc:spChg>
        <pc:spChg chg="add">
          <ac:chgData name="Gareth Collett" userId="320811f5588b0142" providerId="LiveId" clId="{EEBE8197-5BD6-3448-A6A6-1C15657B8170}" dt="2022-08-14T14:49:10.907" v="11710" actId="26606"/>
          <ac:spMkLst>
            <pc:docMk/>
            <pc:sldMk cId="2397846344" sldId="651"/>
            <ac:spMk id="18" creationId="{1199E1B1-A8C0-4FE8-A5A8-1CB41D69F857}"/>
          </ac:spMkLst>
        </pc:spChg>
        <pc:spChg chg="add">
          <ac:chgData name="Gareth Collett" userId="320811f5588b0142" providerId="LiveId" clId="{EEBE8197-5BD6-3448-A6A6-1C15657B8170}" dt="2022-08-14T14:49:10.907" v="11710" actId="26606"/>
          <ac:spMkLst>
            <pc:docMk/>
            <pc:sldMk cId="2397846344" sldId="651"/>
            <ac:spMk id="20" creationId="{84A8DE83-DE75-4B41-9DB4-A7EC0B0DEC0B}"/>
          </ac:spMkLst>
        </pc:spChg>
        <pc:spChg chg="add">
          <ac:chgData name="Gareth Collett" userId="320811f5588b0142" providerId="LiveId" clId="{EEBE8197-5BD6-3448-A6A6-1C15657B8170}" dt="2022-08-14T14:49:10.907" v="11710" actId="26606"/>
          <ac:spMkLst>
            <pc:docMk/>
            <pc:sldMk cId="2397846344" sldId="651"/>
            <ac:spMk id="22" creationId="{A7009A0A-BEF5-4EAC-AF15-E4F9F002E239}"/>
          </ac:spMkLst>
        </pc:spChg>
        <pc:picChg chg="add mod">
          <ac:chgData name="Gareth Collett" userId="320811f5588b0142" providerId="LiveId" clId="{EEBE8197-5BD6-3448-A6A6-1C15657B8170}" dt="2022-08-14T14:49:10.907" v="11710" actId="26606"/>
          <ac:picMkLst>
            <pc:docMk/>
            <pc:sldMk cId="2397846344" sldId="651"/>
            <ac:picMk id="11" creationId="{4BC566CA-F2AE-AAF0-043E-F1154598AFC7}"/>
          </ac:picMkLst>
        </pc:picChg>
        <pc:picChg chg="add del">
          <ac:chgData name="Gareth Collett" userId="320811f5588b0142" providerId="LiveId" clId="{EEBE8197-5BD6-3448-A6A6-1C15657B8170}" dt="2022-08-14T14:50:58.757" v="11715"/>
          <ac:picMkLst>
            <pc:docMk/>
            <pc:sldMk cId="2397846344" sldId="651"/>
            <ac:picMk id="14" creationId="{F6152E0C-EDC6-0F43-FA5F-B7105EBFF5CF}"/>
          </ac:picMkLst>
        </pc:picChg>
      </pc:sldChg>
      <pc:sldChg chg="addSp delSp modSp new mod setBg">
        <pc:chgData name="Gareth Collett" userId="320811f5588b0142" providerId="LiveId" clId="{EEBE8197-5BD6-3448-A6A6-1C15657B8170}" dt="2022-08-14T14:53:09.543" v="11723" actId="26606"/>
        <pc:sldMkLst>
          <pc:docMk/>
          <pc:sldMk cId="2347369082" sldId="652"/>
        </pc:sldMkLst>
        <pc:spChg chg="add del">
          <ac:chgData name="Gareth Collett" userId="320811f5588b0142" providerId="LiveId" clId="{EEBE8197-5BD6-3448-A6A6-1C15657B8170}" dt="2022-08-14T14:51:40.797" v="11721"/>
          <ac:spMkLst>
            <pc:docMk/>
            <pc:sldMk cId="2347369082" sldId="652"/>
            <ac:spMk id="3" creationId="{8B0088A3-CB2A-D592-00C1-B6CD45F646BF}"/>
          </ac:spMkLst>
        </pc:spChg>
        <pc:spChg chg="add">
          <ac:chgData name="Gareth Collett" userId="320811f5588b0142" providerId="LiveId" clId="{EEBE8197-5BD6-3448-A6A6-1C15657B8170}" dt="2022-08-14T14:53:09.543" v="11723" actId="26606"/>
          <ac:spMkLst>
            <pc:docMk/>
            <pc:sldMk cId="2347369082" sldId="652"/>
            <ac:spMk id="6" creationId="{32BC26D8-82FB-445E-AA49-62A77D7C1EE0}"/>
          </ac:spMkLst>
        </pc:spChg>
        <pc:spChg chg="add del">
          <ac:chgData name="Gareth Collett" userId="320811f5588b0142" providerId="LiveId" clId="{EEBE8197-5BD6-3448-A6A6-1C15657B8170}" dt="2022-08-14T14:51:26.450" v="11718" actId="26606"/>
          <ac:spMkLst>
            <pc:docMk/>
            <pc:sldMk cId="2347369082" sldId="652"/>
            <ac:spMk id="7" creationId="{32BC26D8-82FB-445E-AA49-62A77D7C1EE0}"/>
          </ac:spMkLst>
        </pc:spChg>
        <pc:spChg chg="add del">
          <ac:chgData name="Gareth Collett" userId="320811f5588b0142" providerId="LiveId" clId="{EEBE8197-5BD6-3448-A6A6-1C15657B8170}" dt="2022-08-14T14:51:26.450" v="11718" actId="26606"/>
          <ac:spMkLst>
            <pc:docMk/>
            <pc:sldMk cId="2347369082" sldId="652"/>
            <ac:spMk id="9" creationId="{CB44330D-EA18-4254-AA95-EB49948539B8}"/>
          </ac:spMkLst>
        </pc:spChg>
        <pc:spChg chg="add">
          <ac:chgData name="Gareth Collett" userId="320811f5588b0142" providerId="LiveId" clId="{EEBE8197-5BD6-3448-A6A6-1C15657B8170}" dt="2022-08-14T14:53:09.543" v="11723" actId="26606"/>
          <ac:spMkLst>
            <pc:docMk/>
            <pc:sldMk cId="2347369082" sldId="652"/>
            <ac:spMk id="11" creationId="{CB44330D-EA18-4254-AA95-EB49948539B8}"/>
          </ac:spMkLst>
        </pc:spChg>
        <pc:picChg chg="add del mod">
          <ac:chgData name="Gareth Collett" userId="320811f5588b0142" providerId="LiveId" clId="{EEBE8197-5BD6-3448-A6A6-1C15657B8170}" dt="2022-08-14T14:51:28.031" v="11719"/>
          <ac:picMkLst>
            <pc:docMk/>
            <pc:sldMk cId="2347369082" sldId="652"/>
            <ac:picMk id="2" creationId="{9688162E-D91E-86C7-9B36-553A536A027F}"/>
          </ac:picMkLst>
        </pc:picChg>
        <pc:picChg chg="add mod">
          <ac:chgData name="Gareth Collett" userId="320811f5588b0142" providerId="LiveId" clId="{EEBE8197-5BD6-3448-A6A6-1C15657B8170}" dt="2022-08-14T14:53:09.543" v="11723" actId="26606"/>
          <ac:picMkLst>
            <pc:docMk/>
            <pc:sldMk cId="2347369082" sldId="652"/>
            <ac:picMk id="4" creationId="{9FB07C05-622A-3500-496D-40C4EFB982BA}"/>
          </ac:picMkLst>
        </pc:picChg>
      </pc:sldChg>
      <pc:sldChg chg="addSp modSp new mod setBg">
        <pc:chgData name="Gareth Collett" userId="320811f5588b0142" providerId="LiveId" clId="{EEBE8197-5BD6-3448-A6A6-1C15657B8170}" dt="2022-08-14T14:53:52.752" v="11726" actId="26606"/>
        <pc:sldMkLst>
          <pc:docMk/>
          <pc:sldMk cId="2867425831" sldId="653"/>
        </pc:sldMkLst>
        <pc:spChg chg="add">
          <ac:chgData name="Gareth Collett" userId="320811f5588b0142" providerId="LiveId" clId="{EEBE8197-5BD6-3448-A6A6-1C15657B8170}" dt="2022-08-14T14:53:52.752" v="11726" actId="26606"/>
          <ac:spMkLst>
            <pc:docMk/>
            <pc:sldMk cId="2867425831" sldId="653"/>
            <ac:spMk id="7" creationId="{32BC26D8-82FB-445E-AA49-62A77D7C1EE0}"/>
          </ac:spMkLst>
        </pc:spChg>
        <pc:spChg chg="add">
          <ac:chgData name="Gareth Collett" userId="320811f5588b0142" providerId="LiveId" clId="{EEBE8197-5BD6-3448-A6A6-1C15657B8170}" dt="2022-08-14T14:53:52.752" v="11726" actId="26606"/>
          <ac:spMkLst>
            <pc:docMk/>
            <pc:sldMk cId="2867425831" sldId="653"/>
            <ac:spMk id="9" creationId="{CB44330D-EA18-4254-AA95-EB49948539B8}"/>
          </ac:spMkLst>
        </pc:spChg>
        <pc:picChg chg="add mod">
          <ac:chgData name="Gareth Collett" userId="320811f5588b0142" providerId="LiveId" clId="{EEBE8197-5BD6-3448-A6A6-1C15657B8170}" dt="2022-08-14T14:53:52.752" v="11726" actId="26606"/>
          <ac:picMkLst>
            <pc:docMk/>
            <pc:sldMk cId="2867425831" sldId="653"/>
            <ac:picMk id="2" creationId="{27F97554-AC19-A4CE-9129-2B0B151E6B10}"/>
          </ac:picMkLst>
        </pc:picChg>
      </pc:sldChg>
      <pc:sldChg chg="addSp delSp modSp new mod setBg">
        <pc:chgData name="Gareth Collett" userId="320811f5588b0142" providerId="LiveId" clId="{EEBE8197-5BD6-3448-A6A6-1C15657B8170}" dt="2022-08-14T15:02:33.409" v="11758" actId="1076"/>
        <pc:sldMkLst>
          <pc:docMk/>
          <pc:sldMk cId="3324044074" sldId="654"/>
        </pc:sldMkLst>
        <pc:spChg chg="add mod">
          <ac:chgData name="Gareth Collett" userId="320811f5588b0142" providerId="LiveId" clId="{EEBE8197-5BD6-3448-A6A6-1C15657B8170}" dt="2022-08-14T15:00:44.261" v="11742"/>
          <ac:spMkLst>
            <pc:docMk/>
            <pc:sldMk cId="3324044074" sldId="654"/>
            <ac:spMk id="4" creationId="{AA1F24CD-1025-C1B7-C7CE-97C3326824D7}"/>
          </ac:spMkLst>
        </pc:spChg>
        <pc:spChg chg="add mod">
          <ac:chgData name="Gareth Collett" userId="320811f5588b0142" providerId="LiveId" clId="{EEBE8197-5BD6-3448-A6A6-1C15657B8170}" dt="2022-08-14T15:02:33.409" v="11758" actId="1076"/>
          <ac:spMkLst>
            <pc:docMk/>
            <pc:sldMk cId="3324044074" sldId="654"/>
            <ac:spMk id="6" creationId="{CBCBEEB0-2522-4716-F1C8-C42CB6A731F7}"/>
          </ac:spMkLst>
        </pc:spChg>
        <pc:picChg chg="add del mod">
          <ac:chgData name="Gareth Collett" userId="320811f5588b0142" providerId="LiveId" clId="{EEBE8197-5BD6-3448-A6A6-1C15657B8170}" dt="2022-08-14T15:01:21.182" v="11749" actId="478"/>
          <ac:picMkLst>
            <pc:docMk/>
            <pc:sldMk cId="3324044074" sldId="654"/>
            <ac:picMk id="2" creationId="{1584D209-D06B-0891-9A8B-7AEBE19F9FA0}"/>
          </ac:picMkLst>
        </pc:picChg>
        <pc:picChg chg="add mod">
          <ac:chgData name="Gareth Collett" userId="320811f5588b0142" providerId="LiveId" clId="{EEBE8197-5BD6-3448-A6A6-1C15657B8170}" dt="2022-08-14T15:01:46.919" v="11752" actId="14100"/>
          <ac:picMkLst>
            <pc:docMk/>
            <pc:sldMk cId="3324044074" sldId="654"/>
            <ac:picMk id="3" creationId="{3B82EEC2-6F4C-396A-F7A9-ECE8C53DB1E8}"/>
          </ac:picMkLst>
        </pc:picChg>
        <pc:cxnChg chg="add">
          <ac:chgData name="Gareth Collett" userId="320811f5588b0142" providerId="LiveId" clId="{EEBE8197-5BD6-3448-A6A6-1C15657B8170}" dt="2022-08-14T14:59:49.519" v="11736" actId="26606"/>
          <ac:cxnSpMkLst>
            <pc:docMk/>
            <pc:sldMk cId="3324044074" sldId="654"/>
            <ac:cxnSpMk id="8" creationId="{4D56677B-C0B7-4DAC-ACAD-8054FF1B599A}"/>
          </ac:cxnSpMkLst>
        </pc:cxnChg>
      </pc:sldChg>
      <pc:sldChg chg="modSp add mod">
        <pc:chgData name="Gareth Collett" userId="320811f5588b0142" providerId="LiveId" clId="{EEBE8197-5BD6-3448-A6A6-1C15657B8170}" dt="2022-08-16T08:33:30.381" v="12344" actId="207"/>
        <pc:sldMkLst>
          <pc:docMk/>
          <pc:sldMk cId="2926719282" sldId="655"/>
        </pc:sldMkLst>
        <pc:spChg chg="mod">
          <ac:chgData name="Gareth Collett" userId="320811f5588b0142" providerId="LiveId" clId="{EEBE8197-5BD6-3448-A6A6-1C15657B8170}" dt="2022-08-16T08:33:30.381" v="12344" actId="207"/>
          <ac:spMkLst>
            <pc:docMk/>
            <pc:sldMk cId="2926719282" sldId="655"/>
            <ac:spMk id="2" creationId="{BB1231F9-B4BD-5AF0-B800-9619F22DED8A}"/>
          </ac:spMkLst>
        </pc:spChg>
        <pc:spChg chg="mod">
          <ac:chgData name="Gareth Collett" userId="320811f5588b0142" providerId="LiveId" clId="{EEBE8197-5BD6-3448-A6A6-1C15657B8170}" dt="2022-08-16T08:30:32.317" v="11797" actId="20577"/>
          <ac:spMkLst>
            <pc:docMk/>
            <pc:sldMk cId="2926719282" sldId="655"/>
            <ac:spMk id="3" creationId="{0511D49D-7AA4-067E-5E9D-7E2BB2906A3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9/26/22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an explosive charge is detonated in air the detonation shock front travels away from the charge faster than the expanding gaseous products. The air surrounding the charge is first heated by the passage of the shock wave and is then immediately pushed outwards by the expanding hot gases. After a short distance of travel, a new shock front is formed in the air; it has lower peak pressure and initial velocity than the detonation shock wave but a longer profile and has a zone of rarefied air immediately behind the high-pressure area. This is called the blast wave. On formation it travels supersonically, then, losing velocity and amplitude, it decays to an acoustic wave. The blast wave travels further than the detonation shock wave, perhaps hundreds of charge diameters from the explosion </a:t>
            </a:r>
            <a:r>
              <a:rPr lang="en-US" dirty="0" err="1"/>
              <a:t>centre</a:t>
            </a:r>
            <a:r>
              <a:rPr lang="en-US" dirty="0"/>
              <a:t>. </a:t>
            </a:r>
          </a:p>
        </p:txBody>
      </p:sp>
      <p:sp>
        <p:nvSpPr>
          <p:cNvPr id="4" name="Slide Number Placeholder 3"/>
          <p:cNvSpPr>
            <a:spLocks noGrp="1"/>
          </p:cNvSpPr>
          <p:nvPr>
            <p:ph type="sldNum" sz="quarter" idx="5"/>
          </p:nvPr>
        </p:nvSpPr>
        <p:spPr/>
        <p:txBody>
          <a:bodyPr/>
          <a:lstStyle/>
          <a:p>
            <a:fld id="{CA0126CA-006B-2740-A5FB-370B23BF5F2D}" type="slidenum">
              <a:rPr lang="en-US" smtClean="0"/>
              <a:t>5</a:t>
            </a:fld>
            <a:endParaRPr lang="en-US"/>
          </a:p>
        </p:txBody>
      </p:sp>
    </p:spTree>
    <p:extLst>
      <p:ext uri="{BB962C8B-B14F-4D97-AF65-F5344CB8AC3E}">
        <p14:creationId xmlns:p14="http://schemas.microsoft.com/office/powerpoint/2010/main" val="12200173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two main parameters of the blast wave are the peak overpressure at a given distance (Pmax) and the impulse. The latter involves both the overpressure and the time during which it exists at a given distance. This time depends on the profile and velocity of the wave.</a:t>
            </a:r>
          </a:p>
        </p:txBody>
      </p:sp>
      <p:sp>
        <p:nvSpPr>
          <p:cNvPr id="4" name="Slide Number Placeholder 3"/>
          <p:cNvSpPr>
            <a:spLocks noGrp="1"/>
          </p:cNvSpPr>
          <p:nvPr>
            <p:ph type="sldNum" sz="quarter" idx="5"/>
          </p:nvPr>
        </p:nvSpPr>
        <p:spPr/>
        <p:txBody>
          <a:bodyPr/>
          <a:lstStyle/>
          <a:p>
            <a:fld id="{CA0126CA-006B-2740-A5FB-370B23BF5F2D}" type="slidenum">
              <a:rPr lang="en-US" smtClean="0"/>
              <a:t>6</a:t>
            </a:fld>
            <a:endParaRPr lang="en-US"/>
          </a:p>
        </p:txBody>
      </p:sp>
    </p:spTree>
    <p:extLst>
      <p:ext uri="{BB962C8B-B14F-4D97-AF65-F5344CB8AC3E}">
        <p14:creationId xmlns:p14="http://schemas.microsoft.com/office/powerpoint/2010/main" val="39988276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E4223C3D-1C56-CADF-BF67-9183D9C88D4F}"/>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A8616324-6FB3-5A00-CB40-210AEDFE29F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21508" name="Slide Number Placeholder 3">
            <a:extLst>
              <a:ext uri="{FF2B5EF4-FFF2-40B4-BE49-F238E27FC236}">
                <a16:creationId xmlns:a16="http://schemas.microsoft.com/office/drawing/2014/main" id="{B584CC70-F6D1-AAF0-C6F8-39DA4CC12D1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C955FB2-38CA-F049-87B9-31FF63540FC9}" type="slidenum">
              <a:rPr lang="en-GB" altLang="en-US" smtClean="0"/>
              <a:pPr/>
              <a:t>7</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steep fall is due to two factors. One is the loss of energy through heating of the atmosphere by the shock wave as it progresses, and the other is the inverse relationship of the wave pressure with distance due to spherical spreading. The velocity of the wave front is proportional to the peak overpressure therefore the graph above could easily have velocity as its vertical axis.</a:t>
            </a:r>
          </a:p>
        </p:txBody>
      </p:sp>
      <p:sp>
        <p:nvSpPr>
          <p:cNvPr id="4" name="Slide Number Placeholder 3"/>
          <p:cNvSpPr>
            <a:spLocks noGrp="1"/>
          </p:cNvSpPr>
          <p:nvPr>
            <p:ph type="sldNum" sz="quarter" idx="5"/>
          </p:nvPr>
        </p:nvSpPr>
        <p:spPr/>
        <p:txBody>
          <a:bodyPr/>
          <a:lstStyle/>
          <a:p>
            <a:fld id="{CA0126CA-006B-2740-A5FB-370B23BF5F2D}" type="slidenum">
              <a:rPr lang="en-US" smtClean="0"/>
              <a:t>8</a:t>
            </a:fld>
            <a:endParaRPr lang="en-US"/>
          </a:p>
        </p:txBody>
      </p:sp>
    </p:spTree>
    <p:extLst>
      <p:ext uri="{BB962C8B-B14F-4D97-AF65-F5344CB8AC3E}">
        <p14:creationId xmlns:p14="http://schemas.microsoft.com/office/powerpoint/2010/main" val="36045560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t>
            </a:r>
          </a:p>
        </p:txBody>
      </p:sp>
      <p:sp>
        <p:nvSpPr>
          <p:cNvPr id="4" name="Slide Number Placeholder 3"/>
          <p:cNvSpPr>
            <a:spLocks noGrp="1"/>
          </p:cNvSpPr>
          <p:nvPr>
            <p:ph type="sldNum" sz="quarter" idx="5"/>
          </p:nvPr>
        </p:nvSpPr>
        <p:spPr/>
        <p:txBody>
          <a:bodyPr/>
          <a:lstStyle/>
          <a:p>
            <a:fld id="{CA0126CA-006B-2740-A5FB-370B23BF5F2D}" type="slidenum">
              <a:rPr lang="en-US" smtClean="0"/>
              <a:t>10</a:t>
            </a:fld>
            <a:endParaRPr lang="en-US"/>
          </a:p>
        </p:txBody>
      </p:sp>
    </p:spTree>
    <p:extLst>
      <p:ext uri="{BB962C8B-B14F-4D97-AF65-F5344CB8AC3E}">
        <p14:creationId xmlns:p14="http://schemas.microsoft.com/office/powerpoint/2010/main" val="8859380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12</a:t>
            </a:fld>
            <a:endParaRPr lang="en-US"/>
          </a:p>
        </p:txBody>
      </p:sp>
    </p:spTree>
    <p:extLst>
      <p:ext uri="{BB962C8B-B14F-4D97-AF65-F5344CB8AC3E}">
        <p14:creationId xmlns:p14="http://schemas.microsoft.com/office/powerpoint/2010/main" val="21291017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Although the positive impulse is a better criterion for structural damage than the overpressure, it is not entirely satisfactory. For example, it tends to ascribe a capability to a wave of high impulse value, which it may not actually possess due to insufficient overpressure. A newer concept, therefore, defines damage capacity as an impulse deliverable within a critical time. The assumption is made to a specific target such as an aircraft, or a component (fuselage). If either duration or impulse is less than the critical value, damage will not occur.</a:t>
            </a:r>
          </a:p>
          <a:p>
            <a:endParaRPr lang="en-US" dirty="0"/>
          </a:p>
          <a:p>
            <a:r>
              <a:rPr lang="en-US" dirty="0"/>
              <a:t>The critical duration is related to the natural period of vibration of the target. This is all down to harmonics and it can be shown experimentally that an impulse of short duration is the most effective at producing high amplitude. As the duration increases the amplitude decreases but the adverse effect is not excessive until the duration exceeds 0.25 the natural period of oscillation. Thus, the critical time of a positive impulse to cause damage is 0.25 the natural period of the structure. </a:t>
            </a:r>
          </a:p>
        </p:txBody>
      </p:sp>
      <p:sp>
        <p:nvSpPr>
          <p:cNvPr id="4" name="Slide Number Placeholder 3"/>
          <p:cNvSpPr>
            <a:spLocks noGrp="1"/>
          </p:cNvSpPr>
          <p:nvPr>
            <p:ph type="sldNum" sz="quarter" idx="5"/>
          </p:nvPr>
        </p:nvSpPr>
        <p:spPr/>
        <p:txBody>
          <a:bodyPr/>
          <a:lstStyle/>
          <a:p>
            <a:fld id="{CA0126CA-006B-2740-A5FB-370B23BF5F2D}" type="slidenum">
              <a:rPr lang="en-US" smtClean="0"/>
              <a:t>17</a:t>
            </a:fld>
            <a:endParaRPr lang="en-US"/>
          </a:p>
        </p:txBody>
      </p:sp>
    </p:spTree>
    <p:extLst>
      <p:ext uri="{BB962C8B-B14F-4D97-AF65-F5344CB8AC3E}">
        <p14:creationId xmlns:p14="http://schemas.microsoft.com/office/powerpoint/2010/main" val="4439739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www.semanticscholar.org</a:t>
            </a:r>
            <a:r>
              <a:rPr lang="en-US" dirty="0"/>
              <a:t>/paper/RESPONSE-OF-STRUCTURES-TO-BLAST%3A-A-NEW-CRITERION-Sewell-Kinney/c6d8985677a535e719a0199453c2a232e633621f</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20</a:t>
            </a:fld>
            <a:endParaRPr lang="en-US"/>
          </a:p>
        </p:txBody>
      </p:sp>
    </p:spTree>
    <p:extLst>
      <p:ext uri="{BB962C8B-B14F-4D97-AF65-F5344CB8AC3E}">
        <p14:creationId xmlns:p14="http://schemas.microsoft.com/office/powerpoint/2010/main" val="35044854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Whilst the detonation of the ammonium nitrate takes place over microseconds, the oxidation reactions above occur over milliseconds and increase both the heat of explosion and time period for the ammonium nitrate to do the work. The better the homogeneity, the greater the amount of aluminium that is able to react and stoichiometry suggests that the optimum balance should be 18%. Any more than that and the aluminium is detracting from the contribution of the ammonium nitrate. Experimentally, it is reported that the power of ammonium nitrate is increased in weight percentages up to 16% aluminium with a subsequent decrease from that point whereby no detonation was observed at all for aluminium percentages at 40% or higher.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Journal of </a:t>
            </a:r>
            <a:r>
              <a:rPr lang="en-GB" sz="1200" kern="1200" dirty="0" err="1">
                <a:solidFill>
                  <a:schemeClr val="tx1"/>
                </a:solidFill>
                <a:effectLst/>
                <a:latin typeface="+mn-lt"/>
                <a:ea typeface="+mn-ea"/>
                <a:cs typeface="+mn-cs"/>
              </a:rPr>
              <a:t>Elementology</a:t>
            </a:r>
            <a:r>
              <a:rPr lang="en-GB" sz="1200" kern="1200" dirty="0">
                <a:solidFill>
                  <a:schemeClr val="tx1"/>
                </a:solidFill>
                <a:effectLst/>
                <a:latin typeface="+mn-lt"/>
                <a:ea typeface="+mn-ea"/>
                <a:cs typeface="+mn-cs"/>
              </a:rPr>
              <a:t> 2016.21.3.1073. A. Zygmunt, K. </a:t>
            </a:r>
            <a:r>
              <a:rPr lang="en-GB" sz="1200" kern="1200" dirty="0" err="1">
                <a:solidFill>
                  <a:schemeClr val="tx1"/>
                </a:solidFill>
                <a:effectLst/>
                <a:latin typeface="+mn-lt"/>
                <a:ea typeface="+mn-ea"/>
                <a:cs typeface="+mn-cs"/>
              </a:rPr>
              <a:t>Ganczyk</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Kastankiewicz</a:t>
            </a:r>
            <a:r>
              <a:rPr lang="en-GB" sz="1200" kern="1200" dirty="0">
                <a:solidFill>
                  <a:schemeClr val="tx1"/>
                </a:solidFill>
                <a:effectLst/>
                <a:latin typeface="+mn-lt"/>
                <a:ea typeface="+mn-ea"/>
                <a:cs typeface="+mn-cs"/>
              </a:rPr>
              <a:t>, K. </a:t>
            </a:r>
            <a:r>
              <a:rPr lang="en-GB" sz="1200" kern="1200" dirty="0" err="1">
                <a:solidFill>
                  <a:schemeClr val="tx1"/>
                </a:solidFill>
                <a:effectLst/>
                <a:latin typeface="+mn-lt"/>
                <a:ea typeface="+mn-ea"/>
                <a:cs typeface="+mn-cs"/>
              </a:rPr>
              <a:t>Cieslak</a:t>
            </a:r>
            <a:r>
              <a:rPr lang="en-GB" sz="1200" kern="1200" dirty="0">
                <a:solidFill>
                  <a:schemeClr val="tx1"/>
                </a:solidFill>
                <a:effectLst/>
                <a:latin typeface="+mn-lt"/>
                <a:ea typeface="+mn-ea"/>
                <a:cs typeface="+mn-cs"/>
              </a:rPr>
              <a:t>, T. </a:t>
            </a:r>
            <a:r>
              <a:rPr lang="en-GB" sz="1200" kern="1200" dirty="0" err="1">
                <a:solidFill>
                  <a:schemeClr val="tx1"/>
                </a:solidFill>
                <a:effectLst/>
                <a:latin typeface="+mn-lt"/>
                <a:ea typeface="+mn-ea"/>
                <a:cs typeface="+mn-cs"/>
              </a:rPr>
              <a:t>Golofit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Application and properties of aluminium in primary and secondary explosives.</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25</a:t>
            </a:fld>
            <a:endParaRPr lang="en-US"/>
          </a:p>
        </p:txBody>
      </p:sp>
    </p:spTree>
    <p:extLst>
      <p:ext uri="{BB962C8B-B14F-4D97-AF65-F5344CB8AC3E}">
        <p14:creationId xmlns:p14="http://schemas.microsoft.com/office/powerpoint/2010/main" val="39574062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addition of powdered metals to explosives is a widely used method of improving their energetic efficiency. When used appropriately, the metal powder provides the source of increasing the work ability of the mixture and its sensitivity to mechanical stimuli. This means that non-ideal explosives become more sensitive due to the addition of metal powders. For example, the addition of </a:t>
            </a:r>
            <a:r>
              <a:rPr lang="en-US" sz="1200" kern="1200" dirty="0" err="1">
                <a:solidFill>
                  <a:schemeClr val="tx1"/>
                </a:solidFill>
                <a:effectLst/>
                <a:latin typeface="+mn-lt"/>
                <a:ea typeface="+mn-ea"/>
                <a:cs typeface="+mn-cs"/>
              </a:rPr>
              <a:t>aluminium</a:t>
            </a:r>
            <a:r>
              <a:rPr lang="en-US" sz="1200" kern="1200" dirty="0">
                <a:solidFill>
                  <a:schemeClr val="tx1"/>
                </a:solidFill>
                <a:effectLst/>
                <a:latin typeface="+mn-lt"/>
                <a:ea typeface="+mn-ea"/>
                <a:cs typeface="+mn-cs"/>
              </a:rPr>
              <a:t> powder (up to a certain percentage) to ammonium nitrate has a number of effects: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It improves oxygen balance;</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It increases the heat of explosion Q (almost doubles it);</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It drives down gas volume according to the % added;</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It reduces the detonation pressure but prolongs the positive impulse, thereby allowing expanding gases to do more work;</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The power effect will increase until there is an appreciable reaction with carbon monoxide to the extent that power effects will begin to diminish.</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So, additives such as </a:t>
            </a:r>
            <a:r>
              <a:rPr lang="en-US" sz="1200" kern="1200" dirty="0" err="1">
                <a:solidFill>
                  <a:schemeClr val="tx1"/>
                </a:solidFill>
                <a:effectLst/>
                <a:latin typeface="+mn-lt"/>
                <a:ea typeface="+mn-ea"/>
                <a:cs typeface="+mn-cs"/>
              </a:rPr>
              <a:t>aluminium</a:t>
            </a:r>
            <a:r>
              <a:rPr lang="en-US" sz="1200" kern="1200" dirty="0">
                <a:solidFill>
                  <a:schemeClr val="tx1"/>
                </a:solidFill>
                <a:effectLst/>
                <a:latin typeface="+mn-lt"/>
                <a:ea typeface="+mn-ea"/>
                <a:cs typeface="+mn-cs"/>
              </a:rPr>
              <a:t>, magnesium, </a:t>
            </a:r>
            <a:r>
              <a:rPr lang="en-US" sz="1200" kern="1200" dirty="0" err="1">
                <a:solidFill>
                  <a:schemeClr val="tx1"/>
                </a:solidFill>
                <a:effectLst/>
                <a:latin typeface="+mn-lt"/>
                <a:ea typeface="+mn-ea"/>
                <a:cs typeface="+mn-cs"/>
              </a:rPr>
              <a:t>sulphur</a:t>
            </a:r>
            <a:r>
              <a:rPr lang="en-US" sz="1200" kern="1200" dirty="0">
                <a:solidFill>
                  <a:schemeClr val="tx1"/>
                </a:solidFill>
                <a:effectLst/>
                <a:latin typeface="+mn-lt"/>
                <a:ea typeface="+mn-ea"/>
                <a:cs typeface="+mn-cs"/>
              </a:rPr>
              <a:t>, zinc and boron all have an effect on the power and sensitivity of HME. But there are limitations. </a:t>
            </a:r>
            <a:r>
              <a:rPr lang="en-GB" sz="1200" b="1" u="sng" kern="1200" dirty="0">
                <a:solidFill>
                  <a:schemeClr val="tx1"/>
                </a:solidFill>
                <a:effectLst/>
                <a:latin typeface="+mn-lt"/>
                <a:ea typeface="+mn-ea"/>
                <a:cs typeface="+mn-cs"/>
              </a:rPr>
              <a:t>Table</a:t>
            </a:r>
            <a:r>
              <a:rPr lang="en-US" sz="1200" kern="1200" dirty="0">
                <a:solidFill>
                  <a:schemeClr val="tx1"/>
                </a:solidFill>
                <a:effectLst/>
                <a:latin typeface="+mn-lt"/>
                <a:ea typeface="+mn-ea"/>
                <a:cs typeface="+mn-cs"/>
              </a:rPr>
              <a:t> is a well-documented account of the effects of </a:t>
            </a:r>
            <a:r>
              <a:rPr lang="en-US" sz="1200" kern="1200" dirty="0" err="1">
                <a:solidFill>
                  <a:schemeClr val="tx1"/>
                </a:solidFill>
                <a:effectLst/>
                <a:latin typeface="+mn-lt"/>
                <a:ea typeface="+mn-ea"/>
                <a:cs typeface="+mn-cs"/>
              </a:rPr>
              <a:t>aluminium</a:t>
            </a:r>
            <a:r>
              <a:rPr lang="en-US" sz="1200" kern="1200" dirty="0">
                <a:solidFill>
                  <a:schemeClr val="tx1"/>
                </a:solidFill>
                <a:effectLst/>
                <a:latin typeface="+mn-lt"/>
                <a:ea typeface="+mn-ea"/>
                <a:cs typeface="+mn-cs"/>
              </a:rPr>
              <a:t> on the explosive power of TNT and one of the principal reasons for its use in military applications to optimize the effects of the bubble pulse produced in underwater explosions.</a:t>
            </a:r>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 the table does not describe the reaction mechanism or explain the point at which the performance of the explosive cannot be optimised further. </a:t>
            </a:r>
            <a:r>
              <a:rPr lang="en-US" sz="1200" kern="1200" dirty="0">
                <a:solidFill>
                  <a:schemeClr val="tx1"/>
                </a:solidFill>
                <a:effectLst/>
                <a:latin typeface="+mn-lt"/>
                <a:ea typeface="+mn-ea"/>
                <a:cs typeface="+mn-cs"/>
              </a:rPr>
              <a:t>Ultimately, performance is very dependent upon the particle size of the metal powder used, its reactivity with the oxidizer and the volume added. For an increase in detonation velocity for example, the particle size must be less than the width of the CJ-plane. If not, then oxidation takes place after the passage of the CJ-plane, meaning that the powder dilutes the active chemical density which is driving the detonation reaction, as opposed to improving it. Ultimately, we want a fine powder that contributes to both detonation velocity and/or gas volume but how is this achieved when a detonation event takes place in microseconds and the oxidation of metal powders perhaps in milliseconds? I provide one example: a secondary military explosive (RDX and </a:t>
            </a:r>
            <a:r>
              <a:rPr lang="en-US" sz="1200" kern="1200" dirty="0" err="1">
                <a:solidFill>
                  <a:schemeClr val="tx1"/>
                </a:solidFill>
                <a:effectLst/>
                <a:latin typeface="+mn-lt"/>
                <a:ea typeface="+mn-ea"/>
                <a:cs typeface="+mn-cs"/>
              </a:rPr>
              <a:t>aluminium</a:t>
            </a:r>
            <a:r>
              <a:rPr lang="en-US" sz="1200" kern="1200" dirty="0">
                <a:solidFill>
                  <a:schemeClr val="tx1"/>
                </a:solidFill>
                <a:effectLst/>
                <a:latin typeface="+mn-lt"/>
                <a:ea typeface="+mn-ea"/>
                <a:cs typeface="+mn-cs"/>
              </a:rPr>
              <a:t>)</a:t>
            </a:r>
            <a:r>
              <a:rPr lang="en-GB" dirty="0">
                <a:effectLst/>
              </a:rPr>
              <a:t> </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Orlenko</a:t>
            </a:r>
            <a:r>
              <a:rPr lang="en-GB" sz="1200" kern="1200" dirty="0">
                <a:solidFill>
                  <a:schemeClr val="tx1"/>
                </a:solidFill>
                <a:effectLst/>
                <a:latin typeface="+mn-lt"/>
                <a:ea typeface="+mn-ea"/>
                <a:cs typeface="+mn-cs"/>
              </a:rPr>
              <a:t> L.P., Physics of explosion (in Russian), </a:t>
            </a:r>
            <a:r>
              <a:rPr lang="en-GB" sz="1200" kern="1200" dirty="0" err="1">
                <a:solidFill>
                  <a:schemeClr val="tx1"/>
                </a:solidFill>
                <a:effectLst/>
                <a:latin typeface="+mn-lt"/>
                <a:ea typeface="+mn-ea"/>
                <a:cs typeface="+mn-cs"/>
              </a:rPr>
              <a:t>Nauka</a:t>
            </a:r>
            <a:r>
              <a:rPr lang="en-GB" sz="1200" kern="1200" dirty="0">
                <a:solidFill>
                  <a:schemeClr val="tx1"/>
                </a:solidFill>
                <a:effectLst/>
                <a:latin typeface="+mn-lt"/>
                <a:ea typeface="+mn-ea"/>
                <a:cs typeface="+mn-cs"/>
              </a:rPr>
              <a:t>, Moscow 2004</a:t>
            </a:r>
          </a:p>
          <a:p>
            <a:r>
              <a:rPr lang="en-GB" sz="1200" i="1" kern="1200" dirty="0">
                <a:solidFill>
                  <a:schemeClr val="tx1"/>
                </a:solidFill>
                <a:effectLst/>
                <a:latin typeface="+mn-lt"/>
                <a:ea typeface="+mn-ea"/>
                <a:cs typeface="+mn-cs"/>
              </a:rPr>
              <a:t>The Chemistry of Explosives.</a:t>
            </a:r>
            <a:r>
              <a:rPr lang="en-GB" sz="1200" kern="1200" dirty="0">
                <a:solidFill>
                  <a:schemeClr val="tx1"/>
                </a:solidFill>
                <a:effectLst/>
                <a:latin typeface="+mn-lt"/>
                <a:ea typeface="+mn-ea"/>
                <a:cs typeface="+mn-cs"/>
              </a:rPr>
              <a:t> 3</a:t>
            </a:r>
            <a:r>
              <a:rPr lang="en-GB" sz="1200" kern="1200" baseline="30000" dirty="0">
                <a:solidFill>
                  <a:schemeClr val="tx1"/>
                </a:solidFill>
                <a:effectLst/>
                <a:latin typeface="+mn-lt"/>
                <a:ea typeface="+mn-ea"/>
                <a:cs typeface="+mn-cs"/>
              </a:rPr>
              <a:t>rd</a:t>
            </a:r>
            <a:r>
              <a:rPr lang="en-GB" sz="1200" kern="1200" dirty="0">
                <a:solidFill>
                  <a:schemeClr val="tx1"/>
                </a:solidFill>
                <a:effectLst/>
                <a:latin typeface="+mn-lt"/>
                <a:ea typeface="+mn-ea"/>
                <a:cs typeface="+mn-cs"/>
              </a:rPr>
              <a:t> Edition. J </a:t>
            </a:r>
            <a:r>
              <a:rPr lang="en-GB" sz="1200" kern="1200" dirty="0" err="1">
                <a:solidFill>
                  <a:schemeClr val="tx1"/>
                </a:solidFill>
                <a:effectLst/>
                <a:latin typeface="+mn-lt"/>
                <a:ea typeface="+mn-ea"/>
                <a:cs typeface="+mn-cs"/>
              </a:rPr>
              <a:t>Akhavan</a:t>
            </a:r>
            <a:r>
              <a:rPr lang="en-GB" sz="1200" kern="1200" dirty="0">
                <a:solidFill>
                  <a:schemeClr val="tx1"/>
                </a:solidFill>
                <a:effectLst/>
                <a:latin typeface="+mn-lt"/>
                <a:ea typeface="+mn-ea"/>
                <a:cs typeface="+mn-cs"/>
              </a:rPr>
              <a:t>. RSC Publishing 2011. Pg 113. </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26</a:t>
            </a:fld>
            <a:endParaRPr lang="en-US"/>
          </a:p>
        </p:txBody>
      </p:sp>
    </p:spTree>
    <p:extLst>
      <p:ext uri="{BB962C8B-B14F-4D97-AF65-F5344CB8AC3E}">
        <p14:creationId xmlns:p14="http://schemas.microsoft.com/office/powerpoint/2010/main" val="33268492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RDX has an oxygen balance of -21.62% therefore we use the modified K-W rules.</a:t>
            </a:r>
          </a:p>
          <a:p>
            <a:pPr>
              <a:buFont typeface="+mj-lt"/>
              <a:buAutoNum type="arabicPeriod"/>
            </a:pPr>
            <a:r>
              <a:rPr lang="en-GB" sz="1800" dirty="0">
                <a:effectLst/>
                <a:latin typeface="TimesNewRomanPSMT"/>
              </a:rPr>
              <a:t>  Hydrogen atoms are converted to water </a:t>
            </a:r>
            <a:endParaRPr lang="en-GB" dirty="0">
              <a:effectLst/>
            </a:endParaRPr>
          </a:p>
          <a:p>
            <a:pPr>
              <a:buFont typeface="+mj-lt"/>
              <a:buAutoNum type="arabicPeriod"/>
            </a:pPr>
            <a:r>
              <a:rPr lang="en-GB" sz="1800" dirty="0">
                <a:effectLst/>
                <a:latin typeface="TimesNewRomanPSMT"/>
              </a:rPr>
              <a:t>  If any oxygen remains then carbon is oxidized to carbon monoxide </a:t>
            </a:r>
            <a:endParaRPr lang="en-GB" dirty="0">
              <a:effectLst/>
            </a:endParaRPr>
          </a:p>
          <a:p>
            <a:pPr>
              <a:buFont typeface="+mj-lt"/>
              <a:buAutoNum type="arabicPeriod"/>
            </a:pPr>
            <a:r>
              <a:rPr lang="en-GB" sz="1800" dirty="0">
                <a:effectLst/>
                <a:latin typeface="TimesNewRomanPSMT"/>
              </a:rPr>
              <a:t>  If any oxygen remains then carbon monoxide is oxidized to carbon dioxide </a:t>
            </a:r>
            <a:endParaRPr lang="en-GB" dirty="0">
              <a:effectLst/>
            </a:endParaRPr>
          </a:p>
          <a:p>
            <a:pPr>
              <a:buFont typeface="+mj-lt"/>
              <a:buAutoNum type="arabicPeriod"/>
            </a:pPr>
            <a:r>
              <a:rPr lang="en-GB" sz="1800" dirty="0">
                <a:effectLst/>
                <a:latin typeface="TimesNewRomanPSMT"/>
              </a:rPr>
              <a:t>  All nitrogen is converted to nitrogen gas </a:t>
            </a:r>
            <a:endParaRPr lang="en-GB" dirty="0">
              <a:effectLst/>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27</a:t>
            </a:fld>
            <a:endParaRPr lang="en-US"/>
          </a:p>
        </p:txBody>
      </p:sp>
    </p:spTree>
    <p:extLst>
      <p:ext uri="{BB962C8B-B14F-4D97-AF65-F5344CB8AC3E}">
        <p14:creationId xmlns:p14="http://schemas.microsoft.com/office/powerpoint/2010/main" val="4062747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can see from the highlighted Q and V that Q has increased whilst V has decreased.</a:t>
            </a:r>
          </a:p>
        </p:txBody>
      </p:sp>
      <p:sp>
        <p:nvSpPr>
          <p:cNvPr id="4" name="Slide Number Placeholder 3"/>
          <p:cNvSpPr>
            <a:spLocks noGrp="1"/>
          </p:cNvSpPr>
          <p:nvPr>
            <p:ph type="sldNum" sz="quarter" idx="5"/>
          </p:nvPr>
        </p:nvSpPr>
        <p:spPr/>
        <p:txBody>
          <a:bodyPr/>
          <a:lstStyle/>
          <a:p>
            <a:fld id="{CA0126CA-006B-2740-A5FB-370B23BF5F2D}" type="slidenum">
              <a:rPr lang="en-US" smtClean="0"/>
              <a:t>28</a:t>
            </a:fld>
            <a:endParaRPr lang="en-US"/>
          </a:p>
        </p:txBody>
      </p:sp>
    </p:spTree>
    <p:extLst>
      <p:ext uri="{BB962C8B-B14F-4D97-AF65-F5344CB8AC3E}">
        <p14:creationId xmlns:p14="http://schemas.microsoft.com/office/powerpoint/2010/main" val="33423013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Considering a wide range of charge mass (10 kg to 1,000 kg), the effect of charge shape can be ignored for the purpose of design at distances greater than 35 charge diameters (Z = 3.69 m/kg</a:t>
            </a:r>
            <a:r>
              <a:rPr lang="en-US" baseline="30000" dirty="0"/>
              <a:t>1/3</a:t>
            </a:r>
            <a:r>
              <a:rPr lang="en-US" dirty="0"/>
              <a:t>) for peak incident overpressure and 26 charge diameters (Z = 2.74 m/kg</a:t>
            </a:r>
            <a:r>
              <a:rPr lang="en-US" baseline="30000" dirty="0"/>
              <a:t>1/3</a:t>
            </a:r>
            <a:r>
              <a:rPr lang="en-US" dirty="0"/>
              <a:t>) for incident impulse.</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dvOT483a8203"/>
              </a:rPr>
              <a:t>The effect of the point of detonation (centre, end) in a cylindrical charge on the overpressure distributions and impulses is important at small values of scaled distance but can be ignored for a scaled distance greater than </a:t>
            </a:r>
            <a:r>
              <a:rPr lang="en-GB" sz="1800" dirty="0">
                <a:effectLst/>
                <a:latin typeface="AdvTTbdb21c9e"/>
              </a:rPr>
              <a:t>3 </a:t>
            </a:r>
            <a:r>
              <a:rPr lang="en-GB" sz="1800" dirty="0">
                <a:effectLst/>
                <a:latin typeface="AdvOT483a8203"/>
              </a:rPr>
              <a:t>m</a:t>
            </a:r>
            <a:r>
              <a:rPr lang="en-GB" sz="1800" dirty="0">
                <a:effectLst/>
                <a:latin typeface="AdvTT6813752c.I"/>
              </a:rPr>
              <a:t>/</a:t>
            </a:r>
            <a:r>
              <a:rPr lang="en-GB" sz="1800" dirty="0">
                <a:effectLst/>
                <a:latin typeface="AdvOT483a8203"/>
              </a:rPr>
              <a:t>kg</a:t>
            </a:r>
            <a:r>
              <a:rPr lang="en-GB" sz="1800" baseline="30000" dirty="0">
                <a:effectLst/>
                <a:latin typeface="AdvTTbdb21c9e"/>
              </a:rPr>
              <a:t>1</a:t>
            </a:r>
            <a:r>
              <a:rPr lang="en-GB" sz="1800" baseline="30000" dirty="0">
                <a:effectLst/>
                <a:latin typeface="AdvTT6813752c.I"/>
              </a:rPr>
              <a:t>/</a:t>
            </a:r>
            <a:r>
              <a:rPr lang="en-GB" sz="1800" baseline="30000" dirty="0">
                <a:effectLst/>
                <a:latin typeface="AdvTTbdb21c9e"/>
              </a:rPr>
              <a:t>3</a:t>
            </a:r>
            <a:r>
              <a:rPr lang="en-GB" sz="1800" dirty="0">
                <a:effectLst/>
                <a:latin typeface="AdvOT483a8203"/>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dvOT483a8203"/>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dvOT483a8203"/>
              </a:rPr>
              <a:t>Put simply, a spherical charge </a:t>
            </a:r>
            <a:r>
              <a:rPr lang="en-GB" sz="1800" dirty="0" err="1">
                <a:effectLst/>
                <a:latin typeface="AdvOT483a8203"/>
              </a:rPr>
              <a:t>initiatied</a:t>
            </a:r>
            <a:r>
              <a:rPr lang="en-GB" sz="1800" dirty="0">
                <a:effectLst/>
                <a:latin typeface="AdvOT483a8203"/>
              </a:rPr>
              <a:t> at the centre provides a blast wave of omnidirectional proportions. The blast wave attenuates radially. For a cylindrical charge detonated at the rear face, the detonation is more focused and dependent upon the charge geometry (L/D).</a:t>
            </a:r>
            <a:endParaRPr lang="en-GB" sz="1800" dirty="0">
              <a:effectLst/>
              <a:latin typeface="AdvOT483a8203+20"/>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30</a:t>
            </a:fld>
            <a:endParaRPr lang="en-US"/>
          </a:p>
        </p:txBody>
      </p:sp>
    </p:spTree>
    <p:extLst>
      <p:ext uri="{BB962C8B-B14F-4D97-AF65-F5344CB8AC3E}">
        <p14:creationId xmlns:p14="http://schemas.microsoft.com/office/powerpoint/2010/main" val="39967677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effectLst/>
                <a:latin typeface="+mn-lt"/>
                <a:ea typeface="+mn-ea"/>
                <a:cs typeface="+mn-cs"/>
              </a:rPr>
              <a:t>Free-air bursts</a:t>
            </a:r>
            <a:r>
              <a:rPr lang="en-GB" sz="1200" kern="1200" dirty="0">
                <a:solidFill>
                  <a:schemeClr val="tx1"/>
                </a:solidFill>
                <a:effectLst/>
                <a:latin typeface="+mn-lt"/>
                <a:ea typeface="+mn-ea"/>
                <a:cs typeface="+mn-cs"/>
              </a:rPr>
              <a:t>: The explosive charge is detonated in the air, The blast waves propagate spherically outwards and impinge directly onto the structure without prior interaction with other obstacles or the ground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effectLst/>
                <a:latin typeface="+mn-lt"/>
                <a:ea typeface="+mn-ea"/>
                <a:cs typeface="+mn-cs"/>
              </a:rPr>
              <a:t>Air bursts</a:t>
            </a:r>
            <a:r>
              <a:rPr lang="en-GB" sz="1200" kern="1200" dirty="0">
                <a:solidFill>
                  <a:schemeClr val="tx1"/>
                </a:solidFill>
                <a:effectLst/>
                <a:latin typeface="+mn-lt"/>
                <a:ea typeface="+mn-ea"/>
                <a:cs typeface="+mn-cs"/>
              </a:rPr>
              <a:t>: The explosive charge is detonated in the air, The blast waves propagate spherically outwards and impinge onto the structure after having interacted first with the ground; a Mach wave front is created.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effectLst/>
                <a:latin typeface="+mn-lt"/>
                <a:ea typeface="+mn-ea"/>
                <a:cs typeface="+mn-cs"/>
              </a:rPr>
              <a:t>Surface bursts</a:t>
            </a:r>
            <a:r>
              <a:rPr lang="en-GB" sz="1200" kern="1200" dirty="0">
                <a:solidFill>
                  <a:schemeClr val="tx1"/>
                </a:solidFill>
                <a:effectLst/>
                <a:latin typeface="+mn-lt"/>
                <a:ea typeface="+mn-ea"/>
                <a:cs typeface="+mn-cs"/>
              </a:rPr>
              <a:t>: The explosive charge is detonated almost at ground surface, The blast waves immediately interact locally with the ground and they next propagate hemi-spherically outwards and impinge onto the structure.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31</a:t>
            </a:fld>
            <a:endParaRPr lang="en-US"/>
          </a:p>
        </p:txBody>
      </p:sp>
    </p:spTree>
    <p:extLst>
      <p:ext uri="{BB962C8B-B14F-4D97-AF65-F5344CB8AC3E}">
        <p14:creationId xmlns:p14="http://schemas.microsoft.com/office/powerpoint/2010/main" val="23164510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When the blast wave comes to contact with a rigid surface the pressure that is reflected is larger than the incident peak pressure </a:t>
            </a:r>
            <a:r>
              <a:rPr lang="en-US" dirty="0" err="1"/>
              <a:t>Pso</a:t>
            </a:r>
            <a:r>
              <a:rPr lang="en-US" dirty="0"/>
              <a:t>. The reason for this rise is attributed to the nature of the propagation of the blast wave through the air. While the wave travels, it moves along air particles that collide with the surface upon arrival. In an ideal linear-elastic case the particles should be able to bounce back freely leading to a reflected pressure equal to the incident pressure, and thus the surface would experience a doubling of the acting pressure. In a strong blast wave, which as a shock wave is a non-linear phenomenon, the reflection of these particles is obstructed by subsequent air particles that are transferred there, thus leading to much higher reflected pressure values. In this case the surface would experience an acting pressure much higher than the incident one.</a:t>
            </a:r>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Clearly, in all cases the reflected pressure is always greater than the incident pressure. The value of the reflected pressure from the surface becomes maximum at the point of normal distance between the detonation source and the surface. </a:t>
            </a:r>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32</a:t>
            </a:fld>
            <a:endParaRPr lang="en-US"/>
          </a:p>
        </p:txBody>
      </p:sp>
    </p:spTree>
    <p:extLst>
      <p:ext uri="{BB962C8B-B14F-4D97-AF65-F5344CB8AC3E}">
        <p14:creationId xmlns:p14="http://schemas.microsoft.com/office/powerpoint/2010/main" val="5123821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If there is an angle </a:t>
            </a:r>
            <a:r>
              <a:rPr lang="el-GR" sz="1200" kern="1200" dirty="0">
                <a:solidFill>
                  <a:schemeClr val="tx1"/>
                </a:solidFill>
                <a:effectLst/>
                <a:latin typeface="+mn-lt"/>
                <a:ea typeface="+mn-ea"/>
                <a:cs typeface="+mn-cs"/>
              </a:rPr>
              <a:t>α (</a:t>
            </a:r>
            <a:r>
              <a:rPr lang="en-GB" sz="1200" kern="1200" dirty="0">
                <a:solidFill>
                  <a:schemeClr val="tx1"/>
                </a:solidFill>
                <a:effectLst/>
                <a:latin typeface="+mn-lt"/>
                <a:ea typeface="+mn-ea"/>
                <a:cs typeface="+mn-cs"/>
              </a:rPr>
              <a:t>angle of incidence) between the wave propagation direction and the affected surface, the process of reflection may be quite different. This angle affects the resulting reflection and, consequently, the blast loading on a structure. The next slide shows the influence of the peak incident overpressure </a:t>
            </a:r>
            <a:r>
              <a:rPr lang="en-GB" sz="1200" kern="1200" dirty="0" err="1">
                <a:solidFill>
                  <a:schemeClr val="tx1"/>
                </a:solidFill>
                <a:effectLst/>
                <a:latin typeface="+mn-lt"/>
                <a:ea typeface="+mn-ea"/>
                <a:cs typeface="+mn-cs"/>
              </a:rPr>
              <a:t>Pso</a:t>
            </a:r>
            <a:r>
              <a:rPr lang="en-GB" sz="1200" kern="1200" dirty="0">
                <a:solidFill>
                  <a:schemeClr val="tx1"/>
                </a:solidFill>
                <a:effectLst/>
                <a:latin typeface="+mn-lt"/>
                <a:ea typeface="+mn-ea"/>
                <a:cs typeface="+mn-cs"/>
              </a:rPr>
              <a:t> on the peak reflected pressure </a:t>
            </a:r>
            <a:r>
              <a:rPr lang="en-GB" sz="1200" kern="1200" dirty="0" err="1">
                <a:solidFill>
                  <a:schemeClr val="tx1"/>
                </a:solidFill>
                <a:effectLst/>
                <a:latin typeface="+mn-lt"/>
                <a:ea typeface="+mn-ea"/>
                <a:cs typeface="+mn-cs"/>
              </a:rPr>
              <a:t>Pr</a:t>
            </a:r>
            <a:r>
              <a:rPr lang="el-GR" sz="1200" kern="1200" dirty="0">
                <a:solidFill>
                  <a:schemeClr val="tx1"/>
                </a:solidFill>
                <a:effectLst/>
                <a:latin typeface="+mn-lt"/>
                <a:ea typeface="+mn-ea"/>
                <a:cs typeface="+mn-cs"/>
              </a:rPr>
              <a:t>α </a:t>
            </a:r>
            <a:r>
              <a:rPr lang="en-GB" sz="1200" kern="1200" dirty="0">
                <a:solidFill>
                  <a:schemeClr val="tx1"/>
                </a:solidFill>
                <a:effectLst/>
                <a:latin typeface="+mn-lt"/>
                <a:ea typeface="+mn-ea"/>
                <a:cs typeface="+mn-cs"/>
              </a:rPr>
              <a:t>versus the angle of incidence </a:t>
            </a:r>
            <a:r>
              <a:rPr lang="el-GR" sz="1200" kern="1200" dirty="0">
                <a:solidFill>
                  <a:schemeClr val="tx1"/>
                </a:solidFill>
                <a:effectLst/>
                <a:latin typeface="+mn-lt"/>
                <a:ea typeface="+mn-ea"/>
                <a:cs typeface="+mn-cs"/>
              </a:rPr>
              <a:t>α, </a:t>
            </a:r>
            <a:r>
              <a:rPr lang="en-GB" sz="1200" kern="1200" dirty="0">
                <a:solidFill>
                  <a:schemeClr val="tx1"/>
                </a:solidFill>
                <a:effectLst/>
                <a:latin typeface="+mn-lt"/>
                <a:ea typeface="+mn-ea"/>
                <a:cs typeface="+mn-cs"/>
              </a:rPr>
              <a:t>expressed in terms of the reflection coefficient Cr</a:t>
            </a:r>
            <a:r>
              <a:rPr lang="el-GR" sz="1200" kern="1200" dirty="0">
                <a:solidFill>
                  <a:schemeClr val="tx1"/>
                </a:solidFill>
                <a:effectLst/>
                <a:latin typeface="+mn-lt"/>
                <a:ea typeface="+mn-ea"/>
                <a:cs typeface="+mn-cs"/>
              </a:rPr>
              <a:t>α, </a:t>
            </a:r>
            <a:endParaRPr lang="el-GR"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33</a:t>
            </a:fld>
            <a:endParaRPr lang="en-US"/>
          </a:p>
        </p:txBody>
      </p:sp>
    </p:spTree>
    <p:extLst>
      <p:ext uri="{BB962C8B-B14F-4D97-AF65-F5344CB8AC3E}">
        <p14:creationId xmlns:p14="http://schemas.microsoft.com/office/powerpoint/2010/main" val="24272936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reason for this reflected wave behaviour for angles of incidence between 40</a:t>
            </a:r>
            <a:r>
              <a:rPr lang="en-GB" sz="1200" kern="1200" baseline="30000" dirty="0">
                <a:solidFill>
                  <a:schemeClr val="tx1"/>
                </a:solidFill>
                <a:effectLst/>
                <a:latin typeface="+mn-lt"/>
                <a:ea typeface="+mn-ea"/>
                <a:cs typeface="+mn-cs"/>
              </a:rPr>
              <a:t>o</a:t>
            </a:r>
            <a:r>
              <a:rPr lang="en-GB" sz="1200" kern="1200" dirty="0">
                <a:solidFill>
                  <a:schemeClr val="tx1"/>
                </a:solidFill>
                <a:effectLst/>
                <a:latin typeface="+mn-lt"/>
                <a:ea typeface="+mn-ea"/>
                <a:cs typeface="+mn-cs"/>
              </a:rPr>
              <a:t>-55</a:t>
            </a:r>
            <a:r>
              <a:rPr lang="en-GB" sz="1200" kern="1200" baseline="30000" dirty="0">
                <a:solidFill>
                  <a:schemeClr val="tx1"/>
                </a:solidFill>
                <a:effectLst/>
                <a:latin typeface="+mn-lt"/>
                <a:ea typeface="+mn-ea"/>
                <a:cs typeface="+mn-cs"/>
              </a:rPr>
              <a:t>o</a:t>
            </a:r>
            <a:r>
              <a:rPr lang="en-GB" sz="1200" kern="1200" dirty="0">
                <a:solidFill>
                  <a:schemeClr val="tx1"/>
                </a:solidFill>
                <a:effectLst/>
                <a:latin typeface="+mn-lt"/>
                <a:ea typeface="+mn-ea"/>
                <a:cs typeface="+mn-cs"/>
              </a:rPr>
              <a:t> is attributed to the creation of a Mach stem. As already discussed, the blast wave due to an air detonation above the ground is made up of an incident wave, emanating from the explosive charge, and of a reflected wave, which is produced from the reversal due to the impingement of the wave to the ground. For shallow incident angles with the ground (up to 40</a:t>
            </a:r>
            <a:r>
              <a:rPr lang="en-GB" sz="1200" kern="1200" baseline="30000" dirty="0">
                <a:solidFill>
                  <a:schemeClr val="tx1"/>
                </a:solidFill>
                <a:effectLst/>
                <a:latin typeface="+mn-lt"/>
                <a:ea typeface="+mn-ea"/>
                <a:cs typeface="+mn-cs"/>
              </a:rPr>
              <a:t>o</a:t>
            </a:r>
            <a:r>
              <a:rPr lang="en-GB" sz="1200" kern="1200" dirty="0">
                <a:solidFill>
                  <a:schemeClr val="tx1"/>
                </a:solidFill>
                <a:effectLst/>
                <a:latin typeface="+mn-lt"/>
                <a:ea typeface="+mn-ea"/>
                <a:cs typeface="+mn-cs"/>
              </a:rPr>
              <a:t>) the incident wave is ahead of the reflected wave produced by the surface and typical reflection occurs. For larger angles though, coalescence between the incident and the reflected wave takes place (next slide), creating a Mach stem. This coalescent wave can in some cases be substantially larger than the normal reflection pressure values. The point of intersection of the incident, reflected and Mach waves is known as the triple point. The Mach stem is considered to have a constant value throughout its height, even though some small variations may exist. </a:t>
            </a:r>
            <a:endParaRPr lang="en-GB"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34</a:t>
            </a:fld>
            <a:endParaRPr lang="en-US"/>
          </a:p>
        </p:txBody>
      </p:sp>
    </p:spTree>
    <p:extLst>
      <p:ext uri="{BB962C8B-B14F-4D97-AF65-F5344CB8AC3E}">
        <p14:creationId xmlns:p14="http://schemas.microsoft.com/office/powerpoint/2010/main" val="22856084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100 kg charge at 50m = No</a:t>
            </a:r>
          </a:p>
          <a:p>
            <a:r>
              <a:rPr lang="en-US" dirty="0"/>
              <a:t>100 kg charge at 25m = Yes</a:t>
            </a:r>
          </a:p>
        </p:txBody>
      </p:sp>
      <p:sp>
        <p:nvSpPr>
          <p:cNvPr id="4" name="Slide Number Placeholder 3"/>
          <p:cNvSpPr>
            <a:spLocks noGrp="1"/>
          </p:cNvSpPr>
          <p:nvPr>
            <p:ph type="sldNum" sz="quarter" idx="5"/>
          </p:nvPr>
        </p:nvSpPr>
        <p:spPr/>
        <p:txBody>
          <a:bodyPr/>
          <a:lstStyle/>
          <a:p>
            <a:fld id="{CA0126CA-006B-2740-A5FB-370B23BF5F2D}" type="slidenum">
              <a:rPr lang="en-US" smtClean="0"/>
              <a:t>35</a:t>
            </a:fld>
            <a:endParaRPr lang="en-US"/>
          </a:p>
        </p:txBody>
      </p:sp>
    </p:spTree>
    <p:extLst>
      <p:ext uri="{BB962C8B-B14F-4D97-AF65-F5344CB8AC3E}">
        <p14:creationId xmlns:p14="http://schemas.microsoft.com/office/powerpoint/2010/main" val="12264072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common case for a terrorist attack bombing scenario is the use of a vehicle loaded with explosives. What is special about this type of explosion, which is of practical importance for designers, is the fact that due to the closeness to the ground there is an immediate interaction between the ground and the blast wave. This is the so-called hemispherical surface burst. Instead of the creation of a Mach front at a certain distance from the point of blast initiation, the incident wave is reflected immediately from the ground leading to higher pressure values.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If the ground were a rigid surface, the generated pressure would be twice that produced by the same charge under free-air burst conditions. This observation allows the use of the pressure relationships derived for free-air blasts also in the case of surface bombings, by doubling the original charge weight. In reality, depending on the soil and explosive type, some kind of energy absorption takes place from the ground by the creation of a crater, and thus the multiplicative factor applied to the charge is approximately 1.7 to 1.8. The generated wave has a hemispherical shape, and its characteristics resemble those of the Mach front wave that was described earlier. For a sufficient large stand-off distance this wave can be considered locally as plane, and the pressure loading of a structure can, for practical purposes, be considered as uniform. </a:t>
            </a:r>
            <a:endParaRPr lang="en-GB" dirty="0"/>
          </a:p>
          <a:p>
            <a:endParaRPr lang="en-GB"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36</a:t>
            </a:fld>
            <a:endParaRPr lang="en-US"/>
          </a:p>
        </p:txBody>
      </p:sp>
    </p:spTree>
    <p:extLst>
      <p:ext uri="{BB962C8B-B14F-4D97-AF65-F5344CB8AC3E}">
        <p14:creationId xmlns:p14="http://schemas.microsoft.com/office/powerpoint/2010/main" val="31318331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blast wave propagates through the air with a continuously decreasing speed which is larger than the speed of sound. The air behind the front of the blast wave moves also along the same direction as a wind but with smaller velocity. These winds behind the blast wave front are responsible for loading a surface for the whole duration of the positive phase and also for a small time afterwards. The pressure that is produced is known as </a:t>
            </a:r>
            <a:r>
              <a:rPr lang="en-GB" sz="1200" b="1" kern="1200" dirty="0">
                <a:solidFill>
                  <a:schemeClr val="tx1"/>
                </a:solidFill>
                <a:effectLst/>
                <a:latin typeface="+mn-lt"/>
                <a:ea typeface="+mn-ea"/>
                <a:cs typeface="+mn-cs"/>
              </a:rPr>
              <a:t>dynamic </a:t>
            </a:r>
            <a:r>
              <a:rPr lang="en-GB" sz="1200" kern="1200" dirty="0">
                <a:solidFill>
                  <a:schemeClr val="tx1"/>
                </a:solidFill>
                <a:effectLst/>
                <a:latin typeface="+mn-lt"/>
                <a:ea typeface="+mn-ea"/>
                <a:cs typeface="+mn-cs"/>
              </a:rPr>
              <a:t>or </a:t>
            </a:r>
            <a:r>
              <a:rPr lang="en-GB" sz="1200" b="1" kern="1200" dirty="0">
                <a:solidFill>
                  <a:schemeClr val="tx1"/>
                </a:solidFill>
                <a:effectLst/>
                <a:latin typeface="+mn-lt"/>
                <a:ea typeface="+mn-ea"/>
                <a:cs typeface="+mn-cs"/>
              </a:rPr>
              <a:t>drag pressure </a:t>
            </a:r>
            <a:r>
              <a:rPr lang="en-GB" sz="1200" b="1" i="1" kern="1200" dirty="0">
                <a:solidFill>
                  <a:schemeClr val="tx1"/>
                </a:solidFill>
                <a:effectLst/>
                <a:latin typeface="+mn-lt"/>
                <a:ea typeface="+mn-ea"/>
                <a:cs typeface="+mn-cs"/>
              </a:rPr>
              <a:t>q</a:t>
            </a:r>
            <a:r>
              <a:rPr lang="en-GB" sz="1200" b="1" kern="1200" dirty="0">
                <a:solidFill>
                  <a:schemeClr val="tx1"/>
                </a:solidFill>
                <a:effectLst/>
                <a:latin typeface="+mn-lt"/>
                <a:ea typeface="+mn-ea"/>
                <a:cs typeface="+mn-cs"/>
              </a:rPr>
              <a:t>(t)</a:t>
            </a:r>
            <a:r>
              <a:rPr lang="en-GB" sz="1200" kern="1200" dirty="0">
                <a:solidFill>
                  <a:schemeClr val="tx1"/>
                </a:solidFill>
                <a:effectLst/>
                <a:latin typeface="+mn-lt"/>
                <a:ea typeface="+mn-ea"/>
                <a:cs typeface="+mn-cs"/>
              </a:rPr>
              <a:t>, it has an initial peak value </a:t>
            </a:r>
            <a:r>
              <a:rPr lang="en-GB" sz="1200" kern="1200" dirty="0" err="1">
                <a:solidFill>
                  <a:schemeClr val="tx1"/>
                </a:solidFill>
                <a:effectLst/>
                <a:latin typeface="+mn-lt"/>
                <a:ea typeface="+mn-ea"/>
                <a:cs typeface="+mn-cs"/>
              </a:rPr>
              <a:t>q</a:t>
            </a:r>
            <a:r>
              <a:rPr lang="en-GB" sz="1200" kern="1200" baseline="-25000" dirty="0" err="1">
                <a:solidFill>
                  <a:schemeClr val="tx1"/>
                </a:solidFill>
                <a:effectLst/>
                <a:latin typeface="+mn-lt"/>
                <a:ea typeface="+mn-ea"/>
                <a:cs typeface="+mn-cs"/>
              </a:rPr>
              <a:t>o</a:t>
            </a:r>
            <a:r>
              <a:rPr lang="en-GB" sz="1200" kern="1200" dirty="0">
                <a:solidFill>
                  <a:schemeClr val="tx1"/>
                </a:solidFill>
                <a:effectLst/>
                <a:latin typeface="+mn-lt"/>
                <a:ea typeface="+mn-ea"/>
                <a:cs typeface="+mn-cs"/>
              </a:rPr>
              <a:t>, which is less than that of the incident or reflected pressures for medium and small overpressure values, and it eventually dies out. The difference is that both incident and reflected pressures last only for a very short time (usually far less than one second), while the dynamic pressure may last for longer periods (up to 2-3 seconds). The dynamic pressure is a function of the wind velocity and the density of the air behind the shock wave.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38</a:t>
            </a:fld>
            <a:endParaRPr lang="en-US"/>
          </a:p>
        </p:txBody>
      </p:sp>
    </p:spTree>
    <p:extLst>
      <p:ext uri="{BB962C8B-B14F-4D97-AF65-F5344CB8AC3E}">
        <p14:creationId xmlns:p14="http://schemas.microsoft.com/office/powerpoint/2010/main" val="4336927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Dynamic pressure is proportional to the density of the gas multiplied by the square velocity of the gas</a:t>
            </a:r>
          </a:p>
        </p:txBody>
      </p:sp>
      <p:sp>
        <p:nvSpPr>
          <p:cNvPr id="4" name="Slide Number Placeholder 3"/>
          <p:cNvSpPr>
            <a:spLocks noGrp="1"/>
          </p:cNvSpPr>
          <p:nvPr>
            <p:ph type="sldNum" sz="quarter" idx="5"/>
          </p:nvPr>
        </p:nvSpPr>
        <p:spPr/>
        <p:txBody>
          <a:bodyPr/>
          <a:lstStyle/>
          <a:p>
            <a:fld id="{CA0126CA-006B-2740-A5FB-370B23BF5F2D}" type="slidenum">
              <a:rPr lang="en-US" smtClean="0"/>
              <a:t>39</a:t>
            </a:fld>
            <a:endParaRPr lang="en-US"/>
          </a:p>
        </p:txBody>
      </p:sp>
    </p:spTree>
    <p:extLst>
      <p:ext uri="{BB962C8B-B14F-4D97-AF65-F5344CB8AC3E}">
        <p14:creationId xmlns:p14="http://schemas.microsoft.com/office/powerpoint/2010/main" val="30734468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Typical construction</a:t>
            </a:r>
          </a:p>
        </p:txBody>
      </p:sp>
      <p:sp>
        <p:nvSpPr>
          <p:cNvPr id="4" name="Slide Number Placeholder 3"/>
          <p:cNvSpPr>
            <a:spLocks noGrp="1"/>
          </p:cNvSpPr>
          <p:nvPr>
            <p:ph type="sldNum" sz="quarter" idx="5"/>
          </p:nvPr>
        </p:nvSpPr>
        <p:spPr/>
        <p:txBody>
          <a:bodyPr/>
          <a:lstStyle/>
          <a:p>
            <a:fld id="{CA0126CA-006B-2740-A5FB-370B23BF5F2D}" type="slidenum">
              <a:rPr lang="en-US" smtClean="0"/>
              <a:t>42</a:t>
            </a:fld>
            <a:endParaRPr lang="en-US"/>
          </a:p>
        </p:txBody>
      </p:sp>
    </p:spTree>
    <p:extLst>
      <p:ext uri="{BB962C8B-B14F-4D97-AF65-F5344CB8AC3E}">
        <p14:creationId xmlns:p14="http://schemas.microsoft.com/office/powerpoint/2010/main" val="27402161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Following the positive phase comes a period of ‘negative’ pressure (below atmospheric); a partial vacuum caused by over-expansion of the shocked air. Krauthammer and </a:t>
            </a:r>
            <a:r>
              <a:rPr lang="en-GB" sz="1200" kern="1200" dirty="0" err="1">
                <a:solidFill>
                  <a:schemeClr val="tx1"/>
                </a:solidFill>
                <a:effectLst/>
                <a:latin typeface="+mn-lt"/>
                <a:ea typeface="+mn-ea"/>
                <a:cs typeface="+mn-cs"/>
              </a:rPr>
              <a:t>Altenberg</a:t>
            </a:r>
            <a:r>
              <a:rPr lang="en-GB" sz="1200" kern="1200" dirty="0">
                <a:solidFill>
                  <a:schemeClr val="tx1"/>
                </a:solidFill>
                <a:effectLst/>
                <a:latin typeface="+mn-lt"/>
                <a:ea typeface="+mn-ea"/>
                <a:cs typeface="+mn-cs"/>
              </a:rPr>
              <a:t> studied the influence of the negative phase on the failure of laminated glass panels using a simplified numerical model. The research showed that it is possible for the panel to be undamaged by the positive phase of the blast load, yet a combination of negative phase pressure and elastic rebound may cause failure of the glass panel </a:t>
            </a:r>
            <a:r>
              <a:rPr lang="en-GB" sz="1200" i="1" kern="1200" dirty="0">
                <a:solidFill>
                  <a:schemeClr val="tx1"/>
                </a:solidFill>
                <a:effectLst/>
                <a:latin typeface="+mn-lt"/>
                <a:ea typeface="+mn-ea"/>
                <a:cs typeface="+mn-cs"/>
              </a:rPr>
              <a:t>towards </a:t>
            </a:r>
            <a:r>
              <a:rPr lang="en-GB" sz="1200" kern="1200" dirty="0">
                <a:solidFill>
                  <a:schemeClr val="tx1"/>
                </a:solidFill>
                <a:effectLst/>
                <a:latin typeface="+mn-lt"/>
                <a:ea typeface="+mn-ea"/>
                <a:cs typeface="+mn-cs"/>
              </a:rPr>
              <a:t>the source of the blast. For small scaled distances, the peak </a:t>
            </a:r>
            <a:r>
              <a:rPr lang="en-GB" sz="1200" kern="1200" dirty="0" err="1">
                <a:solidFill>
                  <a:schemeClr val="tx1"/>
                </a:solidFill>
                <a:effectLst/>
                <a:latin typeface="+mn-lt"/>
                <a:ea typeface="+mn-ea"/>
                <a:cs typeface="+mn-cs"/>
              </a:rPr>
              <a:t>underpressure</a:t>
            </a:r>
            <a:r>
              <a:rPr lang="en-GB" sz="1200" kern="1200" dirty="0">
                <a:solidFill>
                  <a:schemeClr val="tx1"/>
                </a:solidFill>
                <a:effectLst/>
                <a:latin typeface="+mn-lt"/>
                <a:ea typeface="+mn-ea"/>
                <a:cs typeface="+mn-cs"/>
              </a:rPr>
              <a:t> and negative phase impulse are very small relative to the positive phase. This observation is only true for small values of </a:t>
            </a:r>
            <a:r>
              <a:rPr lang="en-GB" sz="1200" i="1" kern="1200" dirty="0">
                <a:solidFill>
                  <a:schemeClr val="tx1"/>
                </a:solidFill>
                <a:effectLst/>
                <a:latin typeface="+mn-lt"/>
                <a:ea typeface="+mn-ea"/>
                <a:cs typeface="+mn-cs"/>
              </a:rPr>
              <a:t>Z</a:t>
            </a:r>
            <a:r>
              <a:rPr lang="en-GB" sz="1200" kern="1200" dirty="0">
                <a:solidFill>
                  <a:schemeClr val="tx1"/>
                </a:solidFill>
                <a:effectLst/>
                <a:latin typeface="+mn-lt"/>
                <a:ea typeface="+mn-ea"/>
                <a:cs typeface="+mn-cs"/>
              </a:rPr>
              <a:t>, and that the negative phase impulse approaches that of the positive phase for larger scaled distances and eventually exceeds the positive phase impulse when </a:t>
            </a:r>
            <a:r>
              <a:rPr lang="en-GB" sz="1200" i="1" kern="1200" dirty="0">
                <a:solidFill>
                  <a:schemeClr val="tx1"/>
                </a:solidFill>
                <a:effectLst/>
                <a:latin typeface="+mn-lt"/>
                <a:ea typeface="+mn-ea"/>
                <a:cs typeface="+mn-cs"/>
              </a:rPr>
              <a:t>Z </a:t>
            </a:r>
            <a:r>
              <a:rPr lang="en-GB" sz="1200" kern="1200" dirty="0">
                <a:solidFill>
                  <a:schemeClr val="tx1"/>
                </a:solidFill>
                <a:effectLst/>
                <a:latin typeface="+mn-lt"/>
                <a:ea typeface="+mn-ea"/>
                <a:cs typeface="+mn-cs"/>
              </a:rPr>
              <a:t>&gt; 8. In free-field blast experiments, the rising fireball creates a lower pressure near the ground surface, which draws in the surrounding air. This has the effect of further lowering the air density, which has already been over-expanded after the shockwave has passed, and hence results in larger negative phase impulses at larger stand-off distances </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44</a:t>
            </a:fld>
            <a:endParaRPr lang="en-US"/>
          </a:p>
        </p:txBody>
      </p:sp>
    </p:spTree>
    <p:extLst>
      <p:ext uri="{BB962C8B-B14F-4D97-AF65-F5344CB8AC3E}">
        <p14:creationId xmlns:p14="http://schemas.microsoft.com/office/powerpoint/2010/main" val="120433293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45</a:t>
            </a:fld>
            <a:endParaRPr lang="en-US"/>
          </a:p>
        </p:txBody>
      </p:sp>
    </p:spTree>
    <p:extLst>
      <p:ext uri="{BB962C8B-B14F-4D97-AF65-F5344CB8AC3E}">
        <p14:creationId xmlns:p14="http://schemas.microsoft.com/office/powerpoint/2010/main" val="317588946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Fuel-air explosion hazards are of great concern to the agricultural, refining and chemical processing industry and a number of catastrophic explosion accidents have had significant consequences in terms of death, injury, property damage, business interruption, loss of goodwill and environmental impact. One such example of a fuel-air explosion was the devastation of the </a:t>
            </a:r>
            <a:r>
              <a:rPr lang="en-GB" sz="1200" kern="1200" dirty="0" err="1">
                <a:solidFill>
                  <a:schemeClr val="tx1"/>
                </a:solidFill>
                <a:effectLst/>
                <a:latin typeface="+mn-lt"/>
                <a:ea typeface="+mn-ea"/>
                <a:cs typeface="+mn-cs"/>
              </a:rPr>
              <a:t>Flixborough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Nyproplant</a:t>
            </a:r>
            <a:r>
              <a:rPr lang="en-GB" sz="1200" kern="1200" dirty="0">
                <a:solidFill>
                  <a:schemeClr val="tx1"/>
                </a:solidFill>
                <a:effectLst/>
                <a:latin typeface="+mn-lt"/>
                <a:ea typeface="+mn-ea"/>
                <a:cs typeface="+mn-cs"/>
              </a:rPr>
              <a:t> in 1974, which killed 28 people when 36 tonnes of cyclohexane vapour escaped during a maintenance task, mixed with air, and found an ignition source. Properties up to 4 miles away were damaged in the blast.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United States developed fuel air explosives (FAE) in the 1960’s, using BLU 73/B fuel-air bombs in the Vietnam war, both as a tool for detonating minefields and for clearing enemy positions. Soviet scientists soon developed their own FAE weapons, reportedly used against China in a 1969 border conflict, and then we see progression from there on to third-generation warheads known as thermobaric. So, it is no surprise that the belligerent has also considered the use of FAE.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 fuel-air explosion differs from that created by a conventional explosive in that the fuel elements do not carry their own oxygen. For an explosion to occur, fuel must be mixed with ambient atmospheric air, and when mixing is complete, be initiated by a delayed ignition source. Delayed ignition is required in order that the fuel can mix appropriately with the air. Fuels involved take the form of gases, vapours, aerosolised liquids or particulate dust clouds. The energy release in a fuel-air explosion greatly exceeds the energy of detonation of condensed explosives such as RDX/TNT/PETN, with heats of explosion (Q) of some open literature fuels being identified in </a:t>
            </a:r>
            <a:r>
              <a:rPr lang="en-GB" sz="1200" b="1" u="sng" kern="1200" dirty="0">
                <a:solidFill>
                  <a:schemeClr val="tx1"/>
                </a:solidFill>
                <a:effectLst/>
                <a:latin typeface="+mn-lt"/>
                <a:ea typeface="+mn-ea"/>
                <a:cs typeface="+mn-cs"/>
              </a:rPr>
              <a:t>Table 61</a:t>
            </a:r>
            <a:r>
              <a:rPr lang="en-GB" sz="1200" kern="1200" dirty="0">
                <a:solidFill>
                  <a:schemeClr val="tx1"/>
                </a:solidFill>
                <a:effectLst/>
                <a:latin typeface="+mn-lt"/>
                <a:ea typeface="+mn-ea"/>
                <a:cs typeface="+mn-cs"/>
              </a:rPr>
              <a:t>. As can be seen, the energy created by an aluminium dust cloud is almost 4 times that produced by TNT. For vapour cloud explosions there is a minimum ratio of fuel vapour to air below which ignition will not occur. Similarly, there is also a maximum ratio of fuel vapour to air above which ignition will not occur. These are termed upper and lower explosion limits. Almost all organic material in the form of a dust cloud will ignite at temperatures below 500 </a:t>
            </a:r>
            <a:r>
              <a:rPr lang="en-GB" sz="1200" kern="1200" baseline="30000" dirty="0" err="1">
                <a:solidFill>
                  <a:schemeClr val="tx1"/>
                </a:solidFill>
                <a:effectLst/>
                <a:latin typeface="+mn-lt"/>
                <a:ea typeface="+mn-ea"/>
                <a:cs typeface="+mn-cs"/>
              </a:rPr>
              <a:t>o</a:t>
            </a:r>
            <a:r>
              <a:rPr lang="en-GB" sz="1200" kern="1200" dirty="0" err="1">
                <a:solidFill>
                  <a:schemeClr val="tx1"/>
                </a:solidFill>
                <a:effectLst/>
                <a:latin typeface="+mn-lt"/>
                <a:ea typeface="+mn-ea"/>
                <a:cs typeface="+mn-cs"/>
              </a:rPr>
              <a:t>C</a:t>
            </a:r>
            <a:r>
              <a:rPr lang="en-GB" sz="1200" kern="1200" dirty="0">
                <a:solidFill>
                  <a:schemeClr val="tx1"/>
                </a:solidFill>
                <a:effectLst/>
                <a:latin typeface="+mn-lt"/>
                <a:ea typeface="+mn-ea"/>
                <a:cs typeface="+mn-cs"/>
              </a:rPr>
              <a:t> and for those who have watched the film </a:t>
            </a:r>
            <a:r>
              <a:rPr lang="en-GB" sz="1200" i="1" kern="1200" dirty="0">
                <a:solidFill>
                  <a:schemeClr val="tx1"/>
                </a:solidFill>
                <a:effectLst/>
                <a:latin typeface="+mn-lt"/>
                <a:ea typeface="+mn-ea"/>
                <a:cs typeface="+mn-cs"/>
              </a:rPr>
              <a:t>Sleepy Hollow</a:t>
            </a:r>
            <a:r>
              <a:rPr lang="en-GB" sz="1200" kern="1200" dirty="0">
                <a:solidFill>
                  <a:schemeClr val="tx1"/>
                </a:solidFill>
                <a:effectLst/>
                <a:latin typeface="+mn-lt"/>
                <a:ea typeface="+mn-ea"/>
                <a:cs typeface="+mn-cs"/>
              </a:rPr>
              <a:t> with Johnny Depp, the windmill explosion scene is a theatrical demonstration of flour mixing with air and subsequently detonating. Dusts are quantities of particulate solids – small enough that they remain suspended in the air for significant periods of time when airborne. Baker and Tang state that particles with diameters up to 500 microns can be airborne and should be considered as </a:t>
            </a:r>
            <a:r>
              <a:rPr lang="en-GB" sz="1200" kern="1200" dirty="0" err="1">
                <a:solidFill>
                  <a:schemeClr val="tx1"/>
                </a:solidFill>
                <a:effectLst/>
                <a:latin typeface="+mn-lt"/>
                <a:ea typeface="+mn-ea"/>
                <a:cs typeface="+mn-cs"/>
              </a:rPr>
              <a:t>explodable</a:t>
            </a:r>
            <a:r>
              <a:rPr lang="en-GB" sz="1200" kern="1200" dirty="0">
                <a:solidFill>
                  <a:schemeClr val="tx1"/>
                </a:solidFill>
                <a:effectLst/>
                <a:latin typeface="+mn-lt"/>
                <a:ea typeface="+mn-ea"/>
                <a:cs typeface="+mn-cs"/>
              </a:rPr>
              <a:t> dusts if they are combustible. Particulate dusts can only burn if an oxidizer is present and if they are ignited. As such, there is a direct correlation between particle size and explosive hazard – the smaller the particle the more reactive the dust.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VIDEO: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Gas, dust and hybrid explosions – Fundamental studies in engineering 13</a:t>
            </a:r>
          </a:p>
          <a:p>
            <a:r>
              <a:rPr lang="en-GB" sz="1200" kern="1200" dirty="0">
                <a:solidFill>
                  <a:schemeClr val="tx1"/>
                </a:solidFill>
                <a:effectLst/>
                <a:latin typeface="+mn-lt"/>
                <a:ea typeface="+mn-ea"/>
                <a:cs typeface="+mn-cs"/>
              </a:rPr>
              <a:t>Dust explosions in the process industries – Rolf K </a:t>
            </a:r>
            <a:r>
              <a:rPr lang="en-GB" sz="1200" kern="1200" dirty="0" err="1">
                <a:solidFill>
                  <a:schemeClr val="tx1"/>
                </a:solidFill>
                <a:effectLst/>
                <a:latin typeface="+mn-lt"/>
                <a:ea typeface="+mn-ea"/>
                <a:cs typeface="+mn-cs"/>
              </a:rPr>
              <a:t>Eckhoff</a:t>
            </a:r>
            <a:r>
              <a:rPr lang="en-GB"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46</a:t>
            </a:fld>
            <a:endParaRPr lang="en-US"/>
          </a:p>
        </p:txBody>
      </p:sp>
    </p:spTree>
    <p:extLst>
      <p:ext uri="{BB962C8B-B14F-4D97-AF65-F5344CB8AC3E}">
        <p14:creationId xmlns:p14="http://schemas.microsoft.com/office/powerpoint/2010/main" val="57097746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full heat of explosion of a fuel is only realised when it is mixed with its chemical equivalent (stoichiometric) quantity of air. However, a fuel/air explosion is very inefficient in terms of energy (little more than 40%). This is because energy is absorbed by nitrogen in the air, which dilutes the system, and imparting motion to the explosion gases reduces the energy available to the blast wave. The nine-fold advantage of propane over TNT is therefore reduced to four-fold in reality. The initial detonation pressures and velocities in fuel-air explosions are much less than those for an equivalent weight of conventional explosive. Therefore, fuel-air explosions have little comparable brisance or shattering effect. Notwithstanding this, they do have other advantages in the propagation of the air blast.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As we have seen from </a:t>
            </a:r>
            <a:r>
              <a:rPr lang="en-GB" sz="1200" b="1" u="sng" kern="1200" dirty="0">
                <a:solidFill>
                  <a:schemeClr val="tx1"/>
                </a:solidFill>
                <a:effectLst/>
                <a:latin typeface="+mn-lt"/>
                <a:ea typeface="+mn-ea"/>
                <a:cs typeface="+mn-cs"/>
              </a:rPr>
              <a:t>The profile of a blast wave (diagrammatic)</a:t>
            </a:r>
            <a:r>
              <a:rPr lang="en-GB" sz="1200" kern="1200" dirty="0">
                <a:solidFill>
                  <a:schemeClr val="tx1"/>
                </a:solidFill>
                <a:effectLst/>
                <a:latin typeface="+mn-lt"/>
                <a:ea typeface="+mn-ea"/>
                <a:cs typeface="+mn-cs"/>
              </a:rPr>
              <a:t>, a condensed explosive detonates as a ‘point source’ and the blast overpressure falls rapidly with increasing distance from the charge. In contrast, a fuel-air explosion is a large cloud, which cannot be regarded as a point source and therefore the decay in peak overpressure falls much less rapidly with distance from the edge of the cloud. Furthermore, the duration of the positive phase of the blast wave is greater than that from condensed explosive so the impulse will be even greater. FAE therefore possess the potential to do more work on the surrounding environment, the positive phase duration being an important parameter in the response of structures to a blast. Although on first sight the lower overpressure to that of a conventional solid explosive would seem to be a disadvantage, civilian accidents, trials and operational use have proved the effectiveness of FAE against personnel, soft skinned vehicles, parked aircraft and structures – a maximum overpressure of 0.9 bar is all that is required to sink a ship and this value was obtained from the sinking of the ‘mothballed’ destroyer USS McNulty in 1973 with ethylene and propylene oxide.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maximum rate of deflagration within a fuel-air cloud, and hence its effectiveness in creating a blast wave, varies for different fuels since the volume occupied by the fuel-air cloud is much greater than a conventional explosive and fluid dynamics are associated with the fuel mixing with the air. </a:t>
            </a:r>
            <a:r>
              <a:rPr lang="en-GB" sz="1200" kern="1200" dirty="0" err="1">
                <a:solidFill>
                  <a:schemeClr val="tx1"/>
                </a:solidFill>
                <a:effectLst/>
                <a:latin typeface="+mn-lt"/>
                <a:ea typeface="+mn-ea"/>
                <a:cs typeface="+mn-cs"/>
              </a:rPr>
              <a:t>Shelkin</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Troshin</a:t>
            </a:r>
            <a:r>
              <a:rPr lang="en-GB" sz="1200" kern="1200" dirty="0">
                <a:solidFill>
                  <a:schemeClr val="tx1"/>
                </a:solidFill>
                <a:effectLst/>
                <a:latin typeface="+mn-lt"/>
                <a:ea typeface="+mn-ea"/>
                <a:cs typeface="+mn-cs"/>
              </a:rPr>
              <a:t> report that 1000 kg of TNT occupies a hemisphere of 0.5 m radius whilst 1000 kg of methane would require a 24m radius. As such, Hopkinson’s scaling law does not apply. </a:t>
            </a:r>
            <a:r>
              <a:rPr lang="en-GB" sz="1200" kern="1200" dirty="0" err="1">
                <a:solidFill>
                  <a:schemeClr val="tx1"/>
                </a:solidFill>
                <a:effectLst/>
                <a:latin typeface="+mn-lt"/>
                <a:ea typeface="+mn-ea"/>
                <a:cs typeface="+mn-cs"/>
              </a:rPr>
              <a:t>Gasodynamics</a:t>
            </a:r>
            <a:r>
              <a:rPr lang="en-GB" sz="1200" kern="1200" dirty="0">
                <a:solidFill>
                  <a:schemeClr val="tx1"/>
                </a:solidFill>
                <a:effectLst/>
                <a:latin typeface="+mn-lt"/>
                <a:ea typeface="+mn-ea"/>
                <a:cs typeface="+mn-cs"/>
              </a:rPr>
              <a:t> of Combustion</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49</a:t>
            </a:fld>
            <a:endParaRPr lang="en-US"/>
          </a:p>
        </p:txBody>
      </p:sp>
    </p:spTree>
    <p:extLst>
      <p:ext uri="{BB962C8B-B14F-4D97-AF65-F5344CB8AC3E}">
        <p14:creationId xmlns:p14="http://schemas.microsoft.com/office/powerpoint/2010/main" val="41639710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Russia inherited a major lead in volumetric explosive technology during the 1980’s through the development of thermobaric weapons, or metal-rich explosives, which allow two casualty producing elements to be harnessed simultaneously – heat (</a:t>
            </a:r>
            <a:r>
              <a:rPr lang="en-US" sz="1200" kern="1200" dirty="0" err="1">
                <a:solidFill>
                  <a:schemeClr val="tx1"/>
                </a:solidFill>
                <a:effectLst/>
                <a:latin typeface="+mn-lt"/>
                <a:ea typeface="+mn-ea"/>
                <a:cs typeface="+mn-cs"/>
              </a:rPr>
              <a:t>thermo</a:t>
            </a:r>
            <a:r>
              <a:rPr lang="en-US" sz="1200" kern="1200" dirty="0">
                <a:solidFill>
                  <a:schemeClr val="tx1"/>
                </a:solidFill>
                <a:effectLst/>
                <a:latin typeface="+mn-lt"/>
                <a:ea typeface="+mn-ea"/>
                <a:cs typeface="+mn-cs"/>
              </a:rPr>
              <a:t>) and over pressure (baric)</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The thermobaric explosive was first </a:t>
            </a:r>
            <a:r>
              <a:rPr lang="en-US" sz="1200" kern="1200" dirty="0" err="1">
                <a:solidFill>
                  <a:schemeClr val="tx1"/>
                </a:solidFill>
                <a:effectLst/>
                <a:latin typeface="+mn-lt"/>
                <a:ea typeface="+mn-ea"/>
                <a:cs typeface="+mn-cs"/>
              </a:rPr>
              <a:t>weaponised</a:t>
            </a:r>
            <a:r>
              <a:rPr lang="en-US" sz="1200" kern="1200" dirty="0">
                <a:solidFill>
                  <a:schemeClr val="tx1"/>
                </a:solidFill>
                <a:effectLst/>
                <a:latin typeface="+mn-lt"/>
                <a:ea typeface="+mn-ea"/>
                <a:cs typeface="+mn-cs"/>
              </a:rPr>
              <a:t> by Russia as a replacement for the LPO-50 backpack flame-thrower and then RPO-A, an 11kg shoulder launched missile with a 2 kg charge, was fielded in Afghanistan to clear the Mujahideen from mountain caves and the </a:t>
            </a:r>
            <a:r>
              <a:rPr lang="en-US" sz="1200" kern="1200" dirty="0" err="1">
                <a:solidFill>
                  <a:schemeClr val="tx1"/>
                </a:solidFill>
                <a:effectLst/>
                <a:latin typeface="+mn-lt"/>
                <a:ea typeface="+mn-ea"/>
                <a:cs typeface="+mn-cs"/>
              </a:rPr>
              <a:t>Karez</a:t>
            </a:r>
            <a:r>
              <a:rPr lang="en-US" sz="1200" kern="1200" dirty="0">
                <a:solidFill>
                  <a:schemeClr val="tx1"/>
                </a:solidFill>
                <a:effectLst/>
                <a:latin typeface="+mn-lt"/>
                <a:ea typeface="+mn-ea"/>
                <a:cs typeface="+mn-cs"/>
              </a:rPr>
              <a:t> irrigation tunnel system. </a:t>
            </a:r>
            <a:r>
              <a:rPr lang="en-GB" sz="1200" kern="1200" dirty="0">
                <a:solidFill>
                  <a:schemeClr val="tx1"/>
                </a:solidFill>
                <a:effectLst/>
                <a:latin typeface="+mn-lt"/>
                <a:ea typeface="+mn-ea"/>
                <a:cs typeface="+mn-cs"/>
              </a:rPr>
              <a:t>Two-phase initiation with FAE adds complexity and the attraction of a thermobaric system is that it requires no separate secondary means of initiation. As such, it can be used reliably as a stand-alone or projected item. The fuel consists of a monopropellant and energetic particles (particles with high heats of combustion such as beryllium, boron, lithium, aluminium, magnesium, zinc or sulphur). In terms of functionality, a bursting charge is still required but in this instance disperses an explosive slurry, which then explodes to achieve the desired blast effect. The mechanism works as follows (and can be considered two-stage):</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Firstly, anaerobic action (without air oxygen) occurs inside a conventional high explosive core in microseconds;</a:t>
            </a:r>
          </a:p>
          <a:p>
            <a:pPr lvl="0"/>
            <a:r>
              <a:rPr lang="en-GB" sz="1200" kern="1200" dirty="0">
                <a:solidFill>
                  <a:schemeClr val="tx1"/>
                </a:solidFill>
                <a:effectLst/>
                <a:latin typeface="+mn-lt"/>
                <a:ea typeface="+mn-ea"/>
                <a:cs typeface="+mn-cs"/>
              </a:rPr>
              <a:t>Then aerobic delayed burning action of the fuel-rich outer charge, which depends mainly on the consumption of the surrounding air and which results in an intense fireball (5000 </a:t>
            </a:r>
            <a:r>
              <a:rPr lang="en-GB" sz="1200" kern="1200" baseline="30000" dirty="0" err="1">
                <a:solidFill>
                  <a:schemeClr val="tx1"/>
                </a:solidFill>
                <a:effectLst/>
                <a:latin typeface="+mn-lt"/>
                <a:ea typeface="+mn-ea"/>
                <a:cs typeface="+mn-cs"/>
              </a:rPr>
              <a:t>o</a:t>
            </a:r>
            <a:r>
              <a:rPr lang="en-GB" sz="1200" kern="1200" dirty="0" err="1">
                <a:solidFill>
                  <a:schemeClr val="tx1"/>
                </a:solidFill>
                <a:effectLst/>
                <a:latin typeface="+mn-lt"/>
                <a:ea typeface="+mn-ea"/>
                <a:cs typeface="+mn-cs"/>
              </a:rPr>
              <a:t>C</a:t>
            </a:r>
            <a:r>
              <a:rPr lang="en-GB" sz="1200" kern="1200" dirty="0">
                <a:solidFill>
                  <a:schemeClr val="tx1"/>
                </a:solidFill>
                <a:effectLst/>
                <a:latin typeface="+mn-lt"/>
                <a:ea typeface="+mn-ea"/>
                <a:cs typeface="+mn-cs"/>
              </a:rPr>
              <a:t>+) and high blast overpressure. The fuel can rapidly diffuse within structures, consuming the oxygen and creating conditions that make human survivability extremely unlikely (heat, flame and barotrauma to the lungs) </a:t>
            </a:r>
          </a:p>
          <a:p>
            <a:r>
              <a:rPr lang="en-GB" sz="1200" kern="1200" dirty="0">
                <a:solidFill>
                  <a:schemeClr val="tx1"/>
                </a:solidFill>
                <a:effectLst/>
                <a:latin typeface="+mn-lt"/>
                <a:ea typeface="+mn-ea"/>
                <a:cs typeface="+mn-cs"/>
              </a:rPr>
              <a:t>Formally disclosed as open source by Krasnaya Zvezda (Russian Military Journal), 29 December 1995.</a:t>
            </a:r>
          </a:p>
          <a:p>
            <a:r>
              <a:rPr lang="en-GB" sz="1200" kern="1200" dirty="0">
                <a:solidFill>
                  <a:schemeClr val="tx1"/>
                </a:solidFill>
                <a:effectLst/>
                <a:latin typeface="+mn-lt"/>
                <a:ea typeface="+mn-ea"/>
                <a:cs typeface="+mn-cs"/>
              </a:rPr>
              <a:t>The </a:t>
            </a:r>
            <a:r>
              <a:rPr lang="en-GB" sz="1200" kern="1200" dirty="0" err="1">
                <a:solidFill>
                  <a:schemeClr val="tx1"/>
                </a:solidFill>
                <a:effectLst/>
                <a:latin typeface="+mn-lt"/>
                <a:ea typeface="+mn-ea"/>
                <a:cs typeface="+mn-cs"/>
              </a:rPr>
              <a:t>Karez</a:t>
            </a:r>
            <a:r>
              <a:rPr lang="en-GB" sz="1200" kern="1200" dirty="0">
                <a:solidFill>
                  <a:schemeClr val="tx1"/>
                </a:solidFill>
                <a:effectLst/>
                <a:latin typeface="+mn-lt"/>
                <a:ea typeface="+mn-ea"/>
                <a:cs typeface="+mn-cs"/>
              </a:rPr>
              <a:t> Tunnels are an ancient man-made water system which still irrigates fields close to towns and villages. It was used as a shelter by civilians during the invasion of Genghis Khan’s Mongol armies in 1221 and some historians claim the system was in operation when Alexander the Great went through Afghanistan in 328 B.C.</a:t>
            </a:r>
          </a:p>
          <a:p>
            <a:r>
              <a:rPr lang="en-GB" sz="1200" kern="1200" dirty="0">
                <a:solidFill>
                  <a:schemeClr val="tx1"/>
                </a:solidFill>
                <a:effectLst/>
                <a:latin typeface="+mn-lt"/>
                <a:ea typeface="+mn-ea"/>
                <a:cs typeface="+mn-cs"/>
              </a:rPr>
              <a:t>N.H. Yen, Wang L.Y. Reactive metals in explosives. Propellants Explosives &amp; Pyrotechnics, 37 (2) (2012), pp. 143-155</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50</a:t>
            </a:fld>
            <a:endParaRPr lang="en-US"/>
          </a:p>
        </p:txBody>
      </p:sp>
    </p:spTree>
    <p:extLst>
      <p:ext uri="{BB962C8B-B14F-4D97-AF65-F5344CB8AC3E}">
        <p14:creationId xmlns:p14="http://schemas.microsoft.com/office/powerpoint/2010/main" val="9782424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7488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1.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2.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3.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4.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5.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6.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7.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6.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7.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core.ac.uk/download/pdf/38628317.pdf" TargetMode="Externa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image" Target="../media/image33.emf"/><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35.emf"/><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36.emf"/><Relationship Id="rId7" Type="http://schemas.openxmlformats.org/officeDocument/2006/relationships/image" Target="../media/image39.pn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hyperlink" Target="https://unsaferguard.org/un-saferguard/kingery-bulmash" TargetMode="External"/><Relationship Id="rId5" Type="http://schemas.openxmlformats.org/officeDocument/2006/relationships/image" Target="../media/image38.png"/><Relationship Id="rId4" Type="http://schemas.openxmlformats.org/officeDocument/2006/relationships/image" Target="../media/image37.emf"/></Relationships>
</file>

<file path=ppt/slides/_rels/slide1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42.emf"/><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emf"/><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0.png"/><Relationship Id="rId1" Type="http://schemas.openxmlformats.org/officeDocument/2006/relationships/slideLayout" Target="../slideLayouts/slideLayout7.xml"/><Relationship Id="rId4" Type="http://schemas.openxmlformats.org/officeDocument/2006/relationships/image" Target="../media/image48.png"/></Relationships>
</file>

<file path=ppt/slides/_rels/slide2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7.xml"/><Relationship Id="rId5" Type="http://schemas.openxmlformats.org/officeDocument/2006/relationships/image" Target="../media/image54.png"/><Relationship Id="rId4" Type="http://schemas.openxmlformats.org/officeDocument/2006/relationships/image" Target="../media/image53.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56.emf"/><Relationship Id="rId2" Type="http://schemas.openxmlformats.org/officeDocument/2006/relationships/image" Target="../media/image55.em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57.emf"/><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58.emf"/><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59.emf"/><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62.png"/></Relationships>
</file>

<file path=ppt/slides/_rels/slide3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66.png"/></Relationships>
</file>

<file path=ppt/slides/_rels/slide34.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68.png"/></Relationships>
</file>

<file path=ppt/slides/_rels/slide35.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70.png"/></Relationships>
</file>

<file path=ppt/slides/_rels/slide36.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75.emf"/><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710.png"/><Relationship Id="rId4" Type="http://schemas.openxmlformats.org/officeDocument/2006/relationships/image" Target="../media/image76.png"/></Relationships>
</file>

<file path=ppt/slides/_rels/slide40.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77.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79.emf"/><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80.emf"/><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81.emf"/><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25.xml"/><Relationship Id="rId1" Type="http://schemas.openxmlformats.org/officeDocument/2006/relationships/slideLayout" Target="../slideLayouts/slideLayout6.xml"/><Relationship Id="rId4" Type="http://schemas.openxmlformats.org/officeDocument/2006/relationships/hyperlink" Target="https://www.youtube.com/watch?v=GmRASCHJe2Q"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85.emf"/><Relationship Id="rId2" Type="http://schemas.openxmlformats.org/officeDocument/2006/relationships/image" Target="../media/image84.emf"/><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87.png"/></Relationships>
</file>

<file path=ppt/slides/_rels/slide50.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89.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32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p:txBody>
          <a:bodyPr wrap="square"/>
          <a:lstStyle/>
          <a:p>
            <a:pPr lvl="0" algn="just">
              <a:spcBef>
                <a:spcPts val="1200"/>
              </a:spcBef>
            </a:pPr>
            <a:r>
              <a:rPr lang="en-GB" b="1" dirty="0">
                <a:effectLst/>
                <a:latin typeface="Arial" panose="020B0604020202020204" pitchFamily="34" charset="0"/>
                <a:ea typeface="Times New Roman" panose="02020603050405020304" pitchFamily="18" charset="0"/>
              </a:rPr>
              <a:t>Aim: </a:t>
            </a:r>
            <a:r>
              <a:rPr lang="en-GB" dirty="0"/>
              <a:t>To describe the nature and formation of blast waves in air</a:t>
            </a:r>
            <a:r>
              <a:rPr lang="en-GB" dirty="0">
                <a:effectLst/>
                <a:latin typeface="Arial" panose="020B0604020202020204" pitchFamily="34" charset="0"/>
                <a:ea typeface="Times New Roman" panose="02020603050405020304" pitchFamily="18" charset="0"/>
              </a:rPr>
              <a:t>.</a:t>
            </a:r>
            <a:endParaRPr lang="en-GB" dirty="0">
              <a:latin typeface="Times New Roman" panose="02020603050405020304" pitchFamily="18" charset="0"/>
              <a:ea typeface="Times New Roman" panose="02020603050405020304" pitchFamily="18" charset="0"/>
            </a:endParaRPr>
          </a:p>
          <a:p>
            <a:pPr lvl="0" algn="just">
              <a:spcBef>
                <a:spcPts val="1200"/>
              </a:spcBef>
            </a:pPr>
            <a:endParaRPr lang="en-US"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US" dirty="0">
                <a:effectLst/>
                <a:ea typeface="Calibri" panose="020F0502020204030204" pitchFamily="34" charset="0"/>
                <a:cs typeface="Times New Roman" panose="02020603050405020304" pitchFamily="18" charset="0"/>
              </a:rPr>
              <a:t>Learning Outcomes: Upon the successful completion of this </a:t>
            </a:r>
            <a:r>
              <a:rPr lang="en-US" dirty="0">
                <a:ea typeface="Calibri" panose="020F0502020204030204" pitchFamily="34" charset="0"/>
                <a:cs typeface="Times New Roman" panose="02020603050405020304" pitchFamily="18" charset="0"/>
              </a:rPr>
              <a:t>lesson</a:t>
            </a:r>
            <a:r>
              <a:rPr lang="en-US" dirty="0">
                <a:effectLst/>
                <a:ea typeface="Calibri" panose="020F0502020204030204" pitchFamily="34" charset="0"/>
                <a:cs typeface="Times New Roman" panose="02020603050405020304" pitchFamily="18" charset="0"/>
              </a:rPr>
              <a:t>, the student should be able to:</a:t>
            </a:r>
            <a:endParaRPr lang="en-GB" dirty="0">
              <a:effectLst/>
              <a:ea typeface="Calibri" panose="020F0502020204030204" pitchFamily="34" charset="0"/>
              <a:cs typeface="Times New Roman" panose="02020603050405020304" pitchFamily="18" charset="0"/>
            </a:endParaRPr>
          </a:p>
          <a:p>
            <a:pPr marL="342900" lvl="0" indent="-342900" algn="just">
              <a:spcBef>
                <a:spcPts val="1200"/>
              </a:spcBef>
              <a:buFont typeface="Symbol" panose="05050102010706020507" pitchFamily="18" charset="2"/>
              <a:buChar char=""/>
            </a:pPr>
            <a:r>
              <a:rPr lang="en-GB" dirty="0"/>
              <a:t>Understand the application of blast theory in weapons system design and the associated impact on targets of interest</a:t>
            </a:r>
            <a:r>
              <a:rPr lang="en-US" dirty="0">
                <a:effectLst/>
                <a:ea typeface="Calibri" panose="020F0502020204030204" pitchFamily="34" charset="0"/>
              </a:rPr>
              <a:t>.</a:t>
            </a:r>
            <a:endParaRPr lang="en-GB" dirty="0">
              <a:effectLst/>
              <a:ea typeface="Times New Roman" panose="02020603050405020304" pitchFamily="18" charset="0"/>
            </a:endParaRPr>
          </a:p>
          <a:p>
            <a:endParaRPr lang="en-GB" sz="4000" dirty="0"/>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844147" y="41997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Explosions in Air</a:t>
            </a:r>
          </a:p>
        </p:txBody>
      </p:sp>
    </p:spTree>
    <p:extLst>
      <p:ext uri="{BB962C8B-B14F-4D97-AF65-F5344CB8AC3E}">
        <p14:creationId xmlns:p14="http://schemas.microsoft.com/office/powerpoint/2010/main" val="4188216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630936" y="640080"/>
            <a:ext cx="4818888" cy="1481328"/>
          </a:xfrm>
          <a:prstGeom prst="rect">
            <a:avLst/>
          </a:prstGeo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5400" kern="1200" dirty="0">
                <a:solidFill>
                  <a:schemeClr val="tx1"/>
                </a:solidFill>
                <a:latin typeface="+mj-lt"/>
                <a:ea typeface="+mj-ea"/>
                <a:cs typeface="+mj-cs"/>
                <a:hlinkClick r:id="rId2"/>
              </a:rPr>
              <a:t>Explosions in Air</a:t>
            </a:r>
            <a:endParaRPr lang="en-US" sz="5400" kern="1200" dirty="0">
              <a:solidFill>
                <a:schemeClr val="tx1"/>
              </a:solidFill>
              <a:latin typeface="+mj-lt"/>
              <a:ea typeface="+mj-ea"/>
              <a:cs typeface="+mj-cs"/>
            </a:endParaRPr>
          </a:p>
        </p:txBody>
      </p:sp>
      <p:sp>
        <p:nvSpPr>
          <p:cNvPr id="13"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291731" y="2660904"/>
            <a:ext cx="5592883" cy="3547872"/>
          </a:xfrm>
        </p:spPr>
        <p:txBody>
          <a:bodyPr vert="horz" lIns="91440" tIns="45720" rIns="91440" bIns="45720" rtlCol="0" anchor="t">
            <a:normAutofit/>
          </a:bodyPr>
          <a:lstStyle/>
          <a:p>
            <a:pPr marL="457200" indent="-228600">
              <a:buFont typeface="Arial" panose="020B0604020202020204" pitchFamily="34" charset="0"/>
              <a:buChar char="•"/>
            </a:pPr>
            <a:r>
              <a:rPr lang="en-US" sz="1900" dirty="0">
                <a:solidFill>
                  <a:schemeClr val="tx1"/>
                </a:solidFill>
              </a:rPr>
              <a:t>The nature and formation of blast waves</a:t>
            </a:r>
          </a:p>
          <a:p>
            <a:pPr marL="457200" indent="-228600">
              <a:buFont typeface="Arial" panose="020B0604020202020204" pitchFamily="34" charset="0"/>
              <a:buChar char="•"/>
            </a:pPr>
            <a:r>
              <a:rPr lang="en-US" sz="1900" dirty="0">
                <a:solidFill>
                  <a:schemeClr val="tx1"/>
                </a:solidFill>
              </a:rPr>
              <a:t>The relationship between overpressure and wave velocity</a:t>
            </a:r>
          </a:p>
          <a:p>
            <a:pPr marL="457200" indent="-228600">
              <a:buFont typeface="Arial" panose="020B0604020202020204" pitchFamily="34" charset="0"/>
              <a:buChar char="•"/>
            </a:pPr>
            <a:r>
              <a:rPr lang="en-US" sz="1900" dirty="0">
                <a:solidFill>
                  <a:schemeClr val="tx1"/>
                </a:solidFill>
              </a:rPr>
              <a:t>Factors affecting the magnitude of overpressure</a:t>
            </a:r>
          </a:p>
          <a:p>
            <a:pPr marL="457200" indent="-228600">
              <a:buFont typeface="Arial" panose="020B0604020202020204" pitchFamily="34" charset="0"/>
              <a:buChar char="•"/>
            </a:pPr>
            <a:r>
              <a:rPr lang="en-US" sz="1900" dirty="0">
                <a:solidFill>
                  <a:schemeClr val="tx1"/>
                </a:solidFill>
              </a:rPr>
              <a:t>The scaling of blast parameters and their importance</a:t>
            </a:r>
          </a:p>
          <a:p>
            <a:pPr marL="457200" indent="-228600">
              <a:buFont typeface="Arial" panose="020B0604020202020204" pitchFamily="34" charset="0"/>
              <a:buChar char="•"/>
            </a:pPr>
            <a:r>
              <a:rPr lang="en-US" sz="1900" dirty="0">
                <a:solidFill>
                  <a:schemeClr val="tx1"/>
                </a:solidFill>
              </a:rPr>
              <a:t>Injury and damage by blast</a:t>
            </a:r>
          </a:p>
          <a:p>
            <a:pPr marL="457200" indent="-228600">
              <a:buFont typeface="Arial" panose="020B0604020202020204" pitchFamily="34" charset="0"/>
              <a:buChar char="•"/>
            </a:pPr>
            <a:r>
              <a:rPr lang="en-US" sz="1900" dirty="0">
                <a:solidFill>
                  <a:schemeClr val="tx1"/>
                </a:solidFill>
              </a:rPr>
              <a:t>The effect of altitude on blast and other factors</a:t>
            </a:r>
          </a:p>
          <a:p>
            <a:pPr marL="457200" indent="-228600">
              <a:buFont typeface="Arial" panose="020B0604020202020204" pitchFamily="34" charset="0"/>
              <a:buChar char="•"/>
            </a:pPr>
            <a:r>
              <a:rPr lang="en-US" sz="1900" dirty="0">
                <a:solidFill>
                  <a:schemeClr val="tx1"/>
                </a:solidFill>
              </a:rPr>
              <a:t>Reflection of Blast Waves</a:t>
            </a:r>
          </a:p>
          <a:p>
            <a:pPr marL="457200" indent="-228600">
              <a:buFont typeface="Arial" panose="020B0604020202020204" pitchFamily="34" charset="0"/>
              <a:buChar char="•"/>
            </a:pPr>
            <a:r>
              <a:rPr lang="en-US" sz="1900" dirty="0">
                <a:solidFill>
                  <a:schemeClr val="tx1"/>
                </a:solidFill>
              </a:rPr>
              <a:t>Fuel-Air Explosives and </a:t>
            </a:r>
            <a:r>
              <a:rPr lang="en-US" sz="1900" dirty="0" err="1">
                <a:solidFill>
                  <a:schemeClr val="tx1"/>
                </a:solidFill>
              </a:rPr>
              <a:t>Thermobarics</a:t>
            </a:r>
            <a:endParaRPr lang="en-US" sz="1900" dirty="0">
              <a:solidFill>
                <a:schemeClr val="tx1"/>
              </a:solidFill>
            </a:endParaRPr>
          </a:p>
          <a:p>
            <a:pPr marL="457200" indent="-228600">
              <a:buFont typeface="Arial" panose="020B0604020202020204" pitchFamily="34" charset="0"/>
              <a:buChar char="•"/>
            </a:pPr>
            <a:r>
              <a:rPr lang="en-US" sz="1900" dirty="0">
                <a:solidFill>
                  <a:schemeClr val="tx1"/>
                </a:solidFill>
              </a:rPr>
              <a:t>Case Study - Beirut</a:t>
            </a:r>
          </a:p>
          <a:p>
            <a:pPr lvl="1"/>
            <a:endParaRPr lang="en-US" sz="1900" dirty="0"/>
          </a:p>
        </p:txBody>
      </p:sp>
      <p:pic>
        <p:nvPicPr>
          <p:cNvPr id="3" name="Picture 2" descr="A close up of a map&#10;&#10;Description automatically generated">
            <a:extLst>
              <a:ext uri="{FF2B5EF4-FFF2-40B4-BE49-F238E27FC236}">
                <a16:creationId xmlns:a16="http://schemas.microsoft.com/office/drawing/2014/main" id="{C8CDECC4-8D4A-CE4E-B93D-23E94695D73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26218" y="2121408"/>
            <a:ext cx="5458968" cy="3534680"/>
          </a:xfrm>
          <a:prstGeom prst="rect">
            <a:avLst/>
          </a:prstGeom>
        </p:spPr>
      </p:pic>
    </p:spTree>
    <p:extLst>
      <p:ext uri="{BB962C8B-B14F-4D97-AF65-F5344CB8AC3E}">
        <p14:creationId xmlns:p14="http://schemas.microsoft.com/office/powerpoint/2010/main" val="3949797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p:txBody>
          <a:bodyPr wrap="square"/>
          <a:lstStyle/>
          <a:p>
            <a:r>
              <a:rPr lang="en-US" dirty="0"/>
              <a:t>When an explosive charge detonates in air its damage capacity relies on two factors:</a:t>
            </a:r>
          </a:p>
          <a:p>
            <a:endParaRPr lang="en-US" dirty="0"/>
          </a:p>
          <a:p>
            <a:pPr marL="457200" indent="-457200">
              <a:buFont typeface="Wingdings" pitchFamily="2" charset="2"/>
              <a:buChar char="Ø"/>
            </a:pPr>
            <a:r>
              <a:rPr lang="en-US" dirty="0"/>
              <a:t>The propulsion of fragments of its container and other nearby material at high velocity; and</a:t>
            </a:r>
          </a:p>
          <a:p>
            <a:pPr marL="457200" indent="-457200">
              <a:buFont typeface="Wingdings" pitchFamily="2" charset="2"/>
              <a:buChar char="Ø"/>
            </a:pPr>
            <a:r>
              <a:rPr lang="en-US" dirty="0"/>
              <a:t>The disturbance of the surrounding air, known as blast</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4754385" y="369871"/>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Explosions in Air</a:t>
            </a:r>
          </a:p>
        </p:txBody>
      </p:sp>
      <p:graphicFrame>
        <p:nvGraphicFramePr>
          <p:cNvPr id="5" name="Table 5">
            <a:extLst>
              <a:ext uri="{FF2B5EF4-FFF2-40B4-BE49-F238E27FC236}">
                <a16:creationId xmlns:a16="http://schemas.microsoft.com/office/drawing/2014/main" id="{1931D5AA-CA38-6994-A214-74F9B3C87165}"/>
              </a:ext>
            </a:extLst>
          </p:cNvPr>
          <p:cNvGraphicFramePr>
            <a:graphicFrameLocks noGrp="1"/>
          </p:cNvGraphicFramePr>
          <p:nvPr>
            <p:extLst>
              <p:ext uri="{D42A27DB-BD31-4B8C-83A1-F6EECF244321}">
                <p14:modId xmlns:p14="http://schemas.microsoft.com/office/powerpoint/2010/main" val="727389150"/>
              </p:ext>
            </p:extLst>
          </p:nvPr>
        </p:nvGraphicFramePr>
        <p:xfrm>
          <a:off x="1968761" y="4431662"/>
          <a:ext cx="8127999" cy="111252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382693013"/>
                    </a:ext>
                  </a:extLst>
                </a:gridCol>
                <a:gridCol w="2709333">
                  <a:extLst>
                    <a:ext uri="{9D8B030D-6E8A-4147-A177-3AD203B41FA5}">
                      <a16:colId xmlns:a16="http://schemas.microsoft.com/office/drawing/2014/main" val="2923696016"/>
                    </a:ext>
                  </a:extLst>
                </a:gridCol>
                <a:gridCol w="2709333">
                  <a:extLst>
                    <a:ext uri="{9D8B030D-6E8A-4147-A177-3AD203B41FA5}">
                      <a16:colId xmlns:a16="http://schemas.microsoft.com/office/drawing/2014/main" val="815355075"/>
                    </a:ext>
                  </a:extLst>
                </a:gridCol>
              </a:tblGrid>
              <a:tr h="370840">
                <a:tc>
                  <a:txBody>
                    <a:bodyPr/>
                    <a:lstStyle/>
                    <a:p>
                      <a:r>
                        <a:rPr lang="en-US" dirty="0"/>
                        <a:t>PSI</a:t>
                      </a:r>
                    </a:p>
                  </a:txBody>
                  <a:tcPr/>
                </a:tc>
                <a:tc>
                  <a:txBody>
                    <a:bodyPr/>
                    <a:lstStyle/>
                    <a:p>
                      <a:r>
                        <a:rPr lang="en-US" dirty="0"/>
                        <a:t>Bar</a:t>
                      </a:r>
                    </a:p>
                  </a:txBody>
                  <a:tcPr/>
                </a:tc>
                <a:tc>
                  <a:txBody>
                    <a:bodyPr/>
                    <a:lstStyle/>
                    <a:p>
                      <a:r>
                        <a:rPr lang="en-US" dirty="0"/>
                        <a:t>KPa</a:t>
                      </a:r>
                    </a:p>
                  </a:txBody>
                  <a:tcPr/>
                </a:tc>
                <a:extLst>
                  <a:ext uri="{0D108BD9-81ED-4DB2-BD59-A6C34878D82A}">
                    <a16:rowId xmlns:a16="http://schemas.microsoft.com/office/drawing/2014/main" val="1354502480"/>
                  </a:ext>
                </a:extLst>
              </a:tr>
              <a:tr h="370840">
                <a:tc>
                  <a:txBody>
                    <a:bodyPr/>
                    <a:lstStyle/>
                    <a:p>
                      <a:r>
                        <a:rPr lang="en-US" dirty="0"/>
                        <a:t>1</a:t>
                      </a:r>
                    </a:p>
                  </a:txBody>
                  <a:tcPr/>
                </a:tc>
                <a:tc>
                  <a:txBody>
                    <a:bodyPr/>
                    <a:lstStyle/>
                    <a:p>
                      <a:r>
                        <a:rPr lang="en-US" dirty="0"/>
                        <a:t>0.0689476</a:t>
                      </a:r>
                    </a:p>
                  </a:txBody>
                  <a:tcPr/>
                </a:tc>
                <a:tc>
                  <a:txBody>
                    <a:bodyPr/>
                    <a:lstStyle/>
                    <a:p>
                      <a:r>
                        <a:rPr lang="en-US" dirty="0"/>
                        <a:t>6.89476</a:t>
                      </a:r>
                    </a:p>
                  </a:txBody>
                  <a:tcPr/>
                </a:tc>
                <a:extLst>
                  <a:ext uri="{0D108BD9-81ED-4DB2-BD59-A6C34878D82A}">
                    <a16:rowId xmlns:a16="http://schemas.microsoft.com/office/drawing/2014/main" val="3829532270"/>
                  </a:ext>
                </a:extLst>
              </a:tr>
              <a:tr h="370840">
                <a:tc>
                  <a:txBody>
                    <a:bodyPr/>
                    <a:lstStyle/>
                    <a:p>
                      <a:endParaRPr lang="en-US" dirty="0"/>
                    </a:p>
                  </a:txBody>
                  <a:tcPr/>
                </a:tc>
                <a:tc>
                  <a:txBody>
                    <a:bodyPr/>
                    <a:lstStyle/>
                    <a:p>
                      <a:r>
                        <a:rPr lang="en-US" dirty="0"/>
                        <a:t>1</a:t>
                      </a:r>
                    </a:p>
                  </a:txBody>
                  <a:tcPr/>
                </a:tc>
                <a:tc>
                  <a:txBody>
                    <a:bodyPr/>
                    <a:lstStyle/>
                    <a:p>
                      <a:r>
                        <a:rPr lang="en-US" dirty="0"/>
                        <a:t>100</a:t>
                      </a:r>
                    </a:p>
                  </a:txBody>
                  <a:tcPr/>
                </a:tc>
                <a:extLst>
                  <a:ext uri="{0D108BD9-81ED-4DB2-BD59-A6C34878D82A}">
                    <a16:rowId xmlns:a16="http://schemas.microsoft.com/office/drawing/2014/main" val="2941465962"/>
                  </a:ext>
                </a:extLst>
              </a:tr>
            </a:tbl>
          </a:graphicData>
        </a:graphic>
      </p:graphicFrame>
    </p:spTree>
    <p:extLst>
      <p:ext uri="{BB962C8B-B14F-4D97-AF65-F5344CB8AC3E}">
        <p14:creationId xmlns:p14="http://schemas.microsoft.com/office/powerpoint/2010/main" val="36464759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1">
            <a:extLst>
              <a:ext uri="{FF2B5EF4-FFF2-40B4-BE49-F238E27FC236}">
                <a16:creationId xmlns:a16="http://schemas.microsoft.com/office/drawing/2014/main" id="{61BE3F43-E8FA-F085-6FEF-C58B7FD008FD}"/>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kern="1200">
                <a:solidFill>
                  <a:srgbClr val="FFFFFF"/>
                </a:solidFill>
                <a:latin typeface="+mj-lt"/>
                <a:ea typeface="+mj-ea"/>
                <a:cs typeface="+mj-cs"/>
              </a:rPr>
              <a:t>Relative velocity of detonation shock front and gas front from 1 kg TNT</a:t>
            </a:r>
          </a:p>
        </p:txBody>
      </p:sp>
      <p:pic>
        <p:nvPicPr>
          <p:cNvPr id="7" name="Content Placeholder 6" descr="Diagram&#10;&#10;Description automatically generated">
            <a:extLst>
              <a:ext uri="{FF2B5EF4-FFF2-40B4-BE49-F238E27FC236}">
                <a16:creationId xmlns:a16="http://schemas.microsoft.com/office/drawing/2014/main" id="{2C152F32-F51D-1F4C-E2DB-78EB913AF3A2}"/>
              </a:ext>
            </a:extLst>
          </p:cNvPr>
          <p:cNvPicPr>
            <a:picLocks noGrp="1" noChangeAspect="1"/>
          </p:cNvPicPr>
          <p:nvPr>
            <p:ph idx="1"/>
          </p:nvPr>
        </p:nvPicPr>
        <p:blipFill>
          <a:blip r:embed="rId3"/>
          <a:stretch>
            <a:fillRect/>
          </a:stretch>
        </p:blipFill>
        <p:spPr>
          <a:xfrm>
            <a:off x="4852940" y="643466"/>
            <a:ext cx="6629451" cy="5568739"/>
          </a:xfrm>
          <a:prstGeom prst="rect">
            <a:avLst/>
          </a:prstGeom>
        </p:spPr>
      </p:pic>
    </p:spTree>
    <p:extLst>
      <p:ext uri="{BB962C8B-B14F-4D97-AF65-F5344CB8AC3E}">
        <p14:creationId xmlns:p14="http://schemas.microsoft.com/office/powerpoint/2010/main" val="13744630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1">
            <a:extLst>
              <a:ext uri="{FF2B5EF4-FFF2-40B4-BE49-F238E27FC236}">
                <a16:creationId xmlns:a16="http://schemas.microsoft.com/office/drawing/2014/main" id="{D54D6DCD-A4A0-103E-6A1F-CC3DA599C095}"/>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600" kern="1200">
                <a:solidFill>
                  <a:srgbClr val="FFFFFF"/>
                </a:solidFill>
                <a:latin typeface="+mj-lt"/>
                <a:ea typeface="+mj-ea"/>
                <a:cs typeface="+mj-cs"/>
              </a:rPr>
              <a:t>The nature and formation of blast waves</a:t>
            </a:r>
          </a:p>
        </p:txBody>
      </p:sp>
      <p:pic>
        <p:nvPicPr>
          <p:cNvPr id="9" name="Content Placeholder 8" descr="Diagram&#10;&#10;Description automatically generated">
            <a:extLst>
              <a:ext uri="{FF2B5EF4-FFF2-40B4-BE49-F238E27FC236}">
                <a16:creationId xmlns:a16="http://schemas.microsoft.com/office/drawing/2014/main" id="{1545B0DA-BA4D-F96A-5B8F-391A6BF185FE}"/>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4527804" y="394499"/>
            <a:ext cx="7440497" cy="5300080"/>
          </a:xfrm>
          <a:prstGeom prst="rect">
            <a:avLst/>
          </a:prstGeom>
        </p:spPr>
      </p:pic>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70E71362-B5B8-C3C1-55CD-B397867D50E7}"/>
                  </a:ext>
                </a:extLst>
              </p:cNvPr>
              <p:cNvSpPr txBox="1"/>
              <p:nvPr/>
            </p:nvSpPr>
            <p:spPr>
              <a:xfrm>
                <a:off x="9674941" y="1178169"/>
                <a:ext cx="476349" cy="369332"/>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US" i="1" smtClean="0">
                          <a:solidFill>
                            <a:schemeClr val="bg1"/>
                          </a:solidFill>
                          <a:latin typeface="Cambria Math" panose="02040503050406030204" pitchFamily="18" charset="0"/>
                          <a:ea typeface="Cambria Math" panose="02040503050406030204" pitchFamily="18" charset="0"/>
                        </a:rPr>
                        <m:t>𝜇</m:t>
                      </m:r>
                      <m:r>
                        <a:rPr lang="en-GB" b="0" i="1" smtClean="0">
                          <a:solidFill>
                            <a:schemeClr val="bg1"/>
                          </a:solidFill>
                          <a:latin typeface="Cambria Math" panose="02040503050406030204" pitchFamily="18" charset="0"/>
                          <a:ea typeface="Cambria Math" panose="02040503050406030204" pitchFamily="18" charset="0"/>
                        </a:rPr>
                        <m:t>𝑠</m:t>
                      </m:r>
                    </m:oMath>
                  </m:oMathPara>
                </a14:m>
                <a:endParaRPr lang="en-US" dirty="0">
                  <a:solidFill>
                    <a:schemeClr val="bg1"/>
                  </a:solidFill>
                </a:endParaRPr>
              </a:p>
            </p:txBody>
          </p:sp>
        </mc:Choice>
        <mc:Fallback xmlns="">
          <p:sp>
            <p:nvSpPr>
              <p:cNvPr id="2" name="TextBox 1">
                <a:extLst>
                  <a:ext uri="{FF2B5EF4-FFF2-40B4-BE49-F238E27FC236}">
                    <a16:creationId xmlns:a16="http://schemas.microsoft.com/office/drawing/2014/main" id="{70E71362-B5B8-C3C1-55CD-B397867D50E7}"/>
                  </a:ext>
                </a:extLst>
              </p:cNvPr>
              <p:cNvSpPr txBox="1">
                <a:spLocks noRot="1" noChangeAspect="1" noMove="1" noResize="1" noEditPoints="1" noAdjustHandles="1" noChangeArrowheads="1" noChangeShapeType="1" noTextEdit="1"/>
              </p:cNvSpPr>
              <p:nvPr/>
            </p:nvSpPr>
            <p:spPr>
              <a:xfrm>
                <a:off x="9674941" y="1178169"/>
                <a:ext cx="476349" cy="369332"/>
              </a:xfrm>
              <a:prstGeom prst="rect">
                <a:avLst/>
              </a:prstGeom>
              <a:blipFill>
                <a:blip r:embed="rId4"/>
                <a:stretch>
                  <a:fillRect b="-66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9DFF374A-4384-75AE-FD94-5DC822C670A7}"/>
                  </a:ext>
                </a:extLst>
              </p:cNvPr>
              <p:cNvSpPr txBox="1"/>
              <p:nvPr/>
            </p:nvSpPr>
            <p:spPr>
              <a:xfrm>
                <a:off x="9674940" y="2554685"/>
                <a:ext cx="481157" cy="369332"/>
              </a:xfrm>
              <a:prstGeom prst="rect">
                <a:avLst/>
              </a:prstGeom>
              <a:noFill/>
            </p:spPr>
            <p:txBody>
              <a:bodyPr wrap="none" rtlCol="0">
                <a:spAutoFit/>
              </a:bodyPr>
              <a:lstStyle/>
              <a:p>
                <a:r>
                  <a:rPr lang="en-GB" b="0" dirty="0">
                    <a:solidFill>
                      <a:schemeClr val="bg1"/>
                    </a:solidFill>
                    <a:ea typeface="Cambria Math" panose="02040503050406030204" pitchFamily="18" charset="0"/>
                  </a:rPr>
                  <a:t>m</a:t>
                </a:r>
                <a14:m>
                  <m:oMath xmlns:m="http://schemas.openxmlformats.org/officeDocument/2006/math">
                    <m:r>
                      <a:rPr lang="en-GB" b="0" i="1" smtClean="0">
                        <a:solidFill>
                          <a:schemeClr val="bg1"/>
                        </a:solidFill>
                        <a:latin typeface="Cambria Math" panose="02040503050406030204" pitchFamily="18" charset="0"/>
                        <a:ea typeface="Cambria Math" panose="02040503050406030204" pitchFamily="18" charset="0"/>
                      </a:rPr>
                      <m:t>𝑠</m:t>
                    </m:r>
                  </m:oMath>
                </a14:m>
                <a:endParaRPr lang="en-US" dirty="0">
                  <a:solidFill>
                    <a:schemeClr val="bg1"/>
                  </a:solidFill>
                </a:endParaRPr>
              </a:p>
            </p:txBody>
          </p:sp>
        </mc:Choice>
        <mc:Fallback xmlns="">
          <p:sp>
            <p:nvSpPr>
              <p:cNvPr id="3" name="TextBox 2">
                <a:extLst>
                  <a:ext uri="{FF2B5EF4-FFF2-40B4-BE49-F238E27FC236}">
                    <a16:creationId xmlns:a16="http://schemas.microsoft.com/office/drawing/2014/main" id="{9DFF374A-4384-75AE-FD94-5DC822C670A7}"/>
                  </a:ext>
                </a:extLst>
              </p:cNvPr>
              <p:cNvSpPr txBox="1">
                <a:spLocks noRot="1" noChangeAspect="1" noMove="1" noResize="1" noEditPoints="1" noAdjustHandles="1" noChangeArrowheads="1" noChangeShapeType="1" noTextEdit="1"/>
              </p:cNvSpPr>
              <p:nvPr/>
            </p:nvSpPr>
            <p:spPr>
              <a:xfrm>
                <a:off x="9674940" y="2554685"/>
                <a:ext cx="481157" cy="369332"/>
              </a:xfrm>
              <a:prstGeom prst="rect">
                <a:avLst/>
              </a:prstGeom>
              <a:blipFill>
                <a:blip r:embed="rId5"/>
                <a:stretch>
                  <a:fillRect l="-10256" t="-6667" b="-266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9D5EA9F4-940E-0B2E-B473-2FBE9BF2199A}"/>
                  </a:ext>
                </a:extLst>
              </p:cNvPr>
              <p:cNvSpPr txBox="1"/>
              <p:nvPr/>
            </p:nvSpPr>
            <p:spPr>
              <a:xfrm>
                <a:off x="9670133" y="3484145"/>
                <a:ext cx="1505348" cy="369332"/>
              </a:xfrm>
              <a:prstGeom prst="rect">
                <a:avLst/>
              </a:prstGeom>
              <a:noFill/>
            </p:spPr>
            <p:txBody>
              <a:bodyPr wrap="none" rtlCol="0">
                <a:spAutoFit/>
              </a:bodyPr>
              <a:lstStyle/>
              <a:p>
                <a:r>
                  <a:rPr lang="en-GB" b="0" dirty="0">
                    <a:solidFill>
                      <a:schemeClr val="bg1"/>
                    </a:solidFill>
                    <a:ea typeface="Cambria Math" panose="02040503050406030204" pitchFamily="18" charset="0"/>
                  </a:rPr>
                  <a:t>m</a:t>
                </a:r>
                <a14:m>
                  <m:oMath xmlns:m="http://schemas.openxmlformats.org/officeDocument/2006/math">
                    <m:r>
                      <a:rPr lang="en-GB" b="0" i="1" smtClean="0">
                        <a:solidFill>
                          <a:schemeClr val="bg1"/>
                        </a:solidFill>
                        <a:latin typeface="Cambria Math" panose="02040503050406030204" pitchFamily="18" charset="0"/>
                        <a:ea typeface="Cambria Math" panose="02040503050406030204" pitchFamily="18" charset="0"/>
                      </a:rPr>
                      <m:t>𝑠</m:t>
                    </m:r>
                  </m:oMath>
                </a14:m>
                <a:r>
                  <a:rPr lang="en-US" dirty="0">
                    <a:solidFill>
                      <a:schemeClr val="bg1"/>
                    </a:solidFill>
                  </a:rPr>
                  <a:t> – several s</a:t>
                </a:r>
              </a:p>
            </p:txBody>
          </p:sp>
        </mc:Choice>
        <mc:Fallback xmlns="">
          <p:sp>
            <p:nvSpPr>
              <p:cNvPr id="4" name="TextBox 3">
                <a:extLst>
                  <a:ext uri="{FF2B5EF4-FFF2-40B4-BE49-F238E27FC236}">
                    <a16:creationId xmlns:a16="http://schemas.microsoft.com/office/drawing/2014/main" id="{9D5EA9F4-940E-0B2E-B473-2FBE9BF2199A}"/>
                  </a:ext>
                </a:extLst>
              </p:cNvPr>
              <p:cNvSpPr txBox="1">
                <a:spLocks noRot="1" noChangeAspect="1" noMove="1" noResize="1" noEditPoints="1" noAdjustHandles="1" noChangeArrowheads="1" noChangeShapeType="1" noTextEdit="1"/>
              </p:cNvSpPr>
              <p:nvPr/>
            </p:nvSpPr>
            <p:spPr>
              <a:xfrm>
                <a:off x="9670133" y="3484145"/>
                <a:ext cx="1505348" cy="369332"/>
              </a:xfrm>
              <a:prstGeom prst="rect">
                <a:avLst/>
              </a:prstGeom>
              <a:blipFill>
                <a:blip r:embed="rId6"/>
                <a:stretch>
                  <a:fillRect l="-3361" t="-6667" r="-2521" b="-26667"/>
                </a:stretch>
              </a:blipFill>
            </p:spPr>
            <p:txBody>
              <a:bodyPr/>
              <a:lstStyle/>
              <a:p>
                <a:r>
                  <a:rPr lang="en-US">
                    <a:noFill/>
                  </a:rPr>
                  <a:t> </a:t>
                </a:r>
              </a:p>
            </p:txBody>
          </p:sp>
        </mc:Fallback>
      </mc:AlternateContent>
    </p:spTree>
    <p:extLst>
      <p:ext uri="{BB962C8B-B14F-4D97-AF65-F5344CB8AC3E}">
        <p14:creationId xmlns:p14="http://schemas.microsoft.com/office/powerpoint/2010/main" val="34833215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4">
            <a:extLst>
              <a:ext uri="{FF2B5EF4-FFF2-40B4-BE49-F238E27FC236}">
                <a16:creationId xmlns:a16="http://schemas.microsoft.com/office/drawing/2014/main" id="{5F794D6D-179C-5C42-59E5-0B9781547CEE}"/>
              </a:ext>
            </a:extLst>
          </p:cNvPr>
          <p:cNvSpPr txBox="1">
            <a:spLocks noChangeArrowheads="1"/>
          </p:cNvSpPr>
          <p:nvPr/>
        </p:nvSpPr>
        <p:spPr bwMode="auto">
          <a:xfrm>
            <a:off x="4264436" y="215900"/>
            <a:ext cx="60483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dirty="0"/>
              <a:t> Blast overpressure</a:t>
            </a:r>
          </a:p>
        </p:txBody>
      </p:sp>
      <p:pic>
        <p:nvPicPr>
          <p:cNvPr id="20483" name="Picture 3" descr="Diagram, engineering drawing&#10;&#10;Description automatically generated">
            <a:extLst>
              <a:ext uri="{FF2B5EF4-FFF2-40B4-BE49-F238E27FC236}">
                <a16:creationId xmlns:a16="http://schemas.microsoft.com/office/drawing/2014/main" id="{8A694C95-E144-8C85-1D24-E6BA3448FBE9}"/>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5134591" y="999653"/>
            <a:ext cx="4746829" cy="4418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4" name="TextBox 4">
            <a:extLst>
              <a:ext uri="{FF2B5EF4-FFF2-40B4-BE49-F238E27FC236}">
                <a16:creationId xmlns:a16="http://schemas.microsoft.com/office/drawing/2014/main" id="{7E325365-6F18-54D2-DA37-25BB6E0E3091}"/>
              </a:ext>
            </a:extLst>
          </p:cNvPr>
          <p:cNvSpPr txBox="1">
            <a:spLocks noChangeArrowheads="1"/>
          </p:cNvSpPr>
          <p:nvPr/>
        </p:nvSpPr>
        <p:spPr bwMode="auto">
          <a:xfrm>
            <a:off x="1894709" y="2407931"/>
            <a:ext cx="1711325" cy="6461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US" altLang="en-US"/>
              <a:t>Positive Phase</a:t>
            </a:r>
          </a:p>
          <a:p>
            <a:pPr algn="ctr"/>
            <a:r>
              <a:rPr lang="en-US" altLang="en-US"/>
              <a:t>(Push)</a:t>
            </a:r>
          </a:p>
        </p:txBody>
      </p:sp>
      <p:sp>
        <p:nvSpPr>
          <p:cNvPr id="20485" name="TextBox 6">
            <a:extLst>
              <a:ext uri="{FF2B5EF4-FFF2-40B4-BE49-F238E27FC236}">
                <a16:creationId xmlns:a16="http://schemas.microsoft.com/office/drawing/2014/main" id="{CC1EC2B9-E090-3A9F-E05E-7FBBBB06A776}"/>
              </a:ext>
            </a:extLst>
          </p:cNvPr>
          <p:cNvSpPr txBox="1">
            <a:spLocks noChangeArrowheads="1"/>
          </p:cNvSpPr>
          <p:nvPr/>
        </p:nvSpPr>
        <p:spPr bwMode="auto">
          <a:xfrm>
            <a:off x="1894709" y="3803958"/>
            <a:ext cx="1812925" cy="6461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US" altLang="en-US"/>
              <a:t>Negative Phase</a:t>
            </a:r>
          </a:p>
          <a:p>
            <a:pPr algn="ctr"/>
            <a:r>
              <a:rPr lang="en-US" altLang="en-US"/>
              <a:t>(Pull)</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1">
            <a:extLst>
              <a:ext uri="{FF2B5EF4-FFF2-40B4-BE49-F238E27FC236}">
                <a16:creationId xmlns:a16="http://schemas.microsoft.com/office/drawing/2014/main" id="{D54D6DCD-A4A0-103E-6A1F-CC3DA599C095}"/>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kern="1200" dirty="0">
                <a:solidFill>
                  <a:srgbClr val="FFFFFF"/>
                </a:solidFill>
                <a:latin typeface="+mj-lt"/>
                <a:ea typeface="+mj-ea"/>
                <a:cs typeface="+mj-cs"/>
              </a:rPr>
              <a:t>The relationship between overpressure and wave velocity</a:t>
            </a:r>
          </a:p>
        </p:txBody>
      </p:sp>
      <p:pic>
        <p:nvPicPr>
          <p:cNvPr id="11" name="Content Placeholder 10" descr="Diagram&#10;&#10;Description automatically generated">
            <a:extLst>
              <a:ext uri="{FF2B5EF4-FFF2-40B4-BE49-F238E27FC236}">
                <a16:creationId xmlns:a16="http://schemas.microsoft.com/office/drawing/2014/main" id="{A72F0E15-BFE8-7BE4-AAD0-70A98347A4B1}"/>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5477196" y="773723"/>
            <a:ext cx="5357993" cy="4875774"/>
          </a:xfrm>
          <a:prstGeom prst="rect">
            <a:avLst/>
          </a:prstGeom>
        </p:spPr>
      </p:pic>
    </p:spTree>
    <p:extLst>
      <p:ext uri="{BB962C8B-B14F-4D97-AF65-F5344CB8AC3E}">
        <p14:creationId xmlns:p14="http://schemas.microsoft.com/office/powerpoint/2010/main" val="39652917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E3443F35-67DF-2A93-6244-BD33C54F289B}"/>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l="6353" t="7337" r="6643" b="9708"/>
          <a:stretch/>
        </p:blipFill>
        <p:spPr>
          <a:xfrm>
            <a:off x="5841704" y="283586"/>
            <a:ext cx="4709043" cy="3367360"/>
          </a:xfrm>
        </p:spPr>
      </p:pic>
      <p:sp>
        <p:nvSpPr>
          <p:cNvPr id="5" name="Content Placeholder 1">
            <a:extLst>
              <a:ext uri="{FF2B5EF4-FFF2-40B4-BE49-F238E27FC236}">
                <a16:creationId xmlns:a16="http://schemas.microsoft.com/office/drawing/2014/main" id="{DED7B5DA-7768-B86C-A531-067B803957F8}"/>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kern="1200" dirty="0">
                <a:solidFill>
                  <a:srgbClr val="FFFFFF"/>
                </a:solidFill>
                <a:latin typeface="+mj-lt"/>
                <a:ea typeface="+mj-ea"/>
                <a:cs typeface="+mj-cs"/>
              </a:rPr>
              <a:t>The relationship between overpressure and wave velocity</a:t>
            </a:r>
          </a:p>
        </p:txBody>
      </p:sp>
      <p:pic>
        <p:nvPicPr>
          <p:cNvPr id="7" name="Picture 6">
            <a:extLst>
              <a:ext uri="{FF2B5EF4-FFF2-40B4-BE49-F238E27FC236}">
                <a16:creationId xmlns:a16="http://schemas.microsoft.com/office/drawing/2014/main" id="{C9E0FC27-26AF-9958-E4ED-0B4F611B5BF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7991" t="24475" r="7900" b="22923"/>
          <a:stretch/>
        </p:blipFill>
        <p:spPr>
          <a:xfrm>
            <a:off x="5841704" y="3582444"/>
            <a:ext cx="4709043" cy="2192055"/>
          </a:xfrm>
          <a:prstGeom prst="rect">
            <a:avLst/>
          </a:prstGeom>
        </p:spPr>
      </p:pic>
    </p:spTree>
    <p:extLst>
      <p:ext uri="{BB962C8B-B14F-4D97-AF65-F5344CB8AC3E}">
        <p14:creationId xmlns:p14="http://schemas.microsoft.com/office/powerpoint/2010/main" val="21814705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D54D6DCD-A4A0-103E-6A1F-CC3DA599C095}"/>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dirty="0">
                <a:solidFill>
                  <a:srgbClr val="FFFFFF"/>
                </a:solidFill>
                <a:latin typeface="+mj-lt"/>
                <a:ea typeface="+mj-ea"/>
                <a:cs typeface="+mj-cs"/>
              </a:rPr>
              <a:t>Factors affecting the magnitude of the overpressure</a:t>
            </a:r>
            <a:endParaRPr lang="en-US"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B3C4DAC9-FE64-EEFE-ED86-E4B76D2F60B7}"/>
              </a:ext>
            </a:extLst>
          </p:cNvPr>
          <p:cNvSpPr>
            <a:spLocks noGrp="1"/>
          </p:cNvSpPr>
          <p:nvPr>
            <p:ph idx="1"/>
          </p:nvPr>
        </p:nvSpPr>
        <p:spPr>
          <a:xfrm>
            <a:off x="5520778" y="2137833"/>
            <a:ext cx="5093585" cy="3864989"/>
          </a:xfrm>
        </p:spPr>
        <p:txBody>
          <a:bodyPr wrap="square"/>
          <a:lstStyle/>
          <a:p>
            <a:pPr marL="514350" indent="-514350">
              <a:buAutoNum type="arabicPeriod"/>
            </a:pPr>
            <a:r>
              <a:rPr lang="en-US" dirty="0"/>
              <a:t>The distance of the wave from the </a:t>
            </a:r>
            <a:r>
              <a:rPr lang="en-US" dirty="0" err="1"/>
              <a:t>centre</a:t>
            </a:r>
            <a:r>
              <a:rPr lang="en-US" dirty="0"/>
              <a:t> of explosion (l);</a:t>
            </a:r>
          </a:p>
          <a:p>
            <a:pPr marL="514350" indent="-514350">
              <a:buAutoNum type="arabicPeriod"/>
            </a:pPr>
            <a:r>
              <a:rPr lang="en-US" dirty="0"/>
              <a:t>The explosion parameters of the charge (type, density, crystal habit); and</a:t>
            </a:r>
          </a:p>
          <a:p>
            <a:pPr marL="514350" indent="-514350">
              <a:buAutoNum type="arabicPeriod"/>
            </a:pPr>
            <a:r>
              <a:rPr lang="en-US" dirty="0"/>
              <a:t>The weight of the charge.</a:t>
            </a:r>
          </a:p>
        </p:txBody>
      </p:sp>
    </p:spTree>
    <p:extLst>
      <p:ext uri="{BB962C8B-B14F-4D97-AF65-F5344CB8AC3E}">
        <p14:creationId xmlns:p14="http://schemas.microsoft.com/office/powerpoint/2010/main" val="36539707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03515FED-DD2E-EA2E-0934-C5A8C9331C2B}"/>
              </a:ext>
            </a:extLst>
          </p:cNvPr>
          <p:cNvSpPr>
            <a:spLocks noGrp="1"/>
          </p:cNvSpPr>
          <p:nvPr>
            <p:ph idx="1"/>
          </p:nvPr>
        </p:nvSpPr>
        <p:spPr>
          <a:xfrm>
            <a:off x="514685" y="1657368"/>
            <a:ext cx="4646251" cy="2062227"/>
          </a:xfrm>
        </p:spPr>
        <p:txBody>
          <a:bodyPr wrap="square"/>
          <a:lstStyle/>
          <a:p>
            <a:endParaRPr lang="en-GB" dirty="0"/>
          </a:p>
          <a:p>
            <a:pPr marL="457200" indent="-457200">
              <a:buFont typeface="Wingdings" pitchFamily="2" charset="2"/>
              <a:buChar char="Ø"/>
            </a:pPr>
            <a:endParaRPr lang="en-GB" dirty="0"/>
          </a:p>
        </p:txBody>
      </p:sp>
      <p:pic>
        <p:nvPicPr>
          <p:cNvPr id="5" name="Picture 4">
            <a:extLst>
              <a:ext uri="{FF2B5EF4-FFF2-40B4-BE49-F238E27FC236}">
                <a16:creationId xmlns:a16="http://schemas.microsoft.com/office/drawing/2014/main" id="{4B295537-C1C3-0F71-A50E-99440F6CB7C0}"/>
              </a:ext>
            </a:extLst>
          </p:cNvPr>
          <p:cNvPicPr>
            <a:picLocks noChangeAspect="1"/>
          </p:cNvPicPr>
          <p:nvPr/>
        </p:nvPicPr>
        <p:blipFill>
          <a:blip r:embed="rId2"/>
          <a:stretch>
            <a:fillRect/>
          </a:stretch>
        </p:blipFill>
        <p:spPr>
          <a:xfrm>
            <a:off x="5318736" y="575185"/>
            <a:ext cx="6528620" cy="4896465"/>
          </a:xfrm>
          <a:prstGeom prst="rect">
            <a:avLst/>
          </a:prstGeom>
        </p:spPr>
      </p:pic>
      <p:sp>
        <p:nvSpPr>
          <p:cNvPr id="7" name="Content Placeholder 2">
            <a:extLst>
              <a:ext uri="{FF2B5EF4-FFF2-40B4-BE49-F238E27FC236}">
                <a16:creationId xmlns:a16="http://schemas.microsoft.com/office/drawing/2014/main" id="{C9F70AB6-2C79-E1CD-B429-48F21682083D}"/>
              </a:ext>
            </a:extLst>
          </p:cNvPr>
          <p:cNvSpPr txBox="1">
            <a:spLocks/>
          </p:cNvSpPr>
          <p:nvPr/>
        </p:nvSpPr>
        <p:spPr>
          <a:xfrm>
            <a:off x="225151" y="1496505"/>
            <a:ext cx="5093585"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Arial" panose="020B0604020202020204" pitchFamily="34" charset="0"/>
              <a:buAutoNum type="arabicPeriod"/>
            </a:pPr>
            <a:r>
              <a:rPr lang="en-US" dirty="0"/>
              <a:t>Blast pressure is proportional to the power of the explosive</a:t>
            </a:r>
          </a:p>
          <a:p>
            <a:pPr marL="514350" indent="-514350">
              <a:buFont typeface="Arial" panose="020B0604020202020204" pitchFamily="34" charset="0"/>
              <a:buAutoNum type="arabicPeriod"/>
            </a:pPr>
            <a:r>
              <a:rPr lang="en-US" dirty="0"/>
              <a:t>Peak overpressure at a given distance is proportional to the cube root of the charge weight</a:t>
            </a:r>
          </a:p>
          <a:p>
            <a:pPr marL="514350" indent="-514350">
              <a:buFont typeface="Arial" panose="020B0604020202020204" pitchFamily="34" charset="0"/>
              <a:buAutoNum type="arabicPeriod"/>
            </a:pPr>
            <a:r>
              <a:rPr lang="en-US" dirty="0"/>
              <a:t>For a given explosive (TNT)</a:t>
            </a:r>
          </a:p>
          <a:p>
            <a:pPr marL="514350" indent="-514350">
              <a:buFont typeface="Arial" panose="020B0604020202020204" pitchFamily="34" charset="0"/>
              <a:buAutoNum type="arabicPeriod"/>
            </a:pPr>
            <a:r>
              <a:rPr lang="en-US" dirty="0"/>
              <a:t>The charge is assumed to be compact and symmetrical</a:t>
            </a:r>
          </a:p>
        </p:txBody>
      </p:sp>
    </p:spTree>
    <p:extLst>
      <p:ext uri="{BB962C8B-B14F-4D97-AF65-F5344CB8AC3E}">
        <p14:creationId xmlns:p14="http://schemas.microsoft.com/office/powerpoint/2010/main" val="14896828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8749E653-CE00-74BC-CB5F-AE4E24546254}"/>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l="8214" t="14623" r="4796" b="21661"/>
          <a:stretch/>
        </p:blipFill>
        <p:spPr>
          <a:xfrm>
            <a:off x="501446" y="1436757"/>
            <a:ext cx="4483509" cy="2462981"/>
          </a:xfrm>
          <a:prstGeom prst="rect">
            <a:avLst/>
          </a:prstGeom>
        </p:spPr>
      </p:pic>
      <p:sp>
        <p:nvSpPr>
          <p:cNvPr id="6" name="Rectangle 5">
            <a:extLst>
              <a:ext uri="{FF2B5EF4-FFF2-40B4-BE49-F238E27FC236}">
                <a16:creationId xmlns:a16="http://schemas.microsoft.com/office/drawing/2014/main" id="{746B5761-3F84-C75A-CBC1-08E391B7AD45}"/>
              </a:ext>
            </a:extLst>
          </p:cNvPr>
          <p:cNvSpPr/>
          <p:nvPr/>
        </p:nvSpPr>
        <p:spPr>
          <a:xfrm>
            <a:off x="1755058" y="4218039"/>
            <a:ext cx="1769807" cy="1401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30A5996-ED1F-665F-48F9-3388CA00351D}"/>
              </a:ext>
            </a:extLst>
          </p:cNvPr>
          <p:cNvPicPr>
            <a:picLocks noChangeAspect="1"/>
          </p:cNvPicPr>
          <p:nvPr/>
        </p:nvPicPr>
        <p:blipFill>
          <a:blip r:embed="rId4"/>
          <a:stretch>
            <a:fillRect/>
          </a:stretch>
        </p:blipFill>
        <p:spPr>
          <a:xfrm>
            <a:off x="-4916952" y="4407820"/>
            <a:ext cx="13810770" cy="1623061"/>
          </a:xfrm>
          <a:prstGeom prst="rect">
            <a:avLst/>
          </a:prstGeom>
        </p:spPr>
      </p:pic>
      <p:pic>
        <p:nvPicPr>
          <p:cNvPr id="5" name="Picture 4">
            <a:extLst>
              <a:ext uri="{FF2B5EF4-FFF2-40B4-BE49-F238E27FC236}">
                <a16:creationId xmlns:a16="http://schemas.microsoft.com/office/drawing/2014/main" id="{43CEB6C8-4BB3-0D4C-B98F-43F78285C95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096000" y="58993"/>
            <a:ext cx="5582732" cy="6799007"/>
          </a:xfrm>
          <a:prstGeom prst="rect">
            <a:avLst/>
          </a:prstGeom>
        </p:spPr>
      </p:pic>
      <p:pic>
        <p:nvPicPr>
          <p:cNvPr id="7" name="Picture 6">
            <a:hlinkClick r:id="rId6"/>
            <a:extLst>
              <a:ext uri="{FF2B5EF4-FFF2-40B4-BE49-F238E27FC236}">
                <a16:creationId xmlns:a16="http://schemas.microsoft.com/office/drawing/2014/main" id="{6F0990DB-8D8B-7D7C-CB7E-7B275FAB4089}"/>
              </a:ext>
            </a:extLst>
          </p:cNvPr>
          <p:cNvPicPr>
            <a:picLocks noChangeAspect="1"/>
          </p:cNvPicPr>
          <p:nvPr/>
        </p:nvPicPr>
        <p:blipFill>
          <a:blip r:embed="rId7"/>
          <a:stretch>
            <a:fillRect/>
          </a:stretch>
        </p:blipFill>
        <p:spPr>
          <a:xfrm>
            <a:off x="3834581" y="4218039"/>
            <a:ext cx="1913910" cy="1437354"/>
          </a:xfrm>
          <a:prstGeom prst="rect">
            <a:avLst/>
          </a:prstGeom>
          <a:ln w="57150">
            <a:solidFill>
              <a:srgbClr val="FF0000"/>
            </a:solidFill>
          </a:ln>
        </p:spPr>
      </p:pic>
      <p:sp>
        <p:nvSpPr>
          <p:cNvPr id="9" name="TextBox 8">
            <a:extLst>
              <a:ext uri="{FF2B5EF4-FFF2-40B4-BE49-F238E27FC236}">
                <a16:creationId xmlns:a16="http://schemas.microsoft.com/office/drawing/2014/main" id="{9F5D1418-0FB9-12AE-4F8D-55BC21C8B55D}"/>
              </a:ext>
            </a:extLst>
          </p:cNvPr>
          <p:cNvSpPr txBox="1"/>
          <p:nvPr/>
        </p:nvSpPr>
        <p:spPr>
          <a:xfrm>
            <a:off x="6581467" y="58993"/>
            <a:ext cx="8561438" cy="369332"/>
          </a:xfrm>
          <a:prstGeom prst="rect">
            <a:avLst/>
          </a:prstGeom>
          <a:noFill/>
        </p:spPr>
        <p:txBody>
          <a:bodyPr wrap="square">
            <a:spAutoFit/>
          </a:bodyPr>
          <a:lstStyle/>
          <a:p>
            <a:r>
              <a:rPr lang="en-GB" sz="1800" dirty="0"/>
              <a:t>Kingery - </a:t>
            </a:r>
            <a:r>
              <a:rPr lang="en-GB" sz="1800" dirty="0" err="1"/>
              <a:t>Bulmash</a:t>
            </a:r>
            <a:r>
              <a:rPr lang="en-GB" sz="1800" dirty="0"/>
              <a:t> Curves for Blast Overpressure</a:t>
            </a:r>
          </a:p>
        </p:txBody>
      </p:sp>
    </p:spTree>
    <p:extLst>
      <p:ext uri="{BB962C8B-B14F-4D97-AF65-F5344CB8AC3E}">
        <p14:creationId xmlns:p14="http://schemas.microsoft.com/office/powerpoint/2010/main" val="38428486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descr="Chart, diagram&#10;&#10;Description automatically generated with medium confidence">
            <a:extLst>
              <a:ext uri="{FF2B5EF4-FFF2-40B4-BE49-F238E27FC236}">
                <a16:creationId xmlns:a16="http://schemas.microsoft.com/office/drawing/2014/main" id="{816665A0-0610-152C-9623-980E5331D794}"/>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471854" y="1823975"/>
            <a:ext cx="5752879" cy="3865563"/>
          </a:xfrm>
        </p:spPr>
      </p:pic>
      <p:pic>
        <p:nvPicPr>
          <p:cNvPr id="12" name="Picture 11" descr="Diagram&#10;&#10;Description automatically generated">
            <a:extLst>
              <a:ext uri="{FF2B5EF4-FFF2-40B4-BE49-F238E27FC236}">
                <a16:creationId xmlns:a16="http://schemas.microsoft.com/office/drawing/2014/main" id="{B9924E1D-1163-91BC-4E57-9DDAB681947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60708" y="1133284"/>
            <a:ext cx="5102028" cy="4591431"/>
          </a:xfrm>
          <a:prstGeom prst="rect">
            <a:avLst/>
          </a:prstGeom>
        </p:spPr>
      </p:pic>
      <p:sp>
        <p:nvSpPr>
          <p:cNvPr id="13" name="Content Placeholder 1">
            <a:extLst>
              <a:ext uri="{FF2B5EF4-FFF2-40B4-BE49-F238E27FC236}">
                <a16:creationId xmlns:a16="http://schemas.microsoft.com/office/drawing/2014/main" id="{B2DC0546-AF05-BECD-562C-A983818F4379}"/>
              </a:ext>
            </a:extLst>
          </p:cNvPr>
          <p:cNvSpPr txBox="1">
            <a:spLocks/>
          </p:cNvSpPr>
          <p:nvPr/>
        </p:nvSpPr>
        <p:spPr>
          <a:xfrm>
            <a:off x="1129382" y="136678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2400" dirty="0"/>
              <a:t>Peak overpressure vs actual distance (R)</a:t>
            </a:r>
          </a:p>
        </p:txBody>
      </p:sp>
      <p:sp>
        <p:nvSpPr>
          <p:cNvPr id="14" name="Content Placeholder 1">
            <a:extLst>
              <a:ext uri="{FF2B5EF4-FFF2-40B4-BE49-F238E27FC236}">
                <a16:creationId xmlns:a16="http://schemas.microsoft.com/office/drawing/2014/main" id="{249667E3-17CC-5127-1F22-642BF2002D5F}"/>
              </a:ext>
            </a:extLst>
          </p:cNvPr>
          <p:cNvSpPr txBox="1">
            <a:spLocks/>
          </p:cNvSpPr>
          <p:nvPr/>
        </p:nvSpPr>
        <p:spPr>
          <a:xfrm>
            <a:off x="6792811" y="69157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2400" dirty="0"/>
              <a:t>Peak overpressure vs scaled distance (Z)</a:t>
            </a:r>
          </a:p>
        </p:txBody>
      </p:sp>
    </p:spTree>
    <p:extLst>
      <p:ext uri="{BB962C8B-B14F-4D97-AF65-F5344CB8AC3E}">
        <p14:creationId xmlns:p14="http://schemas.microsoft.com/office/powerpoint/2010/main" val="18839633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84F6EC03-D68A-6411-F003-C4425DB9B9EA}"/>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l="3679" t="21271" r="5426" b="9060"/>
          <a:stretch/>
        </p:blipFill>
        <p:spPr>
          <a:xfrm>
            <a:off x="4321479" y="1186624"/>
            <a:ext cx="7414240" cy="4262197"/>
          </a:xfrm>
        </p:spPr>
      </p:pic>
      <p:sp>
        <p:nvSpPr>
          <p:cNvPr id="5" name="Content Placeholder 1">
            <a:extLst>
              <a:ext uri="{FF2B5EF4-FFF2-40B4-BE49-F238E27FC236}">
                <a16:creationId xmlns:a16="http://schemas.microsoft.com/office/drawing/2014/main" id="{5BAD8B0E-6A05-BB91-A1D8-F10B43A3D2F1}"/>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dirty="0">
                <a:solidFill>
                  <a:srgbClr val="FFFFFF"/>
                </a:solidFill>
                <a:latin typeface="+mj-lt"/>
                <a:ea typeface="+mj-ea"/>
                <a:cs typeface="+mj-cs"/>
              </a:rPr>
              <a:t>Injury and damage by blast (separate presentation for effects)</a:t>
            </a:r>
            <a:endParaRPr lang="en-US" kern="1200" dirty="0">
              <a:solidFill>
                <a:srgbClr val="FFFFFF"/>
              </a:solidFill>
              <a:latin typeface="+mj-lt"/>
              <a:ea typeface="+mj-ea"/>
              <a:cs typeface="+mj-cs"/>
            </a:endParaRPr>
          </a:p>
        </p:txBody>
      </p:sp>
    </p:spTree>
    <p:extLst>
      <p:ext uri="{BB962C8B-B14F-4D97-AF65-F5344CB8AC3E}">
        <p14:creationId xmlns:p14="http://schemas.microsoft.com/office/powerpoint/2010/main" val="41407300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1669658-CAEA-4141-9053-DF60DF9B0D7F}"/>
              </a:ext>
            </a:extLst>
          </p:cNvPr>
          <p:cNvPicPr>
            <a:picLocks noChangeAspect="1"/>
          </p:cNvPicPr>
          <p:nvPr/>
        </p:nvPicPr>
        <p:blipFill>
          <a:blip r:embed="rId2"/>
          <a:stretch>
            <a:fillRect/>
          </a:stretch>
        </p:blipFill>
        <p:spPr>
          <a:xfrm>
            <a:off x="810084" y="643467"/>
            <a:ext cx="4023547" cy="5571066"/>
          </a:xfrm>
          <a:prstGeom prst="rect">
            <a:avLst/>
          </a:prstGeom>
        </p:spPr>
      </p:pic>
      <p:pic>
        <p:nvPicPr>
          <p:cNvPr id="2" name="Content Placeholder 8" descr="Diagram&#10;&#10;Description automatically generated">
            <a:extLst>
              <a:ext uri="{FF2B5EF4-FFF2-40B4-BE49-F238E27FC236}">
                <a16:creationId xmlns:a16="http://schemas.microsoft.com/office/drawing/2014/main" id="{3E5BBD55-98E5-6C0D-E4E4-CB0352E83D82}"/>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5166703" y="1061884"/>
            <a:ext cx="6193025" cy="4411470"/>
          </a:xfrm>
          <a:prstGeom prst="rect">
            <a:avLst/>
          </a:prstGeom>
        </p:spPr>
      </p:pic>
    </p:spTree>
    <p:extLst>
      <p:ext uri="{BB962C8B-B14F-4D97-AF65-F5344CB8AC3E}">
        <p14:creationId xmlns:p14="http://schemas.microsoft.com/office/powerpoint/2010/main" val="15251094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694048" y="1496505"/>
            <a:ext cx="10803903" cy="3864989"/>
          </a:xfrm>
        </p:spPr>
        <p:txBody>
          <a:bodyPr wrap="square"/>
          <a:lstStyle/>
          <a:p>
            <a:r>
              <a:rPr lang="en-US" sz="2400" dirty="0"/>
              <a:t>Overall, the positive phase is the more important factor to inflict damage:</a:t>
            </a:r>
          </a:p>
          <a:p>
            <a:endParaRPr lang="en-US" sz="2400" dirty="0"/>
          </a:p>
          <a:p>
            <a:pPr marL="457200" indent="-457200">
              <a:buFont typeface="Wingdings" pitchFamily="2" charset="2"/>
              <a:buChar char="Ø"/>
            </a:pPr>
            <a:r>
              <a:rPr lang="en-US" sz="2400" dirty="0"/>
              <a:t>Its time of duration at a given distance from a charge is called the positive duration (</a:t>
            </a:r>
            <a:r>
              <a:rPr lang="en-US" sz="2400" dirty="0" err="1">
                <a:ea typeface="Cambria Math" panose="02040503050406030204" pitchFamily="18" charset="0"/>
              </a:rPr>
              <a:t>τ</a:t>
            </a:r>
            <a:r>
              <a:rPr lang="en-US" sz="2400" dirty="0">
                <a:ea typeface="Cambria Math" panose="02040503050406030204" pitchFamily="18" charset="0"/>
              </a:rPr>
              <a:t>) and is measured in milliseconds as opposed to microsecond (detonation shock wave)</a:t>
            </a:r>
            <a:endParaRPr lang="en-US" sz="2400" dirty="0"/>
          </a:p>
          <a:p>
            <a:pPr marL="457200" indent="-457200">
              <a:buFont typeface="Wingdings" pitchFamily="2" charset="2"/>
              <a:buChar char="Ø"/>
            </a:pPr>
            <a:r>
              <a:rPr lang="en-US" sz="2400" dirty="0"/>
              <a:t>The positive duration increases sharply with distance from the charge due to deceleration (the dumping of energy basically)</a:t>
            </a:r>
          </a:p>
          <a:p>
            <a:pPr marL="457200" indent="-457200">
              <a:buFont typeface="Wingdings" pitchFamily="2" charset="2"/>
              <a:buChar char="Ø"/>
            </a:pPr>
            <a:r>
              <a:rPr lang="en-US" sz="2400" dirty="0"/>
              <a:t>Duration increases with charge weight</a:t>
            </a:r>
          </a:p>
          <a:p>
            <a:pPr marL="457200" indent="-457200">
              <a:buFont typeface="Wingdings" pitchFamily="2" charset="2"/>
              <a:buChar char="Ø"/>
            </a:pPr>
            <a:r>
              <a:rPr lang="en-US" sz="2400" dirty="0"/>
              <a:t>For the most accurate assessment of damage capacity of a blast wave we consider positive impulse (the product of force and time)</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639288" y="3108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Positive Duration and Impulse</a:t>
            </a:r>
          </a:p>
        </p:txBody>
      </p:sp>
    </p:spTree>
    <p:extLst>
      <p:ext uri="{BB962C8B-B14F-4D97-AF65-F5344CB8AC3E}">
        <p14:creationId xmlns:p14="http://schemas.microsoft.com/office/powerpoint/2010/main" val="4111731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picture containing chart&#10;&#10;Description automatically generated">
            <a:extLst>
              <a:ext uri="{FF2B5EF4-FFF2-40B4-BE49-F238E27FC236}">
                <a16:creationId xmlns:a16="http://schemas.microsoft.com/office/drawing/2014/main" id="{03A6A5E2-198F-BFD7-C25E-A9F44E4D776F}"/>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4836280" y="513326"/>
            <a:ext cx="6873940" cy="4866507"/>
          </a:xfrm>
        </p:spPr>
      </p:pic>
      <p:sp>
        <p:nvSpPr>
          <p:cNvPr id="9" name="Content Placeholder 1">
            <a:extLst>
              <a:ext uri="{FF2B5EF4-FFF2-40B4-BE49-F238E27FC236}">
                <a16:creationId xmlns:a16="http://schemas.microsoft.com/office/drawing/2014/main" id="{8F5AF285-E1CA-1F77-501A-07E137AF70D5}"/>
              </a:ext>
            </a:extLst>
          </p:cNvPr>
          <p:cNvSpPr txBox="1">
            <a:spLocks/>
          </p:cNvSpPr>
          <p:nvPr/>
        </p:nvSpPr>
        <p:spPr>
          <a:xfrm>
            <a:off x="481780" y="1519084"/>
            <a:ext cx="4163962" cy="4129548"/>
          </a:xfrm>
          <a:prstGeom prst="rect">
            <a:avLst/>
          </a:prstGeom>
          <a:noFill/>
        </p:spPr>
        <p:txBody>
          <a:bodyPr vert="horz" lIns="91440" tIns="45720" rIns="91440" bIns="45720" rtlCol="0" anchor="ctr" anchorCtr="0">
            <a:normAutofit fontScale="77500" lnSpcReduction="2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600" dirty="0">
                <a:solidFill>
                  <a:srgbClr val="FFFFFF"/>
                </a:solidFill>
                <a:latin typeface="+mj-lt"/>
                <a:ea typeface="+mj-ea"/>
                <a:cs typeface="+mj-cs"/>
              </a:rPr>
              <a:t>Positive Impulse is the time integral of the positive phase (the area under the curve)</a:t>
            </a:r>
            <a:endParaRPr lang="en-US" dirty="0">
              <a:solidFill>
                <a:srgbClr val="FFFFFF"/>
              </a:solidFill>
              <a:latin typeface="+mj-lt"/>
              <a:ea typeface="+mj-ea"/>
              <a:cs typeface="+mj-cs"/>
            </a:endParaRPr>
          </a:p>
          <a:p>
            <a:pPr algn="ctr">
              <a:spcBef>
                <a:spcPct val="0"/>
              </a:spcBef>
              <a:spcAft>
                <a:spcPts val="600"/>
              </a:spcAft>
            </a:pPr>
            <a:endParaRPr lang="en-US" dirty="0">
              <a:solidFill>
                <a:srgbClr val="FFFFFF"/>
              </a:solidFill>
              <a:latin typeface="+mj-lt"/>
              <a:ea typeface="+mj-ea"/>
              <a:cs typeface="+mj-cs"/>
            </a:endParaRPr>
          </a:p>
          <a:p>
            <a:pPr algn="ctr">
              <a:spcBef>
                <a:spcPct val="0"/>
              </a:spcBef>
              <a:spcAft>
                <a:spcPts val="600"/>
              </a:spcAft>
            </a:pPr>
            <a:r>
              <a:rPr lang="en-US" dirty="0">
                <a:solidFill>
                  <a:srgbClr val="FFFFFF"/>
                </a:solidFill>
                <a:latin typeface="+mj-lt"/>
                <a:ea typeface="+mj-ea"/>
                <a:cs typeface="+mj-cs"/>
              </a:rPr>
              <a:t>NOTES:  </a:t>
            </a:r>
            <a:r>
              <a:rPr lang="en-US" dirty="0" err="1">
                <a:solidFill>
                  <a:srgbClr val="FFFFFF"/>
                </a:solidFill>
                <a:latin typeface="+mj-lt"/>
                <a:ea typeface="+mj-ea"/>
                <a:cs typeface="+mj-cs"/>
              </a:rPr>
              <a:t>τ</a:t>
            </a:r>
            <a:r>
              <a:rPr lang="en-US" dirty="0">
                <a:solidFill>
                  <a:srgbClr val="FFFFFF"/>
                </a:solidFill>
                <a:latin typeface="+mj-lt"/>
                <a:ea typeface="+mj-ea"/>
                <a:cs typeface="+mj-cs"/>
              </a:rPr>
              <a:t> increases with distance whilst (P</a:t>
            </a:r>
            <a:r>
              <a:rPr lang="en-US" baseline="-25000" dirty="0">
                <a:solidFill>
                  <a:srgbClr val="FFFFFF"/>
                </a:solidFill>
                <a:latin typeface="+mj-lt"/>
                <a:ea typeface="+mj-ea"/>
                <a:cs typeface="+mj-cs"/>
              </a:rPr>
              <a:t>max</a:t>
            </a:r>
            <a:r>
              <a:rPr lang="en-US" dirty="0">
                <a:solidFill>
                  <a:srgbClr val="FFFFFF"/>
                </a:solidFill>
                <a:latin typeface="+mj-lt"/>
                <a:ea typeface="+mj-ea"/>
                <a:cs typeface="+mj-cs"/>
              </a:rPr>
              <a:t> – P</a:t>
            </a:r>
            <a:r>
              <a:rPr lang="en-US" baseline="-25000" dirty="0">
                <a:solidFill>
                  <a:srgbClr val="FFFFFF"/>
                </a:solidFill>
                <a:latin typeface="+mj-lt"/>
                <a:ea typeface="+mj-ea"/>
                <a:cs typeface="+mj-cs"/>
              </a:rPr>
              <a:t>o</a:t>
            </a:r>
            <a:r>
              <a:rPr lang="en-US" dirty="0">
                <a:solidFill>
                  <a:srgbClr val="FFFFFF"/>
                </a:solidFill>
                <a:latin typeface="+mj-lt"/>
                <a:ea typeface="+mj-ea"/>
                <a:cs typeface="+mj-cs"/>
              </a:rPr>
              <a:t>) decreases. This implies that impulse falls less steeply with distance</a:t>
            </a:r>
          </a:p>
          <a:p>
            <a:pPr algn="ctr">
              <a:spcBef>
                <a:spcPct val="0"/>
              </a:spcBef>
              <a:spcAft>
                <a:spcPts val="600"/>
              </a:spcAft>
            </a:pPr>
            <a:endParaRPr lang="en-US" kern="1200" dirty="0">
              <a:solidFill>
                <a:srgbClr val="FFFFFF"/>
              </a:solidFill>
              <a:latin typeface="+mj-lt"/>
              <a:ea typeface="+mj-ea"/>
              <a:cs typeface="+mj-cs"/>
            </a:endParaRPr>
          </a:p>
          <a:p>
            <a:pPr algn="ctr">
              <a:spcBef>
                <a:spcPct val="0"/>
              </a:spcBef>
              <a:spcAft>
                <a:spcPts val="600"/>
              </a:spcAft>
            </a:pPr>
            <a:r>
              <a:rPr lang="en-US" dirty="0">
                <a:solidFill>
                  <a:srgbClr val="FFFFFF"/>
                </a:solidFill>
                <a:latin typeface="+mj-lt"/>
                <a:ea typeface="+mj-ea"/>
                <a:cs typeface="+mj-cs"/>
              </a:rPr>
              <a:t>Critical duration of impulse is linked to the natural period of vibration of the target (</a:t>
            </a:r>
            <a:r>
              <a:rPr lang="en-US" b="1" dirty="0">
                <a:solidFill>
                  <a:srgbClr val="FF0000"/>
                </a:solidFill>
                <a:latin typeface="+mj-lt"/>
                <a:ea typeface="+mj-ea"/>
                <a:cs typeface="+mj-cs"/>
              </a:rPr>
              <a:t>0.25 the period is most damaging</a:t>
            </a:r>
            <a:r>
              <a:rPr lang="en-US" dirty="0">
                <a:solidFill>
                  <a:srgbClr val="FFFFFF"/>
                </a:solidFill>
                <a:latin typeface="+mj-lt"/>
                <a:ea typeface="+mj-ea"/>
                <a:cs typeface="+mj-cs"/>
              </a:rPr>
              <a:t>)</a:t>
            </a:r>
            <a:endParaRPr lang="en-US" kern="1200" dirty="0">
              <a:solidFill>
                <a:srgbClr val="FFFFFF"/>
              </a:solidFill>
              <a:latin typeface="+mj-lt"/>
              <a:ea typeface="+mj-ea"/>
              <a:cs typeface="+mj-cs"/>
            </a:endParaRPr>
          </a:p>
        </p:txBody>
      </p:sp>
    </p:spTree>
    <p:extLst>
      <p:ext uri="{BB962C8B-B14F-4D97-AF65-F5344CB8AC3E}">
        <p14:creationId xmlns:p14="http://schemas.microsoft.com/office/powerpoint/2010/main" val="38564575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37B51305-242A-9717-0636-51CE78B24DEE}"/>
              </a:ext>
            </a:extLst>
          </p:cNvPr>
          <p:cNvPicPr>
            <a:picLocks noChangeAspect="1"/>
          </p:cNvPicPr>
          <p:nvPr/>
        </p:nvPicPr>
        <p:blipFill>
          <a:blip r:embed="rId2"/>
          <a:stretch>
            <a:fillRect/>
          </a:stretch>
        </p:blipFill>
        <p:spPr>
          <a:xfrm>
            <a:off x="2749550" y="1155700"/>
            <a:ext cx="6692900" cy="4546600"/>
          </a:xfrm>
          <a:prstGeom prst="rect">
            <a:avLst/>
          </a:prstGeom>
        </p:spPr>
      </p:pic>
      <p:sp>
        <p:nvSpPr>
          <p:cNvPr id="6" name="Content Placeholder 1">
            <a:extLst>
              <a:ext uri="{FF2B5EF4-FFF2-40B4-BE49-F238E27FC236}">
                <a16:creationId xmlns:a16="http://schemas.microsoft.com/office/drawing/2014/main" id="{453855F5-0C6A-0579-96D6-24240104E91C}"/>
              </a:ext>
            </a:extLst>
          </p:cNvPr>
          <p:cNvSpPr txBox="1">
            <a:spLocks/>
          </p:cNvSpPr>
          <p:nvPr/>
        </p:nvSpPr>
        <p:spPr>
          <a:xfrm>
            <a:off x="4473876" y="2722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Natural Period</a:t>
            </a:r>
          </a:p>
        </p:txBody>
      </p:sp>
    </p:spTree>
    <p:extLst>
      <p:ext uri="{BB962C8B-B14F-4D97-AF65-F5344CB8AC3E}">
        <p14:creationId xmlns:p14="http://schemas.microsoft.com/office/powerpoint/2010/main" val="33705476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7C40ADF4-1113-4C14-95AC-5FC114A1ABBB}"/>
                  </a:ext>
                </a:extLst>
              </p:cNvPr>
              <p:cNvSpPr txBox="1"/>
              <p:nvPr/>
            </p:nvSpPr>
            <p:spPr>
              <a:xfrm>
                <a:off x="0" y="1849896"/>
                <a:ext cx="6093634" cy="1231106"/>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8000" i="1" smtClean="0">
                              <a:solidFill>
                                <a:schemeClr val="bg1"/>
                              </a:solidFill>
                              <a:latin typeface="Cambria Math" panose="02040503050406030204" pitchFamily="18" charset="0"/>
                            </a:rPr>
                          </m:ctrlPr>
                        </m:sSubPr>
                        <m:e>
                          <m:r>
                            <a:rPr lang="en-GB" sz="8000" b="0" i="1" smtClean="0">
                              <a:solidFill>
                                <a:schemeClr val="bg1"/>
                              </a:solidFill>
                              <a:latin typeface="Cambria Math" panose="02040503050406030204" pitchFamily="18" charset="0"/>
                            </a:rPr>
                            <m:t>𝐼</m:t>
                          </m:r>
                        </m:e>
                        <m:sub>
                          <m:r>
                            <a:rPr lang="en-GB" sz="8000" b="0" i="1" smtClean="0">
                              <a:solidFill>
                                <a:schemeClr val="bg1"/>
                              </a:solidFill>
                              <a:latin typeface="Cambria Math" panose="02040503050406030204" pitchFamily="18" charset="0"/>
                            </a:rPr>
                            <m:t>𝑐</m:t>
                          </m:r>
                        </m:sub>
                      </m:sSub>
                      <m:r>
                        <a:rPr lang="en-US" sz="8000" i="1" smtClean="0">
                          <a:solidFill>
                            <a:schemeClr val="bg1"/>
                          </a:solidFill>
                          <a:latin typeface="Cambria Math" panose="02040503050406030204" pitchFamily="18" charset="0"/>
                          <a:ea typeface="Cambria Math" panose="02040503050406030204" pitchFamily="18" charset="0"/>
                        </a:rPr>
                        <m:t>=</m:t>
                      </m:r>
                      <m:r>
                        <a:rPr lang="en-GB" sz="8000" b="0" i="1" smtClean="0">
                          <a:solidFill>
                            <a:schemeClr val="bg1"/>
                          </a:solidFill>
                          <a:latin typeface="Cambria Math" panose="02040503050406030204" pitchFamily="18" charset="0"/>
                          <a:ea typeface="Cambria Math" panose="02040503050406030204" pitchFamily="18" charset="0"/>
                        </a:rPr>
                        <m:t> </m:t>
                      </m:r>
                      <m:r>
                        <a:rPr lang="en-GB" sz="8000" b="0" i="1" smtClean="0">
                          <a:solidFill>
                            <a:schemeClr val="bg1"/>
                          </a:solidFill>
                          <a:latin typeface="Cambria Math" panose="02040503050406030204" pitchFamily="18" charset="0"/>
                          <a:ea typeface="Cambria Math" panose="02040503050406030204" pitchFamily="18" charset="0"/>
                        </a:rPr>
                        <m:t>𝜌</m:t>
                      </m:r>
                      <m:r>
                        <a:rPr lang="el-GR" sz="8000" i="1">
                          <a:solidFill>
                            <a:schemeClr val="bg1"/>
                          </a:solidFill>
                          <a:latin typeface="Cambria Math" panose="02040503050406030204" pitchFamily="18" charset="0"/>
                          <a:ea typeface="Cambria Math" panose="02040503050406030204" pitchFamily="18" charset="0"/>
                        </a:rPr>
                        <m:t>𝛾</m:t>
                      </m:r>
                      <m:sSub>
                        <m:sSubPr>
                          <m:ctrlPr>
                            <a:rPr lang="en-GB" sz="8000" b="0" i="1" smtClean="0">
                              <a:solidFill>
                                <a:schemeClr val="bg1"/>
                              </a:solidFill>
                              <a:latin typeface="Cambria Math" panose="02040503050406030204" pitchFamily="18" charset="0"/>
                              <a:ea typeface="Cambria Math" panose="02040503050406030204" pitchFamily="18" charset="0"/>
                            </a:rPr>
                          </m:ctrlPr>
                        </m:sSubPr>
                        <m:e>
                          <m:r>
                            <a:rPr lang="en-GB" sz="8000" b="0" i="1" smtClean="0">
                              <a:solidFill>
                                <a:schemeClr val="bg1"/>
                              </a:solidFill>
                              <a:latin typeface="Cambria Math" panose="02040503050406030204" pitchFamily="18" charset="0"/>
                              <a:ea typeface="Cambria Math" panose="02040503050406030204" pitchFamily="18" charset="0"/>
                            </a:rPr>
                            <m:t>𝑉</m:t>
                          </m:r>
                        </m:e>
                        <m:sub>
                          <m:r>
                            <a:rPr lang="en-GB" sz="8000" b="0" i="1" smtClean="0">
                              <a:solidFill>
                                <a:schemeClr val="bg1"/>
                              </a:solidFill>
                              <a:latin typeface="Cambria Math" panose="02040503050406030204" pitchFamily="18" charset="0"/>
                              <a:ea typeface="Cambria Math" panose="02040503050406030204" pitchFamily="18" charset="0"/>
                            </a:rPr>
                            <m:t>𝑐</m:t>
                          </m:r>
                        </m:sub>
                      </m:sSub>
                    </m:oMath>
                  </m:oMathPara>
                </a14:m>
                <a:endParaRPr lang="en-US" sz="8000" dirty="0">
                  <a:solidFill>
                    <a:schemeClr val="bg1"/>
                  </a:solidFill>
                </a:endParaRPr>
              </a:p>
            </p:txBody>
          </p:sp>
        </mc:Choice>
        <mc:Fallback xmlns="">
          <p:sp>
            <p:nvSpPr>
              <p:cNvPr id="3" name="TextBox 2">
                <a:extLst>
                  <a:ext uri="{FF2B5EF4-FFF2-40B4-BE49-F238E27FC236}">
                    <a16:creationId xmlns:a16="http://schemas.microsoft.com/office/drawing/2014/main" id="{7C40ADF4-1113-4C14-95AC-5FC114A1ABBB}"/>
                  </a:ext>
                </a:extLst>
              </p:cNvPr>
              <p:cNvSpPr txBox="1">
                <a:spLocks noRot="1" noChangeAspect="1" noMove="1" noResize="1" noEditPoints="1" noAdjustHandles="1" noChangeArrowheads="1" noChangeShapeType="1" noTextEdit="1"/>
              </p:cNvSpPr>
              <p:nvPr/>
            </p:nvSpPr>
            <p:spPr>
              <a:xfrm>
                <a:off x="0" y="1849896"/>
                <a:ext cx="6093634" cy="1231106"/>
              </a:xfrm>
              <a:prstGeom prst="rect">
                <a:avLst/>
              </a:prstGeom>
              <a:blipFill>
                <a:blip r:embed="rId2"/>
                <a:stretch>
                  <a:fillRect t="-7143" b="-36735"/>
                </a:stretch>
              </a:blipFill>
            </p:spPr>
            <p:txBody>
              <a:bodyPr/>
              <a:lstStyle/>
              <a:p>
                <a:r>
                  <a:rPr lang="en-US">
                    <a:noFill/>
                  </a:rPr>
                  <a:t> </a:t>
                </a:r>
              </a:p>
            </p:txBody>
          </p:sp>
        </mc:Fallback>
      </mc:AlternateContent>
      <p:sp>
        <p:nvSpPr>
          <p:cNvPr id="4" name="Content Placeholder 1">
            <a:extLst>
              <a:ext uri="{FF2B5EF4-FFF2-40B4-BE49-F238E27FC236}">
                <a16:creationId xmlns:a16="http://schemas.microsoft.com/office/drawing/2014/main" id="{3154BA08-0C2F-3236-A489-0737A8648EE8}"/>
              </a:ext>
            </a:extLst>
          </p:cNvPr>
          <p:cNvSpPr txBox="1">
            <a:spLocks/>
          </p:cNvSpPr>
          <p:nvPr/>
        </p:nvSpPr>
        <p:spPr>
          <a:xfrm>
            <a:off x="5639288" y="3108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Critical Impulse</a:t>
            </a:r>
          </a:p>
        </p:txBody>
      </p:sp>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08D78BC2-3A00-DC32-A1AC-BEAC3FF02B94}"/>
                  </a:ext>
                </a:extLst>
              </p:cNvPr>
              <p:cNvSpPr txBox="1"/>
              <p:nvPr/>
            </p:nvSpPr>
            <p:spPr>
              <a:xfrm>
                <a:off x="5884982" y="1194300"/>
                <a:ext cx="6093634" cy="2341538"/>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8000" i="1" smtClean="0">
                              <a:solidFill>
                                <a:schemeClr val="bg1"/>
                              </a:solidFill>
                              <a:latin typeface="Cambria Math" panose="02040503050406030204" pitchFamily="18" charset="0"/>
                            </a:rPr>
                          </m:ctrlPr>
                        </m:sSubPr>
                        <m:e>
                          <m:r>
                            <a:rPr lang="en-GB" sz="8000" b="0" i="1" smtClean="0">
                              <a:solidFill>
                                <a:schemeClr val="bg1"/>
                              </a:solidFill>
                              <a:latin typeface="Cambria Math" panose="02040503050406030204" pitchFamily="18" charset="0"/>
                            </a:rPr>
                            <m:t>𝐼</m:t>
                          </m:r>
                        </m:e>
                        <m:sub>
                          <m:r>
                            <a:rPr lang="en-GB" sz="8000" b="0" i="1" smtClean="0">
                              <a:solidFill>
                                <a:schemeClr val="bg1"/>
                              </a:solidFill>
                              <a:latin typeface="Cambria Math" panose="02040503050406030204" pitchFamily="18" charset="0"/>
                            </a:rPr>
                            <m:t>𝑐</m:t>
                          </m:r>
                        </m:sub>
                      </m:sSub>
                      <m:r>
                        <a:rPr lang="en-US" sz="8000" i="1" smtClean="0">
                          <a:solidFill>
                            <a:schemeClr val="bg1"/>
                          </a:solidFill>
                          <a:latin typeface="Cambria Math" panose="02040503050406030204" pitchFamily="18" charset="0"/>
                          <a:ea typeface="Cambria Math" panose="02040503050406030204" pitchFamily="18" charset="0"/>
                        </a:rPr>
                        <m:t>=</m:t>
                      </m:r>
                      <m:r>
                        <a:rPr lang="en-GB" sz="8000" b="0" i="1" smtClean="0">
                          <a:solidFill>
                            <a:schemeClr val="bg1"/>
                          </a:solidFill>
                          <a:latin typeface="Cambria Math" panose="02040503050406030204" pitchFamily="18" charset="0"/>
                          <a:ea typeface="Cambria Math" panose="02040503050406030204" pitchFamily="18" charset="0"/>
                        </a:rPr>
                        <m:t> </m:t>
                      </m:r>
                      <m:f>
                        <m:fPr>
                          <m:ctrlPr>
                            <a:rPr lang="en-GB" sz="8000" b="0" i="1" smtClean="0">
                              <a:solidFill>
                                <a:schemeClr val="bg1"/>
                              </a:solidFill>
                              <a:latin typeface="Cambria Math" panose="02040503050406030204" pitchFamily="18" charset="0"/>
                              <a:ea typeface="Cambria Math" panose="02040503050406030204" pitchFamily="18" charset="0"/>
                            </a:rPr>
                          </m:ctrlPr>
                        </m:fPr>
                        <m:num>
                          <m:r>
                            <a:rPr lang="el-GR" sz="8000" i="1">
                              <a:solidFill>
                                <a:schemeClr val="bg1"/>
                              </a:solidFill>
                              <a:latin typeface="Cambria Math" panose="02040503050406030204" pitchFamily="18" charset="0"/>
                              <a:ea typeface="Cambria Math" panose="02040503050406030204" pitchFamily="18" charset="0"/>
                            </a:rPr>
                            <m:t>𝛾</m:t>
                          </m:r>
                          <m:sSub>
                            <m:sSubPr>
                              <m:ctrlPr>
                                <a:rPr lang="el-GR" sz="8000" i="1">
                                  <a:solidFill>
                                    <a:schemeClr val="bg1"/>
                                  </a:solidFill>
                                  <a:latin typeface="Cambria Math" panose="02040503050406030204" pitchFamily="18" charset="0"/>
                                  <a:ea typeface="Cambria Math" panose="02040503050406030204" pitchFamily="18" charset="0"/>
                                </a:rPr>
                              </m:ctrlPr>
                            </m:sSubPr>
                            <m:e>
                              <m:r>
                                <a:rPr lang="el-GR" sz="8000" i="1">
                                  <a:solidFill>
                                    <a:schemeClr val="bg1"/>
                                  </a:solidFill>
                                  <a:latin typeface="Cambria Math" panose="02040503050406030204" pitchFamily="18" charset="0"/>
                                  <a:ea typeface="Cambria Math" panose="02040503050406030204" pitchFamily="18" charset="0"/>
                                </a:rPr>
                                <m:t>𝜎</m:t>
                              </m:r>
                            </m:e>
                            <m:sub>
                              <m:r>
                                <a:rPr lang="en-GB" sz="8000" i="1">
                                  <a:solidFill>
                                    <a:schemeClr val="bg1"/>
                                  </a:solidFill>
                                  <a:latin typeface="Cambria Math" panose="02040503050406030204" pitchFamily="18" charset="0"/>
                                  <a:ea typeface="Cambria Math" panose="02040503050406030204" pitchFamily="18" charset="0"/>
                                </a:rPr>
                                <m:t>𝑦</m:t>
                              </m:r>
                            </m:sub>
                          </m:sSub>
                        </m:num>
                        <m:den>
                          <m:sSub>
                            <m:sSubPr>
                              <m:ctrlPr>
                                <a:rPr lang="en-GB" sz="8000" b="0" i="1" smtClean="0">
                                  <a:solidFill>
                                    <a:schemeClr val="bg1"/>
                                  </a:solidFill>
                                  <a:latin typeface="Cambria Math" panose="02040503050406030204" pitchFamily="18" charset="0"/>
                                  <a:ea typeface="Cambria Math" panose="02040503050406030204" pitchFamily="18" charset="0"/>
                                </a:rPr>
                              </m:ctrlPr>
                            </m:sSubPr>
                            <m:e>
                              <m:r>
                                <a:rPr lang="en-GB" sz="8000" b="0" i="1" smtClean="0">
                                  <a:solidFill>
                                    <a:schemeClr val="bg1"/>
                                  </a:solidFill>
                                  <a:latin typeface="Cambria Math" panose="02040503050406030204" pitchFamily="18" charset="0"/>
                                  <a:ea typeface="Cambria Math" panose="02040503050406030204" pitchFamily="18" charset="0"/>
                                </a:rPr>
                                <m:t>𝐶</m:t>
                              </m:r>
                            </m:e>
                            <m:sub>
                              <m:r>
                                <a:rPr lang="en-GB" sz="8000" b="0" i="1" smtClean="0">
                                  <a:solidFill>
                                    <a:schemeClr val="bg1"/>
                                  </a:solidFill>
                                  <a:latin typeface="Cambria Math" panose="02040503050406030204" pitchFamily="18" charset="0"/>
                                  <a:ea typeface="Cambria Math" panose="02040503050406030204" pitchFamily="18" charset="0"/>
                                </a:rPr>
                                <m:t>𝑚</m:t>
                              </m:r>
                            </m:sub>
                          </m:sSub>
                        </m:den>
                      </m:f>
                    </m:oMath>
                  </m:oMathPara>
                </a14:m>
                <a:endParaRPr lang="en-US" sz="8000" dirty="0">
                  <a:solidFill>
                    <a:schemeClr val="bg1"/>
                  </a:solidFill>
                </a:endParaRPr>
              </a:p>
            </p:txBody>
          </p:sp>
        </mc:Choice>
        <mc:Fallback xmlns="">
          <p:sp>
            <p:nvSpPr>
              <p:cNvPr id="5" name="TextBox 4">
                <a:extLst>
                  <a:ext uri="{FF2B5EF4-FFF2-40B4-BE49-F238E27FC236}">
                    <a16:creationId xmlns:a16="http://schemas.microsoft.com/office/drawing/2014/main" id="{08D78BC2-3A00-DC32-A1AC-BEAC3FF02B94}"/>
                  </a:ext>
                </a:extLst>
              </p:cNvPr>
              <p:cNvSpPr txBox="1">
                <a:spLocks noRot="1" noChangeAspect="1" noMove="1" noResize="1" noEditPoints="1" noAdjustHandles="1" noChangeArrowheads="1" noChangeShapeType="1" noTextEdit="1"/>
              </p:cNvSpPr>
              <p:nvPr/>
            </p:nvSpPr>
            <p:spPr>
              <a:xfrm>
                <a:off x="5884982" y="1194300"/>
                <a:ext cx="6093634" cy="2341538"/>
              </a:xfrm>
              <a:prstGeom prst="rect">
                <a:avLst/>
              </a:prstGeom>
              <a:blipFill>
                <a:blip r:embed="rId3"/>
                <a:stretch>
                  <a:fillRect t="-1081" b="-8108"/>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A8AF6463-5735-CB75-5B91-36DC5AB57580}"/>
                  </a:ext>
                </a:extLst>
              </p:cNvPr>
              <p:cNvSpPr txBox="1"/>
              <p:nvPr/>
            </p:nvSpPr>
            <p:spPr>
              <a:xfrm>
                <a:off x="1150374" y="3968729"/>
                <a:ext cx="10530347" cy="1875835"/>
              </a:xfrm>
              <a:prstGeom prst="rect">
                <a:avLst/>
              </a:prstGeom>
              <a:noFill/>
            </p:spPr>
            <p:txBody>
              <a:bodyPr wrap="square" lIns="0" tIns="0" rIns="0" bIns="0" rtlCol="0">
                <a:spAutoFit/>
              </a:bodyPr>
              <a:lstStyle/>
              <a:p>
                <a:pPr algn="ctr"/>
                <a14:m>
                  <m:oMathPara xmlns:m="http://schemas.openxmlformats.org/officeDocument/2006/math">
                    <m:oMathParaPr>
                      <m:jc m:val="centerGroup"/>
                    </m:oMathParaPr>
                    <m:oMath xmlns:m="http://schemas.openxmlformats.org/officeDocument/2006/math">
                      <m:r>
                        <a:rPr lang="en-GB" sz="2400" b="0" i="1" smtClean="0">
                          <a:solidFill>
                            <a:schemeClr val="bg1"/>
                          </a:solidFill>
                          <a:latin typeface="Cambria Math" panose="02040503050406030204" pitchFamily="18" charset="0"/>
                        </a:rPr>
                        <m:t>𝑊h𝑒𝑟𝑒</m:t>
                      </m:r>
                      <m:r>
                        <a:rPr lang="en-GB" sz="2400" b="0" i="1" smtClean="0">
                          <a:solidFill>
                            <a:schemeClr val="bg1"/>
                          </a:solidFill>
                          <a:latin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𝜌</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𝑖𝑠</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𝑡h𝑒</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𝑑𝑒𝑛𝑠𝑖𝑡𝑦</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𝑜𝑓</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𝑡h𝑒</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𝑡𝑎𝑟𝑔𝑒𝑡</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𝑚𝑎𝑡𝑒𝑟𝑖𝑎𝑙</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𝑘𝑔𝑚</m:t>
                      </m:r>
                      <m:r>
                        <a:rPr lang="en-GB" sz="2400" b="0" i="1" baseline="30000" smtClean="0">
                          <a:solidFill>
                            <a:schemeClr val="bg1"/>
                          </a:solidFill>
                          <a:latin typeface="Cambria Math" panose="02040503050406030204" pitchFamily="18" charset="0"/>
                          <a:ea typeface="Cambria Math" panose="02040503050406030204" pitchFamily="18" charset="0"/>
                        </a:rPr>
                        <m:t>−3</m:t>
                      </m:r>
                      <m:r>
                        <a:rPr lang="en-GB" sz="2400" b="0" i="1" smtClean="0">
                          <a:solidFill>
                            <a:schemeClr val="bg1"/>
                          </a:solidFill>
                          <a:latin typeface="Cambria Math" panose="02040503050406030204" pitchFamily="18" charset="0"/>
                          <a:ea typeface="Cambria Math" panose="02040503050406030204" pitchFamily="18" charset="0"/>
                        </a:rPr>
                        <m:t> )</m:t>
                      </m:r>
                    </m:oMath>
                  </m:oMathPara>
                </a14:m>
                <a:endParaRPr lang="en-GB" sz="2400" b="0" i="1" dirty="0">
                  <a:solidFill>
                    <a:schemeClr val="bg1"/>
                  </a:solidFill>
                  <a:latin typeface="Cambria Math" panose="02040503050406030204" pitchFamily="18" charset="0"/>
                  <a:ea typeface="Cambria Math" panose="02040503050406030204" pitchFamily="18" charset="0"/>
                </a:endParaRPr>
              </a:p>
              <a:p>
                <a:pPr algn="ctr"/>
                <a14:m>
                  <m:oMathPara xmlns:m="http://schemas.openxmlformats.org/officeDocument/2006/math">
                    <m:oMathParaPr>
                      <m:jc m:val="centerGroup"/>
                    </m:oMathParaPr>
                    <m:oMath xmlns:m="http://schemas.openxmlformats.org/officeDocument/2006/math">
                      <m:r>
                        <a:rPr lang="el-GR" sz="2400" i="1">
                          <a:solidFill>
                            <a:schemeClr val="bg1"/>
                          </a:solidFill>
                          <a:latin typeface="Cambria Math" panose="02040503050406030204" pitchFamily="18" charset="0"/>
                          <a:ea typeface="Cambria Math" panose="02040503050406030204" pitchFamily="18" charset="0"/>
                        </a:rPr>
                        <m:t>𝛾</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𝑖𝑠</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𝑡h𝑒</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𝑡h𝑖𝑐𝑘𝑛𝑒𝑠𝑠</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𝑜𝑓</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𝑡h𝑒</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𝑚𝑎𝑡𝑒𝑟𝑖𝑎𝑙</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𝑚</m:t>
                      </m:r>
                      <m:r>
                        <a:rPr lang="en-GB" sz="2400" b="0" i="1" smtClean="0">
                          <a:solidFill>
                            <a:schemeClr val="bg1"/>
                          </a:solidFill>
                          <a:latin typeface="Cambria Math" panose="02040503050406030204" pitchFamily="18" charset="0"/>
                          <a:ea typeface="Cambria Math" panose="02040503050406030204" pitchFamily="18" charset="0"/>
                        </a:rPr>
                        <m:t>), </m:t>
                      </m:r>
                    </m:oMath>
                  </m:oMathPara>
                </a14:m>
                <a:endParaRPr lang="en-GB" sz="2400" b="0" i="1" dirty="0">
                  <a:solidFill>
                    <a:schemeClr val="bg1"/>
                  </a:solidFill>
                  <a:latin typeface="Cambria Math" panose="02040503050406030204" pitchFamily="18" charset="0"/>
                  <a:ea typeface="Cambria Math" panose="02040503050406030204" pitchFamily="18" charset="0"/>
                </a:endParaRPr>
              </a:p>
              <a:p>
                <a:pPr algn="ctr"/>
                <a14:m>
                  <m:oMathPara xmlns:m="http://schemas.openxmlformats.org/officeDocument/2006/math">
                    <m:oMathParaPr>
                      <m:jc m:val="centerGroup"/>
                    </m:oMathParaPr>
                    <m:oMath xmlns:m="http://schemas.openxmlformats.org/officeDocument/2006/math">
                      <m:sSub>
                        <m:sSubPr>
                          <m:ctrlPr>
                            <a:rPr lang="en-GB" sz="2400" b="0" i="1" smtClean="0">
                              <a:solidFill>
                                <a:schemeClr val="bg1"/>
                              </a:solidFill>
                              <a:latin typeface="Cambria Math" panose="02040503050406030204" pitchFamily="18" charset="0"/>
                              <a:ea typeface="Cambria Math" panose="02040503050406030204" pitchFamily="18" charset="0"/>
                            </a:rPr>
                          </m:ctrlPr>
                        </m:sSubPr>
                        <m:e>
                          <m:r>
                            <a:rPr lang="en-GB" sz="2400" b="0" i="1" smtClean="0">
                              <a:solidFill>
                                <a:schemeClr val="bg1"/>
                              </a:solidFill>
                              <a:latin typeface="Cambria Math" panose="02040503050406030204" pitchFamily="18" charset="0"/>
                              <a:ea typeface="Cambria Math" panose="02040503050406030204" pitchFamily="18" charset="0"/>
                            </a:rPr>
                            <m:t>𝑉</m:t>
                          </m:r>
                        </m:e>
                        <m:sub>
                          <m:r>
                            <a:rPr lang="en-GB" sz="2400" b="0" i="1" smtClean="0">
                              <a:solidFill>
                                <a:schemeClr val="bg1"/>
                              </a:solidFill>
                              <a:latin typeface="Cambria Math" panose="02040503050406030204" pitchFamily="18" charset="0"/>
                              <a:ea typeface="Cambria Math" panose="02040503050406030204" pitchFamily="18" charset="0"/>
                            </a:rPr>
                            <m:t>𝑐</m:t>
                          </m:r>
                        </m:sub>
                      </m:sSub>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𝑖𝑠</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𝑡h𝑒</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𝑐𝑟𝑖𝑡𝑖𝑐𝑎𝑙</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𝑣𝑒𝑙𝑜𝑐𝑖𝑡𝑦</m:t>
                      </m:r>
                      <m:r>
                        <a:rPr lang="en-GB" sz="2400" b="0" i="1" smtClean="0">
                          <a:solidFill>
                            <a:schemeClr val="bg1"/>
                          </a:solidFill>
                          <a:latin typeface="Cambria Math" panose="02040503050406030204" pitchFamily="18" charset="0"/>
                          <a:ea typeface="Cambria Math" panose="02040503050406030204" pitchFamily="18" charset="0"/>
                        </a:rPr>
                        <m:t> </m:t>
                      </m:r>
                      <m:d>
                        <m:dPr>
                          <m:ctrlPr>
                            <a:rPr lang="en-GB" sz="2400" b="0" i="1" smtClean="0">
                              <a:solidFill>
                                <a:schemeClr val="bg1"/>
                              </a:solidFill>
                              <a:latin typeface="Cambria Math" panose="02040503050406030204" pitchFamily="18" charset="0"/>
                              <a:ea typeface="Cambria Math" panose="02040503050406030204" pitchFamily="18" charset="0"/>
                            </a:rPr>
                          </m:ctrlPr>
                        </m:dPr>
                        <m:e>
                          <m:r>
                            <a:rPr lang="en-GB" sz="2400" b="0" i="1" smtClean="0">
                              <a:solidFill>
                                <a:schemeClr val="bg1"/>
                              </a:solidFill>
                              <a:latin typeface="Cambria Math" panose="02040503050406030204" pitchFamily="18" charset="0"/>
                              <a:ea typeface="Cambria Math" panose="02040503050406030204" pitchFamily="18" charset="0"/>
                            </a:rPr>
                            <m:t>𝑚𝑠</m:t>
                          </m:r>
                          <m:r>
                            <a:rPr lang="en-GB" sz="2400" b="0" i="1" baseline="30000" smtClean="0">
                              <a:solidFill>
                                <a:schemeClr val="bg1"/>
                              </a:solidFill>
                              <a:latin typeface="Cambria Math" panose="02040503050406030204" pitchFamily="18" charset="0"/>
                              <a:ea typeface="Cambria Math" panose="02040503050406030204" pitchFamily="18" charset="0"/>
                            </a:rPr>
                            <m:t>−1</m:t>
                          </m:r>
                        </m:e>
                      </m:d>
                      <m:r>
                        <a:rPr lang="en-GB" sz="2400" b="0" i="1" smtClean="0">
                          <a:solidFill>
                            <a:schemeClr val="bg1"/>
                          </a:solidFill>
                          <a:latin typeface="Cambria Math" panose="02040503050406030204" pitchFamily="18" charset="0"/>
                          <a:ea typeface="Cambria Math" panose="02040503050406030204" pitchFamily="18" charset="0"/>
                        </a:rPr>
                        <m:t>, </m:t>
                      </m:r>
                      <m:sSub>
                        <m:sSubPr>
                          <m:ctrlPr>
                            <a:rPr lang="en-GB" sz="2400" b="0" i="1" smtClean="0">
                              <a:solidFill>
                                <a:schemeClr val="bg1"/>
                              </a:solidFill>
                              <a:latin typeface="Cambria Math" panose="02040503050406030204" pitchFamily="18" charset="0"/>
                              <a:ea typeface="Cambria Math" panose="02040503050406030204" pitchFamily="18" charset="0"/>
                            </a:rPr>
                          </m:ctrlPr>
                        </m:sSubPr>
                        <m:e>
                          <m:r>
                            <a:rPr lang="en-GB" sz="2400" b="0" i="1" smtClean="0">
                              <a:solidFill>
                                <a:schemeClr val="bg1"/>
                              </a:solidFill>
                              <a:latin typeface="Cambria Math" panose="02040503050406030204" pitchFamily="18" charset="0"/>
                              <a:ea typeface="Cambria Math" panose="02040503050406030204" pitchFamily="18" charset="0"/>
                            </a:rPr>
                            <m:t>𝜎</m:t>
                          </m:r>
                        </m:e>
                        <m:sub>
                          <m:r>
                            <a:rPr lang="en-GB" sz="2400" b="0" i="1" smtClean="0">
                              <a:solidFill>
                                <a:schemeClr val="bg1"/>
                              </a:solidFill>
                              <a:latin typeface="Cambria Math" panose="02040503050406030204" pitchFamily="18" charset="0"/>
                              <a:ea typeface="Cambria Math" panose="02040503050406030204" pitchFamily="18" charset="0"/>
                            </a:rPr>
                            <m:t>𝑦</m:t>
                          </m:r>
                        </m:sub>
                      </m:sSub>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𝑖𝑠</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𝑡h𝑒</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𝑑𝑦𝑛𝑎𝑚𝑖𝑐</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𝑦𝑖𝑒𝑙𝑑</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𝑠𝑡𝑟𝑒𝑛𝑔𝑡h</m:t>
                      </m:r>
                      <m:r>
                        <a:rPr lang="en-GB" sz="2400" b="0" i="1" smtClean="0">
                          <a:solidFill>
                            <a:schemeClr val="bg1"/>
                          </a:solidFill>
                          <a:latin typeface="Cambria Math" panose="02040503050406030204" pitchFamily="18" charset="0"/>
                          <a:ea typeface="Cambria Math" panose="02040503050406030204" pitchFamily="18" charset="0"/>
                        </a:rPr>
                        <m:t>(</m:t>
                      </m:r>
                      <m:r>
                        <a:rPr lang="en-GB" sz="2400" b="0" i="1" smtClean="0">
                          <a:solidFill>
                            <a:schemeClr val="bg1"/>
                          </a:solidFill>
                          <a:latin typeface="Cambria Math" panose="02040503050406030204" pitchFamily="18" charset="0"/>
                          <a:ea typeface="Cambria Math" panose="02040503050406030204" pitchFamily="18" charset="0"/>
                        </a:rPr>
                        <m:t>𝐾𝑃𝑎</m:t>
                      </m:r>
                      <m:r>
                        <a:rPr lang="en-GB" sz="2400" b="0" i="1" smtClean="0">
                          <a:solidFill>
                            <a:schemeClr val="bg1"/>
                          </a:solidFill>
                          <a:latin typeface="Cambria Math" panose="02040503050406030204" pitchFamily="18" charset="0"/>
                          <a:ea typeface="Cambria Math" panose="02040503050406030204" pitchFamily="18" charset="0"/>
                        </a:rPr>
                        <m:t>), </m:t>
                      </m:r>
                    </m:oMath>
                  </m:oMathPara>
                </a14:m>
                <a:endParaRPr lang="en-GB" sz="2400" b="0" i="1" dirty="0">
                  <a:solidFill>
                    <a:schemeClr val="bg1"/>
                  </a:solidFill>
                  <a:latin typeface="Cambria Math" panose="02040503050406030204" pitchFamily="18" charset="0"/>
                  <a:ea typeface="Cambria Math" panose="02040503050406030204" pitchFamily="18" charset="0"/>
                </a:endParaRPr>
              </a:p>
              <a:p>
                <a:pPr algn="ctr"/>
                <a14:m>
                  <m:oMath xmlns:m="http://schemas.openxmlformats.org/officeDocument/2006/math">
                    <m:r>
                      <a:rPr lang="en-GB" sz="2400" b="0" i="1" smtClean="0">
                        <a:solidFill>
                          <a:schemeClr val="bg1"/>
                        </a:solidFill>
                        <a:latin typeface="Cambria Math" panose="02040503050406030204" pitchFamily="18" charset="0"/>
                        <a:ea typeface="Cambria Math" panose="02040503050406030204" pitchFamily="18" charset="0"/>
                      </a:rPr>
                      <m:t>𝑎𝑛𝑑</m:t>
                    </m:r>
                    <m:r>
                      <a:rPr lang="en-GB" sz="2400" b="0" i="1" smtClean="0">
                        <a:solidFill>
                          <a:schemeClr val="bg1"/>
                        </a:solidFill>
                        <a:latin typeface="Cambria Math" panose="02040503050406030204" pitchFamily="18" charset="0"/>
                        <a:ea typeface="Cambria Math" panose="02040503050406030204" pitchFamily="18" charset="0"/>
                      </a:rPr>
                      <m:t> </m:t>
                    </m:r>
                    <m:sSub>
                      <m:sSubPr>
                        <m:ctrlPr>
                          <a:rPr lang="en-GB" sz="2400" b="0" i="1" smtClean="0">
                            <a:solidFill>
                              <a:schemeClr val="bg1"/>
                            </a:solidFill>
                            <a:latin typeface="Cambria Math" panose="02040503050406030204" pitchFamily="18" charset="0"/>
                            <a:ea typeface="Cambria Math" panose="02040503050406030204" pitchFamily="18" charset="0"/>
                          </a:rPr>
                        </m:ctrlPr>
                      </m:sSubPr>
                      <m:e>
                        <m:r>
                          <a:rPr lang="en-GB" sz="2400" b="0" i="1" smtClean="0">
                            <a:solidFill>
                              <a:schemeClr val="bg1"/>
                            </a:solidFill>
                            <a:latin typeface="Cambria Math" panose="02040503050406030204" pitchFamily="18" charset="0"/>
                            <a:ea typeface="Cambria Math" panose="02040503050406030204" pitchFamily="18" charset="0"/>
                          </a:rPr>
                          <m:t>𝐶</m:t>
                        </m:r>
                      </m:e>
                      <m:sub>
                        <m:r>
                          <a:rPr lang="en-GB" sz="2400" b="0" i="1" smtClean="0">
                            <a:solidFill>
                              <a:schemeClr val="bg1"/>
                            </a:solidFill>
                            <a:latin typeface="Cambria Math" panose="02040503050406030204" pitchFamily="18" charset="0"/>
                            <a:ea typeface="Cambria Math" panose="02040503050406030204" pitchFamily="18" charset="0"/>
                          </a:rPr>
                          <m:t>𝑚</m:t>
                        </m:r>
                      </m:sub>
                    </m:sSub>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𝑡h𝑒</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𝑣𝑒𝑙𝑜𝑐𝑖𝑡𝑦</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𝑜𝑓</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𝑠𝑜𝑢𝑛𝑑</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𝑖𝑛</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𝑡h𝑎𝑡</m:t>
                    </m:r>
                    <m:r>
                      <a:rPr lang="en-GB" sz="2400" b="0" i="1" smtClean="0">
                        <a:solidFill>
                          <a:schemeClr val="bg1"/>
                        </a:solidFill>
                        <a:latin typeface="Cambria Math" panose="02040503050406030204" pitchFamily="18" charset="0"/>
                        <a:ea typeface="Cambria Math" panose="02040503050406030204" pitchFamily="18" charset="0"/>
                      </a:rPr>
                      <m:t> </m:t>
                    </m:r>
                    <m:r>
                      <a:rPr lang="en-GB" sz="2400" b="0" i="1" smtClean="0">
                        <a:solidFill>
                          <a:schemeClr val="bg1"/>
                        </a:solidFill>
                        <a:latin typeface="Cambria Math" panose="02040503050406030204" pitchFamily="18" charset="0"/>
                        <a:ea typeface="Cambria Math" panose="02040503050406030204" pitchFamily="18" charset="0"/>
                      </a:rPr>
                      <m:t>𝑚𝑎𝑡𝑒𝑟𝑖𝑎𝑙</m:t>
                    </m:r>
                  </m:oMath>
                </a14:m>
                <a:r>
                  <a:rPr lang="en-GB" sz="2400" b="0" dirty="0">
                    <a:solidFill>
                      <a:schemeClr val="bg1"/>
                    </a:solidFill>
                    <a:ea typeface="Cambria Math" panose="02040503050406030204" pitchFamily="18" charset="0"/>
                  </a:rPr>
                  <a:t> (</a:t>
                </a:r>
                <a:r>
                  <a:rPr lang="en-GB" sz="2400" b="0" i="1" dirty="0">
                    <a:solidFill>
                      <a:schemeClr val="bg1"/>
                    </a:solidFill>
                    <a:ea typeface="Cambria Math" panose="02040503050406030204" pitchFamily="18" charset="0"/>
                  </a:rPr>
                  <a:t>ms</a:t>
                </a:r>
                <a:r>
                  <a:rPr lang="en-GB" sz="2400" b="0" i="1" baseline="30000" dirty="0">
                    <a:solidFill>
                      <a:schemeClr val="bg1"/>
                    </a:solidFill>
                    <a:ea typeface="Cambria Math" panose="02040503050406030204" pitchFamily="18" charset="0"/>
                  </a:rPr>
                  <a:t>-1</a:t>
                </a:r>
                <a:r>
                  <a:rPr lang="en-GB" sz="2400" b="0" dirty="0">
                    <a:solidFill>
                      <a:schemeClr val="bg1"/>
                    </a:solidFill>
                    <a:ea typeface="Cambria Math" panose="02040503050406030204" pitchFamily="18" charset="0"/>
                  </a:rPr>
                  <a:t>)</a:t>
                </a:r>
              </a:p>
              <a:p>
                <a:pPr algn="ctr"/>
                <a:endParaRPr lang="en-US" sz="2400" dirty="0">
                  <a:solidFill>
                    <a:schemeClr val="bg1"/>
                  </a:solidFill>
                </a:endParaRPr>
              </a:p>
            </p:txBody>
          </p:sp>
        </mc:Choice>
        <mc:Fallback xmlns="">
          <p:sp>
            <p:nvSpPr>
              <p:cNvPr id="6" name="TextBox 5">
                <a:extLst>
                  <a:ext uri="{FF2B5EF4-FFF2-40B4-BE49-F238E27FC236}">
                    <a16:creationId xmlns:a16="http://schemas.microsoft.com/office/drawing/2014/main" id="{A8AF6463-5735-CB75-5B91-36DC5AB57580}"/>
                  </a:ext>
                </a:extLst>
              </p:cNvPr>
              <p:cNvSpPr txBox="1">
                <a:spLocks noRot="1" noChangeAspect="1" noMove="1" noResize="1" noEditPoints="1" noAdjustHandles="1" noChangeArrowheads="1" noChangeShapeType="1" noTextEdit="1"/>
              </p:cNvSpPr>
              <p:nvPr/>
            </p:nvSpPr>
            <p:spPr>
              <a:xfrm>
                <a:off x="1150374" y="3968729"/>
                <a:ext cx="10530347" cy="1875835"/>
              </a:xfrm>
              <a:prstGeom prst="rect">
                <a:avLst/>
              </a:prstGeom>
              <a:blipFill>
                <a:blip r:embed="rId4"/>
                <a:stretch>
                  <a:fillRect t="-2013"/>
                </a:stretch>
              </a:blipFill>
            </p:spPr>
            <p:txBody>
              <a:bodyPr/>
              <a:lstStyle/>
              <a:p>
                <a:r>
                  <a:rPr lang="en-US">
                    <a:noFill/>
                  </a:rPr>
                  <a:t> </a:t>
                </a:r>
              </a:p>
            </p:txBody>
          </p:sp>
        </mc:Fallback>
      </mc:AlternateContent>
    </p:spTree>
    <p:extLst>
      <p:ext uri="{BB962C8B-B14F-4D97-AF65-F5344CB8AC3E}">
        <p14:creationId xmlns:p14="http://schemas.microsoft.com/office/powerpoint/2010/main" val="42668666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615920" y="1194299"/>
            <a:ext cx="9511835" cy="3864989"/>
          </a:xfrm>
        </p:spPr>
        <p:txBody>
          <a:bodyPr wrap="square"/>
          <a:lstStyle/>
          <a:p>
            <a:r>
              <a:rPr lang="en-US" sz="2000" dirty="0"/>
              <a:t>Sewell and Kinney* give examples of calculations of critical impulse for the Al skin of a certain aircraft as 3.16 bar-</a:t>
            </a:r>
            <a:r>
              <a:rPr lang="en-US" sz="2000" dirty="0" err="1"/>
              <a:t>ms</a:t>
            </a:r>
            <a:r>
              <a:rPr lang="en-US" sz="2000" dirty="0"/>
              <a:t>, or 316 KPa:</a:t>
            </a:r>
          </a:p>
          <a:p>
            <a:pPr marL="457200" indent="-457200">
              <a:buFont typeface="Wingdings" pitchFamily="2" charset="2"/>
              <a:buChar char="Ø"/>
            </a:pPr>
            <a:r>
              <a:rPr lang="en-US" sz="2000" dirty="0"/>
              <a:t>The resonant frequency is calculated from panel dimensions – 212 hertz (4.7ms)</a:t>
            </a:r>
          </a:p>
          <a:p>
            <a:pPr marL="457200" indent="-457200">
              <a:buFont typeface="Wingdings" pitchFamily="2" charset="2"/>
              <a:buChar char="Ø"/>
            </a:pPr>
            <a:r>
              <a:rPr lang="en-US" sz="2000" dirty="0"/>
              <a:t>The critical duration is therefore 1.175 </a:t>
            </a:r>
            <a:r>
              <a:rPr lang="en-US" sz="2000" dirty="0" err="1"/>
              <a:t>ms</a:t>
            </a:r>
            <a:r>
              <a:rPr lang="en-US" sz="2000" dirty="0"/>
              <a:t> (0.25 x 4.7)</a:t>
            </a:r>
          </a:p>
          <a:p>
            <a:pPr marL="457200" indent="-457200">
              <a:buFont typeface="Wingdings" pitchFamily="2" charset="2"/>
              <a:buChar char="Ø"/>
            </a:pPr>
            <a:r>
              <a:rPr lang="en-US" sz="2000" dirty="0"/>
              <a:t>The thickness of the aircraft skin is 1.6 mm (0.0016m)</a:t>
            </a:r>
          </a:p>
          <a:p>
            <a:pPr marL="457200" indent="-457200">
              <a:buFont typeface="Wingdings" pitchFamily="2" charset="2"/>
              <a:buChar char="Ø"/>
            </a:pPr>
            <a:r>
              <a:rPr lang="en-US" sz="2000" dirty="0"/>
              <a:t>The density of Al is 2700 kgm</a:t>
            </a:r>
            <a:r>
              <a:rPr lang="en-US" sz="2000" baseline="30000" dirty="0"/>
              <a:t>-3</a:t>
            </a:r>
            <a:endParaRPr lang="en-US" sz="2000" dirty="0"/>
          </a:p>
          <a:p>
            <a:pPr marL="457200" indent="-457200">
              <a:buFont typeface="Wingdings" pitchFamily="2" charset="2"/>
              <a:buChar char="Ø"/>
            </a:pPr>
            <a:r>
              <a:rPr lang="en-US" sz="2000" dirty="0"/>
              <a:t>The speed of sound in Al is 5020 ms</a:t>
            </a:r>
            <a:r>
              <a:rPr lang="en-US" sz="2000" baseline="30000" dirty="0"/>
              <a:t>-1</a:t>
            </a:r>
            <a:endParaRPr lang="en-US" sz="2000" dirty="0"/>
          </a:p>
          <a:p>
            <a:pPr marL="457200" indent="-457200">
              <a:buFont typeface="Wingdings" pitchFamily="2" charset="2"/>
              <a:buChar char="Ø"/>
            </a:pPr>
            <a:r>
              <a:rPr lang="en-US" sz="2000" dirty="0"/>
              <a:t>The critical velocity is 73.152 ms</a:t>
            </a:r>
            <a:r>
              <a:rPr lang="en-US" sz="2000" baseline="30000" dirty="0"/>
              <a:t>-1</a:t>
            </a:r>
            <a:endParaRPr lang="en-US" sz="2000" dirty="0"/>
          </a:p>
          <a:p>
            <a:pPr marL="457200" indent="-457200">
              <a:buFont typeface="Wingdings" pitchFamily="2" charset="2"/>
              <a:buChar char="Ø"/>
            </a:pPr>
            <a:r>
              <a:rPr lang="en-US" sz="2000" dirty="0"/>
              <a:t>The critical impulse = ????????? (KPa)</a:t>
            </a:r>
          </a:p>
          <a:p>
            <a:r>
              <a:rPr lang="en-US" b="1" dirty="0">
                <a:solidFill>
                  <a:srgbClr val="FF0000"/>
                </a:solidFill>
              </a:rPr>
              <a:t>So, to down this aircraft, the explosive needs to provide an impulse of 316 KPa over 1.175ms</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639288" y="3108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Aircraft X</a:t>
            </a: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67A0D01A-6371-BDCD-7029-F1AE791911C8}"/>
                  </a:ext>
                </a:extLst>
              </p:cNvPr>
              <p:cNvSpPr txBox="1"/>
              <p:nvPr/>
            </p:nvSpPr>
            <p:spPr>
              <a:xfrm>
                <a:off x="6407208" y="2813447"/>
                <a:ext cx="6093634" cy="1231106"/>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8000" i="1" smtClean="0">
                              <a:solidFill>
                                <a:schemeClr val="bg1"/>
                              </a:solidFill>
                              <a:latin typeface="Cambria Math" panose="02040503050406030204" pitchFamily="18" charset="0"/>
                            </a:rPr>
                          </m:ctrlPr>
                        </m:sSubPr>
                        <m:e>
                          <m:r>
                            <a:rPr lang="en-GB" sz="8000" b="0" i="1" smtClean="0">
                              <a:solidFill>
                                <a:schemeClr val="bg1"/>
                              </a:solidFill>
                              <a:latin typeface="Cambria Math" panose="02040503050406030204" pitchFamily="18" charset="0"/>
                            </a:rPr>
                            <m:t>𝐼</m:t>
                          </m:r>
                        </m:e>
                        <m:sub>
                          <m:r>
                            <a:rPr lang="en-GB" sz="8000" b="0" i="1" smtClean="0">
                              <a:solidFill>
                                <a:schemeClr val="bg1"/>
                              </a:solidFill>
                              <a:latin typeface="Cambria Math" panose="02040503050406030204" pitchFamily="18" charset="0"/>
                            </a:rPr>
                            <m:t>𝑐</m:t>
                          </m:r>
                        </m:sub>
                      </m:sSub>
                      <m:r>
                        <a:rPr lang="en-US" sz="8000" i="1" smtClean="0">
                          <a:solidFill>
                            <a:schemeClr val="bg1"/>
                          </a:solidFill>
                          <a:latin typeface="Cambria Math" panose="02040503050406030204" pitchFamily="18" charset="0"/>
                          <a:ea typeface="Cambria Math" panose="02040503050406030204" pitchFamily="18" charset="0"/>
                        </a:rPr>
                        <m:t>=</m:t>
                      </m:r>
                      <m:r>
                        <a:rPr lang="en-GB" sz="8000" b="0" i="1" smtClean="0">
                          <a:solidFill>
                            <a:schemeClr val="bg1"/>
                          </a:solidFill>
                          <a:latin typeface="Cambria Math" panose="02040503050406030204" pitchFamily="18" charset="0"/>
                          <a:ea typeface="Cambria Math" panose="02040503050406030204" pitchFamily="18" charset="0"/>
                        </a:rPr>
                        <m:t> </m:t>
                      </m:r>
                      <m:r>
                        <a:rPr lang="en-GB" sz="8000" b="0" i="1" smtClean="0">
                          <a:solidFill>
                            <a:schemeClr val="bg1"/>
                          </a:solidFill>
                          <a:latin typeface="Cambria Math" panose="02040503050406030204" pitchFamily="18" charset="0"/>
                          <a:ea typeface="Cambria Math" panose="02040503050406030204" pitchFamily="18" charset="0"/>
                        </a:rPr>
                        <m:t>𝜌</m:t>
                      </m:r>
                      <m:r>
                        <a:rPr lang="el-GR" sz="8000" i="1">
                          <a:solidFill>
                            <a:schemeClr val="bg1"/>
                          </a:solidFill>
                          <a:latin typeface="Cambria Math" panose="02040503050406030204" pitchFamily="18" charset="0"/>
                          <a:ea typeface="Cambria Math" panose="02040503050406030204" pitchFamily="18" charset="0"/>
                        </a:rPr>
                        <m:t>𝛾</m:t>
                      </m:r>
                      <m:sSub>
                        <m:sSubPr>
                          <m:ctrlPr>
                            <a:rPr lang="en-GB" sz="8000" b="0" i="1" smtClean="0">
                              <a:solidFill>
                                <a:schemeClr val="bg1"/>
                              </a:solidFill>
                              <a:latin typeface="Cambria Math" panose="02040503050406030204" pitchFamily="18" charset="0"/>
                              <a:ea typeface="Cambria Math" panose="02040503050406030204" pitchFamily="18" charset="0"/>
                            </a:rPr>
                          </m:ctrlPr>
                        </m:sSubPr>
                        <m:e>
                          <m:r>
                            <a:rPr lang="en-GB" sz="8000" b="0" i="1" smtClean="0">
                              <a:solidFill>
                                <a:schemeClr val="bg1"/>
                              </a:solidFill>
                              <a:latin typeface="Cambria Math" panose="02040503050406030204" pitchFamily="18" charset="0"/>
                              <a:ea typeface="Cambria Math" panose="02040503050406030204" pitchFamily="18" charset="0"/>
                            </a:rPr>
                            <m:t>𝑉</m:t>
                          </m:r>
                        </m:e>
                        <m:sub>
                          <m:r>
                            <a:rPr lang="en-GB" sz="8000" b="0" i="1" smtClean="0">
                              <a:solidFill>
                                <a:schemeClr val="bg1"/>
                              </a:solidFill>
                              <a:latin typeface="Cambria Math" panose="02040503050406030204" pitchFamily="18" charset="0"/>
                              <a:ea typeface="Cambria Math" panose="02040503050406030204" pitchFamily="18" charset="0"/>
                            </a:rPr>
                            <m:t>𝑐</m:t>
                          </m:r>
                        </m:sub>
                      </m:sSub>
                    </m:oMath>
                  </m:oMathPara>
                </a14:m>
                <a:endParaRPr lang="en-US" sz="8000" dirty="0">
                  <a:solidFill>
                    <a:schemeClr val="bg1"/>
                  </a:solidFill>
                </a:endParaRPr>
              </a:p>
            </p:txBody>
          </p:sp>
        </mc:Choice>
        <mc:Fallback xmlns="">
          <p:sp>
            <p:nvSpPr>
              <p:cNvPr id="4" name="TextBox 3">
                <a:extLst>
                  <a:ext uri="{FF2B5EF4-FFF2-40B4-BE49-F238E27FC236}">
                    <a16:creationId xmlns:a16="http://schemas.microsoft.com/office/drawing/2014/main" id="{67A0D01A-6371-BDCD-7029-F1AE791911C8}"/>
                  </a:ext>
                </a:extLst>
              </p:cNvPr>
              <p:cNvSpPr txBox="1">
                <a:spLocks noRot="1" noChangeAspect="1" noMove="1" noResize="1" noEditPoints="1" noAdjustHandles="1" noChangeArrowheads="1" noChangeShapeType="1" noTextEdit="1"/>
              </p:cNvSpPr>
              <p:nvPr/>
            </p:nvSpPr>
            <p:spPr>
              <a:xfrm>
                <a:off x="6407208" y="2813447"/>
                <a:ext cx="6093634" cy="1231106"/>
              </a:xfrm>
              <a:prstGeom prst="rect">
                <a:avLst/>
              </a:prstGeom>
              <a:blipFill>
                <a:blip r:embed="rId3"/>
                <a:stretch>
                  <a:fillRect t="-7143" b="-36735"/>
                </a:stretch>
              </a:blipFill>
            </p:spPr>
            <p:txBody>
              <a:bodyPr/>
              <a:lstStyle/>
              <a:p>
                <a:r>
                  <a:rPr lang="en-US">
                    <a:noFill/>
                  </a:rPr>
                  <a:t> </a:t>
                </a:r>
              </a:p>
            </p:txBody>
          </p:sp>
        </mc:Fallback>
      </mc:AlternateContent>
    </p:spTree>
    <p:extLst>
      <p:ext uri="{BB962C8B-B14F-4D97-AF65-F5344CB8AC3E}">
        <p14:creationId xmlns:p14="http://schemas.microsoft.com/office/powerpoint/2010/main" val="10531295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461346" y="1588175"/>
            <a:ext cx="4866231" cy="3864989"/>
          </a:xfrm>
        </p:spPr>
        <p:txBody>
          <a:bodyPr wrap="square"/>
          <a:lstStyle/>
          <a:p>
            <a:r>
              <a:rPr lang="en-US" sz="2400" dirty="0"/>
              <a:t>Blast effects diminish with altitude:</a:t>
            </a:r>
          </a:p>
          <a:p>
            <a:pPr marL="457200" indent="-457200">
              <a:buFont typeface="Wingdings" pitchFamily="2" charset="2"/>
              <a:buChar char="Ø"/>
            </a:pPr>
            <a:r>
              <a:rPr lang="en-US" sz="2400" dirty="0"/>
              <a:t>The density of the air decreases</a:t>
            </a:r>
          </a:p>
          <a:p>
            <a:pPr marL="457200" indent="-457200">
              <a:buFont typeface="Wingdings" pitchFamily="2" charset="2"/>
              <a:buChar char="Ø"/>
            </a:pPr>
            <a:r>
              <a:rPr lang="en-US" sz="2400" dirty="0"/>
              <a:t>A larger warhead, or an explosive fill with improved characteristics/lethality is required</a:t>
            </a:r>
          </a:p>
          <a:p>
            <a:pPr marL="457200" indent="-457200">
              <a:buFont typeface="Wingdings" pitchFamily="2" charset="2"/>
              <a:buChar char="Ø"/>
            </a:pPr>
            <a:r>
              <a:rPr lang="en-US" sz="2400" dirty="0"/>
              <a:t>Rule of thumb, air density at 15000 m is 10% that at sea level</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639288" y="32562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effect of altitude on blast</a:t>
            </a:r>
          </a:p>
        </p:txBody>
      </p:sp>
      <p:pic>
        <p:nvPicPr>
          <p:cNvPr id="6" name="Picture 5" descr="Chart&#10;&#10;Description automatically generated">
            <a:extLst>
              <a:ext uri="{FF2B5EF4-FFF2-40B4-BE49-F238E27FC236}">
                <a16:creationId xmlns:a16="http://schemas.microsoft.com/office/drawing/2014/main" id="{F50183E9-06AA-BAA5-9A24-59873AE996F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639288" y="1588175"/>
            <a:ext cx="6091366" cy="3698330"/>
          </a:xfrm>
          <a:prstGeom prst="rect">
            <a:avLst/>
          </a:prstGeom>
        </p:spPr>
      </p:pic>
    </p:spTree>
    <p:extLst>
      <p:ext uri="{BB962C8B-B14F-4D97-AF65-F5344CB8AC3E}">
        <p14:creationId xmlns:p14="http://schemas.microsoft.com/office/powerpoint/2010/main" val="31200253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C5809708-C5AB-04A3-A89F-E1F5C1DDE802}"/>
              </a:ext>
            </a:extLst>
          </p:cNvPr>
          <p:cNvGrpSpPr/>
          <p:nvPr/>
        </p:nvGrpSpPr>
        <p:grpSpPr>
          <a:xfrm>
            <a:off x="382759" y="545693"/>
            <a:ext cx="7872317" cy="5943600"/>
            <a:chOff x="2159841" y="457200"/>
            <a:chExt cx="7872317" cy="5943600"/>
          </a:xfrm>
        </p:grpSpPr>
        <p:pic>
          <p:nvPicPr>
            <p:cNvPr id="3" name="Picture 2" descr="Chart, line chart&#10;&#10;Description automatically generated">
              <a:extLst>
                <a:ext uri="{FF2B5EF4-FFF2-40B4-BE49-F238E27FC236}">
                  <a16:creationId xmlns:a16="http://schemas.microsoft.com/office/drawing/2014/main" id="{593623A4-FFDC-7EBE-0D67-4D650D6345A5}"/>
                </a:ext>
              </a:extLst>
            </p:cNvPr>
            <p:cNvPicPr>
              <a:picLocks noChangeAspect="1"/>
            </p:cNvPicPr>
            <p:nvPr/>
          </p:nvPicPr>
          <p:blipFill>
            <a:blip r:embed="rId2"/>
            <a:stretch>
              <a:fillRect/>
            </a:stretch>
          </p:blipFill>
          <p:spPr>
            <a:xfrm>
              <a:off x="2159841" y="457200"/>
              <a:ext cx="7872317" cy="5943600"/>
            </a:xfrm>
            <a:prstGeom prst="rect">
              <a:avLst/>
            </a:prstGeom>
          </p:spPr>
        </p:pic>
        <p:sp>
          <p:nvSpPr>
            <p:cNvPr id="5" name="Freeform 4">
              <a:extLst>
                <a:ext uri="{FF2B5EF4-FFF2-40B4-BE49-F238E27FC236}">
                  <a16:creationId xmlns:a16="http://schemas.microsoft.com/office/drawing/2014/main" id="{F685BD02-FF18-F0EA-3AA2-94800F5CC400}"/>
                </a:ext>
              </a:extLst>
            </p:cNvPr>
            <p:cNvSpPr/>
            <p:nvPr/>
          </p:nvSpPr>
          <p:spPr>
            <a:xfrm>
              <a:off x="4866968" y="1961535"/>
              <a:ext cx="2227006" cy="1578285"/>
            </a:xfrm>
            <a:custGeom>
              <a:avLst/>
              <a:gdLst>
                <a:gd name="connsiteX0" fmla="*/ 0 w 2227006"/>
                <a:gd name="connsiteY0" fmla="*/ 0 h 1578285"/>
                <a:gd name="connsiteX1" fmla="*/ 103238 w 2227006"/>
                <a:gd name="connsiteY1" fmla="*/ 44246 h 1578285"/>
                <a:gd name="connsiteX2" fmla="*/ 147484 w 2227006"/>
                <a:gd name="connsiteY2" fmla="*/ 73742 h 1578285"/>
                <a:gd name="connsiteX3" fmla="*/ 191729 w 2227006"/>
                <a:gd name="connsiteY3" fmla="*/ 88491 h 1578285"/>
                <a:gd name="connsiteX4" fmla="*/ 280219 w 2227006"/>
                <a:gd name="connsiteY4" fmla="*/ 132736 h 1578285"/>
                <a:gd name="connsiteX5" fmla="*/ 368709 w 2227006"/>
                <a:gd name="connsiteY5" fmla="*/ 191730 h 1578285"/>
                <a:gd name="connsiteX6" fmla="*/ 412955 w 2227006"/>
                <a:gd name="connsiteY6" fmla="*/ 221226 h 1578285"/>
                <a:gd name="connsiteX7" fmla="*/ 457200 w 2227006"/>
                <a:gd name="connsiteY7" fmla="*/ 265471 h 1578285"/>
                <a:gd name="connsiteX8" fmla="*/ 545690 w 2227006"/>
                <a:gd name="connsiteY8" fmla="*/ 294968 h 1578285"/>
                <a:gd name="connsiteX9" fmla="*/ 589935 w 2227006"/>
                <a:gd name="connsiteY9" fmla="*/ 309717 h 1578285"/>
                <a:gd name="connsiteX10" fmla="*/ 722671 w 2227006"/>
                <a:gd name="connsiteY10" fmla="*/ 412955 h 1578285"/>
                <a:gd name="connsiteX11" fmla="*/ 766916 w 2227006"/>
                <a:gd name="connsiteY11" fmla="*/ 442452 h 1578285"/>
                <a:gd name="connsiteX12" fmla="*/ 899651 w 2227006"/>
                <a:gd name="connsiteY12" fmla="*/ 545691 h 1578285"/>
                <a:gd name="connsiteX13" fmla="*/ 943897 w 2227006"/>
                <a:gd name="connsiteY13" fmla="*/ 575188 h 1578285"/>
                <a:gd name="connsiteX14" fmla="*/ 1061884 w 2227006"/>
                <a:gd name="connsiteY14" fmla="*/ 678426 h 1578285"/>
                <a:gd name="connsiteX15" fmla="*/ 1150374 w 2227006"/>
                <a:gd name="connsiteY15" fmla="*/ 766917 h 1578285"/>
                <a:gd name="connsiteX16" fmla="*/ 1194619 w 2227006"/>
                <a:gd name="connsiteY16" fmla="*/ 796413 h 1578285"/>
                <a:gd name="connsiteX17" fmla="*/ 1283109 w 2227006"/>
                <a:gd name="connsiteY17" fmla="*/ 870155 h 1578285"/>
                <a:gd name="connsiteX18" fmla="*/ 1356851 w 2227006"/>
                <a:gd name="connsiteY18" fmla="*/ 929149 h 1578285"/>
                <a:gd name="connsiteX19" fmla="*/ 1401097 w 2227006"/>
                <a:gd name="connsiteY19" fmla="*/ 973394 h 1578285"/>
                <a:gd name="connsiteX20" fmla="*/ 1489587 w 2227006"/>
                <a:gd name="connsiteY20" fmla="*/ 1032388 h 1578285"/>
                <a:gd name="connsiteX21" fmla="*/ 1578077 w 2227006"/>
                <a:gd name="connsiteY21" fmla="*/ 1106130 h 1578285"/>
                <a:gd name="connsiteX22" fmla="*/ 1651819 w 2227006"/>
                <a:gd name="connsiteY22" fmla="*/ 1179871 h 1578285"/>
                <a:gd name="connsiteX23" fmla="*/ 1696064 w 2227006"/>
                <a:gd name="connsiteY23" fmla="*/ 1224117 h 1578285"/>
                <a:gd name="connsiteX24" fmla="*/ 1784555 w 2227006"/>
                <a:gd name="connsiteY24" fmla="*/ 1283110 h 1578285"/>
                <a:gd name="connsiteX25" fmla="*/ 1828800 w 2227006"/>
                <a:gd name="connsiteY25" fmla="*/ 1312607 h 1578285"/>
                <a:gd name="connsiteX26" fmla="*/ 1902542 w 2227006"/>
                <a:gd name="connsiteY26" fmla="*/ 1401097 h 1578285"/>
                <a:gd name="connsiteX27" fmla="*/ 1932038 w 2227006"/>
                <a:gd name="connsiteY27" fmla="*/ 1445342 h 1578285"/>
                <a:gd name="connsiteX28" fmla="*/ 1976284 w 2227006"/>
                <a:gd name="connsiteY28" fmla="*/ 1460091 h 1578285"/>
                <a:gd name="connsiteX29" fmla="*/ 2064774 w 2227006"/>
                <a:gd name="connsiteY29" fmla="*/ 1519084 h 1578285"/>
                <a:gd name="connsiteX30" fmla="*/ 2109019 w 2227006"/>
                <a:gd name="connsiteY30" fmla="*/ 1533833 h 1578285"/>
                <a:gd name="connsiteX31" fmla="*/ 2153264 w 2227006"/>
                <a:gd name="connsiteY31" fmla="*/ 1563330 h 1578285"/>
                <a:gd name="connsiteX32" fmla="*/ 2227006 w 2227006"/>
                <a:gd name="connsiteY32" fmla="*/ 1578078 h 1578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227006" h="1578285">
                  <a:moveTo>
                    <a:pt x="0" y="0"/>
                  </a:moveTo>
                  <a:cubicBezTo>
                    <a:pt x="34413" y="14749"/>
                    <a:pt x="69751" y="27502"/>
                    <a:pt x="103238" y="44246"/>
                  </a:cubicBezTo>
                  <a:cubicBezTo>
                    <a:pt x="119092" y="52173"/>
                    <a:pt x="131630" y="65815"/>
                    <a:pt x="147484" y="73742"/>
                  </a:cubicBezTo>
                  <a:cubicBezTo>
                    <a:pt x="161389" y="80694"/>
                    <a:pt x="177824" y="81538"/>
                    <a:pt x="191729" y="88491"/>
                  </a:cubicBezTo>
                  <a:cubicBezTo>
                    <a:pt x="306081" y="145668"/>
                    <a:pt x="169015" y="95669"/>
                    <a:pt x="280219" y="132736"/>
                  </a:cubicBezTo>
                  <a:lnTo>
                    <a:pt x="368709" y="191730"/>
                  </a:lnTo>
                  <a:cubicBezTo>
                    <a:pt x="383457" y="201562"/>
                    <a:pt x="400421" y="208692"/>
                    <a:pt x="412955" y="221226"/>
                  </a:cubicBezTo>
                  <a:cubicBezTo>
                    <a:pt x="427703" y="235974"/>
                    <a:pt x="438967" y="255342"/>
                    <a:pt x="457200" y="265471"/>
                  </a:cubicBezTo>
                  <a:cubicBezTo>
                    <a:pt x="484379" y="280571"/>
                    <a:pt x="516193" y="285136"/>
                    <a:pt x="545690" y="294968"/>
                  </a:cubicBezTo>
                  <a:cubicBezTo>
                    <a:pt x="560438" y="299884"/>
                    <a:pt x="577000" y="301094"/>
                    <a:pt x="589935" y="309717"/>
                  </a:cubicBezTo>
                  <a:cubicBezTo>
                    <a:pt x="813576" y="458809"/>
                    <a:pt x="584054" y="297440"/>
                    <a:pt x="722671" y="412955"/>
                  </a:cubicBezTo>
                  <a:cubicBezTo>
                    <a:pt x="736288" y="424303"/>
                    <a:pt x="753299" y="431104"/>
                    <a:pt x="766916" y="442452"/>
                  </a:cubicBezTo>
                  <a:cubicBezTo>
                    <a:pt x="905537" y="557970"/>
                    <a:pt x="676005" y="396593"/>
                    <a:pt x="899651" y="545691"/>
                  </a:cubicBezTo>
                  <a:lnTo>
                    <a:pt x="943897" y="575188"/>
                  </a:lnTo>
                  <a:cubicBezTo>
                    <a:pt x="1027471" y="700551"/>
                    <a:pt x="889817" y="506357"/>
                    <a:pt x="1061884" y="678426"/>
                  </a:cubicBezTo>
                  <a:cubicBezTo>
                    <a:pt x="1091381" y="707923"/>
                    <a:pt x="1115665" y="743778"/>
                    <a:pt x="1150374" y="766917"/>
                  </a:cubicBezTo>
                  <a:cubicBezTo>
                    <a:pt x="1165122" y="776749"/>
                    <a:pt x="1181002" y="785066"/>
                    <a:pt x="1194619" y="796413"/>
                  </a:cubicBezTo>
                  <a:cubicBezTo>
                    <a:pt x="1308176" y="891044"/>
                    <a:pt x="1173258" y="796923"/>
                    <a:pt x="1283109" y="870155"/>
                  </a:cubicBezTo>
                  <a:cubicBezTo>
                    <a:pt x="1349077" y="969106"/>
                    <a:pt x="1271367" y="872159"/>
                    <a:pt x="1356851" y="929149"/>
                  </a:cubicBezTo>
                  <a:cubicBezTo>
                    <a:pt x="1374206" y="940719"/>
                    <a:pt x="1384633" y="960589"/>
                    <a:pt x="1401097" y="973394"/>
                  </a:cubicBezTo>
                  <a:cubicBezTo>
                    <a:pt x="1429080" y="995159"/>
                    <a:pt x="1464520" y="1007321"/>
                    <a:pt x="1489587" y="1032388"/>
                  </a:cubicBezTo>
                  <a:cubicBezTo>
                    <a:pt x="1546366" y="1089167"/>
                    <a:pt x="1516478" y="1065063"/>
                    <a:pt x="1578077" y="1106130"/>
                  </a:cubicBezTo>
                  <a:cubicBezTo>
                    <a:pt x="1632157" y="1187249"/>
                    <a:pt x="1578075" y="1118417"/>
                    <a:pt x="1651819" y="1179871"/>
                  </a:cubicBezTo>
                  <a:cubicBezTo>
                    <a:pt x="1667842" y="1193224"/>
                    <a:pt x="1679600" y="1211312"/>
                    <a:pt x="1696064" y="1224117"/>
                  </a:cubicBezTo>
                  <a:cubicBezTo>
                    <a:pt x="1724047" y="1245882"/>
                    <a:pt x="1755058" y="1263446"/>
                    <a:pt x="1784555" y="1283110"/>
                  </a:cubicBezTo>
                  <a:lnTo>
                    <a:pt x="1828800" y="1312607"/>
                  </a:lnTo>
                  <a:cubicBezTo>
                    <a:pt x="1902040" y="1422466"/>
                    <a:pt x="1807905" y="1287532"/>
                    <a:pt x="1902542" y="1401097"/>
                  </a:cubicBezTo>
                  <a:cubicBezTo>
                    <a:pt x="1913889" y="1414714"/>
                    <a:pt x="1918197" y="1434269"/>
                    <a:pt x="1932038" y="1445342"/>
                  </a:cubicBezTo>
                  <a:cubicBezTo>
                    <a:pt x="1944178" y="1455054"/>
                    <a:pt x="1962694" y="1452541"/>
                    <a:pt x="1976284" y="1460091"/>
                  </a:cubicBezTo>
                  <a:cubicBezTo>
                    <a:pt x="2007273" y="1477307"/>
                    <a:pt x="2031143" y="1507873"/>
                    <a:pt x="2064774" y="1519084"/>
                  </a:cubicBezTo>
                  <a:cubicBezTo>
                    <a:pt x="2079522" y="1524000"/>
                    <a:pt x="2095114" y="1526880"/>
                    <a:pt x="2109019" y="1533833"/>
                  </a:cubicBezTo>
                  <a:cubicBezTo>
                    <a:pt x="2124873" y="1541760"/>
                    <a:pt x="2137410" y="1555403"/>
                    <a:pt x="2153264" y="1563330"/>
                  </a:cubicBezTo>
                  <a:cubicBezTo>
                    <a:pt x="2188978" y="1581187"/>
                    <a:pt x="2193258" y="1578078"/>
                    <a:pt x="2227006" y="1578078"/>
                  </a:cubicBezTo>
                </a:path>
              </a:pathLst>
            </a:custGeom>
          </p:spPr>
          <p:style>
            <a:lnRef idx="1">
              <a:schemeClr val="accent5"/>
            </a:lnRef>
            <a:fillRef idx="0">
              <a:schemeClr val="accent5"/>
            </a:fillRef>
            <a:effectRef idx="0">
              <a:schemeClr val="accent5"/>
            </a:effectRef>
            <a:fontRef idx="minor">
              <a:schemeClr val="tx1"/>
            </a:fontRef>
          </p:style>
          <p:txBody>
            <a:bodyPr rtlCol="0" anchor="ctr"/>
            <a:lstStyle/>
            <a:p>
              <a:pPr algn="ctr"/>
              <a:endParaRPr lang="en-US"/>
            </a:p>
          </p:txBody>
        </p:sp>
        <p:sp>
          <p:nvSpPr>
            <p:cNvPr id="7" name="Freeform 6">
              <a:extLst>
                <a:ext uri="{FF2B5EF4-FFF2-40B4-BE49-F238E27FC236}">
                  <a16:creationId xmlns:a16="http://schemas.microsoft.com/office/drawing/2014/main" id="{86985211-70C1-42DC-8458-DD826F271C2F}"/>
                </a:ext>
              </a:extLst>
            </p:cNvPr>
            <p:cNvSpPr/>
            <p:nvPr/>
          </p:nvSpPr>
          <p:spPr>
            <a:xfrm>
              <a:off x="4866968" y="2374490"/>
              <a:ext cx="1799303" cy="1224116"/>
            </a:xfrm>
            <a:custGeom>
              <a:avLst/>
              <a:gdLst>
                <a:gd name="connsiteX0" fmla="*/ 0 w 1799303"/>
                <a:gd name="connsiteY0" fmla="*/ 0 h 1224116"/>
                <a:gd name="connsiteX1" fmla="*/ 117987 w 1799303"/>
                <a:gd name="connsiteY1" fmla="*/ 14749 h 1224116"/>
                <a:gd name="connsiteX2" fmla="*/ 162232 w 1799303"/>
                <a:gd name="connsiteY2" fmla="*/ 29497 h 1224116"/>
                <a:gd name="connsiteX3" fmla="*/ 221226 w 1799303"/>
                <a:gd name="connsiteY3" fmla="*/ 44245 h 1224116"/>
                <a:gd name="connsiteX4" fmla="*/ 265471 w 1799303"/>
                <a:gd name="connsiteY4" fmla="*/ 58994 h 1224116"/>
                <a:gd name="connsiteX5" fmla="*/ 339213 w 1799303"/>
                <a:gd name="connsiteY5" fmla="*/ 73742 h 1224116"/>
                <a:gd name="connsiteX6" fmla="*/ 427703 w 1799303"/>
                <a:gd name="connsiteY6" fmla="*/ 103239 h 1224116"/>
                <a:gd name="connsiteX7" fmla="*/ 486697 w 1799303"/>
                <a:gd name="connsiteY7" fmla="*/ 117987 h 1224116"/>
                <a:gd name="connsiteX8" fmla="*/ 707922 w 1799303"/>
                <a:gd name="connsiteY8" fmla="*/ 265471 h 1224116"/>
                <a:gd name="connsiteX9" fmla="*/ 796413 w 1799303"/>
                <a:gd name="connsiteY9" fmla="*/ 324465 h 1224116"/>
                <a:gd name="connsiteX10" fmla="*/ 840658 w 1799303"/>
                <a:gd name="connsiteY10" fmla="*/ 339213 h 1224116"/>
                <a:gd name="connsiteX11" fmla="*/ 929148 w 1799303"/>
                <a:gd name="connsiteY11" fmla="*/ 383458 h 1224116"/>
                <a:gd name="connsiteX12" fmla="*/ 1017638 w 1799303"/>
                <a:gd name="connsiteY12" fmla="*/ 427704 h 1224116"/>
                <a:gd name="connsiteX13" fmla="*/ 1106129 w 1799303"/>
                <a:gd name="connsiteY13" fmla="*/ 486697 h 1224116"/>
                <a:gd name="connsiteX14" fmla="*/ 1150374 w 1799303"/>
                <a:gd name="connsiteY14" fmla="*/ 530942 h 1224116"/>
                <a:gd name="connsiteX15" fmla="*/ 1194619 w 1799303"/>
                <a:gd name="connsiteY15" fmla="*/ 560439 h 1224116"/>
                <a:gd name="connsiteX16" fmla="*/ 1268361 w 1799303"/>
                <a:gd name="connsiteY16" fmla="*/ 634181 h 1224116"/>
                <a:gd name="connsiteX17" fmla="*/ 1312606 w 1799303"/>
                <a:gd name="connsiteY17" fmla="*/ 678426 h 1224116"/>
                <a:gd name="connsiteX18" fmla="*/ 1401097 w 1799303"/>
                <a:gd name="connsiteY18" fmla="*/ 737420 h 1224116"/>
                <a:gd name="connsiteX19" fmla="*/ 1489587 w 1799303"/>
                <a:gd name="connsiteY19" fmla="*/ 811162 h 1224116"/>
                <a:gd name="connsiteX20" fmla="*/ 1578077 w 1799303"/>
                <a:gd name="connsiteY20" fmla="*/ 884904 h 1224116"/>
                <a:gd name="connsiteX21" fmla="*/ 1607574 w 1799303"/>
                <a:gd name="connsiteY21" fmla="*/ 929149 h 1224116"/>
                <a:gd name="connsiteX22" fmla="*/ 1651819 w 1799303"/>
                <a:gd name="connsiteY22" fmla="*/ 958645 h 1224116"/>
                <a:gd name="connsiteX23" fmla="*/ 1740309 w 1799303"/>
                <a:gd name="connsiteY23" fmla="*/ 1091381 h 1224116"/>
                <a:gd name="connsiteX24" fmla="*/ 1769806 w 1799303"/>
                <a:gd name="connsiteY24" fmla="*/ 1135626 h 1224116"/>
                <a:gd name="connsiteX25" fmla="*/ 1799303 w 1799303"/>
                <a:gd name="connsiteY25" fmla="*/ 1224116 h 1224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799303" h="1224116">
                  <a:moveTo>
                    <a:pt x="0" y="0"/>
                  </a:moveTo>
                  <a:cubicBezTo>
                    <a:pt x="39329" y="4916"/>
                    <a:pt x="78991" y="7659"/>
                    <a:pt x="117987" y="14749"/>
                  </a:cubicBezTo>
                  <a:cubicBezTo>
                    <a:pt x="133282" y="17530"/>
                    <a:pt x="147284" y="25226"/>
                    <a:pt x="162232" y="29497"/>
                  </a:cubicBezTo>
                  <a:cubicBezTo>
                    <a:pt x="181722" y="35065"/>
                    <a:pt x="201736" y="38676"/>
                    <a:pt x="221226" y="44245"/>
                  </a:cubicBezTo>
                  <a:cubicBezTo>
                    <a:pt x="236174" y="48516"/>
                    <a:pt x="250389" y="55223"/>
                    <a:pt x="265471" y="58994"/>
                  </a:cubicBezTo>
                  <a:cubicBezTo>
                    <a:pt x="289790" y="65074"/>
                    <a:pt x="315029" y="67146"/>
                    <a:pt x="339213" y="73742"/>
                  </a:cubicBezTo>
                  <a:cubicBezTo>
                    <a:pt x="369210" y="81923"/>
                    <a:pt x="397539" y="95698"/>
                    <a:pt x="427703" y="103239"/>
                  </a:cubicBezTo>
                  <a:lnTo>
                    <a:pt x="486697" y="117987"/>
                  </a:lnTo>
                  <a:lnTo>
                    <a:pt x="707922" y="265471"/>
                  </a:lnTo>
                  <a:lnTo>
                    <a:pt x="796413" y="324465"/>
                  </a:lnTo>
                  <a:lnTo>
                    <a:pt x="840658" y="339213"/>
                  </a:lnTo>
                  <a:cubicBezTo>
                    <a:pt x="967458" y="423748"/>
                    <a:pt x="807026" y="322397"/>
                    <a:pt x="929148" y="383458"/>
                  </a:cubicBezTo>
                  <a:cubicBezTo>
                    <a:pt x="1043516" y="440642"/>
                    <a:pt x="906420" y="390630"/>
                    <a:pt x="1017638" y="427704"/>
                  </a:cubicBezTo>
                  <a:cubicBezTo>
                    <a:pt x="1158792" y="568855"/>
                    <a:pt x="978060" y="401318"/>
                    <a:pt x="1106129" y="486697"/>
                  </a:cubicBezTo>
                  <a:cubicBezTo>
                    <a:pt x="1123483" y="498266"/>
                    <a:pt x="1134351" y="517589"/>
                    <a:pt x="1150374" y="530942"/>
                  </a:cubicBezTo>
                  <a:cubicBezTo>
                    <a:pt x="1163991" y="542290"/>
                    <a:pt x="1179871" y="550607"/>
                    <a:pt x="1194619" y="560439"/>
                  </a:cubicBezTo>
                  <a:cubicBezTo>
                    <a:pt x="1248697" y="641555"/>
                    <a:pt x="1194619" y="572729"/>
                    <a:pt x="1268361" y="634181"/>
                  </a:cubicBezTo>
                  <a:cubicBezTo>
                    <a:pt x="1284384" y="647534"/>
                    <a:pt x="1296142" y="665621"/>
                    <a:pt x="1312606" y="678426"/>
                  </a:cubicBezTo>
                  <a:cubicBezTo>
                    <a:pt x="1340589" y="700191"/>
                    <a:pt x="1376029" y="712352"/>
                    <a:pt x="1401097" y="737420"/>
                  </a:cubicBezTo>
                  <a:cubicBezTo>
                    <a:pt x="1530359" y="866682"/>
                    <a:pt x="1366388" y="708496"/>
                    <a:pt x="1489587" y="811162"/>
                  </a:cubicBezTo>
                  <a:cubicBezTo>
                    <a:pt x="1603144" y="905794"/>
                    <a:pt x="1468225" y="811668"/>
                    <a:pt x="1578077" y="884904"/>
                  </a:cubicBezTo>
                  <a:cubicBezTo>
                    <a:pt x="1587909" y="899652"/>
                    <a:pt x="1595040" y="916615"/>
                    <a:pt x="1607574" y="929149"/>
                  </a:cubicBezTo>
                  <a:cubicBezTo>
                    <a:pt x="1620108" y="941683"/>
                    <a:pt x="1640147" y="945305"/>
                    <a:pt x="1651819" y="958645"/>
                  </a:cubicBezTo>
                  <a:cubicBezTo>
                    <a:pt x="1651828" y="958655"/>
                    <a:pt x="1725557" y="1069253"/>
                    <a:pt x="1740309" y="1091381"/>
                  </a:cubicBezTo>
                  <a:cubicBezTo>
                    <a:pt x="1750141" y="1106129"/>
                    <a:pt x="1764201" y="1118810"/>
                    <a:pt x="1769806" y="1135626"/>
                  </a:cubicBezTo>
                  <a:lnTo>
                    <a:pt x="1799303" y="1224116"/>
                  </a:lnTo>
                </a:path>
              </a:pathLst>
            </a:custGeom>
          </p:spPr>
          <p:style>
            <a:lnRef idx="2">
              <a:schemeClr val="dk1"/>
            </a:lnRef>
            <a:fillRef idx="0">
              <a:schemeClr val="dk1"/>
            </a:fillRef>
            <a:effectRef idx="1">
              <a:schemeClr val="dk1"/>
            </a:effectRef>
            <a:fontRef idx="minor">
              <a:schemeClr val="tx1"/>
            </a:fontRef>
          </p:style>
          <p:txBody>
            <a:bodyPr rtlCol="0" anchor="ctr"/>
            <a:lstStyle/>
            <a:p>
              <a:pPr algn="ctr"/>
              <a:endParaRPr lang="en-US"/>
            </a:p>
          </p:txBody>
        </p:sp>
        <p:sp>
          <p:nvSpPr>
            <p:cNvPr id="9" name="TextBox 8">
              <a:extLst>
                <a:ext uri="{FF2B5EF4-FFF2-40B4-BE49-F238E27FC236}">
                  <a16:creationId xmlns:a16="http://schemas.microsoft.com/office/drawing/2014/main" id="{201DF598-6D50-5E03-E641-1E2296787BD4}"/>
                </a:ext>
              </a:extLst>
            </p:cNvPr>
            <p:cNvSpPr txBox="1"/>
            <p:nvPr/>
          </p:nvSpPr>
          <p:spPr>
            <a:xfrm>
              <a:off x="3891729" y="1471479"/>
              <a:ext cx="1006814" cy="369332"/>
            </a:xfrm>
            <a:prstGeom prst="rect">
              <a:avLst/>
            </a:prstGeom>
            <a:noFill/>
          </p:spPr>
          <p:txBody>
            <a:bodyPr wrap="none" rtlCol="0">
              <a:spAutoFit/>
            </a:bodyPr>
            <a:lstStyle/>
            <a:p>
              <a:r>
                <a:rPr lang="en-US" dirty="0"/>
                <a:t>Sea level</a:t>
              </a:r>
            </a:p>
          </p:txBody>
        </p:sp>
        <p:sp>
          <p:nvSpPr>
            <p:cNvPr id="11" name="TextBox 10">
              <a:extLst>
                <a:ext uri="{FF2B5EF4-FFF2-40B4-BE49-F238E27FC236}">
                  <a16:creationId xmlns:a16="http://schemas.microsoft.com/office/drawing/2014/main" id="{07FD8518-59F6-7297-2A45-4F6AF563B9D9}"/>
                </a:ext>
              </a:extLst>
            </p:cNvPr>
            <p:cNvSpPr txBox="1"/>
            <p:nvPr/>
          </p:nvSpPr>
          <p:spPr>
            <a:xfrm>
              <a:off x="3928406" y="1840811"/>
              <a:ext cx="970137" cy="369332"/>
            </a:xfrm>
            <a:prstGeom prst="rect">
              <a:avLst/>
            </a:prstGeom>
            <a:noFill/>
          </p:spPr>
          <p:txBody>
            <a:bodyPr wrap="none" rtlCol="0">
              <a:spAutoFit/>
            </a:bodyPr>
            <a:lstStyle/>
            <a:p>
              <a:r>
                <a:rPr lang="en-US" dirty="0"/>
                <a:t>50000 ft</a:t>
              </a:r>
            </a:p>
          </p:txBody>
        </p:sp>
        <p:sp>
          <p:nvSpPr>
            <p:cNvPr id="13" name="TextBox 12">
              <a:extLst>
                <a:ext uri="{FF2B5EF4-FFF2-40B4-BE49-F238E27FC236}">
                  <a16:creationId xmlns:a16="http://schemas.microsoft.com/office/drawing/2014/main" id="{B1BD0EFB-ECC7-FAB0-F0AE-396D2507BCC8}"/>
                </a:ext>
              </a:extLst>
            </p:cNvPr>
            <p:cNvSpPr txBox="1"/>
            <p:nvPr/>
          </p:nvSpPr>
          <p:spPr>
            <a:xfrm>
              <a:off x="3894519" y="2373634"/>
              <a:ext cx="1087157" cy="369332"/>
            </a:xfrm>
            <a:prstGeom prst="rect">
              <a:avLst/>
            </a:prstGeom>
            <a:noFill/>
          </p:spPr>
          <p:txBody>
            <a:bodyPr wrap="none" rtlCol="0">
              <a:spAutoFit/>
            </a:bodyPr>
            <a:lstStyle/>
            <a:p>
              <a:r>
                <a:rPr lang="en-US" dirty="0"/>
                <a:t>100000 ft</a:t>
              </a:r>
            </a:p>
          </p:txBody>
        </p:sp>
      </p:grpSp>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57D52672-6622-AEFB-9BDD-5910EC58F019}"/>
                  </a:ext>
                </a:extLst>
              </p:cNvPr>
              <p:cNvSpPr txBox="1"/>
              <p:nvPr/>
            </p:nvSpPr>
            <p:spPr>
              <a:xfrm>
                <a:off x="6760927" y="1840811"/>
                <a:ext cx="857414" cy="565348"/>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i="1" smtClean="0">
                          <a:latin typeface="Cambria Math" panose="02040503050406030204" pitchFamily="18" charset="0"/>
                          <a:ea typeface="Cambria Math" panose="02040503050406030204" pitchFamily="18" charset="0"/>
                        </a:rPr>
                        <m:t>𝛼</m:t>
                      </m:r>
                      <m:r>
                        <a:rPr lang="en-GB" b="0" i="1" smtClean="0">
                          <a:latin typeface="Cambria Math" panose="02040503050406030204" pitchFamily="18" charset="0"/>
                          <a:ea typeface="Cambria Math" panose="02040503050406030204" pitchFamily="18" charset="0"/>
                        </a:rPr>
                        <m:t>= </m:t>
                      </m:r>
                      <m:f>
                        <m:fPr>
                          <m:ctrlPr>
                            <a:rPr lang="en-GB" b="0" i="1" smtClean="0">
                              <a:latin typeface="Cambria Math" panose="02040503050406030204" pitchFamily="18" charset="0"/>
                              <a:ea typeface="Cambria Math" panose="02040503050406030204" pitchFamily="18" charset="0"/>
                            </a:rPr>
                          </m:ctrlPr>
                        </m:fPr>
                        <m:num>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𝑊</m:t>
                              </m:r>
                            </m:e>
                            <m:sub>
                              <m:r>
                                <a:rPr lang="en-GB" b="0" i="1" smtClean="0">
                                  <a:latin typeface="Cambria Math" panose="02040503050406030204" pitchFamily="18" charset="0"/>
                                  <a:ea typeface="Cambria Math" panose="02040503050406030204" pitchFamily="18" charset="0"/>
                                </a:rPr>
                                <m:t>h</m:t>
                              </m:r>
                            </m:sub>
                          </m:sSub>
                        </m:num>
                        <m:den>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𝑊</m:t>
                              </m:r>
                            </m:e>
                            <m:sub>
                              <m:r>
                                <a:rPr lang="en-GB" b="0" i="1" smtClean="0">
                                  <a:latin typeface="Cambria Math" panose="02040503050406030204" pitchFamily="18" charset="0"/>
                                  <a:ea typeface="Cambria Math" panose="02040503050406030204" pitchFamily="18" charset="0"/>
                                </a:rPr>
                                <m:t>𝑜</m:t>
                              </m:r>
                            </m:sub>
                          </m:sSub>
                        </m:den>
                      </m:f>
                    </m:oMath>
                  </m:oMathPara>
                </a14:m>
                <a:endParaRPr lang="en-US" dirty="0"/>
              </a:p>
            </p:txBody>
          </p:sp>
        </mc:Choice>
        <mc:Fallback xmlns="">
          <p:sp>
            <p:nvSpPr>
              <p:cNvPr id="16" name="TextBox 15">
                <a:extLst>
                  <a:ext uri="{FF2B5EF4-FFF2-40B4-BE49-F238E27FC236}">
                    <a16:creationId xmlns:a16="http://schemas.microsoft.com/office/drawing/2014/main" id="{57D52672-6622-AEFB-9BDD-5910EC58F019}"/>
                  </a:ext>
                </a:extLst>
              </p:cNvPr>
              <p:cNvSpPr txBox="1">
                <a:spLocks noRot="1" noChangeAspect="1" noMove="1" noResize="1" noEditPoints="1" noAdjustHandles="1" noChangeArrowheads="1" noChangeShapeType="1" noTextEdit="1"/>
              </p:cNvSpPr>
              <p:nvPr/>
            </p:nvSpPr>
            <p:spPr>
              <a:xfrm>
                <a:off x="6760927" y="1840811"/>
                <a:ext cx="857414" cy="565348"/>
              </a:xfrm>
              <a:prstGeom prst="rect">
                <a:avLst/>
              </a:prstGeom>
              <a:blipFill>
                <a:blip r:embed="rId3"/>
                <a:stretch>
                  <a:fillRect l="-4412" r="-1471" b="-4348"/>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graphicFrame>
            <p:nvGraphicFramePr>
              <p:cNvPr id="17" name="Table 17">
                <a:extLst>
                  <a:ext uri="{FF2B5EF4-FFF2-40B4-BE49-F238E27FC236}">
                    <a16:creationId xmlns:a16="http://schemas.microsoft.com/office/drawing/2014/main" id="{2D487231-4EF0-A402-D13D-780664318906}"/>
                  </a:ext>
                </a:extLst>
              </p:cNvPr>
              <p:cNvGraphicFramePr>
                <a:graphicFrameLocks noGrp="1"/>
              </p:cNvGraphicFramePr>
              <p:nvPr>
                <p:extLst>
                  <p:ext uri="{D42A27DB-BD31-4B8C-83A1-F6EECF244321}">
                    <p14:modId xmlns:p14="http://schemas.microsoft.com/office/powerpoint/2010/main" val="942452213"/>
                  </p:ext>
                </p:extLst>
              </p:nvPr>
            </p:nvGraphicFramePr>
            <p:xfrm>
              <a:off x="8411224" y="545693"/>
              <a:ext cx="3510054" cy="2433320"/>
            </p:xfrm>
            <a:graphic>
              <a:graphicData uri="http://schemas.openxmlformats.org/drawingml/2006/table">
                <a:tbl>
                  <a:tblPr firstRow="1" bandRow="1">
                    <a:tableStyleId>{5C22544A-7EE6-4342-B048-85BDC9FD1C3A}</a:tableStyleId>
                  </a:tblPr>
                  <a:tblGrid>
                    <a:gridCol w="1755027">
                      <a:extLst>
                        <a:ext uri="{9D8B030D-6E8A-4147-A177-3AD203B41FA5}">
                          <a16:colId xmlns:a16="http://schemas.microsoft.com/office/drawing/2014/main" val="2224712687"/>
                        </a:ext>
                      </a:extLst>
                    </a:gridCol>
                    <a:gridCol w="1755027">
                      <a:extLst>
                        <a:ext uri="{9D8B030D-6E8A-4147-A177-3AD203B41FA5}">
                          <a16:colId xmlns:a16="http://schemas.microsoft.com/office/drawing/2014/main" val="2098643754"/>
                        </a:ext>
                      </a:extLst>
                    </a:gridCol>
                  </a:tblGrid>
                  <a:tr h="370840">
                    <a:tc>
                      <a:txBody>
                        <a:bodyPr/>
                        <a:lstStyle/>
                        <a:p>
                          <a:pPr algn="ctr"/>
                          <a:r>
                            <a:rPr lang="en-US" sz="1600" dirty="0"/>
                            <a:t>Altitude (m)</a:t>
                          </a:r>
                        </a:p>
                      </a:txBody>
                      <a:tcPr/>
                    </a:tc>
                    <a:tc>
                      <a:txBody>
                        <a:bodyPr/>
                        <a:lstStyle/>
                        <a:p>
                          <a:pPr algn="ctr"/>
                          <a:r>
                            <a:rPr lang="en-US" sz="1600" dirty="0"/>
                            <a:t>Blast Attenuation Coefficient (</a:t>
                          </a:r>
                          <a14:m>
                            <m:oMath xmlns:m="http://schemas.openxmlformats.org/officeDocument/2006/math">
                              <m:r>
                                <a:rPr lang="en-US" sz="1600" i="1" smtClean="0">
                                  <a:latin typeface="Cambria Math" panose="02040503050406030204" pitchFamily="18" charset="0"/>
                                  <a:ea typeface="Cambria Math" panose="02040503050406030204" pitchFamily="18" charset="0"/>
                                </a:rPr>
                                <m:t>𝜶</m:t>
                              </m:r>
                              <m:r>
                                <a:rPr lang="en-GB" sz="1600" b="1" i="0" smtClean="0">
                                  <a:latin typeface="Cambria Math" panose="02040503050406030204" pitchFamily="18" charset="0"/>
                                  <a:ea typeface="Cambria Math" panose="02040503050406030204" pitchFamily="18" charset="0"/>
                                </a:rPr>
                                <m:t>)</m:t>
                              </m:r>
                            </m:oMath>
                          </a14:m>
                          <a:endParaRPr lang="en-US" sz="1600" i="0" dirty="0">
                            <a:latin typeface="+mn-lt"/>
                          </a:endParaRPr>
                        </a:p>
                      </a:txBody>
                      <a:tcPr/>
                    </a:tc>
                    <a:extLst>
                      <a:ext uri="{0D108BD9-81ED-4DB2-BD59-A6C34878D82A}">
                        <a16:rowId xmlns:a16="http://schemas.microsoft.com/office/drawing/2014/main" val="1676567115"/>
                      </a:ext>
                    </a:extLst>
                  </a:tr>
                  <a:tr h="370840">
                    <a:tc>
                      <a:txBody>
                        <a:bodyPr/>
                        <a:lstStyle/>
                        <a:p>
                          <a:r>
                            <a:rPr lang="en-US" sz="1600" dirty="0"/>
                            <a:t>0</a:t>
                          </a:r>
                        </a:p>
                      </a:txBody>
                      <a:tcPr/>
                    </a:tc>
                    <a:tc>
                      <a:txBody>
                        <a:bodyPr/>
                        <a:lstStyle/>
                        <a:p>
                          <a:r>
                            <a:rPr lang="en-US" sz="1600" dirty="0"/>
                            <a:t>1</a:t>
                          </a:r>
                        </a:p>
                      </a:txBody>
                      <a:tcPr/>
                    </a:tc>
                    <a:extLst>
                      <a:ext uri="{0D108BD9-81ED-4DB2-BD59-A6C34878D82A}">
                        <a16:rowId xmlns:a16="http://schemas.microsoft.com/office/drawing/2014/main" val="3199997863"/>
                      </a:ext>
                    </a:extLst>
                  </a:tr>
                  <a:tr h="370840">
                    <a:tc>
                      <a:txBody>
                        <a:bodyPr/>
                        <a:lstStyle/>
                        <a:p>
                          <a:r>
                            <a:rPr lang="en-US" sz="1600" dirty="0"/>
                            <a:t>9100 (30000 ft)</a:t>
                          </a:r>
                        </a:p>
                      </a:txBody>
                      <a:tcPr/>
                    </a:tc>
                    <a:tc>
                      <a:txBody>
                        <a:bodyPr/>
                        <a:lstStyle/>
                        <a:p>
                          <a:r>
                            <a:rPr lang="en-US" sz="1600" dirty="0"/>
                            <a:t>1.2</a:t>
                          </a:r>
                        </a:p>
                      </a:txBody>
                      <a:tcPr/>
                    </a:tc>
                    <a:extLst>
                      <a:ext uri="{0D108BD9-81ED-4DB2-BD59-A6C34878D82A}">
                        <a16:rowId xmlns:a16="http://schemas.microsoft.com/office/drawing/2014/main" val="3998788888"/>
                      </a:ext>
                    </a:extLst>
                  </a:tr>
                  <a:tr h="370840">
                    <a:tc>
                      <a:txBody>
                        <a:bodyPr/>
                        <a:lstStyle/>
                        <a:p>
                          <a:r>
                            <a:rPr lang="en-US" sz="1600" dirty="0"/>
                            <a:t>13700 (45000 ft)</a:t>
                          </a:r>
                        </a:p>
                      </a:txBody>
                      <a:tcPr/>
                    </a:tc>
                    <a:tc>
                      <a:txBody>
                        <a:bodyPr/>
                        <a:lstStyle/>
                        <a:p>
                          <a:r>
                            <a:rPr lang="en-US" sz="1600" dirty="0"/>
                            <a:t>1.4</a:t>
                          </a:r>
                        </a:p>
                      </a:txBody>
                      <a:tcPr/>
                    </a:tc>
                    <a:extLst>
                      <a:ext uri="{0D108BD9-81ED-4DB2-BD59-A6C34878D82A}">
                        <a16:rowId xmlns:a16="http://schemas.microsoft.com/office/drawing/2014/main" val="4258628895"/>
                      </a:ext>
                    </a:extLst>
                  </a:tr>
                  <a:tr h="370840">
                    <a:tc>
                      <a:txBody>
                        <a:bodyPr/>
                        <a:lstStyle/>
                        <a:p>
                          <a:r>
                            <a:rPr lang="en-US" sz="1600" dirty="0"/>
                            <a:t>18300 (60000 ft)</a:t>
                          </a:r>
                        </a:p>
                      </a:txBody>
                      <a:tcPr/>
                    </a:tc>
                    <a:tc>
                      <a:txBody>
                        <a:bodyPr/>
                        <a:lstStyle/>
                        <a:p>
                          <a:r>
                            <a:rPr lang="en-US" sz="1600" dirty="0"/>
                            <a:t>1.8</a:t>
                          </a:r>
                        </a:p>
                      </a:txBody>
                      <a:tcPr/>
                    </a:tc>
                    <a:extLst>
                      <a:ext uri="{0D108BD9-81ED-4DB2-BD59-A6C34878D82A}">
                        <a16:rowId xmlns:a16="http://schemas.microsoft.com/office/drawing/2014/main" val="3310552956"/>
                      </a:ext>
                    </a:extLst>
                  </a:tr>
                  <a:tr h="370840">
                    <a:tc>
                      <a:txBody>
                        <a:bodyPr/>
                        <a:lstStyle/>
                        <a:p>
                          <a:r>
                            <a:rPr lang="en-US" sz="1600" dirty="0"/>
                            <a:t>30500 (100000 ft)</a:t>
                          </a:r>
                        </a:p>
                      </a:txBody>
                      <a:tcPr/>
                    </a:tc>
                    <a:tc>
                      <a:txBody>
                        <a:bodyPr/>
                        <a:lstStyle/>
                        <a:p>
                          <a:r>
                            <a:rPr lang="en-US" sz="1600" dirty="0"/>
                            <a:t>2.2</a:t>
                          </a:r>
                        </a:p>
                      </a:txBody>
                      <a:tcPr/>
                    </a:tc>
                    <a:extLst>
                      <a:ext uri="{0D108BD9-81ED-4DB2-BD59-A6C34878D82A}">
                        <a16:rowId xmlns:a16="http://schemas.microsoft.com/office/drawing/2014/main" val="1545342011"/>
                      </a:ext>
                    </a:extLst>
                  </a:tr>
                </a:tbl>
              </a:graphicData>
            </a:graphic>
          </p:graphicFrame>
        </mc:Choice>
        <mc:Fallback xmlns="">
          <p:graphicFrame>
            <p:nvGraphicFramePr>
              <p:cNvPr id="17" name="Table 17">
                <a:extLst>
                  <a:ext uri="{FF2B5EF4-FFF2-40B4-BE49-F238E27FC236}">
                    <a16:creationId xmlns:a16="http://schemas.microsoft.com/office/drawing/2014/main" id="{2D487231-4EF0-A402-D13D-780664318906}"/>
                  </a:ext>
                </a:extLst>
              </p:cNvPr>
              <p:cNvGraphicFramePr>
                <a:graphicFrameLocks noGrp="1"/>
              </p:cNvGraphicFramePr>
              <p:nvPr>
                <p:extLst>
                  <p:ext uri="{D42A27DB-BD31-4B8C-83A1-F6EECF244321}">
                    <p14:modId xmlns:p14="http://schemas.microsoft.com/office/powerpoint/2010/main" val="942452213"/>
                  </p:ext>
                </p:extLst>
              </p:nvPr>
            </p:nvGraphicFramePr>
            <p:xfrm>
              <a:off x="8411224" y="545693"/>
              <a:ext cx="3510054" cy="2433320"/>
            </p:xfrm>
            <a:graphic>
              <a:graphicData uri="http://schemas.openxmlformats.org/drawingml/2006/table">
                <a:tbl>
                  <a:tblPr firstRow="1" bandRow="1">
                    <a:tableStyleId>{5C22544A-7EE6-4342-B048-85BDC9FD1C3A}</a:tableStyleId>
                  </a:tblPr>
                  <a:tblGrid>
                    <a:gridCol w="1755027">
                      <a:extLst>
                        <a:ext uri="{9D8B030D-6E8A-4147-A177-3AD203B41FA5}">
                          <a16:colId xmlns:a16="http://schemas.microsoft.com/office/drawing/2014/main" val="2224712687"/>
                        </a:ext>
                      </a:extLst>
                    </a:gridCol>
                    <a:gridCol w="1755027">
                      <a:extLst>
                        <a:ext uri="{9D8B030D-6E8A-4147-A177-3AD203B41FA5}">
                          <a16:colId xmlns:a16="http://schemas.microsoft.com/office/drawing/2014/main" val="2098643754"/>
                        </a:ext>
                      </a:extLst>
                    </a:gridCol>
                  </a:tblGrid>
                  <a:tr h="579120">
                    <a:tc>
                      <a:txBody>
                        <a:bodyPr/>
                        <a:lstStyle/>
                        <a:p>
                          <a:pPr algn="ctr"/>
                          <a:r>
                            <a:rPr lang="en-US" sz="1600" dirty="0"/>
                            <a:t>Altitude (m)</a:t>
                          </a:r>
                        </a:p>
                      </a:txBody>
                      <a:tcPr/>
                    </a:tc>
                    <a:tc>
                      <a:txBody>
                        <a:bodyPr/>
                        <a:lstStyle/>
                        <a:p>
                          <a:endParaRPr lang="en-US"/>
                        </a:p>
                      </a:txBody>
                      <a:tcPr>
                        <a:blipFill>
                          <a:blip r:embed="rId4"/>
                          <a:stretch>
                            <a:fillRect l="-101449" t="-2174" r="-1449" b="-326087"/>
                          </a:stretch>
                        </a:blipFill>
                      </a:tcPr>
                    </a:tc>
                    <a:extLst>
                      <a:ext uri="{0D108BD9-81ED-4DB2-BD59-A6C34878D82A}">
                        <a16:rowId xmlns:a16="http://schemas.microsoft.com/office/drawing/2014/main" val="1676567115"/>
                      </a:ext>
                    </a:extLst>
                  </a:tr>
                  <a:tr h="370840">
                    <a:tc>
                      <a:txBody>
                        <a:bodyPr/>
                        <a:lstStyle/>
                        <a:p>
                          <a:r>
                            <a:rPr lang="en-US" sz="1600" dirty="0"/>
                            <a:t>0</a:t>
                          </a:r>
                        </a:p>
                      </a:txBody>
                      <a:tcPr/>
                    </a:tc>
                    <a:tc>
                      <a:txBody>
                        <a:bodyPr/>
                        <a:lstStyle/>
                        <a:p>
                          <a:r>
                            <a:rPr lang="en-US" sz="1600" dirty="0"/>
                            <a:t>1</a:t>
                          </a:r>
                        </a:p>
                      </a:txBody>
                      <a:tcPr/>
                    </a:tc>
                    <a:extLst>
                      <a:ext uri="{0D108BD9-81ED-4DB2-BD59-A6C34878D82A}">
                        <a16:rowId xmlns:a16="http://schemas.microsoft.com/office/drawing/2014/main" val="3199997863"/>
                      </a:ext>
                    </a:extLst>
                  </a:tr>
                  <a:tr h="370840">
                    <a:tc>
                      <a:txBody>
                        <a:bodyPr/>
                        <a:lstStyle/>
                        <a:p>
                          <a:r>
                            <a:rPr lang="en-US" sz="1600" dirty="0"/>
                            <a:t>9100 (30000 ft)</a:t>
                          </a:r>
                        </a:p>
                      </a:txBody>
                      <a:tcPr/>
                    </a:tc>
                    <a:tc>
                      <a:txBody>
                        <a:bodyPr/>
                        <a:lstStyle/>
                        <a:p>
                          <a:r>
                            <a:rPr lang="en-US" sz="1600" dirty="0"/>
                            <a:t>1.2</a:t>
                          </a:r>
                        </a:p>
                      </a:txBody>
                      <a:tcPr/>
                    </a:tc>
                    <a:extLst>
                      <a:ext uri="{0D108BD9-81ED-4DB2-BD59-A6C34878D82A}">
                        <a16:rowId xmlns:a16="http://schemas.microsoft.com/office/drawing/2014/main" val="3998788888"/>
                      </a:ext>
                    </a:extLst>
                  </a:tr>
                  <a:tr h="370840">
                    <a:tc>
                      <a:txBody>
                        <a:bodyPr/>
                        <a:lstStyle/>
                        <a:p>
                          <a:r>
                            <a:rPr lang="en-US" sz="1600" dirty="0"/>
                            <a:t>13700 (45000 ft)</a:t>
                          </a:r>
                        </a:p>
                      </a:txBody>
                      <a:tcPr/>
                    </a:tc>
                    <a:tc>
                      <a:txBody>
                        <a:bodyPr/>
                        <a:lstStyle/>
                        <a:p>
                          <a:r>
                            <a:rPr lang="en-US" sz="1600" dirty="0"/>
                            <a:t>1.4</a:t>
                          </a:r>
                        </a:p>
                      </a:txBody>
                      <a:tcPr/>
                    </a:tc>
                    <a:extLst>
                      <a:ext uri="{0D108BD9-81ED-4DB2-BD59-A6C34878D82A}">
                        <a16:rowId xmlns:a16="http://schemas.microsoft.com/office/drawing/2014/main" val="4258628895"/>
                      </a:ext>
                    </a:extLst>
                  </a:tr>
                  <a:tr h="370840">
                    <a:tc>
                      <a:txBody>
                        <a:bodyPr/>
                        <a:lstStyle/>
                        <a:p>
                          <a:r>
                            <a:rPr lang="en-US" sz="1600" dirty="0"/>
                            <a:t>18300 (60000 ft)</a:t>
                          </a:r>
                        </a:p>
                      </a:txBody>
                      <a:tcPr/>
                    </a:tc>
                    <a:tc>
                      <a:txBody>
                        <a:bodyPr/>
                        <a:lstStyle/>
                        <a:p>
                          <a:r>
                            <a:rPr lang="en-US" sz="1600" dirty="0"/>
                            <a:t>1.8</a:t>
                          </a:r>
                        </a:p>
                      </a:txBody>
                      <a:tcPr/>
                    </a:tc>
                    <a:extLst>
                      <a:ext uri="{0D108BD9-81ED-4DB2-BD59-A6C34878D82A}">
                        <a16:rowId xmlns:a16="http://schemas.microsoft.com/office/drawing/2014/main" val="3310552956"/>
                      </a:ext>
                    </a:extLst>
                  </a:tr>
                  <a:tr h="370840">
                    <a:tc>
                      <a:txBody>
                        <a:bodyPr/>
                        <a:lstStyle/>
                        <a:p>
                          <a:r>
                            <a:rPr lang="en-US" sz="1600" dirty="0"/>
                            <a:t>30500 (100000 ft)</a:t>
                          </a:r>
                        </a:p>
                      </a:txBody>
                      <a:tcPr/>
                    </a:tc>
                    <a:tc>
                      <a:txBody>
                        <a:bodyPr/>
                        <a:lstStyle/>
                        <a:p>
                          <a:r>
                            <a:rPr lang="en-US" sz="1600" dirty="0"/>
                            <a:t>2.2</a:t>
                          </a:r>
                        </a:p>
                      </a:txBody>
                      <a:tcPr/>
                    </a:tc>
                    <a:extLst>
                      <a:ext uri="{0D108BD9-81ED-4DB2-BD59-A6C34878D82A}">
                        <a16:rowId xmlns:a16="http://schemas.microsoft.com/office/drawing/2014/main" val="1545342011"/>
                      </a:ext>
                    </a:extLst>
                  </a:tr>
                </a:tbl>
              </a:graphicData>
            </a:graphic>
          </p:graphicFrame>
        </mc:Fallback>
      </mc:AlternateContent>
      <p:pic>
        <p:nvPicPr>
          <p:cNvPr id="4" name="Picture 3">
            <a:extLst>
              <a:ext uri="{FF2B5EF4-FFF2-40B4-BE49-F238E27FC236}">
                <a16:creationId xmlns:a16="http://schemas.microsoft.com/office/drawing/2014/main" id="{33D203F7-0C10-2606-7329-65CE1196A177}"/>
              </a:ext>
            </a:extLst>
          </p:cNvPr>
          <p:cNvPicPr>
            <a:picLocks noChangeAspect="1"/>
          </p:cNvPicPr>
          <p:nvPr/>
        </p:nvPicPr>
        <p:blipFill>
          <a:blip r:embed="rId5"/>
          <a:stretch>
            <a:fillRect/>
          </a:stretch>
        </p:blipFill>
        <p:spPr>
          <a:xfrm>
            <a:off x="8610501" y="3163323"/>
            <a:ext cx="3111500" cy="3365500"/>
          </a:xfrm>
          <a:prstGeom prst="rect">
            <a:avLst/>
          </a:prstGeom>
        </p:spPr>
      </p:pic>
    </p:spTree>
    <p:extLst>
      <p:ext uri="{BB962C8B-B14F-4D97-AF65-F5344CB8AC3E}">
        <p14:creationId xmlns:p14="http://schemas.microsoft.com/office/powerpoint/2010/main" val="37972898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565275" y="1363773"/>
            <a:ext cx="10746738" cy="3864989"/>
          </a:xfrm>
        </p:spPr>
        <p:txBody>
          <a:bodyPr wrap="square"/>
          <a:lstStyle/>
          <a:p>
            <a:r>
              <a:rPr lang="en-US" dirty="0"/>
              <a:t>Munitions may require fragmentation as well as blast for their lethality to be optimized against a target. Those requiring fragmentation tend to have a thicker case. As such, the energy required to break open the case absorbs explosive energy, leading to a reduced overpressure and impulse. The decrease of overpressure and impulse can be related to the ratio of explosive to total weight. Take aways:</a:t>
            </a:r>
          </a:p>
          <a:p>
            <a:pPr marL="457200" indent="-457200">
              <a:buFont typeface="Wingdings" pitchFamily="2" charset="2"/>
              <a:buChar char="Ø"/>
            </a:pPr>
            <a:r>
              <a:rPr lang="en-US" dirty="0"/>
              <a:t>Energy from the explosive is required to disrupt the case;</a:t>
            </a:r>
          </a:p>
          <a:p>
            <a:pPr marL="457200" indent="-457200">
              <a:buFont typeface="Wingdings" pitchFamily="2" charset="2"/>
              <a:buChar char="Ø"/>
            </a:pPr>
            <a:r>
              <a:rPr lang="en-US" dirty="0"/>
              <a:t>That energy is not available to the blast wave; and</a:t>
            </a:r>
          </a:p>
          <a:p>
            <a:pPr marL="457200" indent="-457200">
              <a:buFont typeface="Wingdings" pitchFamily="2" charset="2"/>
              <a:buChar char="Ø"/>
            </a:pPr>
            <a:r>
              <a:rPr lang="en-US" dirty="0"/>
              <a:t>The blast effect of a cased charge is equivalent to that from a smaller mass of bare explosive</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639288" y="3108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Other factors affecting blast</a:t>
            </a:r>
          </a:p>
        </p:txBody>
      </p:sp>
    </p:spTree>
    <p:extLst>
      <p:ext uri="{BB962C8B-B14F-4D97-AF65-F5344CB8AC3E}">
        <p14:creationId xmlns:p14="http://schemas.microsoft.com/office/powerpoint/2010/main" val="9005070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589F1A0-C658-4CD2-5839-3DA318135A21}"/>
              </a:ext>
            </a:extLst>
          </p:cNvPr>
          <p:cNvPicPr>
            <a:picLocks noChangeAspect="1"/>
          </p:cNvPicPr>
          <p:nvPr/>
        </p:nvPicPr>
        <p:blipFill rotWithShape="1">
          <a:blip r:embed="rId2"/>
          <a:srcRect l="11410" t="6154" r="12628" b="4359"/>
          <a:stretch/>
        </p:blipFill>
        <p:spPr>
          <a:xfrm>
            <a:off x="159234" y="1091309"/>
            <a:ext cx="5291666" cy="4675382"/>
          </a:xfrm>
          <a:prstGeom prst="rect">
            <a:avLst/>
          </a:prstGeom>
        </p:spPr>
      </p:pic>
      <p:pic>
        <p:nvPicPr>
          <p:cNvPr id="5" name="Picture 4">
            <a:extLst>
              <a:ext uri="{FF2B5EF4-FFF2-40B4-BE49-F238E27FC236}">
                <a16:creationId xmlns:a16="http://schemas.microsoft.com/office/drawing/2014/main" id="{5EC68D04-59D7-ED30-7EC1-A1E52BC49DD5}"/>
              </a:ext>
            </a:extLst>
          </p:cNvPr>
          <p:cNvPicPr>
            <a:picLocks noChangeAspect="1"/>
          </p:cNvPicPr>
          <p:nvPr/>
        </p:nvPicPr>
        <p:blipFill rotWithShape="1">
          <a:blip r:embed="rId3"/>
          <a:srcRect l="12179" t="5256" r="2821" b="11026"/>
          <a:stretch/>
        </p:blipFill>
        <p:spPr>
          <a:xfrm>
            <a:off x="5527186" y="1091309"/>
            <a:ext cx="6505580" cy="4879185"/>
          </a:xfrm>
          <a:prstGeom prst="rect">
            <a:avLst/>
          </a:prstGeom>
        </p:spPr>
      </p:pic>
      <p:sp>
        <p:nvSpPr>
          <p:cNvPr id="2" name="Content Placeholder 1">
            <a:extLst>
              <a:ext uri="{FF2B5EF4-FFF2-40B4-BE49-F238E27FC236}">
                <a16:creationId xmlns:a16="http://schemas.microsoft.com/office/drawing/2014/main" id="{E98E8F7D-1193-4584-4E29-C5B708733873}"/>
              </a:ext>
            </a:extLst>
          </p:cNvPr>
          <p:cNvSpPr txBox="1">
            <a:spLocks/>
          </p:cNvSpPr>
          <p:nvPr/>
        </p:nvSpPr>
        <p:spPr>
          <a:xfrm>
            <a:off x="5639288" y="3108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Effect of Case</a:t>
            </a:r>
          </a:p>
        </p:txBody>
      </p:sp>
    </p:spTree>
    <p:extLst>
      <p:ext uri="{BB962C8B-B14F-4D97-AF65-F5344CB8AC3E}">
        <p14:creationId xmlns:p14="http://schemas.microsoft.com/office/powerpoint/2010/main" val="37110948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012016D4-BCC6-357E-2B00-7E0816275142}"/>
              </a:ext>
            </a:extLst>
          </p:cNvPr>
          <p:cNvGraphicFramePr>
            <a:graphicFrameLocks noGrp="1"/>
          </p:cNvGraphicFramePr>
          <p:nvPr/>
        </p:nvGraphicFramePr>
        <p:xfrm>
          <a:off x="251012" y="1205259"/>
          <a:ext cx="8127999" cy="445008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849095807"/>
                    </a:ext>
                  </a:extLst>
                </a:gridCol>
                <a:gridCol w="2709333">
                  <a:extLst>
                    <a:ext uri="{9D8B030D-6E8A-4147-A177-3AD203B41FA5}">
                      <a16:colId xmlns:a16="http://schemas.microsoft.com/office/drawing/2014/main" val="622705217"/>
                    </a:ext>
                  </a:extLst>
                </a:gridCol>
                <a:gridCol w="2709333">
                  <a:extLst>
                    <a:ext uri="{9D8B030D-6E8A-4147-A177-3AD203B41FA5}">
                      <a16:colId xmlns:a16="http://schemas.microsoft.com/office/drawing/2014/main" val="1704954580"/>
                    </a:ext>
                  </a:extLst>
                </a:gridCol>
              </a:tblGrid>
              <a:tr h="370840">
                <a:tc>
                  <a:txBody>
                    <a:bodyPr/>
                    <a:lstStyle/>
                    <a:p>
                      <a:r>
                        <a:rPr lang="en-US" dirty="0"/>
                        <a:t>Explosive</a:t>
                      </a:r>
                    </a:p>
                  </a:txBody>
                  <a:tcPr/>
                </a:tc>
                <a:tc>
                  <a:txBody>
                    <a:bodyPr/>
                    <a:lstStyle/>
                    <a:p>
                      <a:r>
                        <a:rPr lang="en-US" dirty="0"/>
                        <a:t>Peak Overpressure (TNT)</a:t>
                      </a:r>
                    </a:p>
                  </a:txBody>
                  <a:tcPr/>
                </a:tc>
                <a:tc>
                  <a:txBody>
                    <a:bodyPr/>
                    <a:lstStyle/>
                    <a:p>
                      <a:r>
                        <a:rPr lang="en-US" dirty="0"/>
                        <a:t>Impulse (TNT)</a:t>
                      </a:r>
                    </a:p>
                  </a:txBody>
                  <a:tcPr/>
                </a:tc>
                <a:extLst>
                  <a:ext uri="{0D108BD9-81ED-4DB2-BD59-A6C34878D82A}">
                    <a16:rowId xmlns:a16="http://schemas.microsoft.com/office/drawing/2014/main" val="1491855604"/>
                  </a:ext>
                </a:extLst>
              </a:tr>
              <a:tr h="370840">
                <a:tc>
                  <a:txBody>
                    <a:bodyPr/>
                    <a:lstStyle/>
                    <a:p>
                      <a:r>
                        <a:rPr lang="en-US" dirty="0"/>
                        <a:t>TNT</a:t>
                      </a:r>
                    </a:p>
                  </a:txBody>
                  <a:tcPr/>
                </a:tc>
                <a:tc>
                  <a:txBody>
                    <a:bodyPr/>
                    <a:lstStyle/>
                    <a:p>
                      <a:r>
                        <a:rPr lang="en-US" dirty="0"/>
                        <a:t>1</a:t>
                      </a:r>
                    </a:p>
                  </a:txBody>
                  <a:tcPr/>
                </a:tc>
                <a:tc>
                  <a:txBody>
                    <a:bodyPr/>
                    <a:lstStyle/>
                    <a:p>
                      <a:r>
                        <a:rPr lang="en-US" dirty="0"/>
                        <a:t>1</a:t>
                      </a:r>
                    </a:p>
                  </a:txBody>
                  <a:tcPr/>
                </a:tc>
                <a:extLst>
                  <a:ext uri="{0D108BD9-81ED-4DB2-BD59-A6C34878D82A}">
                    <a16:rowId xmlns:a16="http://schemas.microsoft.com/office/drawing/2014/main" val="2543552632"/>
                  </a:ext>
                </a:extLst>
              </a:tr>
              <a:tr h="370840">
                <a:tc>
                  <a:txBody>
                    <a:bodyPr/>
                    <a:lstStyle/>
                    <a:p>
                      <a:r>
                        <a:rPr lang="en-US" dirty="0"/>
                        <a:t>AN-AL* (84/16)</a:t>
                      </a:r>
                    </a:p>
                  </a:txBody>
                  <a:tcPr/>
                </a:tc>
                <a:tc>
                  <a:txBody>
                    <a:bodyPr/>
                    <a:lstStyle/>
                    <a:p>
                      <a:r>
                        <a:rPr lang="en-US" dirty="0"/>
                        <a:t>1.15</a:t>
                      </a:r>
                    </a:p>
                  </a:txBody>
                  <a:tcPr/>
                </a:tc>
                <a:tc>
                  <a:txBody>
                    <a:bodyPr/>
                    <a:lstStyle/>
                    <a:p>
                      <a:r>
                        <a:rPr lang="en-US" dirty="0"/>
                        <a:t>1.19</a:t>
                      </a:r>
                    </a:p>
                  </a:txBody>
                  <a:tcPr/>
                </a:tc>
                <a:extLst>
                  <a:ext uri="{0D108BD9-81ED-4DB2-BD59-A6C34878D82A}">
                    <a16:rowId xmlns:a16="http://schemas.microsoft.com/office/drawing/2014/main" val="232076648"/>
                  </a:ext>
                </a:extLst>
              </a:tr>
              <a:tr h="370840">
                <a:tc>
                  <a:txBody>
                    <a:bodyPr/>
                    <a:lstStyle/>
                    <a:p>
                      <a:r>
                        <a:rPr lang="en-US" dirty="0"/>
                        <a:t>Torpex 7B*</a:t>
                      </a:r>
                    </a:p>
                  </a:txBody>
                  <a:tcPr/>
                </a:tc>
                <a:tc>
                  <a:txBody>
                    <a:bodyPr/>
                    <a:lstStyle/>
                    <a:p>
                      <a:r>
                        <a:rPr lang="en-US" dirty="0"/>
                        <a:t>1.27</a:t>
                      </a:r>
                    </a:p>
                  </a:txBody>
                  <a:tcPr/>
                </a:tc>
                <a:tc>
                  <a:txBody>
                    <a:bodyPr/>
                    <a:lstStyle/>
                    <a:p>
                      <a:r>
                        <a:rPr lang="en-US" dirty="0"/>
                        <a:t>1.38</a:t>
                      </a:r>
                    </a:p>
                  </a:txBody>
                  <a:tcPr/>
                </a:tc>
                <a:extLst>
                  <a:ext uri="{0D108BD9-81ED-4DB2-BD59-A6C34878D82A}">
                    <a16:rowId xmlns:a16="http://schemas.microsoft.com/office/drawing/2014/main" val="1312954874"/>
                  </a:ext>
                </a:extLst>
              </a:tr>
              <a:tr h="370840">
                <a:tc>
                  <a:txBody>
                    <a:bodyPr/>
                    <a:lstStyle/>
                    <a:p>
                      <a:r>
                        <a:rPr lang="en-US" dirty="0" err="1"/>
                        <a:t>Minol</a:t>
                      </a:r>
                      <a:r>
                        <a:rPr lang="en-US" dirty="0"/>
                        <a:t> 2*</a:t>
                      </a:r>
                    </a:p>
                  </a:txBody>
                  <a:tcPr/>
                </a:tc>
                <a:tc>
                  <a:txBody>
                    <a:bodyPr/>
                    <a:lstStyle/>
                    <a:p>
                      <a:r>
                        <a:rPr lang="en-US" dirty="0"/>
                        <a:t>1.24</a:t>
                      </a:r>
                    </a:p>
                  </a:txBody>
                  <a:tcPr/>
                </a:tc>
                <a:tc>
                  <a:txBody>
                    <a:bodyPr/>
                    <a:lstStyle/>
                    <a:p>
                      <a:r>
                        <a:rPr lang="en-US" dirty="0"/>
                        <a:t>1.22</a:t>
                      </a:r>
                    </a:p>
                  </a:txBody>
                  <a:tcPr/>
                </a:tc>
                <a:extLst>
                  <a:ext uri="{0D108BD9-81ED-4DB2-BD59-A6C34878D82A}">
                    <a16:rowId xmlns:a16="http://schemas.microsoft.com/office/drawing/2014/main" val="1941398550"/>
                  </a:ext>
                </a:extLst>
              </a:tr>
              <a:tr h="370840">
                <a:tc>
                  <a:txBody>
                    <a:bodyPr/>
                    <a:lstStyle/>
                    <a:p>
                      <a:r>
                        <a:rPr lang="en-US" dirty="0"/>
                        <a:t>Tritonal (80/20)*</a:t>
                      </a:r>
                    </a:p>
                  </a:txBody>
                  <a:tcPr/>
                </a:tc>
                <a:tc>
                  <a:txBody>
                    <a:bodyPr/>
                    <a:lstStyle/>
                    <a:p>
                      <a:r>
                        <a:rPr lang="en-US" dirty="0"/>
                        <a:t>1.07</a:t>
                      </a:r>
                    </a:p>
                  </a:txBody>
                  <a:tcPr/>
                </a:tc>
                <a:tc>
                  <a:txBody>
                    <a:bodyPr/>
                    <a:lstStyle/>
                    <a:p>
                      <a:r>
                        <a:rPr lang="en-US" dirty="0"/>
                        <a:t>1.13</a:t>
                      </a:r>
                    </a:p>
                  </a:txBody>
                  <a:tcPr/>
                </a:tc>
                <a:extLst>
                  <a:ext uri="{0D108BD9-81ED-4DB2-BD59-A6C34878D82A}">
                    <a16:rowId xmlns:a16="http://schemas.microsoft.com/office/drawing/2014/main" val="2502054918"/>
                  </a:ext>
                </a:extLst>
              </a:tr>
              <a:tr h="370840">
                <a:tc>
                  <a:txBody>
                    <a:bodyPr/>
                    <a:lstStyle/>
                    <a:p>
                      <a:r>
                        <a:rPr lang="en-US" dirty="0"/>
                        <a:t>RDX/Wax (98/2)</a:t>
                      </a:r>
                    </a:p>
                  </a:txBody>
                  <a:tcPr/>
                </a:tc>
                <a:tc>
                  <a:txBody>
                    <a:bodyPr/>
                    <a:lstStyle/>
                    <a:p>
                      <a:r>
                        <a:rPr lang="en-US" dirty="0"/>
                        <a:t>1.19</a:t>
                      </a:r>
                    </a:p>
                  </a:txBody>
                  <a:tcPr/>
                </a:tc>
                <a:tc>
                  <a:txBody>
                    <a:bodyPr/>
                    <a:lstStyle/>
                    <a:p>
                      <a:r>
                        <a:rPr lang="en-US" dirty="0"/>
                        <a:t>1.16</a:t>
                      </a:r>
                    </a:p>
                  </a:txBody>
                  <a:tcPr/>
                </a:tc>
                <a:extLst>
                  <a:ext uri="{0D108BD9-81ED-4DB2-BD59-A6C34878D82A}">
                    <a16:rowId xmlns:a16="http://schemas.microsoft.com/office/drawing/2014/main" val="601302562"/>
                  </a:ext>
                </a:extLst>
              </a:tr>
              <a:tr h="370840">
                <a:tc>
                  <a:txBody>
                    <a:bodyPr/>
                    <a:lstStyle/>
                    <a:p>
                      <a:r>
                        <a:rPr lang="en-US" dirty="0"/>
                        <a:t>HBX-1*</a:t>
                      </a:r>
                    </a:p>
                  </a:txBody>
                  <a:tcPr/>
                </a:tc>
                <a:tc>
                  <a:txBody>
                    <a:bodyPr/>
                    <a:lstStyle/>
                    <a:p>
                      <a:r>
                        <a:rPr lang="en-US" dirty="0"/>
                        <a:t>1.21</a:t>
                      </a:r>
                    </a:p>
                  </a:txBody>
                  <a:tcPr/>
                </a:tc>
                <a:tc>
                  <a:txBody>
                    <a:bodyPr/>
                    <a:lstStyle/>
                    <a:p>
                      <a:r>
                        <a:rPr lang="en-US" dirty="0"/>
                        <a:t>1.21</a:t>
                      </a:r>
                    </a:p>
                  </a:txBody>
                  <a:tcPr/>
                </a:tc>
                <a:extLst>
                  <a:ext uri="{0D108BD9-81ED-4DB2-BD59-A6C34878D82A}">
                    <a16:rowId xmlns:a16="http://schemas.microsoft.com/office/drawing/2014/main" val="4128704833"/>
                  </a:ext>
                </a:extLst>
              </a:tr>
              <a:tr h="370840">
                <a:tc>
                  <a:txBody>
                    <a:bodyPr/>
                    <a:lstStyle/>
                    <a:p>
                      <a:r>
                        <a:rPr lang="en-US" dirty="0"/>
                        <a:t>RDX/TNT (70/30)</a:t>
                      </a:r>
                    </a:p>
                  </a:txBody>
                  <a:tcPr/>
                </a:tc>
                <a:tc>
                  <a:txBody>
                    <a:bodyPr/>
                    <a:lstStyle/>
                    <a:p>
                      <a:r>
                        <a:rPr lang="en-US" dirty="0"/>
                        <a:t>1.14</a:t>
                      </a:r>
                    </a:p>
                  </a:txBody>
                  <a:tcPr/>
                </a:tc>
                <a:tc>
                  <a:txBody>
                    <a:bodyPr/>
                    <a:lstStyle/>
                    <a:p>
                      <a:r>
                        <a:rPr lang="en-US" dirty="0"/>
                        <a:t>1.09</a:t>
                      </a:r>
                    </a:p>
                  </a:txBody>
                  <a:tcPr/>
                </a:tc>
                <a:extLst>
                  <a:ext uri="{0D108BD9-81ED-4DB2-BD59-A6C34878D82A}">
                    <a16:rowId xmlns:a16="http://schemas.microsoft.com/office/drawing/2014/main" val="3271687339"/>
                  </a:ext>
                </a:extLst>
              </a:tr>
              <a:tr h="370840">
                <a:tc>
                  <a:txBody>
                    <a:bodyPr/>
                    <a:lstStyle/>
                    <a:p>
                      <a:r>
                        <a:rPr lang="en-US" dirty="0"/>
                        <a:t>Comp B</a:t>
                      </a:r>
                    </a:p>
                  </a:txBody>
                  <a:tcPr/>
                </a:tc>
                <a:tc>
                  <a:txBody>
                    <a:bodyPr/>
                    <a:lstStyle/>
                    <a:p>
                      <a:r>
                        <a:rPr lang="en-US" dirty="0"/>
                        <a:t>1.13</a:t>
                      </a:r>
                    </a:p>
                  </a:txBody>
                  <a:tcPr/>
                </a:tc>
                <a:tc>
                  <a:txBody>
                    <a:bodyPr/>
                    <a:lstStyle/>
                    <a:p>
                      <a:r>
                        <a:rPr lang="en-US" dirty="0"/>
                        <a:t>1.06</a:t>
                      </a:r>
                    </a:p>
                  </a:txBody>
                  <a:tcPr/>
                </a:tc>
                <a:extLst>
                  <a:ext uri="{0D108BD9-81ED-4DB2-BD59-A6C34878D82A}">
                    <a16:rowId xmlns:a16="http://schemas.microsoft.com/office/drawing/2014/main" val="1682105038"/>
                  </a:ext>
                </a:extLst>
              </a:tr>
              <a:tr h="370840">
                <a:tc>
                  <a:txBody>
                    <a:bodyPr/>
                    <a:lstStyle/>
                    <a:p>
                      <a:r>
                        <a:rPr lang="en-US" dirty="0" err="1"/>
                        <a:t>Baronal</a:t>
                      </a:r>
                      <a:r>
                        <a:rPr lang="en-US" dirty="0"/>
                        <a:t>* (35/15/50)</a:t>
                      </a:r>
                    </a:p>
                  </a:txBody>
                  <a:tcPr/>
                </a:tc>
                <a:tc>
                  <a:txBody>
                    <a:bodyPr/>
                    <a:lstStyle/>
                    <a:p>
                      <a:r>
                        <a:rPr lang="en-US" dirty="0"/>
                        <a:t>0.9</a:t>
                      </a:r>
                    </a:p>
                  </a:txBody>
                  <a:tcPr/>
                </a:tc>
                <a:tc>
                  <a:txBody>
                    <a:bodyPr/>
                    <a:lstStyle/>
                    <a:p>
                      <a:r>
                        <a:rPr lang="en-US" dirty="0"/>
                        <a:t>0.93</a:t>
                      </a:r>
                    </a:p>
                  </a:txBody>
                  <a:tcPr/>
                </a:tc>
                <a:extLst>
                  <a:ext uri="{0D108BD9-81ED-4DB2-BD59-A6C34878D82A}">
                    <a16:rowId xmlns:a16="http://schemas.microsoft.com/office/drawing/2014/main" val="3924704177"/>
                  </a:ext>
                </a:extLst>
              </a:tr>
              <a:tr h="370840">
                <a:tc>
                  <a:txBody>
                    <a:bodyPr/>
                    <a:lstStyle/>
                    <a:p>
                      <a:r>
                        <a:rPr lang="en-US" dirty="0"/>
                        <a:t>Torpex-2</a:t>
                      </a:r>
                    </a:p>
                  </a:txBody>
                  <a:tcPr/>
                </a:tc>
                <a:tc>
                  <a:txBody>
                    <a:bodyPr/>
                    <a:lstStyle/>
                    <a:p>
                      <a:r>
                        <a:rPr lang="en-US" dirty="0"/>
                        <a:t>1.23</a:t>
                      </a:r>
                    </a:p>
                  </a:txBody>
                  <a:tcPr/>
                </a:tc>
                <a:tc>
                  <a:txBody>
                    <a:bodyPr/>
                    <a:lstStyle/>
                    <a:p>
                      <a:r>
                        <a:rPr lang="en-US" dirty="0"/>
                        <a:t>1.28</a:t>
                      </a:r>
                    </a:p>
                  </a:txBody>
                  <a:tcPr/>
                </a:tc>
                <a:extLst>
                  <a:ext uri="{0D108BD9-81ED-4DB2-BD59-A6C34878D82A}">
                    <a16:rowId xmlns:a16="http://schemas.microsoft.com/office/drawing/2014/main" val="3334669388"/>
                  </a:ext>
                </a:extLst>
              </a:tr>
            </a:tbl>
          </a:graphicData>
        </a:graphic>
      </p:graphicFrame>
      <p:sp>
        <p:nvSpPr>
          <p:cNvPr id="4" name="Content Placeholder 1">
            <a:extLst>
              <a:ext uri="{FF2B5EF4-FFF2-40B4-BE49-F238E27FC236}">
                <a16:creationId xmlns:a16="http://schemas.microsoft.com/office/drawing/2014/main" id="{3FF516C4-20AA-3370-7E86-6B1D271D1855}"/>
              </a:ext>
            </a:extLst>
          </p:cNvPr>
          <p:cNvSpPr txBox="1">
            <a:spLocks/>
          </p:cNvSpPr>
          <p:nvPr/>
        </p:nvSpPr>
        <p:spPr>
          <a:xfrm>
            <a:off x="5639288" y="3108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Relative P</a:t>
            </a:r>
            <a:r>
              <a:rPr lang="en-GB" sz="4400" baseline="-25000" dirty="0"/>
              <a:t>max</a:t>
            </a:r>
            <a:r>
              <a:rPr lang="en-GB" sz="4400" dirty="0"/>
              <a:t> and Impulse</a:t>
            </a:r>
          </a:p>
        </p:txBody>
      </p:sp>
      <p:sp>
        <p:nvSpPr>
          <p:cNvPr id="9" name="TextBox 8">
            <a:extLst>
              <a:ext uri="{FF2B5EF4-FFF2-40B4-BE49-F238E27FC236}">
                <a16:creationId xmlns:a16="http://schemas.microsoft.com/office/drawing/2014/main" id="{CE5D7943-5333-E41D-0F7B-E6E21C58815C}"/>
              </a:ext>
            </a:extLst>
          </p:cNvPr>
          <p:cNvSpPr txBox="1"/>
          <p:nvPr/>
        </p:nvSpPr>
        <p:spPr>
          <a:xfrm>
            <a:off x="8552329" y="1592688"/>
            <a:ext cx="3227294" cy="3785652"/>
          </a:xfrm>
          <a:prstGeom prst="rect">
            <a:avLst/>
          </a:prstGeom>
          <a:noFill/>
        </p:spPr>
        <p:txBody>
          <a:bodyPr wrap="square">
            <a:spAutoFit/>
          </a:bodyPr>
          <a:lstStyle/>
          <a:p>
            <a:r>
              <a:rPr lang="en-US" sz="2000" b="1" dirty="0">
                <a:solidFill>
                  <a:schemeClr val="bg1"/>
                </a:solidFill>
              </a:rPr>
              <a:t>Addition of </a:t>
            </a:r>
            <a:r>
              <a:rPr lang="en-US" sz="2000" b="1" dirty="0" err="1">
                <a:solidFill>
                  <a:schemeClr val="bg1"/>
                </a:solidFill>
              </a:rPr>
              <a:t>Aluminium</a:t>
            </a:r>
            <a:endParaRPr lang="en-US" sz="2000" b="1" dirty="0">
              <a:solidFill>
                <a:schemeClr val="bg1"/>
              </a:solidFill>
            </a:endParaRPr>
          </a:p>
          <a:p>
            <a:endParaRPr lang="en-US" sz="2000" dirty="0">
              <a:solidFill>
                <a:schemeClr val="bg1"/>
              </a:solidFill>
            </a:endParaRPr>
          </a:p>
          <a:p>
            <a:pPr marL="285750" indent="-285750">
              <a:buFont typeface="Arial" panose="020B0604020202020204" pitchFamily="34" charset="0"/>
              <a:buChar char="•"/>
            </a:pPr>
            <a:r>
              <a:rPr lang="en-US" sz="2000" dirty="0">
                <a:solidFill>
                  <a:schemeClr val="bg1"/>
                </a:solidFill>
              </a:rPr>
              <a:t>increases the heat of explosion</a:t>
            </a:r>
          </a:p>
          <a:p>
            <a:pPr marL="285750" indent="-285750">
              <a:buFont typeface="Arial" panose="020B0604020202020204" pitchFamily="34" charset="0"/>
              <a:buChar char="•"/>
            </a:pPr>
            <a:endParaRPr lang="en-US" sz="2000" dirty="0">
              <a:solidFill>
                <a:schemeClr val="bg1"/>
              </a:solidFill>
            </a:endParaRPr>
          </a:p>
          <a:p>
            <a:pPr marL="285750" indent="-285750">
              <a:buFont typeface="Arial" panose="020B0604020202020204" pitchFamily="34" charset="0"/>
              <a:buChar char="•"/>
            </a:pPr>
            <a:r>
              <a:rPr lang="en-US" sz="2000" dirty="0">
                <a:solidFill>
                  <a:schemeClr val="bg1"/>
                </a:solidFill>
              </a:rPr>
              <a:t>reacts slowly (</a:t>
            </a:r>
            <a:r>
              <a:rPr lang="en-US" sz="2000" dirty="0" err="1">
                <a:solidFill>
                  <a:schemeClr val="bg1"/>
                </a:solidFill>
              </a:rPr>
              <a:t>ms</a:t>
            </a:r>
            <a:r>
              <a:rPr lang="en-US" sz="2000" dirty="0">
                <a:solidFill>
                  <a:schemeClr val="bg1"/>
                </a:solidFill>
              </a:rPr>
              <a:t>) and releases energy after the shock wave has passed.</a:t>
            </a:r>
          </a:p>
          <a:p>
            <a:pPr marL="285750" indent="-285750">
              <a:buFont typeface="Arial" panose="020B0604020202020204" pitchFamily="34" charset="0"/>
              <a:buChar char="•"/>
            </a:pPr>
            <a:endParaRPr lang="en-US" sz="2000" dirty="0">
              <a:solidFill>
                <a:schemeClr val="bg1"/>
              </a:solidFill>
            </a:endParaRPr>
          </a:p>
          <a:p>
            <a:pPr marL="285750" indent="-285750">
              <a:buFont typeface="Arial" panose="020B0604020202020204" pitchFamily="34" charset="0"/>
              <a:buChar char="•"/>
            </a:pPr>
            <a:r>
              <a:rPr lang="en-US" sz="2000" dirty="0">
                <a:solidFill>
                  <a:schemeClr val="bg1"/>
                </a:solidFill>
              </a:rPr>
              <a:t>increases duration of pressure (higher impulse)</a:t>
            </a:r>
          </a:p>
          <a:p>
            <a:endParaRPr lang="en-US" sz="2000" dirty="0">
              <a:solidFill>
                <a:schemeClr val="bg1"/>
              </a:solidFill>
            </a:endParaRPr>
          </a:p>
        </p:txBody>
      </p:sp>
    </p:spTree>
    <p:extLst>
      <p:ext uri="{BB962C8B-B14F-4D97-AF65-F5344CB8AC3E}">
        <p14:creationId xmlns:p14="http://schemas.microsoft.com/office/powerpoint/2010/main" val="17861462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10F45C2E-C61C-A8CD-60DA-8E6FE4E8E7B9}"/>
              </a:ext>
            </a:extLst>
          </p:cNvPr>
          <p:cNvSpPr txBox="1">
            <a:spLocks/>
          </p:cNvSpPr>
          <p:nvPr/>
        </p:nvSpPr>
        <p:spPr>
          <a:xfrm>
            <a:off x="699713" y="248038"/>
            <a:ext cx="7063721" cy="1159200"/>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kern="1200">
                <a:solidFill>
                  <a:srgbClr val="FFFFFF"/>
                </a:solidFill>
                <a:latin typeface="+mj-lt"/>
                <a:ea typeface="+mj-ea"/>
                <a:cs typeface="+mj-cs"/>
              </a:rPr>
              <a:t>Addition of metals</a:t>
            </a:r>
          </a:p>
        </p:txBody>
      </p:sp>
      <p:pic>
        <p:nvPicPr>
          <p:cNvPr id="11" name="Picture 10">
            <a:extLst>
              <a:ext uri="{FF2B5EF4-FFF2-40B4-BE49-F238E27FC236}">
                <a16:creationId xmlns:a16="http://schemas.microsoft.com/office/drawing/2014/main" id="{4BC566CA-F2AE-AAF0-043E-F1154598AFC7}"/>
              </a:ext>
            </a:extLst>
          </p:cNvPr>
          <p:cNvPicPr>
            <a:picLocks noChangeAspect="1"/>
          </p:cNvPicPr>
          <p:nvPr/>
        </p:nvPicPr>
        <p:blipFill>
          <a:blip r:embed="rId3"/>
          <a:stretch>
            <a:fillRect/>
          </a:stretch>
        </p:blipFill>
        <p:spPr>
          <a:xfrm>
            <a:off x="432225" y="3007337"/>
            <a:ext cx="11327549" cy="2370071"/>
          </a:xfrm>
          <a:prstGeom prst="rect">
            <a:avLst/>
          </a:prstGeom>
        </p:spPr>
      </p:pic>
      <p:sp>
        <p:nvSpPr>
          <p:cNvPr id="13" name="TextBox 12">
            <a:extLst>
              <a:ext uri="{FF2B5EF4-FFF2-40B4-BE49-F238E27FC236}">
                <a16:creationId xmlns:a16="http://schemas.microsoft.com/office/drawing/2014/main" id="{886516FC-785B-F04B-0488-9BBD3F16536E}"/>
              </a:ext>
            </a:extLst>
          </p:cNvPr>
          <p:cNvSpPr txBox="1"/>
          <p:nvPr/>
        </p:nvSpPr>
        <p:spPr>
          <a:xfrm>
            <a:off x="3719147" y="5377408"/>
            <a:ext cx="6101860" cy="369332"/>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The effect of aluminium on the power of TNT</a:t>
            </a:r>
            <a:r>
              <a:rPr lang="en-GB" dirty="0">
                <a:effectLst/>
              </a:rPr>
              <a:t> </a:t>
            </a:r>
            <a:endParaRPr lang="en-US" dirty="0"/>
          </a:p>
        </p:txBody>
      </p:sp>
    </p:spTree>
    <p:extLst>
      <p:ext uri="{BB962C8B-B14F-4D97-AF65-F5344CB8AC3E}">
        <p14:creationId xmlns:p14="http://schemas.microsoft.com/office/powerpoint/2010/main" val="23978463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FB07C05-622A-3500-496D-40C4EFB982BA}"/>
              </a:ext>
            </a:extLst>
          </p:cNvPr>
          <p:cNvPicPr>
            <a:picLocks noChangeAspect="1"/>
          </p:cNvPicPr>
          <p:nvPr/>
        </p:nvPicPr>
        <p:blipFill>
          <a:blip r:embed="rId3"/>
          <a:stretch>
            <a:fillRect/>
          </a:stretch>
        </p:blipFill>
        <p:spPr>
          <a:xfrm>
            <a:off x="643467" y="870504"/>
            <a:ext cx="10905066" cy="5116992"/>
          </a:xfrm>
          <a:prstGeom prst="rect">
            <a:avLst/>
          </a:prstGeom>
        </p:spPr>
      </p:pic>
    </p:spTree>
    <p:extLst>
      <p:ext uri="{BB962C8B-B14F-4D97-AF65-F5344CB8AC3E}">
        <p14:creationId xmlns:p14="http://schemas.microsoft.com/office/powerpoint/2010/main" val="23473690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27F97554-AC19-A4CE-9129-2B0B151E6B10}"/>
              </a:ext>
            </a:extLst>
          </p:cNvPr>
          <p:cNvPicPr>
            <a:picLocks noChangeAspect="1"/>
          </p:cNvPicPr>
          <p:nvPr/>
        </p:nvPicPr>
        <p:blipFill>
          <a:blip r:embed="rId3"/>
          <a:stretch>
            <a:fillRect/>
          </a:stretch>
        </p:blipFill>
        <p:spPr>
          <a:xfrm>
            <a:off x="1418650" y="643467"/>
            <a:ext cx="9308979" cy="5571066"/>
          </a:xfrm>
          <a:prstGeom prst="rect">
            <a:avLst/>
          </a:prstGeom>
        </p:spPr>
      </p:pic>
      <p:sp>
        <p:nvSpPr>
          <p:cNvPr id="3" name="Oval 2">
            <a:extLst>
              <a:ext uri="{FF2B5EF4-FFF2-40B4-BE49-F238E27FC236}">
                <a16:creationId xmlns:a16="http://schemas.microsoft.com/office/drawing/2014/main" id="{CDD78E66-9CB9-5569-BB33-B3C4541C8A44}"/>
              </a:ext>
            </a:extLst>
          </p:cNvPr>
          <p:cNvSpPr/>
          <p:nvPr/>
        </p:nvSpPr>
        <p:spPr>
          <a:xfrm>
            <a:off x="4640580" y="3497580"/>
            <a:ext cx="2057400" cy="105156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Oval 3">
            <a:extLst>
              <a:ext uri="{FF2B5EF4-FFF2-40B4-BE49-F238E27FC236}">
                <a16:creationId xmlns:a16="http://schemas.microsoft.com/office/drawing/2014/main" id="{C89C08C6-9D89-D8D4-4AAC-A2E7FB393621}"/>
              </a:ext>
            </a:extLst>
          </p:cNvPr>
          <p:cNvSpPr/>
          <p:nvPr/>
        </p:nvSpPr>
        <p:spPr>
          <a:xfrm>
            <a:off x="8267700" y="2346960"/>
            <a:ext cx="2057400" cy="105156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674258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5116E49A-CA4D-4983-969D-19FE3C55F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03041" y="633619"/>
            <a:ext cx="427938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Content Placeholder 1">
            <a:extLst>
              <a:ext uri="{FF2B5EF4-FFF2-40B4-BE49-F238E27FC236}">
                <a16:creationId xmlns:a16="http://schemas.microsoft.com/office/drawing/2014/main" id="{D3522968-9623-52DF-60DC-60CCC11C6C5A}"/>
              </a:ext>
            </a:extLst>
          </p:cNvPr>
          <p:cNvSpPr txBox="1">
            <a:spLocks/>
          </p:cNvSpPr>
          <p:nvPr/>
        </p:nvSpPr>
        <p:spPr>
          <a:xfrm>
            <a:off x="7938533" y="978619"/>
            <a:ext cx="3404594" cy="1106424"/>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kern="1200" dirty="0">
                <a:solidFill>
                  <a:schemeClr val="tx1"/>
                </a:solidFill>
                <a:latin typeface="+mj-lt"/>
                <a:ea typeface="+mj-ea"/>
                <a:cs typeface="+mj-cs"/>
              </a:rPr>
              <a:t>Effect of chemistry on performance</a:t>
            </a:r>
          </a:p>
        </p:txBody>
      </p:sp>
      <p:pic>
        <p:nvPicPr>
          <p:cNvPr id="11" name="Picture 10" descr="A picture containing text, newspaper, receipt&#10;&#10;Description automatically generated">
            <a:extLst>
              <a:ext uri="{FF2B5EF4-FFF2-40B4-BE49-F238E27FC236}">
                <a16:creationId xmlns:a16="http://schemas.microsoft.com/office/drawing/2014/main" id="{80AFE4FB-A05D-FF5D-8E0E-3BF308074F5E}"/>
              </a:ext>
            </a:extLst>
          </p:cNvPr>
          <p:cNvPicPr>
            <a:picLocks noChangeAspect="1"/>
          </p:cNvPicPr>
          <p:nvPr/>
        </p:nvPicPr>
        <p:blipFill>
          <a:blip r:embed="rId2"/>
          <a:stretch>
            <a:fillRect/>
          </a:stretch>
        </p:blipFill>
        <p:spPr>
          <a:xfrm>
            <a:off x="682243" y="630936"/>
            <a:ext cx="6106162" cy="5495544"/>
          </a:xfrm>
          <a:prstGeom prst="rect">
            <a:avLst/>
          </a:prstGeom>
        </p:spPr>
      </p:pic>
      <p:sp>
        <p:nvSpPr>
          <p:cNvPr id="36" name="Rectangle 35">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9033"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8" name="Rectangle 37">
            <a:extLst>
              <a:ext uri="{FF2B5EF4-FFF2-40B4-BE49-F238E27FC236}">
                <a16:creationId xmlns:a16="http://schemas.microsoft.com/office/drawing/2014/main" id="{281E2DF8-F6D8-4E5C-B76E-E082FD8C1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5691" y="2095174"/>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 name="TextBox 6">
            <a:extLst>
              <a:ext uri="{FF2B5EF4-FFF2-40B4-BE49-F238E27FC236}">
                <a16:creationId xmlns:a16="http://schemas.microsoft.com/office/drawing/2014/main" id="{8A5E7A31-91AB-0FAC-D720-9F84A9373AA0}"/>
              </a:ext>
            </a:extLst>
          </p:cNvPr>
          <p:cNvSpPr txBox="1"/>
          <p:nvPr/>
        </p:nvSpPr>
        <p:spPr>
          <a:xfrm>
            <a:off x="7938532" y="2252870"/>
            <a:ext cx="3404594" cy="3557016"/>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1400" dirty="0"/>
              <a:t>Loading density, crystal habit, manufacture, ageing, critical diameter </a:t>
            </a:r>
            <a:r>
              <a:rPr lang="en-US" sz="1400" dirty="0" err="1"/>
              <a:t>etc</a:t>
            </a:r>
            <a:r>
              <a:rPr lang="en-US" sz="1400" dirty="0"/>
              <a:t> all affect the performance of an explosive</a:t>
            </a:r>
          </a:p>
          <a:p>
            <a:pPr marL="285750" indent="-228600">
              <a:lnSpc>
                <a:spcPct val="90000"/>
              </a:lnSpc>
              <a:spcAft>
                <a:spcPts val="600"/>
              </a:spcAft>
              <a:buFont typeface="Arial" panose="020B0604020202020204" pitchFamily="34" charset="0"/>
              <a:buChar char="•"/>
            </a:pPr>
            <a:r>
              <a:rPr lang="en-US" sz="1400" dirty="0"/>
              <a:t>Different explosives are usually compared by means of their TNT equivalence</a:t>
            </a:r>
          </a:p>
          <a:p>
            <a:pPr marL="285750" indent="-228600">
              <a:lnSpc>
                <a:spcPct val="90000"/>
              </a:lnSpc>
              <a:spcAft>
                <a:spcPts val="600"/>
              </a:spcAft>
              <a:buFont typeface="Arial" panose="020B0604020202020204" pitchFamily="34" charset="0"/>
              <a:buChar char="•"/>
            </a:pPr>
            <a:r>
              <a:rPr lang="en-US" sz="1400" dirty="0"/>
              <a:t>TNT equivalence is the mass of TNT required to produce the same peak overpressure (or other defined parameter) at the same distance, and under the same conditions, as unit mass of explosive </a:t>
            </a:r>
          </a:p>
          <a:p>
            <a:pPr marL="285750" indent="-228600">
              <a:lnSpc>
                <a:spcPct val="90000"/>
              </a:lnSpc>
              <a:spcAft>
                <a:spcPts val="600"/>
              </a:spcAft>
              <a:buFont typeface="Arial" panose="020B0604020202020204" pitchFamily="34" charset="0"/>
              <a:buChar char="•"/>
            </a:pPr>
            <a:r>
              <a:rPr lang="en-US" sz="1400" dirty="0"/>
              <a:t>You can sometimes compare apples with oranges so you must state the equivalence to which you refer.</a:t>
            </a:r>
          </a:p>
        </p:txBody>
      </p:sp>
    </p:spTree>
    <p:extLst>
      <p:ext uri="{BB962C8B-B14F-4D97-AF65-F5344CB8AC3E}">
        <p14:creationId xmlns:p14="http://schemas.microsoft.com/office/powerpoint/2010/main" val="21223813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Content Placeholder 1">
            <a:extLst>
              <a:ext uri="{FF2B5EF4-FFF2-40B4-BE49-F238E27FC236}">
                <a16:creationId xmlns:a16="http://schemas.microsoft.com/office/drawing/2014/main" id="{87BD64C7-2EA2-B62B-4234-8316A31A3B87}"/>
              </a:ext>
            </a:extLst>
          </p:cNvPr>
          <p:cNvSpPr txBox="1">
            <a:spLocks/>
          </p:cNvSpPr>
          <p:nvPr/>
        </p:nvSpPr>
        <p:spPr>
          <a:xfrm>
            <a:off x="537050" y="478284"/>
            <a:ext cx="2880828" cy="3071906"/>
          </a:xfrm>
          <a:prstGeom prst="rect">
            <a:avLst/>
          </a:prstGeom>
        </p:spPr>
        <p:txBody>
          <a:bodyPr vert="horz" lIns="91440" tIns="45720" rIns="91440" bIns="45720" rtlCol="0" anchor="t"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kern="1200" dirty="0">
                <a:solidFill>
                  <a:srgbClr val="FFFFFF"/>
                </a:solidFill>
                <a:latin typeface="+mj-lt"/>
                <a:ea typeface="+mj-ea"/>
                <a:cs typeface="+mj-cs"/>
              </a:rPr>
              <a:t>Effect of Charge Shape</a:t>
            </a:r>
          </a:p>
        </p:txBody>
      </p:sp>
      <p:pic>
        <p:nvPicPr>
          <p:cNvPr id="3" name="Picture 2" descr="Diagram&#10;&#10;Description automatically generated">
            <a:extLst>
              <a:ext uri="{FF2B5EF4-FFF2-40B4-BE49-F238E27FC236}">
                <a16:creationId xmlns:a16="http://schemas.microsoft.com/office/drawing/2014/main" id="{FB9EE34A-51A8-5367-6D8A-D50732A0E9CD}"/>
              </a:ext>
            </a:extLst>
          </p:cNvPr>
          <p:cNvPicPr>
            <a:picLocks noChangeAspect="1"/>
          </p:cNvPicPr>
          <p:nvPr/>
        </p:nvPicPr>
        <p:blipFill rotWithShape="1">
          <a:blip r:embed="rId3"/>
          <a:srcRect t="7904"/>
          <a:stretch/>
        </p:blipFill>
        <p:spPr>
          <a:xfrm>
            <a:off x="4601043" y="1558213"/>
            <a:ext cx="7225748" cy="5148344"/>
          </a:xfrm>
          <a:prstGeom prst="rect">
            <a:avLst/>
          </a:prstGeom>
        </p:spPr>
      </p:pic>
      <p:pic>
        <p:nvPicPr>
          <p:cNvPr id="6" name="Picture 5" descr="Text&#10;&#10;Description automatically generated">
            <a:extLst>
              <a:ext uri="{FF2B5EF4-FFF2-40B4-BE49-F238E27FC236}">
                <a16:creationId xmlns:a16="http://schemas.microsoft.com/office/drawing/2014/main" id="{25C23526-AF59-08C2-9E01-CD328C9E6AF8}"/>
              </a:ext>
            </a:extLst>
          </p:cNvPr>
          <p:cNvPicPr>
            <a:picLocks noChangeAspect="1"/>
          </p:cNvPicPr>
          <p:nvPr/>
        </p:nvPicPr>
        <p:blipFill>
          <a:blip r:embed="rId4"/>
          <a:stretch>
            <a:fillRect/>
          </a:stretch>
        </p:blipFill>
        <p:spPr>
          <a:xfrm>
            <a:off x="6148803" y="151443"/>
            <a:ext cx="4494823" cy="1840215"/>
          </a:xfrm>
          <a:prstGeom prst="rect">
            <a:avLst/>
          </a:prstGeom>
        </p:spPr>
      </p:pic>
      <p:sp>
        <p:nvSpPr>
          <p:cNvPr id="5" name="TextBox 4">
            <a:extLst>
              <a:ext uri="{FF2B5EF4-FFF2-40B4-BE49-F238E27FC236}">
                <a16:creationId xmlns:a16="http://schemas.microsoft.com/office/drawing/2014/main" id="{DB897AA1-25A9-F419-2B36-AE6BB4BCCB7F}"/>
              </a:ext>
            </a:extLst>
          </p:cNvPr>
          <p:cNvSpPr txBox="1"/>
          <p:nvPr/>
        </p:nvSpPr>
        <p:spPr>
          <a:xfrm>
            <a:off x="251461" y="2480338"/>
            <a:ext cx="3892379" cy="461665"/>
          </a:xfrm>
          <a:prstGeom prst="rect">
            <a:avLst/>
          </a:prstGeom>
          <a:noFill/>
        </p:spPr>
        <p:txBody>
          <a:bodyPr wrap="square">
            <a:spAutoFit/>
          </a:bodyPr>
          <a:lstStyle/>
          <a:p>
            <a:r>
              <a:rPr lang="en-GB" sz="2400" dirty="0">
                <a:solidFill>
                  <a:schemeClr val="bg1"/>
                </a:solidFill>
                <a:effectLst/>
                <a:latin typeface="AdvOT483a8203"/>
              </a:rPr>
              <a:t>1. </a:t>
            </a:r>
            <a:r>
              <a:rPr lang="en-GB" sz="2400" dirty="0">
                <a:solidFill>
                  <a:schemeClr val="bg1"/>
                </a:solidFill>
                <a:latin typeface="AdvOT483a8203"/>
              </a:rPr>
              <a:t>C</a:t>
            </a:r>
            <a:r>
              <a:rPr lang="en-GB" sz="2400" dirty="0">
                <a:solidFill>
                  <a:schemeClr val="bg1"/>
                </a:solidFill>
                <a:effectLst/>
                <a:latin typeface="AdvOT483a8203"/>
              </a:rPr>
              <a:t>an be ignored for </a:t>
            </a:r>
            <a:r>
              <a:rPr lang="en-GB" sz="2400" dirty="0">
                <a:solidFill>
                  <a:schemeClr val="bg1"/>
                </a:solidFill>
                <a:latin typeface="AdvOT483a8203"/>
              </a:rPr>
              <a:t>Z &gt; </a:t>
            </a:r>
            <a:r>
              <a:rPr lang="en-GB" sz="2400" dirty="0">
                <a:solidFill>
                  <a:schemeClr val="bg1"/>
                </a:solidFill>
                <a:effectLst/>
                <a:latin typeface="AdvTTbdb21c9e"/>
              </a:rPr>
              <a:t>3</a:t>
            </a:r>
            <a:endParaRPr lang="en-US" sz="2400" dirty="0">
              <a:solidFill>
                <a:schemeClr val="bg1"/>
              </a:solidFill>
            </a:endParaRPr>
          </a:p>
        </p:txBody>
      </p:sp>
      <p:sp>
        <p:nvSpPr>
          <p:cNvPr id="8" name="TextBox 7">
            <a:extLst>
              <a:ext uri="{FF2B5EF4-FFF2-40B4-BE49-F238E27FC236}">
                <a16:creationId xmlns:a16="http://schemas.microsoft.com/office/drawing/2014/main" id="{C32B32DA-3988-0929-E3C9-900CCB865D7F}"/>
              </a:ext>
            </a:extLst>
          </p:cNvPr>
          <p:cNvSpPr txBox="1"/>
          <p:nvPr/>
        </p:nvSpPr>
        <p:spPr>
          <a:xfrm>
            <a:off x="280151" y="3215829"/>
            <a:ext cx="3812140" cy="3046988"/>
          </a:xfrm>
          <a:prstGeom prst="rect">
            <a:avLst/>
          </a:prstGeom>
          <a:noFill/>
        </p:spPr>
        <p:txBody>
          <a:bodyPr wrap="square">
            <a:spAutoFit/>
          </a:bodyPr>
          <a:lstStyle/>
          <a:p>
            <a:r>
              <a:rPr lang="en-US" sz="2400" dirty="0">
                <a:solidFill>
                  <a:schemeClr val="bg1"/>
                </a:solidFill>
              </a:rPr>
              <a:t>2. Can be ignored for the purpose of design at distances greater than: a) 35 charge diameters (Z = 3.69) for peak incident overpressure; and b) 26 charge diameters (Z = 2.74) for incident impulse.</a:t>
            </a:r>
          </a:p>
        </p:txBody>
      </p:sp>
      <p:cxnSp>
        <p:nvCxnSpPr>
          <p:cNvPr id="7" name="Straight Connector 6">
            <a:extLst>
              <a:ext uri="{FF2B5EF4-FFF2-40B4-BE49-F238E27FC236}">
                <a16:creationId xmlns:a16="http://schemas.microsoft.com/office/drawing/2014/main" id="{443696D9-FEE8-7E7C-E705-34420E9B3911}"/>
              </a:ext>
            </a:extLst>
          </p:cNvPr>
          <p:cNvCxnSpPr>
            <a:cxnSpLocks/>
          </p:cNvCxnSpPr>
          <p:nvPr/>
        </p:nvCxnSpPr>
        <p:spPr>
          <a:xfrm flipV="1">
            <a:off x="7404844" y="1991658"/>
            <a:ext cx="0" cy="3494735"/>
          </a:xfrm>
          <a:prstGeom prst="line">
            <a:avLst/>
          </a:prstGeom>
          <a:ln w="57150">
            <a:solidFill>
              <a:srgbClr val="FF0000"/>
            </a:solidFill>
            <a:prstDash val="sys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15607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481013" y="3752849"/>
            <a:ext cx="3290887" cy="2452687"/>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600" dirty="0">
                <a:latin typeface="+mj-lt"/>
                <a:ea typeface="+mj-ea"/>
                <a:cs typeface="+mj-cs"/>
              </a:rPr>
              <a:t>Reflection of blast waves</a:t>
            </a:r>
          </a:p>
        </p:txBody>
      </p:sp>
      <p:pic>
        <p:nvPicPr>
          <p:cNvPr id="5" name="Picture 4" descr="Diagram&#10;&#10;Description automatically generated">
            <a:extLst>
              <a:ext uri="{FF2B5EF4-FFF2-40B4-BE49-F238E27FC236}">
                <a16:creationId xmlns:a16="http://schemas.microsoft.com/office/drawing/2014/main" id="{BA155CEE-FE9B-5E1C-0AE9-5B42F70DD355}"/>
              </a:ext>
            </a:extLst>
          </p:cNvPr>
          <p:cNvPicPr>
            <a:picLocks noChangeAspect="1"/>
          </p:cNvPicPr>
          <p:nvPr/>
        </p:nvPicPr>
        <p:blipFill rotWithShape="1">
          <a:blip r:embed="rId3"/>
          <a:srcRect t="4891"/>
          <a:stretch/>
        </p:blipFill>
        <p:spPr>
          <a:xfrm>
            <a:off x="20" y="1"/>
            <a:ext cx="12191980" cy="3956798"/>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4223982" y="3752850"/>
            <a:ext cx="7485413" cy="2452687"/>
          </a:xfrm>
        </p:spPr>
        <p:txBody>
          <a:bodyPr vert="horz" lIns="91440" tIns="45720" rIns="91440" bIns="45720" rtlCol="0" anchor="ctr">
            <a:normAutofit/>
          </a:bodyPr>
          <a:lstStyle/>
          <a:p>
            <a:pPr marL="457200" indent="-228600">
              <a:buFont typeface="Arial" panose="020B0604020202020204" pitchFamily="34" charset="0"/>
              <a:buChar char="•"/>
            </a:pPr>
            <a:r>
              <a:rPr lang="en-US" sz="1800" dirty="0"/>
              <a:t>Blast wave reflection</a:t>
            </a:r>
          </a:p>
          <a:p>
            <a:pPr marL="1143000" lvl="1"/>
            <a:r>
              <a:rPr lang="en-US" sz="1800" dirty="0">
                <a:solidFill>
                  <a:schemeClr val="bg1"/>
                </a:solidFill>
              </a:rPr>
              <a:t>Free air bursts</a:t>
            </a:r>
          </a:p>
          <a:p>
            <a:pPr marL="1143000" lvl="1"/>
            <a:r>
              <a:rPr lang="en-US" sz="1800" dirty="0">
                <a:solidFill>
                  <a:schemeClr val="bg1"/>
                </a:solidFill>
              </a:rPr>
              <a:t>Air burst</a:t>
            </a:r>
          </a:p>
          <a:p>
            <a:pPr marL="1143000" lvl="1"/>
            <a:r>
              <a:rPr lang="en-US" sz="1800" dirty="0">
                <a:solidFill>
                  <a:schemeClr val="bg1"/>
                </a:solidFill>
              </a:rPr>
              <a:t>Surface bursts</a:t>
            </a:r>
          </a:p>
          <a:p>
            <a:pPr marL="457200" indent="-228600">
              <a:buFont typeface="Arial" panose="020B0604020202020204" pitchFamily="34" charset="0"/>
              <a:buChar char="•"/>
            </a:pPr>
            <a:r>
              <a:rPr lang="en-US" sz="1800" dirty="0"/>
              <a:t>Surface burst and loading</a:t>
            </a:r>
          </a:p>
          <a:p>
            <a:pPr marL="457200" indent="-228600">
              <a:buFont typeface="Arial" panose="020B0604020202020204" pitchFamily="34" charset="0"/>
              <a:buChar char="•"/>
            </a:pPr>
            <a:r>
              <a:rPr lang="en-US" sz="1800" dirty="0"/>
              <a:t>Mach stem</a:t>
            </a:r>
          </a:p>
          <a:p>
            <a:pPr marL="457200" indent="-228600">
              <a:buFont typeface="Arial" panose="020B0604020202020204" pitchFamily="34" charset="0"/>
              <a:buChar char="•"/>
            </a:pPr>
            <a:r>
              <a:rPr lang="en-US" sz="1800" dirty="0"/>
              <a:t>Dynamic pressure</a:t>
            </a:r>
          </a:p>
        </p:txBody>
      </p:sp>
    </p:spTree>
    <p:extLst>
      <p:ext uri="{BB962C8B-B14F-4D97-AF65-F5344CB8AC3E}">
        <p14:creationId xmlns:p14="http://schemas.microsoft.com/office/powerpoint/2010/main" val="32843327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0EA822E9-F191-ACDA-DC6E-DD808B89A5C1}"/>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4607571" y="900589"/>
            <a:ext cx="7157794" cy="4591255"/>
          </a:xfrm>
        </p:spPr>
      </p:pic>
      <p:sp>
        <p:nvSpPr>
          <p:cNvPr id="3" name="Content Placeholder 1">
            <a:extLst>
              <a:ext uri="{FF2B5EF4-FFF2-40B4-BE49-F238E27FC236}">
                <a16:creationId xmlns:a16="http://schemas.microsoft.com/office/drawing/2014/main" id="{295AB340-95F2-38E1-4380-B3D619D7835E}"/>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kern="1200" dirty="0">
                <a:solidFill>
                  <a:srgbClr val="FFFFFF"/>
                </a:solidFill>
                <a:latin typeface="+mj-lt"/>
                <a:ea typeface="+mj-ea"/>
                <a:cs typeface="+mj-cs"/>
              </a:rPr>
              <a:t>Reflected blast waves – a conundrum</a:t>
            </a:r>
          </a:p>
        </p:txBody>
      </p:sp>
    </p:spTree>
    <p:extLst>
      <p:ext uri="{BB962C8B-B14F-4D97-AF65-F5344CB8AC3E}">
        <p14:creationId xmlns:p14="http://schemas.microsoft.com/office/powerpoint/2010/main" val="23002471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37FD8138-8B67-E3FF-9859-603BCC1B183D}"/>
              </a:ext>
            </a:extLst>
          </p:cNvPr>
          <p:cNvPicPr>
            <a:picLocks noChangeAspect="1"/>
          </p:cNvPicPr>
          <p:nvPr/>
        </p:nvPicPr>
        <p:blipFill rotWithShape="1">
          <a:blip r:embed="rId3"/>
          <a:srcRect l="7972"/>
          <a:stretch/>
        </p:blipFill>
        <p:spPr>
          <a:xfrm>
            <a:off x="757373" y="1401688"/>
            <a:ext cx="5709858" cy="3967868"/>
          </a:xfrm>
          <a:prstGeom prst="rect">
            <a:avLst/>
          </a:prstGeom>
        </p:spPr>
      </p:pic>
      <p:pic>
        <p:nvPicPr>
          <p:cNvPr id="7" name="Picture 6" descr="Text, letter&#10;&#10;Description automatically generated">
            <a:extLst>
              <a:ext uri="{FF2B5EF4-FFF2-40B4-BE49-F238E27FC236}">
                <a16:creationId xmlns:a16="http://schemas.microsoft.com/office/drawing/2014/main" id="{34ABA0AA-D208-08A9-CF9B-02BB3A542772}"/>
              </a:ext>
            </a:extLst>
          </p:cNvPr>
          <p:cNvPicPr>
            <a:picLocks noChangeAspect="1"/>
          </p:cNvPicPr>
          <p:nvPr/>
        </p:nvPicPr>
        <p:blipFill>
          <a:blip r:embed="rId4"/>
          <a:stretch>
            <a:fillRect/>
          </a:stretch>
        </p:blipFill>
        <p:spPr>
          <a:xfrm>
            <a:off x="5658340" y="1942123"/>
            <a:ext cx="6045200" cy="2260600"/>
          </a:xfrm>
          <a:prstGeom prst="rect">
            <a:avLst/>
          </a:prstGeom>
        </p:spPr>
      </p:pic>
      <p:sp>
        <p:nvSpPr>
          <p:cNvPr id="8" name="Content Placeholder 1">
            <a:extLst>
              <a:ext uri="{FF2B5EF4-FFF2-40B4-BE49-F238E27FC236}">
                <a16:creationId xmlns:a16="http://schemas.microsoft.com/office/drawing/2014/main" id="{A2E0CCA1-E433-E275-531E-DF7401B77721}"/>
              </a:ext>
            </a:extLst>
          </p:cNvPr>
          <p:cNvSpPr txBox="1">
            <a:spLocks/>
          </p:cNvSpPr>
          <p:nvPr/>
        </p:nvSpPr>
        <p:spPr>
          <a:xfrm>
            <a:off x="5890010" y="51826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Reflection at normal incidence</a:t>
            </a:r>
          </a:p>
          <a:p>
            <a:pPr algn="ctr"/>
            <a:r>
              <a:rPr lang="en-GB" sz="4400" dirty="0"/>
              <a:t>(air burst)</a:t>
            </a:r>
          </a:p>
        </p:txBody>
      </p:sp>
    </p:spTree>
    <p:extLst>
      <p:ext uri="{BB962C8B-B14F-4D97-AF65-F5344CB8AC3E}">
        <p14:creationId xmlns:p14="http://schemas.microsoft.com/office/powerpoint/2010/main" val="23069744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hart&#10;&#10;Description automatically generated">
            <a:extLst>
              <a:ext uri="{FF2B5EF4-FFF2-40B4-BE49-F238E27FC236}">
                <a16:creationId xmlns:a16="http://schemas.microsoft.com/office/drawing/2014/main" id="{2E4FCB65-D9FA-FA8E-0F41-3146B4FA4277}"/>
              </a:ext>
            </a:extLst>
          </p:cNvPr>
          <p:cNvPicPr>
            <a:picLocks noChangeAspect="1"/>
          </p:cNvPicPr>
          <p:nvPr/>
        </p:nvPicPr>
        <p:blipFill rotWithShape="1">
          <a:blip r:embed="rId3"/>
          <a:srcRect t="1357" r="3333" b="3058"/>
          <a:stretch/>
        </p:blipFill>
        <p:spPr>
          <a:xfrm>
            <a:off x="4551734" y="1274884"/>
            <a:ext cx="7114373" cy="4308231"/>
          </a:xfrm>
          <a:prstGeom prst="rect">
            <a:avLst/>
          </a:prstGeom>
        </p:spPr>
      </p:pic>
      <p:pic>
        <p:nvPicPr>
          <p:cNvPr id="7" name="Picture 6" descr="Text&#10;&#10;Description automatically generated with medium confidence">
            <a:extLst>
              <a:ext uri="{FF2B5EF4-FFF2-40B4-BE49-F238E27FC236}">
                <a16:creationId xmlns:a16="http://schemas.microsoft.com/office/drawing/2014/main" id="{D971C854-DC7F-90BE-E8A9-76505F104C74}"/>
              </a:ext>
            </a:extLst>
          </p:cNvPr>
          <p:cNvPicPr>
            <a:picLocks noChangeAspect="1"/>
          </p:cNvPicPr>
          <p:nvPr/>
        </p:nvPicPr>
        <p:blipFill>
          <a:blip r:embed="rId4"/>
          <a:stretch>
            <a:fillRect/>
          </a:stretch>
        </p:blipFill>
        <p:spPr>
          <a:xfrm>
            <a:off x="1027235" y="2938403"/>
            <a:ext cx="2057402" cy="1582617"/>
          </a:xfrm>
          <a:prstGeom prst="rect">
            <a:avLst/>
          </a:prstGeom>
        </p:spPr>
      </p:pic>
      <p:sp>
        <p:nvSpPr>
          <p:cNvPr id="8" name="Content Placeholder 1">
            <a:extLst>
              <a:ext uri="{FF2B5EF4-FFF2-40B4-BE49-F238E27FC236}">
                <a16:creationId xmlns:a16="http://schemas.microsoft.com/office/drawing/2014/main" id="{391638C9-5B17-A7FF-21C8-0A2CA105111F}"/>
              </a:ext>
            </a:extLst>
          </p:cNvPr>
          <p:cNvSpPr txBox="1">
            <a:spLocks/>
          </p:cNvSpPr>
          <p:nvPr/>
        </p:nvSpPr>
        <p:spPr>
          <a:xfrm>
            <a:off x="5890010" y="51826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Reflection at increased incidence</a:t>
            </a:r>
          </a:p>
        </p:txBody>
      </p:sp>
      <p:sp>
        <p:nvSpPr>
          <p:cNvPr id="2" name="Oval 1">
            <a:extLst>
              <a:ext uri="{FF2B5EF4-FFF2-40B4-BE49-F238E27FC236}">
                <a16:creationId xmlns:a16="http://schemas.microsoft.com/office/drawing/2014/main" id="{6C003285-2E4C-40E4-68DC-D6627E155175}"/>
              </a:ext>
            </a:extLst>
          </p:cNvPr>
          <p:cNvSpPr/>
          <p:nvPr/>
        </p:nvSpPr>
        <p:spPr>
          <a:xfrm>
            <a:off x="7742903" y="2158307"/>
            <a:ext cx="1666568" cy="2715407"/>
          </a:xfrm>
          <a:prstGeom prst="ellipse">
            <a:avLst/>
          </a:prstGeom>
          <a:noFill/>
          <a:ln w="38100">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CFA2B4E-BFA5-0366-8F34-D375C060CA6E}"/>
              </a:ext>
            </a:extLst>
          </p:cNvPr>
          <p:cNvSpPr txBox="1"/>
          <p:nvPr/>
        </p:nvSpPr>
        <p:spPr>
          <a:xfrm>
            <a:off x="8812637" y="2938403"/>
            <a:ext cx="1725152" cy="369332"/>
          </a:xfrm>
          <a:prstGeom prst="rect">
            <a:avLst/>
          </a:prstGeom>
          <a:noFill/>
        </p:spPr>
        <p:txBody>
          <a:bodyPr wrap="none" rtlCol="0">
            <a:spAutoFit/>
          </a:bodyPr>
          <a:lstStyle/>
          <a:p>
            <a:r>
              <a:rPr lang="en-US" dirty="0"/>
              <a:t>What’s up here?</a:t>
            </a:r>
          </a:p>
        </p:txBody>
      </p:sp>
      <p:sp>
        <p:nvSpPr>
          <p:cNvPr id="4" name="TextBox 3">
            <a:extLst>
              <a:ext uri="{FF2B5EF4-FFF2-40B4-BE49-F238E27FC236}">
                <a16:creationId xmlns:a16="http://schemas.microsoft.com/office/drawing/2014/main" id="{7E4E7F8C-C054-7D68-8F4F-DE85C019041A}"/>
              </a:ext>
            </a:extLst>
          </p:cNvPr>
          <p:cNvSpPr txBox="1"/>
          <p:nvPr/>
        </p:nvSpPr>
        <p:spPr>
          <a:xfrm>
            <a:off x="405580" y="1635087"/>
            <a:ext cx="3300712" cy="523220"/>
          </a:xfrm>
          <a:prstGeom prst="rect">
            <a:avLst/>
          </a:prstGeom>
          <a:noFill/>
        </p:spPr>
        <p:txBody>
          <a:bodyPr wrap="none" rtlCol="0">
            <a:spAutoFit/>
          </a:bodyPr>
          <a:lstStyle/>
          <a:p>
            <a:r>
              <a:rPr lang="en-US" sz="2800" dirty="0">
                <a:highlight>
                  <a:srgbClr val="FFFF00"/>
                </a:highlight>
              </a:rPr>
              <a:t>Reflection Coefficient</a:t>
            </a:r>
          </a:p>
        </p:txBody>
      </p:sp>
    </p:spTree>
    <p:extLst>
      <p:ext uri="{BB962C8B-B14F-4D97-AF65-F5344CB8AC3E}">
        <p14:creationId xmlns:p14="http://schemas.microsoft.com/office/powerpoint/2010/main" val="29233109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 engineering drawing&#10;&#10;Description automatically generated">
            <a:extLst>
              <a:ext uri="{FF2B5EF4-FFF2-40B4-BE49-F238E27FC236}">
                <a16:creationId xmlns:a16="http://schemas.microsoft.com/office/drawing/2014/main" id="{5E168320-39A0-AF81-C49E-52912C8A09B4}"/>
              </a:ext>
            </a:extLst>
          </p:cNvPr>
          <p:cNvPicPr>
            <a:picLocks noChangeAspect="1"/>
          </p:cNvPicPr>
          <p:nvPr/>
        </p:nvPicPr>
        <p:blipFill>
          <a:blip r:embed="rId3"/>
          <a:stretch>
            <a:fillRect/>
          </a:stretch>
        </p:blipFill>
        <p:spPr>
          <a:xfrm>
            <a:off x="5328138" y="1"/>
            <a:ext cx="6858000" cy="6858000"/>
          </a:xfrm>
          <a:prstGeom prst="rect">
            <a:avLst/>
          </a:prstGeom>
        </p:spPr>
      </p:pic>
      <p:pic>
        <p:nvPicPr>
          <p:cNvPr id="5" name="Picture 4" descr="Table&#10;&#10;Description automatically generated with medium confidence">
            <a:extLst>
              <a:ext uri="{FF2B5EF4-FFF2-40B4-BE49-F238E27FC236}">
                <a16:creationId xmlns:a16="http://schemas.microsoft.com/office/drawing/2014/main" id="{7662A135-2F74-C854-547E-AA1D896527CD}"/>
              </a:ext>
            </a:extLst>
          </p:cNvPr>
          <p:cNvPicPr>
            <a:picLocks noChangeAspect="1"/>
          </p:cNvPicPr>
          <p:nvPr/>
        </p:nvPicPr>
        <p:blipFill>
          <a:blip r:embed="rId4"/>
          <a:stretch>
            <a:fillRect/>
          </a:stretch>
        </p:blipFill>
        <p:spPr>
          <a:xfrm>
            <a:off x="374163" y="3257061"/>
            <a:ext cx="4448266" cy="2106246"/>
          </a:xfrm>
          <a:prstGeom prst="rect">
            <a:avLst/>
          </a:prstGeom>
        </p:spPr>
      </p:pic>
      <p:sp>
        <p:nvSpPr>
          <p:cNvPr id="6" name="Content Placeholder 1">
            <a:extLst>
              <a:ext uri="{FF2B5EF4-FFF2-40B4-BE49-F238E27FC236}">
                <a16:creationId xmlns:a16="http://schemas.microsoft.com/office/drawing/2014/main" id="{C3099A71-ABB1-A708-E86D-52FDACA445E9}"/>
              </a:ext>
            </a:extLst>
          </p:cNvPr>
          <p:cNvSpPr txBox="1">
            <a:spLocks/>
          </p:cNvSpPr>
          <p:nvPr/>
        </p:nvSpPr>
        <p:spPr>
          <a:xfrm>
            <a:off x="384607" y="167053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000" dirty="0"/>
              <a:t>Mach Stem formation</a:t>
            </a:r>
          </a:p>
          <a:p>
            <a:pPr algn="ctr"/>
            <a:r>
              <a:rPr lang="en-GB" sz="4000" dirty="0"/>
              <a:t>(air burst)</a:t>
            </a:r>
          </a:p>
        </p:txBody>
      </p:sp>
    </p:spTree>
    <p:extLst>
      <p:ext uri="{BB962C8B-B14F-4D97-AF65-F5344CB8AC3E}">
        <p14:creationId xmlns:p14="http://schemas.microsoft.com/office/powerpoint/2010/main" val="24954018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532246" y="1421516"/>
            <a:ext cx="4866231" cy="3864989"/>
          </a:xfrm>
        </p:spPr>
        <p:txBody>
          <a:bodyPr wrap="square"/>
          <a:lstStyle/>
          <a:p>
            <a:r>
              <a:rPr lang="en-US" dirty="0"/>
              <a:t>Blast effects:</a:t>
            </a:r>
          </a:p>
          <a:p>
            <a:pPr marL="457200" indent="-457200">
              <a:buFont typeface="Wingdings" pitchFamily="2" charset="2"/>
              <a:buChar char="Ø"/>
            </a:pPr>
            <a:r>
              <a:rPr lang="en-US" dirty="0"/>
              <a:t>Incident wave reflected immediately, thus higher pressures</a:t>
            </a:r>
          </a:p>
          <a:p>
            <a:pPr marL="457200" indent="-457200">
              <a:buFont typeface="Wingdings" pitchFamily="2" charset="2"/>
              <a:buChar char="Ø"/>
            </a:pPr>
            <a:r>
              <a:rPr lang="en-US" dirty="0"/>
              <a:t>Hemispherical wave</a:t>
            </a:r>
          </a:p>
          <a:p>
            <a:pPr marL="457200" indent="-457200">
              <a:buFont typeface="Wingdings" pitchFamily="2" charset="2"/>
              <a:buChar char="Ø"/>
            </a:pPr>
            <a:r>
              <a:rPr lang="en-US" dirty="0"/>
              <a:t>Energy to ground but still around 1 – 1.7 times overpressure.</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096000" y="3108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Surface burst and loading</a:t>
            </a:r>
          </a:p>
        </p:txBody>
      </p:sp>
      <p:pic>
        <p:nvPicPr>
          <p:cNvPr id="5" name="Picture 4" descr="Diagram, engineering drawing&#10;&#10;Description automatically generated">
            <a:extLst>
              <a:ext uri="{FF2B5EF4-FFF2-40B4-BE49-F238E27FC236}">
                <a16:creationId xmlns:a16="http://schemas.microsoft.com/office/drawing/2014/main" id="{34C0E615-563A-6BB5-E24C-44AD1B7DA5AA}"/>
              </a:ext>
            </a:extLst>
          </p:cNvPr>
          <p:cNvPicPr>
            <a:picLocks noChangeAspect="1"/>
          </p:cNvPicPr>
          <p:nvPr/>
        </p:nvPicPr>
        <p:blipFill>
          <a:blip r:embed="rId3"/>
          <a:stretch>
            <a:fillRect/>
          </a:stretch>
        </p:blipFill>
        <p:spPr>
          <a:xfrm>
            <a:off x="5123262" y="1210374"/>
            <a:ext cx="6144506" cy="4437251"/>
          </a:xfrm>
          <a:prstGeom prst="rect">
            <a:avLst/>
          </a:prstGeom>
        </p:spPr>
      </p:pic>
    </p:spTree>
    <p:extLst>
      <p:ext uri="{BB962C8B-B14F-4D97-AF65-F5344CB8AC3E}">
        <p14:creationId xmlns:p14="http://schemas.microsoft.com/office/powerpoint/2010/main" val="37490559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9">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759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1">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Chart&#10;&#10;Description automatically generated">
            <a:extLst>
              <a:ext uri="{FF2B5EF4-FFF2-40B4-BE49-F238E27FC236}">
                <a16:creationId xmlns:a16="http://schemas.microsoft.com/office/drawing/2014/main" id="{C84A7A24-AAFA-E367-012A-9546829A28F6}"/>
              </a:ext>
            </a:extLst>
          </p:cNvPr>
          <p:cNvPicPr>
            <a:picLocks noChangeAspect="1"/>
          </p:cNvPicPr>
          <p:nvPr/>
        </p:nvPicPr>
        <p:blipFill>
          <a:blip r:embed="rId2"/>
          <a:stretch>
            <a:fillRect/>
          </a:stretch>
        </p:blipFill>
        <p:spPr>
          <a:xfrm>
            <a:off x="6750537" y="643467"/>
            <a:ext cx="4470780" cy="5571066"/>
          </a:xfrm>
          <a:prstGeom prst="rect">
            <a:avLst/>
          </a:prstGeom>
        </p:spPr>
      </p:pic>
      <p:sp>
        <p:nvSpPr>
          <p:cNvPr id="15" name="Rectangle 13">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hart&#10;&#10;Description automatically generated">
            <a:extLst>
              <a:ext uri="{FF2B5EF4-FFF2-40B4-BE49-F238E27FC236}">
                <a16:creationId xmlns:a16="http://schemas.microsoft.com/office/drawing/2014/main" id="{CAB8D70E-7EE6-16B0-278D-BF90EA85D084}"/>
              </a:ext>
            </a:extLst>
          </p:cNvPr>
          <p:cNvPicPr>
            <a:picLocks noChangeAspect="1"/>
          </p:cNvPicPr>
          <p:nvPr/>
        </p:nvPicPr>
        <p:blipFill>
          <a:blip r:embed="rId3"/>
          <a:stretch>
            <a:fillRect/>
          </a:stretch>
        </p:blipFill>
        <p:spPr>
          <a:xfrm>
            <a:off x="935863" y="643467"/>
            <a:ext cx="4540417" cy="5571066"/>
          </a:xfrm>
          <a:prstGeom prst="rect">
            <a:avLst/>
          </a:prstGeom>
        </p:spPr>
      </p:pic>
      <p:sp>
        <p:nvSpPr>
          <p:cNvPr id="2" name="Content Placeholder 1">
            <a:extLst>
              <a:ext uri="{FF2B5EF4-FFF2-40B4-BE49-F238E27FC236}">
                <a16:creationId xmlns:a16="http://schemas.microsoft.com/office/drawing/2014/main" id="{8E1FABC1-15B7-F9E0-42C4-D529F2C663C1}"/>
              </a:ext>
            </a:extLst>
          </p:cNvPr>
          <p:cNvSpPr txBox="1">
            <a:spLocks/>
          </p:cNvSpPr>
          <p:nvPr/>
        </p:nvSpPr>
        <p:spPr>
          <a:xfrm>
            <a:off x="3945649" y="-3827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3600" dirty="0"/>
              <a:t>Surface bursts have their own Kingery-</a:t>
            </a:r>
            <a:r>
              <a:rPr lang="en-GB" sz="3600" dirty="0" err="1"/>
              <a:t>Bulmash</a:t>
            </a:r>
            <a:endParaRPr lang="en-GB" sz="3600" dirty="0"/>
          </a:p>
        </p:txBody>
      </p:sp>
    </p:spTree>
    <p:extLst>
      <p:ext uri="{BB962C8B-B14F-4D97-AF65-F5344CB8AC3E}">
        <p14:creationId xmlns:p14="http://schemas.microsoft.com/office/powerpoint/2010/main" val="3139691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1C75FFA-B009-F641-E8AC-B17E958D9E05}"/>
              </a:ext>
            </a:extLst>
          </p:cNvPr>
          <p:cNvSpPr txBox="1">
            <a:spLocks/>
          </p:cNvSpPr>
          <p:nvPr/>
        </p:nvSpPr>
        <p:spPr>
          <a:xfrm>
            <a:off x="7921814" y="1121019"/>
            <a:ext cx="4087306" cy="2889114"/>
          </a:xfrm>
          <a:prstGeom prst="rect">
            <a:avLst/>
          </a:prstGeo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5400" dirty="0">
                <a:solidFill>
                  <a:schemeClr val="tx1"/>
                </a:solidFill>
                <a:latin typeface="+mj-lt"/>
                <a:ea typeface="+mj-ea"/>
                <a:cs typeface="+mj-cs"/>
              </a:rPr>
              <a:t>Dynamic Pressure</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picture containing text&#10;&#10;Description automatically generated">
            <a:extLst>
              <a:ext uri="{FF2B5EF4-FFF2-40B4-BE49-F238E27FC236}">
                <a16:creationId xmlns:a16="http://schemas.microsoft.com/office/drawing/2014/main" id="{B8ED1ED9-7FEE-C364-30E8-B2842E927C78}"/>
              </a:ext>
            </a:extLst>
          </p:cNvPr>
          <p:cNvPicPr>
            <a:picLocks noChangeAspect="1"/>
          </p:cNvPicPr>
          <p:nvPr/>
        </p:nvPicPr>
        <p:blipFill rotWithShape="1">
          <a:blip r:embed="rId3"/>
          <a:srcRect r="2636" b="-2"/>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26073976"/>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0" name="Rectangle 1029">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2" name="Rectangle 1031">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CDB8EA3-B5A8-D457-17A2-631E53FE9F51}"/>
              </a:ext>
            </a:extLst>
          </p:cNvPr>
          <p:cNvPicPr>
            <a:picLocks noChangeAspect="1"/>
          </p:cNvPicPr>
          <p:nvPr/>
        </p:nvPicPr>
        <p:blipFill rotWithShape="1">
          <a:blip r:embed="rId3"/>
          <a:srcRect l="2564" t="7436" r="3782" b="6666"/>
          <a:stretch/>
        </p:blipFill>
        <p:spPr>
          <a:xfrm>
            <a:off x="6421035" y="1505331"/>
            <a:ext cx="5129784" cy="3847338"/>
          </a:xfrm>
          <a:prstGeom prst="rect">
            <a:avLst/>
          </a:prstGeom>
        </p:spPr>
      </p:pic>
      <p:sp>
        <p:nvSpPr>
          <p:cNvPr id="1034" name="Rectangle 1033">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5" name="Picture 1" descr="page43image34086448">
            <a:extLst>
              <a:ext uri="{FF2B5EF4-FFF2-40B4-BE49-F238E27FC236}">
                <a16:creationId xmlns:a16="http://schemas.microsoft.com/office/drawing/2014/main" id="{9F4A9652-A1ED-C6CA-91F1-27EC71081E6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697" t="5208" r="6233" b="3380"/>
          <a:stretch/>
        </p:blipFill>
        <p:spPr bwMode="auto">
          <a:xfrm>
            <a:off x="826477" y="1505331"/>
            <a:ext cx="4795116" cy="3775682"/>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D6BEAA8D-DE2B-F596-6A3F-A8E0BB59A7CE}"/>
                  </a:ext>
                </a:extLst>
              </p:cNvPr>
              <p:cNvSpPr txBox="1"/>
              <p:nvPr/>
            </p:nvSpPr>
            <p:spPr>
              <a:xfrm>
                <a:off x="1356852" y="4580308"/>
                <a:ext cx="3995299" cy="700705"/>
              </a:xfrm>
              <a:prstGeom prst="rect">
                <a:avLst/>
              </a:prstGeom>
              <a:solidFill>
                <a:schemeClr val="accent2"/>
              </a:solidFill>
            </p:spPr>
            <p:txBody>
              <a:bodyPr wrap="square" rtlCol="0">
                <a:spAutoFit/>
              </a:bodyPr>
              <a:lstStyle/>
              <a:p>
                <a:r>
                  <a:rPr lang="en-US" sz="2800" dirty="0"/>
                  <a:t>Dynamic Pressure = </a:t>
                </a:r>
                <a14:m>
                  <m:oMath xmlns:m="http://schemas.openxmlformats.org/officeDocument/2006/math">
                    <m:f>
                      <m:fPr>
                        <m:ctrlPr>
                          <a:rPr lang="en-US" sz="2800" i="1" smtClean="0">
                            <a:latin typeface="Cambria Math" panose="02040503050406030204" pitchFamily="18" charset="0"/>
                          </a:rPr>
                        </m:ctrlPr>
                      </m:fPr>
                      <m:num>
                        <m:r>
                          <a:rPr lang="en-GB" sz="2800" b="0" i="1" smtClean="0">
                            <a:latin typeface="Cambria Math" panose="02040503050406030204" pitchFamily="18" charset="0"/>
                          </a:rPr>
                          <m:t>1</m:t>
                        </m:r>
                      </m:num>
                      <m:den>
                        <m:r>
                          <a:rPr lang="en-GB" sz="2800" b="0" i="1" smtClean="0">
                            <a:latin typeface="Cambria Math" panose="02040503050406030204" pitchFamily="18" charset="0"/>
                          </a:rPr>
                          <m:t>2</m:t>
                        </m:r>
                      </m:den>
                    </m:f>
                    <m:r>
                      <a:rPr lang="en-US" sz="2800" i="1" smtClean="0">
                        <a:latin typeface="Cambria Math" panose="02040503050406030204" pitchFamily="18" charset="0"/>
                        <a:ea typeface="Cambria Math" panose="02040503050406030204" pitchFamily="18" charset="0"/>
                      </a:rPr>
                      <m:t>𝜌</m:t>
                    </m:r>
                    <m:sSubSup>
                      <m:sSubSupPr>
                        <m:ctrlPr>
                          <a:rPr lang="en-US" sz="2800" i="1" smtClean="0">
                            <a:latin typeface="Cambria Math" panose="02040503050406030204" pitchFamily="18" charset="0"/>
                            <a:ea typeface="Cambria Math" panose="02040503050406030204" pitchFamily="18" charset="0"/>
                          </a:rPr>
                        </m:ctrlPr>
                      </m:sSubSupPr>
                      <m:e>
                        <m:r>
                          <a:rPr lang="en-GB" sz="2800" b="0" i="1" smtClean="0">
                            <a:latin typeface="Cambria Math" panose="02040503050406030204" pitchFamily="18" charset="0"/>
                            <a:ea typeface="Cambria Math" panose="02040503050406030204" pitchFamily="18" charset="0"/>
                          </a:rPr>
                          <m:t>𝑉</m:t>
                        </m:r>
                      </m:e>
                      <m:sub>
                        <m:r>
                          <a:rPr lang="en-GB" sz="2800" b="0" i="1" smtClean="0">
                            <a:latin typeface="Cambria Math" panose="02040503050406030204" pitchFamily="18" charset="0"/>
                            <a:ea typeface="Cambria Math" panose="02040503050406030204" pitchFamily="18" charset="0"/>
                          </a:rPr>
                          <m:t>𝑤</m:t>
                        </m:r>
                      </m:sub>
                      <m:sup>
                        <m:r>
                          <a:rPr lang="en-GB" sz="2800" b="0" i="1" smtClean="0">
                            <a:latin typeface="Cambria Math" panose="02040503050406030204" pitchFamily="18" charset="0"/>
                            <a:ea typeface="Cambria Math" panose="02040503050406030204" pitchFamily="18" charset="0"/>
                          </a:rPr>
                          <m:t>2</m:t>
                        </m:r>
                      </m:sup>
                    </m:sSubSup>
                  </m:oMath>
                </a14:m>
                <a:endParaRPr lang="en-US" sz="2800" dirty="0"/>
              </a:p>
            </p:txBody>
          </p:sp>
        </mc:Choice>
        <mc:Fallback xmlns="">
          <p:sp>
            <p:nvSpPr>
              <p:cNvPr id="2" name="TextBox 1">
                <a:extLst>
                  <a:ext uri="{FF2B5EF4-FFF2-40B4-BE49-F238E27FC236}">
                    <a16:creationId xmlns:a16="http://schemas.microsoft.com/office/drawing/2014/main" id="{D6BEAA8D-DE2B-F596-6A3F-A8E0BB59A7CE}"/>
                  </a:ext>
                </a:extLst>
              </p:cNvPr>
              <p:cNvSpPr txBox="1">
                <a:spLocks noRot="1" noChangeAspect="1" noMove="1" noResize="1" noEditPoints="1" noAdjustHandles="1" noChangeArrowheads="1" noChangeShapeType="1" noTextEdit="1"/>
              </p:cNvSpPr>
              <p:nvPr/>
            </p:nvSpPr>
            <p:spPr>
              <a:xfrm>
                <a:off x="1356852" y="4580308"/>
                <a:ext cx="3995299" cy="700705"/>
              </a:xfrm>
              <a:prstGeom prst="rect">
                <a:avLst/>
              </a:prstGeom>
              <a:blipFill>
                <a:blip r:embed="rId5"/>
                <a:stretch>
                  <a:fillRect l="-3492" b="-10714"/>
                </a:stretch>
              </a:blipFill>
            </p:spPr>
            <p:txBody>
              <a:bodyPr/>
              <a:lstStyle/>
              <a:p>
                <a:r>
                  <a:rPr lang="en-US">
                    <a:noFill/>
                  </a:rPr>
                  <a:t> </a:t>
                </a:r>
              </a:p>
            </p:txBody>
          </p:sp>
        </mc:Fallback>
      </mc:AlternateContent>
    </p:spTree>
    <p:extLst>
      <p:ext uri="{BB962C8B-B14F-4D97-AF65-F5344CB8AC3E}">
        <p14:creationId xmlns:p14="http://schemas.microsoft.com/office/powerpoint/2010/main" val="28189368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49" name="Picture 1" descr="page45image34324592">
            <a:extLst>
              <a:ext uri="{FF2B5EF4-FFF2-40B4-BE49-F238E27FC236}">
                <a16:creationId xmlns:a16="http://schemas.microsoft.com/office/drawing/2014/main" id="{11AAAF81-A362-D596-CE2E-AFD9195448D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846" t="8462" r="3462" b="8205"/>
          <a:stretch/>
        </p:blipFill>
        <p:spPr bwMode="auto">
          <a:xfrm>
            <a:off x="545123" y="1578674"/>
            <a:ext cx="5390010" cy="3634341"/>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page46image51360560">
            <a:extLst>
              <a:ext uri="{FF2B5EF4-FFF2-40B4-BE49-F238E27FC236}">
                <a16:creationId xmlns:a16="http://schemas.microsoft.com/office/drawing/2014/main" id="{A15DE219-020B-1FFA-8A9A-DD79291F8EE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56865" y="1554303"/>
            <a:ext cx="5575048" cy="3568030"/>
          </a:xfrm>
          <a:prstGeom prst="rect">
            <a:avLst/>
          </a:prstGeom>
          <a:noFill/>
          <a:extLst>
            <a:ext uri="{909E8E84-426E-40DD-AFC4-6F175D3DCCD1}">
              <a14:hiddenFill xmlns:a14="http://schemas.microsoft.com/office/drawing/2010/main">
                <a:solidFill>
                  <a:srgbClr val="FFFFFF"/>
                </a:solidFill>
              </a14:hiddenFill>
            </a:ext>
          </a:extLst>
        </p:spPr>
      </p:pic>
      <p:sp>
        <p:nvSpPr>
          <p:cNvPr id="2" name="Content Placeholder 1">
            <a:extLst>
              <a:ext uri="{FF2B5EF4-FFF2-40B4-BE49-F238E27FC236}">
                <a16:creationId xmlns:a16="http://schemas.microsoft.com/office/drawing/2014/main" id="{880B7BC7-6872-CB59-8904-11113C039458}"/>
              </a:ext>
            </a:extLst>
          </p:cNvPr>
          <p:cNvSpPr txBox="1">
            <a:spLocks/>
          </p:cNvSpPr>
          <p:nvPr/>
        </p:nvSpPr>
        <p:spPr>
          <a:xfrm>
            <a:off x="6096000" y="3108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External blast against aircraft</a:t>
            </a:r>
          </a:p>
        </p:txBody>
      </p:sp>
    </p:spTree>
    <p:extLst>
      <p:ext uri="{BB962C8B-B14F-4D97-AF65-F5344CB8AC3E}">
        <p14:creationId xmlns:p14="http://schemas.microsoft.com/office/powerpoint/2010/main" val="32216876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Content Placeholder 1">
            <a:extLst>
              <a:ext uri="{FF2B5EF4-FFF2-40B4-BE49-F238E27FC236}">
                <a16:creationId xmlns:a16="http://schemas.microsoft.com/office/drawing/2014/main" id="{E75BDC63-6E50-67F0-D53D-FCBC1744C800}"/>
              </a:ext>
            </a:extLst>
          </p:cNvPr>
          <p:cNvSpPr txBox="1">
            <a:spLocks/>
          </p:cNvSpPr>
          <p:nvPr/>
        </p:nvSpPr>
        <p:spPr>
          <a:xfrm>
            <a:off x="660041" y="2767106"/>
            <a:ext cx="2880828" cy="3071906"/>
          </a:xfrm>
          <a:prstGeom prst="rect">
            <a:avLst/>
          </a:prstGeom>
        </p:spPr>
        <p:txBody>
          <a:bodyPr vert="horz" lIns="91440" tIns="45720" rIns="91440" bIns="45720" rtlCol="0" anchor="t"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kern="1200">
                <a:solidFill>
                  <a:srgbClr val="FFFFFF"/>
                </a:solidFill>
                <a:latin typeface="+mj-lt"/>
                <a:ea typeface="+mj-ea"/>
                <a:cs typeface="+mj-cs"/>
              </a:rPr>
              <a:t>Internal blast against aircraft</a:t>
            </a:r>
          </a:p>
        </p:txBody>
      </p:sp>
      <p:pic>
        <p:nvPicPr>
          <p:cNvPr id="3" name="Picture 2">
            <a:extLst>
              <a:ext uri="{FF2B5EF4-FFF2-40B4-BE49-F238E27FC236}">
                <a16:creationId xmlns:a16="http://schemas.microsoft.com/office/drawing/2014/main" id="{94DBE221-AD90-A335-CD0F-896D93BF7BBB}"/>
              </a:ext>
            </a:extLst>
          </p:cNvPr>
          <p:cNvPicPr>
            <a:picLocks noChangeAspect="1"/>
          </p:cNvPicPr>
          <p:nvPr/>
        </p:nvPicPr>
        <p:blipFill rotWithShape="1">
          <a:blip r:embed="rId2"/>
          <a:srcRect l="2565" t="20000" r="3783" b="2820"/>
          <a:stretch/>
        </p:blipFill>
        <p:spPr>
          <a:xfrm>
            <a:off x="4502428" y="1195933"/>
            <a:ext cx="7225748" cy="4466134"/>
          </a:xfrm>
          <a:prstGeom prst="rect">
            <a:avLst/>
          </a:prstGeom>
        </p:spPr>
      </p:pic>
    </p:spTree>
    <p:extLst>
      <p:ext uri="{BB962C8B-B14F-4D97-AF65-F5344CB8AC3E}">
        <p14:creationId xmlns:p14="http://schemas.microsoft.com/office/powerpoint/2010/main" val="2685841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1">
            <a:extLst>
              <a:ext uri="{FF2B5EF4-FFF2-40B4-BE49-F238E27FC236}">
                <a16:creationId xmlns:a16="http://schemas.microsoft.com/office/drawing/2014/main" id="{9F06A504-371F-9497-7511-7028D969BBE2}"/>
              </a:ext>
            </a:extLst>
          </p:cNvPr>
          <p:cNvSpPr txBox="1">
            <a:spLocks/>
          </p:cNvSpPr>
          <p:nvPr/>
        </p:nvSpPr>
        <p:spPr>
          <a:xfrm>
            <a:off x="660041" y="2767106"/>
            <a:ext cx="2880828" cy="3071906"/>
          </a:xfrm>
          <a:prstGeom prst="rect">
            <a:avLst/>
          </a:prstGeom>
        </p:spPr>
        <p:txBody>
          <a:bodyPr vert="horz" lIns="91440" tIns="45720" rIns="91440" bIns="45720" rtlCol="0" anchor="t"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kern="1200">
                <a:solidFill>
                  <a:srgbClr val="FFFFFF"/>
                </a:solidFill>
                <a:latin typeface="+mj-lt"/>
                <a:ea typeface="+mj-ea"/>
                <a:cs typeface="+mj-cs"/>
              </a:rPr>
              <a:t>And ships?</a:t>
            </a:r>
          </a:p>
        </p:txBody>
      </p:sp>
      <p:pic>
        <p:nvPicPr>
          <p:cNvPr id="2" name="Picture 1">
            <a:extLst>
              <a:ext uri="{FF2B5EF4-FFF2-40B4-BE49-F238E27FC236}">
                <a16:creationId xmlns:a16="http://schemas.microsoft.com/office/drawing/2014/main" id="{13D03D50-384D-7814-F7A6-88605E289677}"/>
              </a:ext>
            </a:extLst>
          </p:cNvPr>
          <p:cNvPicPr>
            <a:picLocks noChangeAspect="1"/>
          </p:cNvPicPr>
          <p:nvPr/>
        </p:nvPicPr>
        <p:blipFill rotWithShape="1">
          <a:blip r:embed="rId3"/>
          <a:srcRect l="8910" t="16492" r="6859" b="3927"/>
          <a:stretch/>
        </p:blipFill>
        <p:spPr>
          <a:xfrm>
            <a:off x="4502428" y="868933"/>
            <a:ext cx="7225748" cy="5120135"/>
          </a:xfrm>
          <a:prstGeom prst="rect">
            <a:avLst/>
          </a:prstGeom>
        </p:spPr>
      </p:pic>
    </p:spTree>
    <p:extLst>
      <p:ext uri="{BB962C8B-B14F-4D97-AF65-F5344CB8AC3E}">
        <p14:creationId xmlns:p14="http://schemas.microsoft.com/office/powerpoint/2010/main" val="32162504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3C7C8FD-1669-50A2-C4D9-4E88A35C1D9D}"/>
              </a:ext>
            </a:extLst>
          </p:cNvPr>
          <p:cNvPicPr>
            <a:picLocks noChangeAspect="1"/>
          </p:cNvPicPr>
          <p:nvPr/>
        </p:nvPicPr>
        <p:blipFill rotWithShape="1">
          <a:blip r:embed="rId2"/>
          <a:srcRect b="17692"/>
          <a:stretch/>
        </p:blipFill>
        <p:spPr>
          <a:xfrm>
            <a:off x="2381956" y="643467"/>
            <a:ext cx="7428088" cy="5571066"/>
          </a:xfrm>
          <a:prstGeom prst="rect">
            <a:avLst/>
          </a:prstGeom>
        </p:spPr>
      </p:pic>
      <p:sp>
        <p:nvSpPr>
          <p:cNvPr id="2" name="TextBox 1">
            <a:extLst>
              <a:ext uri="{FF2B5EF4-FFF2-40B4-BE49-F238E27FC236}">
                <a16:creationId xmlns:a16="http://schemas.microsoft.com/office/drawing/2014/main" id="{DC7ABC95-EC17-59DF-038D-AD5B1D7D6A26}"/>
              </a:ext>
            </a:extLst>
          </p:cNvPr>
          <p:cNvSpPr txBox="1"/>
          <p:nvPr/>
        </p:nvSpPr>
        <p:spPr>
          <a:xfrm>
            <a:off x="2831691" y="5047266"/>
            <a:ext cx="3156154" cy="1047136"/>
          </a:xfrm>
          <a:prstGeom prst="rect">
            <a:avLst/>
          </a:prstGeom>
          <a:solidFill>
            <a:schemeClr val="bg1">
              <a:lumMod val="50000"/>
            </a:schemeClr>
          </a:solidFill>
        </p:spPr>
        <p:txBody>
          <a:bodyPr wrap="square" rtlCol="0">
            <a:spAutoFit/>
          </a:bodyPr>
          <a:lstStyle/>
          <a:p>
            <a:endParaRPr lang="en-US" dirty="0"/>
          </a:p>
        </p:txBody>
      </p:sp>
    </p:spTree>
    <p:extLst>
      <p:ext uri="{BB962C8B-B14F-4D97-AF65-F5344CB8AC3E}">
        <p14:creationId xmlns:p14="http://schemas.microsoft.com/office/powerpoint/2010/main" val="103055219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E862BE82-D00D-42C1-BF16-93AA37870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6D92C2D-1D3D-4974-918C-06579FB35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3"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lumMod val="95000"/>
              <a:lumOff val="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Content Placeholder 1">
            <a:extLst>
              <a:ext uri="{FF2B5EF4-FFF2-40B4-BE49-F238E27FC236}">
                <a16:creationId xmlns:a16="http://schemas.microsoft.com/office/drawing/2014/main" id="{4F44623A-3680-8B75-93BA-D5ECCE88E327}"/>
              </a:ext>
            </a:extLst>
          </p:cNvPr>
          <p:cNvSpPr txBox="1">
            <a:spLocks/>
          </p:cNvSpPr>
          <p:nvPr/>
        </p:nvSpPr>
        <p:spPr>
          <a:xfrm>
            <a:off x="750242" y="632990"/>
            <a:ext cx="4062643" cy="1043409"/>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600" kern="1200">
                <a:solidFill>
                  <a:schemeClr val="tx1"/>
                </a:solidFill>
                <a:latin typeface="+mj-lt"/>
                <a:ea typeface="+mj-ea"/>
                <a:cs typeface="+mj-cs"/>
              </a:rPr>
              <a:t>The negative phase</a:t>
            </a:r>
          </a:p>
        </p:txBody>
      </p:sp>
      <p:sp>
        <p:nvSpPr>
          <p:cNvPr id="4" name="TextBox 3">
            <a:extLst>
              <a:ext uri="{FF2B5EF4-FFF2-40B4-BE49-F238E27FC236}">
                <a16:creationId xmlns:a16="http://schemas.microsoft.com/office/drawing/2014/main" id="{733A5B25-CA9A-DBBE-8C1F-C2464665E993}"/>
              </a:ext>
            </a:extLst>
          </p:cNvPr>
          <p:cNvSpPr txBox="1"/>
          <p:nvPr/>
        </p:nvSpPr>
        <p:spPr>
          <a:xfrm>
            <a:off x="518474" y="1774372"/>
            <a:ext cx="4064409" cy="2754086"/>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a:effectLst/>
              </a:rPr>
              <a:t>Following the positive phase of a blast comes a period where the pressure falls below atmospheric pressure known as the negative phase. Whilst the positive phase of the blast is well understood, validation of the negative phase is rare in the literature, and as such it is often incorrectly treated or neglected altogether. </a:t>
            </a:r>
            <a:endParaRPr lang="en-US"/>
          </a:p>
        </p:txBody>
      </p:sp>
      <p:pic>
        <p:nvPicPr>
          <p:cNvPr id="5" name="Content Placeholder 8" descr="Diagram&#10;&#10;Description automatically generated">
            <a:extLst>
              <a:ext uri="{FF2B5EF4-FFF2-40B4-BE49-F238E27FC236}">
                <a16:creationId xmlns:a16="http://schemas.microsoft.com/office/drawing/2014/main" id="{70F0CD26-0884-257D-CB34-A77E33C46166}"/>
              </a:ext>
            </a:extLst>
          </p:cNvPr>
          <p:cNvPicPr>
            <a:picLocks noChangeAspect="1"/>
          </p:cNvPicPr>
          <p:nvPr/>
        </p:nvPicPr>
        <p:blipFill rotWithShape="1">
          <a:blip r:embed="rId3" cstate="screen">
            <a:extLst>
              <a:ext uri="{28A0092B-C50C-407E-A947-70E740481C1C}">
                <a14:useLocalDpi xmlns:a14="http://schemas.microsoft.com/office/drawing/2010/main"/>
              </a:ext>
            </a:extLst>
          </a:blip>
          <a:stretch/>
        </p:blipFill>
        <p:spPr>
          <a:xfrm>
            <a:off x="6038101" y="1319325"/>
            <a:ext cx="5510771" cy="3926424"/>
          </a:xfrm>
          <a:prstGeom prst="rect">
            <a:avLst/>
          </a:prstGeom>
        </p:spPr>
      </p:pic>
    </p:spTree>
    <p:extLst>
      <p:ext uri="{BB962C8B-B14F-4D97-AF65-F5344CB8AC3E}">
        <p14:creationId xmlns:p14="http://schemas.microsoft.com/office/powerpoint/2010/main" val="1105569765"/>
      </p:ext>
    </p:extLst>
  </p:cSld>
  <p:clrMapOvr>
    <a:overrideClrMapping bg1="dk1" tx1="lt1" bg2="dk2" tx2="lt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370014" y="1496505"/>
            <a:ext cx="3612051" cy="3864989"/>
          </a:xfrm>
        </p:spPr>
        <p:txBody>
          <a:bodyPr wrap="square"/>
          <a:lstStyle/>
          <a:p>
            <a:r>
              <a:rPr lang="en-GB" sz="2400" dirty="0"/>
              <a:t>Positive and negative phase reflected blast wave parameters for hemispherical charges of TNT on the surface</a:t>
            </a:r>
          </a:p>
          <a:p>
            <a:pPr marL="457200" indent="-457200">
              <a:buFont typeface="Wingdings" pitchFamily="2" charset="2"/>
              <a:buChar char="Ø"/>
            </a:pPr>
            <a:r>
              <a:rPr lang="en-GB" sz="2400" dirty="0"/>
              <a:t>Impact on glazing</a:t>
            </a:r>
          </a:p>
          <a:p>
            <a:pPr marL="457200" indent="-457200">
              <a:buFont typeface="Wingdings" pitchFamily="2" charset="2"/>
              <a:buChar char="Ø"/>
            </a:pPr>
            <a:r>
              <a:rPr lang="en-GB" sz="2400" dirty="0"/>
              <a:t>Impact on elastic properties of structures</a:t>
            </a:r>
          </a:p>
          <a:p>
            <a:pPr marL="457200" indent="-457200">
              <a:buFont typeface="Wingdings" pitchFamily="2" charset="2"/>
              <a:buChar char="Ø"/>
            </a:pPr>
            <a:endParaRPr lang="en-GB" sz="2400" dirty="0"/>
          </a:p>
          <a:p>
            <a:endParaRPr lang="en-US" sz="2400" dirty="0"/>
          </a:p>
        </p:txBody>
      </p:sp>
      <p:pic>
        <p:nvPicPr>
          <p:cNvPr id="8" name="Picture 7" descr="Chart&#10;&#10;Description automatically generated">
            <a:extLst>
              <a:ext uri="{FF2B5EF4-FFF2-40B4-BE49-F238E27FC236}">
                <a16:creationId xmlns:a16="http://schemas.microsoft.com/office/drawing/2014/main" id="{61C7B640-830A-C10C-3E01-23DA7FE3185C}"/>
              </a:ext>
            </a:extLst>
          </p:cNvPr>
          <p:cNvPicPr>
            <a:picLocks noChangeAspect="1"/>
          </p:cNvPicPr>
          <p:nvPr/>
        </p:nvPicPr>
        <p:blipFill>
          <a:blip r:embed="rId3"/>
          <a:stretch>
            <a:fillRect/>
          </a:stretch>
        </p:blipFill>
        <p:spPr>
          <a:xfrm>
            <a:off x="4163790" y="246669"/>
            <a:ext cx="7767829" cy="6364662"/>
          </a:xfrm>
          <a:prstGeom prst="rect">
            <a:avLst/>
          </a:prstGeom>
        </p:spPr>
      </p:pic>
    </p:spTree>
    <p:extLst>
      <p:ext uri="{BB962C8B-B14F-4D97-AF65-F5344CB8AC3E}">
        <p14:creationId xmlns:p14="http://schemas.microsoft.com/office/powerpoint/2010/main" val="207719953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outdoor, weapon&#10;&#10;Description automatically generated">
            <a:extLst>
              <a:ext uri="{FF2B5EF4-FFF2-40B4-BE49-F238E27FC236}">
                <a16:creationId xmlns:a16="http://schemas.microsoft.com/office/drawing/2014/main" id="{F4AF898D-57BD-69D5-1B72-29713D45F5BD}"/>
              </a:ext>
            </a:extLst>
          </p:cNvPr>
          <p:cNvPicPr>
            <a:picLocks noChangeAspect="1"/>
          </p:cNvPicPr>
          <p:nvPr/>
        </p:nvPicPr>
        <p:blipFill rotWithShape="1">
          <a:blip r:embed="rId3"/>
          <a:srcRect l="67" r="4053" b="-1"/>
          <a:stretch/>
        </p:blipFill>
        <p:spPr>
          <a:xfrm>
            <a:off x="2522356"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838200" y="365125"/>
            <a:ext cx="3822189" cy="1899912"/>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dirty="0">
                <a:solidFill>
                  <a:schemeClr val="tx1"/>
                </a:solidFill>
                <a:latin typeface="+mj-lt"/>
                <a:ea typeface="+mj-ea"/>
                <a:cs typeface="+mj-cs"/>
                <a:hlinkClick r:id="rId4"/>
              </a:rPr>
              <a:t>Fuel Air Explosions </a:t>
            </a:r>
            <a:endParaRPr lang="en-US" sz="4000" dirty="0">
              <a:solidFill>
                <a:schemeClr val="tx1"/>
              </a:solidFill>
              <a:latin typeface="+mj-lt"/>
              <a:ea typeface="+mj-ea"/>
              <a:cs typeface="+mj-cs"/>
            </a:endParaRPr>
          </a:p>
        </p:txBody>
      </p:sp>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292042" y="2265037"/>
            <a:ext cx="3822189" cy="3742762"/>
          </a:xfrm>
        </p:spPr>
        <p:txBody>
          <a:bodyPr vert="horz" wrap="square" lIns="91440" tIns="45720" rIns="91440" bIns="45720" rtlCol="0">
            <a:normAutofit fontScale="92500" lnSpcReduction="20000"/>
          </a:bodyPr>
          <a:lstStyle/>
          <a:p>
            <a:pPr marL="457200" indent="-228600">
              <a:buFont typeface="Arial" panose="020B0604020202020204" pitchFamily="34" charset="0"/>
              <a:buChar char="•"/>
            </a:pPr>
            <a:r>
              <a:rPr lang="en-US" sz="2000" dirty="0">
                <a:solidFill>
                  <a:schemeClr val="tx1"/>
                </a:solidFill>
              </a:rPr>
              <a:t>FAE are volatile liquids (and dusts) with broad LEL and UEL</a:t>
            </a:r>
          </a:p>
          <a:p>
            <a:pPr marL="457200" indent="-228600">
              <a:buFont typeface="Arial" panose="020B0604020202020204" pitchFamily="34" charset="0"/>
              <a:buChar char="•"/>
            </a:pPr>
            <a:r>
              <a:rPr lang="en-US" sz="2000" dirty="0">
                <a:solidFill>
                  <a:schemeClr val="tx1"/>
                </a:solidFill>
              </a:rPr>
              <a:t>Disseminated by an explosive bursting charge</a:t>
            </a:r>
          </a:p>
          <a:p>
            <a:pPr marL="457200" indent="-228600">
              <a:buFont typeface="Arial" panose="020B0604020202020204" pitchFamily="34" charset="0"/>
              <a:buChar char="•"/>
            </a:pPr>
            <a:r>
              <a:rPr lang="en-US" sz="2000" dirty="0">
                <a:solidFill>
                  <a:schemeClr val="tx1"/>
                </a:solidFill>
              </a:rPr>
              <a:t>Delay allows </a:t>
            </a:r>
            <a:r>
              <a:rPr lang="en-US" sz="2000" dirty="0" err="1">
                <a:solidFill>
                  <a:schemeClr val="tx1"/>
                </a:solidFill>
              </a:rPr>
              <a:t>vapour</a:t>
            </a:r>
            <a:r>
              <a:rPr lang="en-US" sz="2000" dirty="0">
                <a:solidFill>
                  <a:schemeClr val="tx1"/>
                </a:solidFill>
              </a:rPr>
              <a:t> cloud to expand and mix with air</a:t>
            </a:r>
          </a:p>
          <a:p>
            <a:pPr marL="457200" indent="-228600">
              <a:buFont typeface="Arial" panose="020B0604020202020204" pitchFamily="34" charset="0"/>
              <a:buChar char="•"/>
            </a:pPr>
            <a:r>
              <a:rPr lang="en-US" sz="2000" dirty="0" err="1">
                <a:solidFill>
                  <a:schemeClr val="tx1"/>
                </a:solidFill>
              </a:rPr>
              <a:t>Fuze</a:t>
            </a:r>
            <a:r>
              <a:rPr lang="en-US" sz="2000" dirty="0">
                <a:solidFill>
                  <a:schemeClr val="tx1"/>
                </a:solidFill>
              </a:rPr>
              <a:t> is on a delay (burn to detonation or detonation)</a:t>
            </a:r>
          </a:p>
          <a:p>
            <a:pPr marL="457200" indent="-228600">
              <a:buFont typeface="Arial" panose="020B0604020202020204" pitchFamily="34" charset="0"/>
              <a:buChar char="•"/>
            </a:pPr>
            <a:r>
              <a:rPr lang="en-US" sz="2000" dirty="0">
                <a:solidFill>
                  <a:schemeClr val="tx1"/>
                </a:solidFill>
              </a:rPr>
              <a:t>Overpressure remains high over distance (lower peak pressure but higher impulse than solid charge equivalent</a:t>
            </a:r>
          </a:p>
          <a:p>
            <a:pPr marL="457200" indent="-228600">
              <a:buFont typeface="Arial" panose="020B0604020202020204" pitchFamily="34" charset="0"/>
              <a:buChar char="•"/>
            </a:pPr>
            <a:r>
              <a:rPr lang="en-US" sz="2000" dirty="0">
                <a:solidFill>
                  <a:schemeClr val="tx1"/>
                </a:solidFill>
              </a:rPr>
              <a:t>Detonation velocities much lower (2000 ms</a:t>
            </a:r>
            <a:r>
              <a:rPr lang="en-US" sz="2000" baseline="30000" dirty="0">
                <a:solidFill>
                  <a:schemeClr val="tx1"/>
                </a:solidFill>
              </a:rPr>
              <a:t>-1</a:t>
            </a:r>
            <a:r>
              <a:rPr lang="en-US" sz="2000" dirty="0">
                <a:solidFill>
                  <a:schemeClr val="tx1"/>
                </a:solidFill>
              </a:rPr>
              <a:t>)</a:t>
            </a:r>
          </a:p>
          <a:p>
            <a:pPr indent="-228600">
              <a:buFont typeface="Arial" panose="020B0604020202020204" pitchFamily="34" charset="0"/>
              <a:buChar char="•"/>
            </a:pPr>
            <a:endParaRPr lang="en-US" sz="2000" dirty="0">
              <a:solidFill>
                <a:schemeClr val="tx1"/>
              </a:solidFill>
            </a:endParaRPr>
          </a:p>
          <a:p>
            <a:pPr lvl="1"/>
            <a:endParaRPr lang="en-US" sz="2000" dirty="0"/>
          </a:p>
        </p:txBody>
      </p:sp>
      <p:sp>
        <p:nvSpPr>
          <p:cNvPr id="8" name="TextBox 7">
            <a:extLst>
              <a:ext uri="{FF2B5EF4-FFF2-40B4-BE49-F238E27FC236}">
                <a16:creationId xmlns:a16="http://schemas.microsoft.com/office/drawing/2014/main" id="{0F0EBC50-15B8-89F3-6D79-B29A212AF01E}"/>
              </a:ext>
            </a:extLst>
          </p:cNvPr>
          <p:cNvSpPr txBox="1"/>
          <p:nvPr/>
        </p:nvSpPr>
        <p:spPr>
          <a:xfrm>
            <a:off x="143797" y="6248233"/>
            <a:ext cx="6098458" cy="369332"/>
          </a:xfrm>
          <a:prstGeom prst="rect">
            <a:avLst/>
          </a:prstGeom>
          <a:noFill/>
        </p:spPr>
        <p:txBody>
          <a:bodyPr wrap="square">
            <a:spAutoFit/>
          </a:bodyPr>
          <a:lstStyle/>
          <a:p>
            <a:r>
              <a:rPr lang="en-US" dirty="0"/>
              <a:t>Video: BLU-96/B 2000lb Fuel-Air Explosive (FAE II) Bomb</a:t>
            </a:r>
          </a:p>
        </p:txBody>
      </p:sp>
    </p:spTree>
    <p:extLst>
      <p:ext uri="{BB962C8B-B14F-4D97-AF65-F5344CB8AC3E}">
        <p14:creationId xmlns:p14="http://schemas.microsoft.com/office/powerpoint/2010/main" val="11301886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FCBC266E-C9BD-D12E-A28A-D8245A5C2678}"/>
              </a:ext>
            </a:extLst>
          </p:cNvPr>
          <p:cNvPicPr>
            <a:picLocks noChangeAspect="1"/>
          </p:cNvPicPr>
          <p:nvPr/>
        </p:nvPicPr>
        <p:blipFill>
          <a:blip r:embed="rId2"/>
          <a:stretch>
            <a:fillRect/>
          </a:stretch>
        </p:blipFill>
        <p:spPr>
          <a:xfrm>
            <a:off x="643467" y="916562"/>
            <a:ext cx="10905066" cy="2281675"/>
          </a:xfrm>
          <a:prstGeom prst="rect">
            <a:avLst/>
          </a:prstGeom>
        </p:spPr>
      </p:pic>
      <p:pic>
        <p:nvPicPr>
          <p:cNvPr id="4" name="Picture 3">
            <a:extLst>
              <a:ext uri="{FF2B5EF4-FFF2-40B4-BE49-F238E27FC236}">
                <a16:creationId xmlns:a16="http://schemas.microsoft.com/office/drawing/2014/main" id="{0D0E8AA0-38BD-657D-35EE-6BCCF185EDE0}"/>
              </a:ext>
            </a:extLst>
          </p:cNvPr>
          <p:cNvPicPr>
            <a:picLocks noChangeAspect="1"/>
          </p:cNvPicPr>
          <p:nvPr/>
        </p:nvPicPr>
        <p:blipFill>
          <a:blip r:embed="rId3"/>
          <a:stretch>
            <a:fillRect/>
          </a:stretch>
        </p:blipFill>
        <p:spPr>
          <a:xfrm>
            <a:off x="643467" y="3198237"/>
            <a:ext cx="10692921" cy="2604686"/>
          </a:xfrm>
          <a:prstGeom prst="rect">
            <a:avLst/>
          </a:prstGeom>
        </p:spPr>
      </p:pic>
    </p:spTree>
    <p:extLst>
      <p:ext uri="{BB962C8B-B14F-4D97-AF65-F5344CB8AC3E}">
        <p14:creationId xmlns:p14="http://schemas.microsoft.com/office/powerpoint/2010/main" val="335933937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E6831CC9-8846-33AB-5FFE-482C8BCF8075}"/>
              </a:ext>
            </a:extLst>
          </p:cNvPr>
          <p:cNvSpPr>
            <a:spLocks noChangeArrowheads="1"/>
          </p:cNvSpPr>
          <p:nvPr/>
        </p:nvSpPr>
        <p:spPr bwMode="auto">
          <a:xfrm>
            <a:off x="316523" y="1219569"/>
            <a:ext cx="11588262" cy="5016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bg1"/>
                </a:solidFill>
                <a:effectLst/>
                <a:ea typeface="Times New Roman" panose="02020603050405020304" pitchFamily="18" charset="0"/>
                <a:cs typeface="Times New Roman" panose="02020603050405020304" pitchFamily="18" charset="0"/>
              </a:rPr>
              <a:t>There are dramatic differences between explosions involving </a:t>
            </a:r>
            <a:r>
              <a:rPr kumimoji="0" lang="en-US" altLang="en-US" sz="2000" b="0" i="0" u="none" strike="noStrike" cap="none" normalizeH="0" baseline="0" dirty="0" err="1">
                <a:ln>
                  <a:noFill/>
                </a:ln>
                <a:solidFill>
                  <a:schemeClr val="bg1"/>
                </a:solidFill>
                <a:effectLst/>
                <a:ea typeface="Times New Roman" panose="02020603050405020304" pitchFamily="18" charset="0"/>
                <a:cs typeface="Times New Roman" panose="02020603050405020304" pitchFamily="18" charset="0"/>
              </a:rPr>
              <a:t>vapour</a:t>
            </a:r>
            <a:r>
              <a:rPr kumimoji="0" lang="en-US" altLang="en-US" sz="2000" b="0" i="0" u="none" strike="noStrike" cap="none" normalizeH="0" baseline="0" dirty="0">
                <a:ln>
                  <a:noFill/>
                </a:ln>
                <a:solidFill>
                  <a:schemeClr val="bg1"/>
                </a:solidFill>
                <a:effectLst/>
                <a:ea typeface="Times New Roman" panose="02020603050405020304" pitchFamily="18" charset="0"/>
                <a:cs typeface="Times New Roman" panose="02020603050405020304" pitchFamily="18" charset="0"/>
              </a:rPr>
              <a:t>/dust clouds and high explosives at close distance. In order to gauge these differences, the explosive potential of fuel-air explosions is also expressed in terms of TNT weight equivalence (W</a:t>
            </a:r>
            <a:r>
              <a:rPr kumimoji="0" lang="en-US" altLang="en-US" sz="2000" b="0" i="0" u="none" strike="noStrike" cap="none" normalizeH="0" baseline="-30000" dirty="0">
                <a:ln>
                  <a:noFill/>
                </a:ln>
                <a:solidFill>
                  <a:schemeClr val="bg1"/>
                </a:solidFill>
                <a:effectLst/>
                <a:ea typeface="Times New Roman" panose="02020603050405020304" pitchFamily="18" charset="0"/>
                <a:cs typeface="Times New Roman" panose="02020603050405020304" pitchFamily="18" charset="0"/>
              </a:rPr>
              <a:t>TNT</a:t>
            </a:r>
            <a:r>
              <a:rPr kumimoji="0" lang="en-US" altLang="en-US" sz="2000" b="0" i="0" u="none" strike="noStrike" cap="none" normalizeH="0" baseline="0" dirty="0">
                <a:ln>
                  <a:noFill/>
                </a:ln>
                <a:solidFill>
                  <a:schemeClr val="bg1"/>
                </a:solidFill>
                <a:effectLst/>
                <a:ea typeface="Times New Roman" panose="02020603050405020304" pitchFamily="18" charset="0"/>
                <a:cs typeface="Times New Roman" panose="02020603050405020304" pitchFamily="18" charset="0"/>
              </a:rPr>
              <a:t>) as follows:</a:t>
            </a:r>
            <a:endParaRPr kumimoji="0" lang="en-US" altLang="en-US" sz="20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1" u="none" strike="noStrike" cap="none" normalizeH="0" baseline="0" dirty="0">
              <a:ln>
                <a:noFill/>
              </a:ln>
              <a:solidFill>
                <a:schemeClr val="bg1"/>
              </a:solidFill>
              <a:effectLst/>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i="1" dirty="0">
              <a:solidFill>
                <a:schemeClr val="bg1"/>
              </a:solidFill>
              <a:ea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3600" b="0" i="1" u="none" strike="noStrike" cap="none" normalizeH="0" baseline="0" dirty="0" err="1">
                <a:ln>
                  <a:noFill/>
                </a:ln>
                <a:solidFill>
                  <a:schemeClr val="bg1"/>
                </a:solidFill>
                <a:effectLst/>
                <a:ea typeface="Times New Roman" panose="02020603050405020304" pitchFamily="18" charset="0"/>
                <a:cs typeface="Times New Roman" panose="02020603050405020304" pitchFamily="18" charset="0"/>
              </a:rPr>
              <a:t>W</a:t>
            </a:r>
            <a:r>
              <a:rPr kumimoji="0" lang="en-US" altLang="en-US" sz="3600" b="0" i="1" u="none" strike="noStrike" cap="none" normalizeH="0" baseline="-25000" dirty="0" err="1">
                <a:ln>
                  <a:noFill/>
                </a:ln>
                <a:solidFill>
                  <a:schemeClr val="bg1"/>
                </a:solidFill>
                <a:effectLst/>
                <a:ea typeface="Times New Roman" panose="02020603050405020304" pitchFamily="18" charset="0"/>
                <a:cs typeface="Times New Roman" panose="02020603050405020304" pitchFamily="18" charset="0"/>
              </a:rPr>
              <a:t>tnt</a:t>
            </a:r>
            <a:r>
              <a:rPr kumimoji="0" lang="en-US" altLang="en-US" sz="3600" b="0" i="1" u="none" strike="noStrike" cap="none" normalizeH="0" baseline="0" dirty="0">
                <a:ln>
                  <a:noFill/>
                </a:ln>
                <a:solidFill>
                  <a:schemeClr val="bg1"/>
                </a:solidFill>
                <a:effectLst/>
                <a:ea typeface="Times New Roman" panose="02020603050405020304" pitchFamily="18" charset="0"/>
                <a:cs typeface="Times New Roman" panose="02020603050405020304" pitchFamily="18" charset="0"/>
              </a:rPr>
              <a:t>=(</a:t>
            </a:r>
            <a:r>
              <a:rPr kumimoji="0" lang="en-US" altLang="en-US" sz="3600" b="0" i="1" u="none" strike="noStrike" cap="none" normalizeH="0" baseline="0" dirty="0" err="1">
                <a:ln>
                  <a:noFill/>
                </a:ln>
                <a:solidFill>
                  <a:schemeClr val="bg1"/>
                </a:solidFill>
                <a:effectLst/>
                <a:ea typeface="Times New Roman" panose="02020603050405020304" pitchFamily="18" charset="0"/>
                <a:cs typeface="Times New Roman" panose="02020603050405020304" pitchFamily="18" charset="0"/>
              </a:rPr>
              <a:t>K×W</a:t>
            </a:r>
            <a:r>
              <a:rPr kumimoji="0" lang="en-US" altLang="en-US" sz="3600" b="0" i="1" u="none" strike="noStrike" cap="none" normalizeH="0" baseline="-25000" dirty="0" err="1">
                <a:ln>
                  <a:noFill/>
                </a:ln>
                <a:solidFill>
                  <a:schemeClr val="bg1"/>
                </a:solidFill>
                <a:effectLst/>
                <a:ea typeface="Times New Roman" panose="02020603050405020304" pitchFamily="18" charset="0"/>
                <a:cs typeface="Times New Roman" panose="02020603050405020304" pitchFamily="18" charset="0"/>
              </a:rPr>
              <a:t>f</a:t>
            </a:r>
            <a:r>
              <a:rPr kumimoji="0" lang="en-US" altLang="en-US" sz="3600" b="0" i="1" u="none" strike="noStrike" cap="none" normalizeH="0" baseline="0" dirty="0" err="1">
                <a:ln>
                  <a:noFill/>
                </a:ln>
                <a:solidFill>
                  <a:schemeClr val="bg1"/>
                </a:solidFill>
                <a:effectLst/>
                <a:ea typeface="Times New Roman" panose="02020603050405020304" pitchFamily="18" charset="0"/>
                <a:cs typeface="Times New Roman" panose="02020603050405020304" pitchFamily="18" charset="0"/>
              </a:rPr>
              <a:t>×H</a:t>
            </a:r>
            <a:r>
              <a:rPr kumimoji="0" lang="en-US" altLang="en-US" sz="3600" b="0" i="1" u="none" strike="noStrike" cap="none" normalizeH="0" baseline="-25000" dirty="0" err="1">
                <a:ln>
                  <a:noFill/>
                </a:ln>
                <a:solidFill>
                  <a:schemeClr val="bg1"/>
                </a:solidFill>
                <a:effectLst/>
                <a:ea typeface="Times New Roman" panose="02020603050405020304" pitchFamily="18" charset="0"/>
                <a:cs typeface="Times New Roman" panose="02020603050405020304" pitchFamily="18" charset="0"/>
              </a:rPr>
              <a:t>f</a:t>
            </a:r>
            <a:r>
              <a:rPr kumimoji="0" lang="en-US" altLang="en-US" sz="3600" b="0" i="1" u="none" strike="noStrike" cap="none" normalizeH="0" baseline="0" dirty="0">
                <a:ln>
                  <a:noFill/>
                </a:ln>
                <a:solidFill>
                  <a:schemeClr val="bg1"/>
                </a:solidFill>
                <a:effectLst/>
                <a:ea typeface="Times New Roman" panose="02020603050405020304" pitchFamily="18" charset="0"/>
                <a:cs typeface="Times New Roman" panose="02020603050405020304" pitchFamily="18" charset="0"/>
              </a:rPr>
              <a:t>)/</a:t>
            </a:r>
            <a:r>
              <a:rPr kumimoji="0" lang="en-US" altLang="en-US" sz="3600" b="0" i="1" u="none" strike="noStrike" cap="none" normalizeH="0" baseline="0" dirty="0" err="1">
                <a:ln>
                  <a:noFill/>
                </a:ln>
                <a:solidFill>
                  <a:schemeClr val="bg1"/>
                </a:solidFill>
                <a:effectLst/>
                <a:ea typeface="Times New Roman" panose="02020603050405020304" pitchFamily="18" charset="0"/>
                <a:cs typeface="Times New Roman" panose="02020603050405020304" pitchFamily="18" charset="0"/>
              </a:rPr>
              <a:t>H</a:t>
            </a:r>
            <a:r>
              <a:rPr kumimoji="0" lang="en-US" altLang="en-US" sz="3600" b="0" i="1" u="none" strike="noStrike" cap="none" normalizeH="0" baseline="-25000" dirty="0" err="1">
                <a:ln>
                  <a:noFill/>
                </a:ln>
                <a:solidFill>
                  <a:schemeClr val="bg1"/>
                </a:solidFill>
                <a:effectLst/>
                <a:ea typeface="Times New Roman" panose="02020603050405020304" pitchFamily="18" charset="0"/>
                <a:cs typeface="Times New Roman" panose="02020603050405020304" pitchFamily="18" charset="0"/>
              </a:rPr>
              <a:t>tnt</a:t>
            </a:r>
            <a:endParaRPr kumimoji="0" lang="en-US" altLang="en-US" sz="3600" b="0" i="0" u="none" strike="noStrike" cap="none" normalizeH="0" baseline="-2500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bg1"/>
              </a:solidFill>
              <a:effectLst/>
              <a:ea typeface="Calibri" panose="020F050202020403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bg1"/>
                </a:solidFill>
                <a:effectLst/>
                <a:ea typeface="Calibri" panose="020F0502020204030204" pitchFamily="34" charset="0"/>
                <a:cs typeface="Arial" panose="020B0604020202020204" pitchFamily="34" charset="0"/>
              </a:rPr>
              <a:t>Formula to calculate equivalence of FAE to TNT</a:t>
            </a:r>
            <a:endParaRPr kumimoji="0" lang="en-US" altLang="en-US" sz="20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bg1"/>
              </a:solidFill>
              <a:effectLst/>
              <a:ea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bg1"/>
                </a:solidFill>
                <a:effectLst/>
                <a:ea typeface="Times New Roman" panose="02020603050405020304" pitchFamily="18" charset="0"/>
                <a:cs typeface="Times New Roman" panose="02020603050405020304" pitchFamily="18" charset="0"/>
              </a:rPr>
              <a:t>Where K = efficiency of the explosion;</a:t>
            </a:r>
            <a:endParaRPr kumimoji="0" lang="en-US" altLang="en-US" sz="2000" b="0" i="0" u="none" strike="noStrike" cap="none" normalizeH="0" baseline="0" dirty="0">
              <a:ln>
                <a:noFill/>
              </a:ln>
              <a:solidFill>
                <a:schemeClr val="bg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err="1">
                <a:ln>
                  <a:noFill/>
                </a:ln>
                <a:solidFill>
                  <a:schemeClr val="bg1"/>
                </a:solidFill>
                <a:effectLst/>
                <a:ea typeface="Times New Roman" panose="02020603050405020304" pitchFamily="18" charset="0"/>
                <a:cs typeface="Times New Roman" panose="02020603050405020304" pitchFamily="18" charset="0"/>
              </a:rPr>
              <a:t>W</a:t>
            </a:r>
            <a:r>
              <a:rPr kumimoji="0" lang="en-US" altLang="en-US" sz="2000" b="0" i="0" u="none" strike="noStrike" cap="none" normalizeH="0" baseline="-30000" dirty="0" err="1">
                <a:ln>
                  <a:noFill/>
                </a:ln>
                <a:solidFill>
                  <a:schemeClr val="bg1"/>
                </a:solidFill>
                <a:effectLst/>
                <a:ea typeface="Times New Roman" panose="02020603050405020304" pitchFamily="18" charset="0"/>
                <a:cs typeface="Times New Roman" panose="02020603050405020304" pitchFamily="18" charset="0"/>
              </a:rPr>
              <a:t>f</a:t>
            </a:r>
            <a:r>
              <a:rPr kumimoji="0" lang="en-US" altLang="en-US" sz="2000" b="0" i="0" u="none" strike="noStrike" cap="none" normalizeH="0" baseline="0" dirty="0">
                <a:ln>
                  <a:noFill/>
                </a:ln>
                <a:solidFill>
                  <a:schemeClr val="bg1"/>
                </a:solidFill>
                <a:effectLst/>
                <a:ea typeface="Times New Roman" panose="02020603050405020304" pitchFamily="18" charset="0"/>
                <a:cs typeface="Times New Roman" panose="02020603050405020304" pitchFamily="18" charset="0"/>
              </a:rPr>
              <a:t> = weight of fuel; </a:t>
            </a:r>
            <a:endParaRPr kumimoji="0" lang="en-US" altLang="en-US" sz="2000" b="0" i="0" u="none" strike="noStrike" cap="none" normalizeH="0" baseline="0" dirty="0">
              <a:ln>
                <a:noFill/>
              </a:ln>
              <a:solidFill>
                <a:schemeClr val="bg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bg1"/>
                </a:solidFill>
                <a:effectLst/>
                <a:ea typeface="Times New Roman" panose="02020603050405020304" pitchFamily="18" charset="0"/>
                <a:cs typeface="Times New Roman" panose="02020603050405020304" pitchFamily="18" charset="0"/>
              </a:rPr>
              <a:t>H</a:t>
            </a:r>
            <a:r>
              <a:rPr kumimoji="0" lang="en-US" altLang="en-US" sz="2000" b="0" i="0" u="none" strike="noStrike" cap="none" normalizeH="0" baseline="-30000" dirty="0">
                <a:ln>
                  <a:noFill/>
                </a:ln>
                <a:solidFill>
                  <a:schemeClr val="bg1"/>
                </a:solidFill>
                <a:effectLst/>
                <a:ea typeface="Times New Roman" panose="02020603050405020304" pitchFamily="18" charset="0"/>
                <a:cs typeface="Times New Roman" panose="02020603050405020304" pitchFamily="18" charset="0"/>
              </a:rPr>
              <a:t>f </a:t>
            </a:r>
            <a:r>
              <a:rPr kumimoji="0" lang="en-US" altLang="en-US" sz="2000" b="0" i="0" u="none" strike="noStrike" cap="none" normalizeH="0" baseline="0" dirty="0">
                <a:ln>
                  <a:noFill/>
                </a:ln>
                <a:solidFill>
                  <a:schemeClr val="bg1"/>
                </a:solidFill>
                <a:effectLst/>
                <a:ea typeface="Times New Roman" panose="02020603050405020304" pitchFamily="18" charset="0"/>
                <a:cs typeface="Times New Roman" panose="02020603050405020304" pitchFamily="18" charset="0"/>
              </a:rPr>
              <a:t>= heat of explosion of fuel;</a:t>
            </a:r>
            <a:endParaRPr kumimoji="0" lang="en-US" altLang="en-US" sz="2000" b="0" i="0" u="none" strike="noStrike" cap="none" normalizeH="0" baseline="0" dirty="0">
              <a:ln>
                <a:noFill/>
              </a:ln>
              <a:solidFill>
                <a:schemeClr val="bg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bg1"/>
                </a:solidFill>
                <a:effectLst/>
                <a:ea typeface="Times New Roman" panose="02020603050405020304" pitchFamily="18" charset="0"/>
                <a:cs typeface="Times New Roman" panose="02020603050405020304" pitchFamily="18" charset="0"/>
              </a:rPr>
              <a:t> and </a:t>
            </a:r>
            <a:r>
              <a:rPr kumimoji="0" lang="en-US" altLang="en-US" sz="2000" b="0" i="0" u="none" strike="noStrike" cap="none" normalizeH="0" baseline="0" dirty="0" err="1">
                <a:ln>
                  <a:noFill/>
                </a:ln>
                <a:solidFill>
                  <a:schemeClr val="bg1"/>
                </a:solidFill>
                <a:effectLst/>
                <a:ea typeface="Times New Roman" panose="02020603050405020304" pitchFamily="18" charset="0"/>
                <a:cs typeface="Times New Roman" panose="02020603050405020304" pitchFamily="18" charset="0"/>
              </a:rPr>
              <a:t>H</a:t>
            </a:r>
            <a:r>
              <a:rPr kumimoji="0" lang="en-US" altLang="en-US" sz="2000" b="0" i="0" u="none" strike="noStrike" cap="none" normalizeH="0" baseline="-30000" dirty="0" err="1">
                <a:ln>
                  <a:noFill/>
                </a:ln>
                <a:solidFill>
                  <a:schemeClr val="bg1"/>
                </a:solidFill>
                <a:effectLst/>
                <a:ea typeface="Times New Roman" panose="02020603050405020304" pitchFamily="18" charset="0"/>
                <a:cs typeface="Times New Roman" panose="02020603050405020304" pitchFamily="18" charset="0"/>
              </a:rPr>
              <a:t>tnt</a:t>
            </a:r>
            <a:r>
              <a:rPr kumimoji="0" lang="en-US" altLang="en-US" sz="2000" b="0" i="0" u="none" strike="noStrike" cap="none" normalizeH="0" baseline="0" dirty="0">
                <a:ln>
                  <a:noFill/>
                </a:ln>
                <a:solidFill>
                  <a:schemeClr val="bg1"/>
                </a:solidFill>
                <a:effectLst/>
                <a:ea typeface="Times New Roman" panose="02020603050405020304" pitchFamily="18" charset="0"/>
                <a:cs typeface="Times New Roman" panose="02020603050405020304" pitchFamily="18" charset="0"/>
              </a:rPr>
              <a:t> = heat of explosion of TNT.</a:t>
            </a:r>
            <a:endParaRPr kumimoji="0" lang="en-US" altLang="en-US" sz="20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4400" b="0" i="0" u="none" strike="noStrike" cap="none" normalizeH="0" baseline="0" dirty="0">
              <a:ln>
                <a:noFill/>
              </a:ln>
              <a:solidFill>
                <a:schemeClr val="bg1"/>
              </a:solidFill>
              <a:effectLst/>
            </a:endParaRPr>
          </a:p>
        </p:txBody>
      </p:sp>
      <p:sp>
        <p:nvSpPr>
          <p:cNvPr id="4" name="Content Placeholder 1">
            <a:extLst>
              <a:ext uri="{FF2B5EF4-FFF2-40B4-BE49-F238E27FC236}">
                <a16:creationId xmlns:a16="http://schemas.microsoft.com/office/drawing/2014/main" id="{FB8765C3-567C-45BA-1FE3-774BC095DDFF}"/>
              </a:ext>
            </a:extLst>
          </p:cNvPr>
          <p:cNvSpPr txBox="1">
            <a:spLocks/>
          </p:cNvSpPr>
          <p:nvPr/>
        </p:nvSpPr>
        <p:spPr>
          <a:xfrm>
            <a:off x="6096000" y="3108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Fuel-Air Explosions</a:t>
            </a:r>
          </a:p>
        </p:txBody>
      </p:sp>
    </p:spTree>
    <p:extLst>
      <p:ext uri="{BB962C8B-B14F-4D97-AF65-F5344CB8AC3E}">
        <p14:creationId xmlns:p14="http://schemas.microsoft.com/office/powerpoint/2010/main" val="73677899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6646FC9-C66D-4EC7-8310-0DD4ACC49C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rgbClr val="DEDEDE"/>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1">
            <a:extLst>
              <a:ext uri="{FF2B5EF4-FFF2-40B4-BE49-F238E27FC236}">
                <a16:creationId xmlns:a16="http://schemas.microsoft.com/office/drawing/2014/main" id="{2833E356-043E-21FC-B4B5-86B3E4C5B1EE}"/>
              </a:ext>
            </a:extLst>
          </p:cNvPr>
          <p:cNvSpPr txBox="1">
            <a:spLocks/>
          </p:cNvSpPr>
          <p:nvPr/>
        </p:nvSpPr>
        <p:spPr>
          <a:xfrm>
            <a:off x="2103121" y="310343"/>
            <a:ext cx="7985759" cy="86882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4000">
                <a:solidFill>
                  <a:schemeClr val="tx1"/>
                </a:solidFill>
                <a:latin typeface="+mj-lt"/>
                <a:ea typeface="+mj-ea"/>
                <a:cs typeface="+mj-cs"/>
              </a:rPr>
              <a:t>FAE Pressure-Time Curve</a:t>
            </a:r>
          </a:p>
        </p:txBody>
      </p:sp>
      <p:sp>
        <p:nvSpPr>
          <p:cNvPr id="16" name="Rectangle: Rounded Corners 15">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pic>
        <p:nvPicPr>
          <p:cNvPr id="4" name="Picture 3" descr="Chart&#10;&#10;Description automatically generated">
            <a:extLst>
              <a:ext uri="{FF2B5EF4-FFF2-40B4-BE49-F238E27FC236}">
                <a16:creationId xmlns:a16="http://schemas.microsoft.com/office/drawing/2014/main" id="{C838CC9E-4D29-2C5A-2AE7-DC1707D4897F}"/>
              </a:ext>
            </a:extLst>
          </p:cNvPr>
          <p:cNvPicPr>
            <a:picLocks noChangeAspect="1"/>
          </p:cNvPicPr>
          <p:nvPr/>
        </p:nvPicPr>
        <p:blipFill>
          <a:blip r:embed="rId3"/>
          <a:stretch>
            <a:fillRect/>
          </a:stretch>
        </p:blipFill>
        <p:spPr>
          <a:xfrm>
            <a:off x="385572" y="2166139"/>
            <a:ext cx="5596128" cy="4043201"/>
          </a:xfrm>
          <a:prstGeom prst="rect">
            <a:avLst/>
          </a:prstGeom>
        </p:spPr>
      </p:pic>
      <p:pic>
        <p:nvPicPr>
          <p:cNvPr id="7" name="Picture 6" descr="Graphical user interface, text, application, email&#10;&#10;Description automatically generated">
            <a:extLst>
              <a:ext uri="{FF2B5EF4-FFF2-40B4-BE49-F238E27FC236}">
                <a16:creationId xmlns:a16="http://schemas.microsoft.com/office/drawing/2014/main" id="{22888F0E-D765-B5AF-7847-3F1F9237FB70}"/>
              </a:ext>
            </a:extLst>
          </p:cNvPr>
          <p:cNvPicPr>
            <a:picLocks noChangeAspect="1"/>
          </p:cNvPicPr>
          <p:nvPr/>
        </p:nvPicPr>
        <p:blipFill>
          <a:blip r:embed="rId4"/>
          <a:stretch>
            <a:fillRect/>
          </a:stretch>
        </p:blipFill>
        <p:spPr>
          <a:xfrm>
            <a:off x="6210302" y="2599839"/>
            <a:ext cx="5596128" cy="3175801"/>
          </a:xfrm>
          <a:prstGeom prst="rect">
            <a:avLst/>
          </a:prstGeom>
        </p:spPr>
      </p:pic>
    </p:spTree>
    <p:extLst>
      <p:ext uri="{BB962C8B-B14F-4D97-AF65-F5344CB8AC3E}">
        <p14:creationId xmlns:p14="http://schemas.microsoft.com/office/powerpoint/2010/main" val="268821238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36F0F2F-F374-8503-E783-FB67E4694194}"/>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t="11075" r="1" b="7321"/>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9" name="Picture 8" descr="A picture containing outdoor, sky, water, smoke&#10;&#10;Description automatically generated">
            <a:extLst>
              <a:ext uri="{FF2B5EF4-FFF2-40B4-BE49-F238E27FC236}">
                <a16:creationId xmlns:a16="http://schemas.microsoft.com/office/drawing/2014/main" id="{C9FB1702-F12A-1098-144B-5F8437BCC7AA}"/>
              </a:ext>
            </a:extLst>
          </p:cNvPr>
          <p:cNvPicPr>
            <a:picLocks noChangeAspect="1"/>
          </p:cNvPicPr>
          <p:nvPr/>
        </p:nvPicPr>
        <p:blipFill rotWithShape="1">
          <a:blip r:embed="rId4"/>
          <a:srcRect t="4582" r="-2" b="-2"/>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6" name="Freeform: Shape 15">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Content Placeholder 1">
            <a:extLst>
              <a:ext uri="{FF2B5EF4-FFF2-40B4-BE49-F238E27FC236}">
                <a16:creationId xmlns:a16="http://schemas.microsoft.com/office/drawing/2014/main" id="{D9AF2C8C-452A-BD5D-4656-5D71E87A54E1}"/>
              </a:ext>
            </a:extLst>
          </p:cNvPr>
          <p:cNvSpPr txBox="1">
            <a:spLocks/>
          </p:cNvSpPr>
          <p:nvPr/>
        </p:nvSpPr>
        <p:spPr>
          <a:xfrm>
            <a:off x="448056" y="859536"/>
            <a:ext cx="4832802" cy="1243584"/>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400" kern="1200">
                <a:solidFill>
                  <a:schemeClr val="tx1"/>
                </a:solidFill>
                <a:latin typeface="+mj-lt"/>
                <a:ea typeface="+mj-ea"/>
                <a:cs typeface="+mj-cs"/>
              </a:rPr>
              <a:t>Thermobarics</a:t>
            </a:r>
          </a:p>
        </p:txBody>
      </p:sp>
      <p:sp>
        <p:nvSpPr>
          <p:cNvPr id="20" name="Rectangle 19">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2" name="Rectangle 21">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 name="TextBox 6">
            <a:extLst>
              <a:ext uri="{FF2B5EF4-FFF2-40B4-BE49-F238E27FC236}">
                <a16:creationId xmlns:a16="http://schemas.microsoft.com/office/drawing/2014/main" id="{63687275-FA3F-FA0B-0527-46A5280B33DB}"/>
              </a:ext>
            </a:extLst>
          </p:cNvPr>
          <p:cNvSpPr txBox="1"/>
          <p:nvPr/>
        </p:nvSpPr>
        <p:spPr>
          <a:xfrm>
            <a:off x="448056" y="2512611"/>
            <a:ext cx="4832803" cy="3664351"/>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1400" dirty="0"/>
              <a:t>Two-phase initiation adds complexity to FAE</a:t>
            </a:r>
          </a:p>
          <a:p>
            <a:pPr marL="285750" indent="-228600">
              <a:lnSpc>
                <a:spcPct val="90000"/>
              </a:lnSpc>
              <a:spcAft>
                <a:spcPts val="600"/>
              </a:spcAft>
              <a:buFont typeface="Arial" panose="020B0604020202020204" pitchFamily="34" charset="0"/>
              <a:buChar char="•"/>
            </a:pPr>
            <a:r>
              <a:rPr lang="en-US" sz="1400" dirty="0"/>
              <a:t>No secondary means of initiation required for thermobaric</a:t>
            </a:r>
          </a:p>
          <a:p>
            <a:pPr marL="285750" indent="-228600">
              <a:lnSpc>
                <a:spcPct val="90000"/>
              </a:lnSpc>
              <a:spcAft>
                <a:spcPts val="600"/>
              </a:spcAft>
              <a:buFont typeface="Arial" panose="020B0604020202020204" pitchFamily="34" charset="0"/>
              <a:buChar char="•"/>
            </a:pPr>
            <a:r>
              <a:rPr lang="en-US" sz="1400" dirty="0"/>
              <a:t>Fuel comprises monopropellant and energetic particles with high heats of combustion</a:t>
            </a:r>
          </a:p>
          <a:p>
            <a:pPr marL="285750" indent="-228600">
              <a:lnSpc>
                <a:spcPct val="90000"/>
              </a:lnSpc>
              <a:spcAft>
                <a:spcPts val="600"/>
              </a:spcAft>
              <a:buFont typeface="Arial" panose="020B0604020202020204" pitchFamily="34" charset="0"/>
              <a:buChar char="•"/>
            </a:pPr>
            <a:r>
              <a:rPr lang="en-US" sz="1400" dirty="0"/>
              <a:t>Bursting charge still required to disperse explosive slurry</a:t>
            </a:r>
          </a:p>
          <a:p>
            <a:pPr marL="800100" lvl="1" indent="-228600">
              <a:lnSpc>
                <a:spcPct val="90000"/>
              </a:lnSpc>
              <a:spcAft>
                <a:spcPts val="600"/>
              </a:spcAft>
              <a:buFont typeface="Arial" panose="020B0604020202020204" pitchFamily="34" charset="0"/>
              <a:buChar char="•"/>
            </a:pPr>
            <a:r>
              <a:rPr lang="en-US" sz="1400" dirty="0"/>
              <a:t>Anaerobic action occurs within conventional explosive core in microseconds</a:t>
            </a:r>
          </a:p>
          <a:p>
            <a:pPr marL="800100" lvl="1" indent="-228600">
              <a:lnSpc>
                <a:spcPct val="90000"/>
              </a:lnSpc>
              <a:spcAft>
                <a:spcPts val="600"/>
              </a:spcAft>
              <a:buFont typeface="Arial" panose="020B0604020202020204" pitchFamily="34" charset="0"/>
              <a:buChar char="•"/>
            </a:pPr>
            <a:r>
              <a:rPr lang="en-US" sz="1400" dirty="0"/>
              <a:t>Aerobic delayed </a:t>
            </a:r>
            <a:r>
              <a:rPr lang="en-US" sz="1400" dirty="0" err="1"/>
              <a:t>buring</a:t>
            </a:r>
            <a:r>
              <a:rPr lang="en-US" sz="1400" dirty="0"/>
              <a:t> of the fuel-rich outer charge, which depends on the consumption of the surrounding air</a:t>
            </a:r>
          </a:p>
          <a:p>
            <a:pPr marL="800100" lvl="1" indent="-228600">
              <a:lnSpc>
                <a:spcPct val="90000"/>
              </a:lnSpc>
              <a:spcAft>
                <a:spcPts val="600"/>
              </a:spcAft>
              <a:buFont typeface="Arial" panose="020B0604020202020204" pitchFamily="34" charset="0"/>
              <a:buChar char="•"/>
            </a:pPr>
            <a:r>
              <a:rPr lang="en-US" sz="1400" dirty="0"/>
              <a:t>Intense fireball (5000 </a:t>
            </a:r>
            <a:r>
              <a:rPr lang="en-US" sz="1400" baseline="30000" dirty="0" err="1"/>
              <a:t>o</a:t>
            </a:r>
            <a:r>
              <a:rPr lang="en-US" sz="1400" dirty="0" err="1"/>
              <a:t>C</a:t>
            </a:r>
            <a:r>
              <a:rPr lang="en-US" sz="1400" dirty="0"/>
              <a:t>)</a:t>
            </a:r>
          </a:p>
          <a:p>
            <a:pPr marL="800100" lvl="1" indent="-228600">
              <a:lnSpc>
                <a:spcPct val="90000"/>
              </a:lnSpc>
              <a:spcAft>
                <a:spcPts val="600"/>
              </a:spcAft>
              <a:buFont typeface="Arial" panose="020B0604020202020204" pitchFamily="34" charset="0"/>
              <a:buChar char="•"/>
            </a:pPr>
            <a:r>
              <a:rPr lang="en-US" sz="1400" dirty="0"/>
              <a:t>High blast overpressure</a:t>
            </a:r>
          </a:p>
          <a:p>
            <a:pPr marL="800100" lvl="1" indent="-228600">
              <a:lnSpc>
                <a:spcPct val="90000"/>
              </a:lnSpc>
              <a:spcAft>
                <a:spcPts val="600"/>
              </a:spcAft>
              <a:buFont typeface="Arial" panose="020B0604020202020204" pitchFamily="34" charset="0"/>
              <a:buChar char="•"/>
            </a:pPr>
            <a:r>
              <a:rPr lang="en-US" sz="1400" dirty="0"/>
              <a:t>Rapidly diffuses within structures</a:t>
            </a:r>
          </a:p>
          <a:p>
            <a:pPr marL="800100" lvl="1" indent="-228600">
              <a:lnSpc>
                <a:spcPct val="90000"/>
              </a:lnSpc>
              <a:spcAft>
                <a:spcPts val="600"/>
              </a:spcAft>
              <a:buFont typeface="Arial" panose="020B0604020202020204" pitchFamily="34" charset="0"/>
              <a:buChar char="•"/>
            </a:pPr>
            <a:r>
              <a:rPr lang="en-US" sz="1400" dirty="0"/>
              <a:t>Consumes oxygen (the vacuum)</a:t>
            </a:r>
          </a:p>
          <a:p>
            <a:pPr indent="-228600">
              <a:lnSpc>
                <a:spcPct val="90000"/>
              </a:lnSpc>
              <a:spcAft>
                <a:spcPts val="600"/>
              </a:spcAft>
              <a:buFont typeface="Arial" panose="020B0604020202020204" pitchFamily="34" charset="0"/>
              <a:buChar char="•"/>
            </a:pPr>
            <a:endParaRPr lang="en-US" sz="1400" dirty="0"/>
          </a:p>
        </p:txBody>
      </p:sp>
      <p:sp>
        <p:nvSpPr>
          <p:cNvPr id="4" name="Content Placeholder 8">
            <a:extLst>
              <a:ext uri="{FF2B5EF4-FFF2-40B4-BE49-F238E27FC236}">
                <a16:creationId xmlns:a16="http://schemas.microsoft.com/office/drawing/2014/main" id="{22496DFE-AD51-E40F-AE7B-236C6833B924}"/>
              </a:ext>
            </a:extLst>
          </p:cNvPr>
          <p:cNvSpPr txBox="1">
            <a:spLocks/>
          </p:cNvSpPr>
          <p:nvPr/>
        </p:nvSpPr>
        <p:spPr>
          <a:xfrm>
            <a:off x="292042" y="2265037"/>
            <a:ext cx="3822189" cy="3742762"/>
          </a:xfrm>
          <a:prstGeom prst="rect">
            <a:avLst/>
          </a:prstGeom>
        </p:spPr>
        <p:txBody>
          <a:bodyPr vert="horz" wrap="square"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228600">
              <a:buFont typeface="Arial" panose="020B0604020202020204" pitchFamily="34" charset="0"/>
              <a:buChar char="•"/>
            </a:pPr>
            <a:endParaRPr lang="en-US" sz="2000" dirty="0">
              <a:solidFill>
                <a:schemeClr val="tx1"/>
              </a:solidFill>
            </a:endParaRPr>
          </a:p>
          <a:p>
            <a:pPr indent="-228600">
              <a:buFont typeface="Arial" panose="020B0604020202020204" pitchFamily="34" charset="0"/>
              <a:buChar char="•"/>
            </a:pPr>
            <a:endParaRPr lang="en-US" sz="2000" dirty="0">
              <a:solidFill>
                <a:schemeClr val="tx1"/>
              </a:solidFill>
            </a:endParaRPr>
          </a:p>
          <a:p>
            <a:pPr lvl="1"/>
            <a:endParaRPr lang="en-US" sz="2000" dirty="0"/>
          </a:p>
        </p:txBody>
      </p:sp>
    </p:spTree>
    <p:extLst>
      <p:ext uri="{BB962C8B-B14F-4D97-AF65-F5344CB8AC3E}">
        <p14:creationId xmlns:p14="http://schemas.microsoft.com/office/powerpoint/2010/main" val="263463687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565275" y="1363773"/>
            <a:ext cx="10746738" cy="3864989"/>
          </a:xfrm>
        </p:spPr>
        <p:txBody>
          <a:bodyPr wrap="square"/>
          <a:lstStyle/>
          <a:p>
            <a:pPr marL="457200" indent="-457200">
              <a:buFont typeface="Wingdings" pitchFamily="2" charset="2"/>
              <a:buChar char="Ø"/>
            </a:pPr>
            <a:r>
              <a:rPr lang="en-US" dirty="0"/>
              <a:t>Warhead contains fuel only (flammable not explosive)</a:t>
            </a:r>
          </a:p>
          <a:p>
            <a:pPr marL="457200" indent="-457200">
              <a:buFont typeface="Wingdings" pitchFamily="2" charset="2"/>
              <a:buChar char="Ø"/>
            </a:pPr>
            <a:r>
              <a:rPr lang="en-US" dirty="0"/>
              <a:t>Relies on oxygen from the air for combustion / detonation:</a:t>
            </a:r>
          </a:p>
          <a:p>
            <a:pPr marL="457200" indent="-457200">
              <a:buFont typeface="Wingdings" pitchFamily="2" charset="2"/>
              <a:buChar char="Ø"/>
            </a:pPr>
            <a:r>
              <a:rPr lang="en-US" dirty="0"/>
              <a:t>Advantages</a:t>
            </a:r>
          </a:p>
          <a:p>
            <a:pPr marL="1143000" lvl="1" indent="-457200">
              <a:buFont typeface="Wingdings" pitchFamily="2" charset="2"/>
              <a:buChar char="Ø"/>
            </a:pPr>
            <a:r>
              <a:rPr lang="en-US" dirty="0">
                <a:solidFill>
                  <a:schemeClr val="bg1"/>
                </a:solidFill>
              </a:rPr>
              <a:t>High heat of explosion per unit mass carried</a:t>
            </a:r>
          </a:p>
          <a:p>
            <a:pPr marL="1143000" lvl="1" indent="-457200">
              <a:buFont typeface="Wingdings" pitchFamily="2" charset="2"/>
              <a:buChar char="Ø"/>
            </a:pPr>
            <a:r>
              <a:rPr lang="en-US" dirty="0">
                <a:solidFill>
                  <a:schemeClr val="bg1"/>
                </a:solidFill>
              </a:rPr>
              <a:t>High overpressure over a wide area</a:t>
            </a:r>
          </a:p>
          <a:p>
            <a:pPr marL="1143000" lvl="1" indent="-457200">
              <a:buFont typeface="Wingdings" pitchFamily="2" charset="2"/>
              <a:buChar char="Ø"/>
            </a:pPr>
            <a:r>
              <a:rPr lang="en-US" dirty="0">
                <a:solidFill>
                  <a:schemeClr val="bg1"/>
                </a:solidFill>
              </a:rPr>
              <a:t>High casualty figures;</a:t>
            </a:r>
          </a:p>
          <a:p>
            <a:pPr marL="457200" indent="-457200">
              <a:buFont typeface="Wingdings" pitchFamily="2" charset="2"/>
              <a:buChar char="Ø"/>
            </a:pPr>
            <a:r>
              <a:rPr lang="en-US" dirty="0"/>
              <a:t>Disadvantages</a:t>
            </a:r>
          </a:p>
          <a:p>
            <a:pPr marL="1143000" lvl="1" indent="-457200">
              <a:buFont typeface="Wingdings" pitchFamily="2" charset="2"/>
              <a:buChar char="Ø"/>
            </a:pPr>
            <a:r>
              <a:rPr lang="en-US" dirty="0">
                <a:solidFill>
                  <a:schemeClr val="bg1"/>
                </a:solidFill>
              </a:rPr>
              <a:t>Much heat used to heat the air</a:t>
            </a:r>
          </a:p>
          <a:p>
            <a:pPr marL="1143000" lvl="1" indent="-457200">
              <a:buFont typeface="Wingdings" pitchFamily="2" charset="2"/>
              <a:buChar char="Ø"/>
            </a:pPr>
            <a:r>
              <a:rPr lang="en-US" dirty="0">
                <a:solidFill>
                  <a:schemeClr val="bg1"/>
                </a:solidFill>
              </a:rPr>
              <a:t>Detonation achieved over restricted range of fuels / air ratios</a:t>
            </a:r>
          </a:p>
          <a:p>
            <a:pPr marL="1143000" lvl="1" indent="-457200">
              <a:buFont typeface="Wingdings" pitchFamily="2" charset="2"/>
              <a:buChar char="Ø"/>
            </a:pPr>
            <a:r>
              <a:rPr lang="en-US" dirty="0">
                <a:solidFill>
                  <a:schemeClr val="bg1"/>
                </a:solidFill>
              </a:rPr>
              <a:t>A second source of initiation is required, complicating design.</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639288" y="3108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FAE Recap</a:t>
            </a:r>
          </a:p>
        </p:txBody>
      </p:sp>
    </p:spTree>
    <p:extLst>
      <p:ext uri="{BB962C8B-B14F-4D97-AF65-F5344CB8AC3E}">
        <p14:creationId xmlns:p14="http://schemas.microsoft.com/office/powerpoint/2010/main" val="292671928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83B42C8-54B4-6A1F-B0D3-09885D6E1FEB}"/>
              </a:ext>
            </a:extLst>
          </p:cNvPr>
          <p:cNvSpPr txBox="1">
            <a:spLocks/>
          </p:cNvSpPr>
          <p:nvPr/>
        </p:nvSpPr>
        <p:spPr>
          <a:xfrm>
            <a:off x="6096000" y="3108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Case Study - Beirut</a:t>
            </a:r>
          </a:p>
        </p:txBody>
      </p:sp>
      <p:pic>
        <p:nvPicPr>
          <p:cNvPr id="4" name="Picture 3" descr="A picture containing application&#10;&#10;Description automatically generated">
            <a:extLst>
              <a:ext uri="{FF2B5EF4-FFF2-40B4-BE49-F238E27FC236}">
                <a16:creationId xmlns:a16="http://schemas.microsoft.com/office/drawing/2014/main" id="{D2816F95-A489-E6C2-8CE5-F7C7A7A11004}"/>
              </a:ext>
            </a:extLst>
          </p:cNvPr>
          <p:cNvPicPr>
            <a:picLocks noChangeAspect="1"/>
          </p:cNvPicPr>
          <p:nvPr/>
        </p:nvPicPr>
        <p:blipFill>
          <a:blip r:embed="rId2"/>
          <a:stretch>
            <a:fillRect/>
          </a:stretch>
        </p:blipFill>
        <p:spPr>
          <a:xfrm>
            <a:off x="829089" y="1194300"/>
            <a:ext cx="10533822" cy="4408226"/>
          </a:xfrm>
          <a:prstGeom prst="rect">
            <a:avLst/>
          </a:prstGeom>
        </p:spPr>
      </p:pic>
    </p:spTree>
    <p:extLst>
      <p:ext uri="{BB962C8B-B14F-4D97-AF65-F5344CB8AC3E}">
        <p14:creationId xmlns:p14="http://schemas.microsoft.com/office/powerpoint/2010/main" val="428405934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4D56677B-C0B7-4DAC-ACAD-8054FF1B59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573887"/>
            <a:ext cx="0" cy="3710227"/>
          </a:xfrm>
          <a:prstGeom prst="line">
            <a:avLst/>
          </a:prstGeom>
          <a:ln w="19050">
            <a:solidFill>
              <a:srgbClr val="4E4E4E"/>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3B82EEC2-6F4C-396A-F7A9-ECE8C53DB1E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6945" y="1406769"/>
            <a:ext cx="7122514" cy="4237893"/>
          </a:xfrm>
          <a:prstGeom prst="rect">
            <a:avLst/>
          </a:prstGeom>
        </p:spPr>
      </p:pic>
      <p:sp>
        <p:nvSpPr>
          <p:cNvPr id="4" name="Content Placeholder 1">
            <a:extLst>
              <a:ext uri="{FF2B5EF4-FFF2-40B4-BE49-F238E27FC236}">
                <a16:creationId xmlns:a16="http://schemas.microsoft.com/office/drawing/2014/main" id="{AA1F24CD-1025-C1B7-C7CE-97C3326824D7}"/>
              </a:ext>
            </a:extLst>
          </p:cNvPr>
          <p:cNvSpPr txBox="1">
            <a:spLocks/>
          </p:cNvSpPr>
          <p:nvPr/>
        </p:nvSpPr>
        <p:spPr>
          <a:xfrm>
            <a:off x="6096000" y="31087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Case Study - Beirut</a:t>
            </a:r>
          </a:p>
        </p:txBody>
      </p:sp>
      <p:sp>
        <p:nvSpPr>
          <p:cNvPr id="6" name="TextBox 5">
            <a:extLst>
              <a:ext uri="{FF2B5EF4-FFF2-40B4-BE49-F238E27FC236}">
                <a16:creationId xmlns:a16="http://schemas.microsoft.com/office/drawing/2014/main" id="{CBCBEEB0-2522-4716-F1C8-C42CB6A731F7}"/>
              </a:ext>
            </a:extLst>
          </p:cNvPr>
          <p:cNvSpPr txBox="1"/>
          <p:nvPr/>
        </p:nvSpPr>
        <p:spPr>
          <a:xfrm>
            <a:off x="7649308" y="1194300"/>
            <a:ext cx="4245747" cy="5355312"/>
          </a:xfrm>
          <a:prstGeom prst="rect">
            <a:avLst/>
          </a:prstGeom>
          <a:noFill/>
        </p:spPr>
        <p:txBody>
          <a:bodyPr wrap="square">
            <a:spAutoFit/>
          </a:bodyPr>
          <a:lstStyle/>
          <a:p>
            <a:r>
              <a:rPr lang="en-US" sz="1600" dirty="0">
                <a:solidFill>
                  <a:schemeClr val="bg1"/>
                </a:solidFill>
              </a:rPr>
              <a:t>Sensible precautions for the long-terms storage of 2750 </a:t>
            </a:r>
            <a:r>
              <a:rPr lang="en-US" sz="1600" dirty="0" err="1">
                <a:solidFill>
                  <a:schemeClr val="bg1"/>
                </a:solidFill>
              </a:rPr>
              <a:t>tonnes</a:t>
            </a:r>
            <a:r>
              <a:rPr lang="en-US" sz="1600" dirty="0">
                <a:solidFill>
                  <a:schemeClr val="bg1"/>
                </a:solidFill>
              </a:rPr>
              <a:t> of high-density ammonium nitrate (AN) would not appear to have been in place at the port facility. The AN was stored alongside organic fuels, pyrotechnics and flammable materials, and photographic evidence suggests surface contamination with carbonaceous material. It is a well understood explosive engineering fact that contamination, fire and confinement reduce the detonable limits of AN and deflagration to detonation appears to have been the outcome. It is estimated that approximately 50 – 90% of the total storage mass detonated, with a TNT equivalence in the region of 495 – 1030 </a:t>
            </a:r>
            <a:r>
              <a:rPr lang="en-US" sz="1600" dirty="0" err="1">
                <a:solidFill>
                  <a:schemeClr val="bg1"/>
                </a:solidFill>
              </a:rPr>
              <a:t>tonnes</a:t>
            </a:r>
            <a:r>
              <a:rPr lang="en-US" sz="1600" dirty="0">
                <a:solidFill>
                  <a:schemeClr val="bg1"/>
                </a:solidFill>
              </a:rPr>
              <a:t>. Once crater geometry and blast damage have been made available by public census, further refinement of this estimate can be conducted.</a:t>
            </a:r>
          </a:p>
          <a:p>
            <a:endParaRPr lang="en-US" sz="1600" dirty="0">
              <a:solidFill>
                <a:schemeClr val="bg1"/>
              </a:solidFill>
            </a:endParaRPr>
          </a:p>
          <a:p>
            <a:endParaRPr lang="en-US" sz="1600" dirty="0">
              <a:solidFill>
                <a:schemeClr val="bg1"/>
              </a:solidFill>
            </a:endParaRPr>
          </a:p>
          <a:p>
            <a:endParaRPr lang="en-US" sz="1600" dirty="0">
              <a:solidFill>
                <a:schemeClr val="bg1"/>
              </a:solidFill>
            </a:endParaRPr>
          </a:p>
        </p:txBody>
      </p:sp>
    </p:spTree>
    <p:extLst>
      <p:ext uri="{BB962C8B-B14F-4D97-AF65-F5344CB8AC3E}">
        <p14:creationId xmlns:p14="http://schemas.microsoft.com/office/powerpoint/2010/main" val="332404407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1435</TotalTime>
  <Words>5852</Words>
  <Application>Microsoft Macintosh PowerPoint</Application>
  <PresentationFormat>Widescreen</PresentationFormat>
  <Paragraphs>351</Paragraphs>
  <Slides>53</Slides>
  <Notes>27</Notes>
  <HiddenSlides>0</HiddenSlides>
  <MMClips>0</MMClips>
  <ScaleCrop>false</ScaleCrop>
  <HeadingPairs>
    <vt:vector size="6" baseType="variant">
      <vt:variant>
        <vt:lpstr>Fonts Used</vt:lpstr>
      </vt:variant>
      <vt:variant>
        <vt:i4>14</vt:i4>
      </vt:variant>
      <vt:variant>
        <vt:lpstr>Theme</vt:lpstr>
      </vt:variant>
      <vt:variant>
        <vt:i4>20</vt:i4>
      </vt:variant>
      <vt:variant>
        <vt:lpstr>Slide Titles</vt:lpstr>
      </vt:variant>
      <vt:variant>
        <vt:i4>53</vt:i4>
      </vt:variant>
    </vt:vector>
  </HeadingPairs>
  <TitlesOfParts>
    <vt:vector size="87" baseType="lpstr">
      <vt:lpstr>AdvOT483a8203</vt:lpstr>
      <vt:lpstr>AdvOT483a8203+20</vt:lpstr>
      <vt:lpstr>AdvTT6813752c.I</vt:lpstr>
      <vt:lpstr>AdvTTbdb21c9e</vt:lpstr>
      <vt:lpstr>Arial</vt:lpstr>
      <vt:lpstr>Avenir Next LT Pro</vt:lpstr>
      <vt:lpstr>Calibri</vt:lpstr>
      <vt:lpstr>Calibri Light</vt:lpstr>
      <vt:lpstr>Cambria Math</vt:lpstr>
      <vt:lpstr>Monotype Sorts</vt:lpstr>
      <vt:lpstr>Symbol</vt:lpstr>
      <vt:lpstr>Times New Roman</vt:lpstr>
      <vt:lpstr>TimesNewRomanPSMT</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Gareth Collett</cp:lastModifiedBy>
  <cp:revision>72</cp:revision>
  <dcterms:created xsi:type="dcterms:W3CDTF">2021-03-09T15:35:42Z</dcterms:created>
  <dcterms:modified xsi:type="dcterms:W3CDTF">2022-09-26T08:05:39Z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