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4DF3-72ED-440D-89B1-DAC4C2EDA34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B791-6B98-417D-A04B-B01BA7AC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759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4DF3-72ED-440D-89B1-DAC4C2EDA34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B791-6B98-417D-A04B-B01BA7AC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291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4DF3-72ED-440D-89B1-DAC4C2EDA34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B791-6B98-417D-A04B-B01BA7AC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457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4DF3-72ED-440D-89B1-DAC4C2EDA34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B791-6B98-417D-A04B-B01BA7AC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668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4DF3-72ED-440D-89B1-DAC4C2EDA34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B791-6B98-417D-A04B-B01BA7AC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552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4DF3-72ED-440D-89B1-DAC4C2EDA34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B791-6B98-417D-A04B-B01BA7AC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885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4DF3-72ED-440D-89B1-DAC4C2EDA34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B791-6B98-417D-A04B-B01BA7AC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471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4DF3-72ED-440D-89B1-DAC4C2EDA34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B791-6B98-417D-A04B-B01BA7AC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56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4DF3-72ED-440D-89B1-DAC4C2EDA34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B791-6B98-417D-A04B-B01BA7AC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46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4DF3-72ED-440D-89B1-DAC4C2EDA34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B791-6B98-417D-A04B-B01BA7AC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820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4DF3-72ED-440D-89B1-DAC4C2EDA34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B791-6B98-417D-A04B-B01BA7AC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633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584DF3-72ED-440D-89B1-DAC4C2EDA34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EFB791-6B98-417D-A04B-B01BA7AC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204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Student Staff Panel Meeting Feedback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MArts/BA Humanistic Counselling Practice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3906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Staff Panel Meeting November 2018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Students have adapted very well and settled into the new Waterfront SA1 campus</a:t>
            </a:r>
          </a:p>
          <a:p>
            <a:r>
              <a:rPr lang="en-GB" dirty="0" smtClean="0"/>
              <a:t>Student feedback has been generally very positive</a:t>
            </a:r>
          </a:p>
          <a:p>
            <a:r>
              <a:rPr lang="en-GB" dirty="0" smtClean="0"/>
              <a:t>Skills/ Employability Week January 2019</a:t>
            </a:r>
          </a:p>
          <a:p>
            <a:r>
              <a:rPr lang="en-GB" dirty="0" smtClean="0"/>
              <a:t>Undergraduate Day February 2019</a:t>
            </a:r>
          </a:p>
          <a:p>
            <a:r>
              <a:rPr lang="en-GB" dirty="0" smtClean="0"/>
              <a:t>PASS Mentors</a:t>
            </a:r>
          </a:p>
          <a:p>
            <a:r>
              <a:rPr lang="en-GB" dirty="0" smtClean="0"/>
              <a:t>UKES Student Surveys 100% engagement (Feedback)</a:t>
            </a:r>
          </a:p>
          <a:p>
            <a:r>
              <a:rPr lang="en-GB" dirty="0" smtClean="0"/>
              <a:t>Module Evaluation</a:t>
            </a:r>
          </a:p>
          <a:p>
            <a:r>
              <a:rPr lang="en-GB" dirty="0" smtClean="0"/>
              <a:t>IT Website, Software packages available</a:t>
            </a:r>
          </a:p>
          <a:p>
            <a:r>
              <a:rPr lang="en-GB" dirty="0"/>
              <a:t>Student </a:t>
            </a:r>
            <a:r>
              <a:rPr lang="en-GB" dirty="0" smtClean="0"/>
              <a:t>Services </a:t>
            </a:r>
            <a:r>
              <a:rPr lang="en-GB" dirty="0"/>
              <a:t>located on the first floor of the IQ building area </a:t>
            </a:r>
            <a:r>
              <a:rPr lang="en-GB" dirty="0" smtClean="0"/>
              <a:t>Room 104 </a:t>
            </a:r>
            <a:r>
              <a:rPr lang="en-GB" dirty="0"/>
              <a:t>and is open from 8.30 – 6.00 pm </a:t>
            </a:r>
            <a:r>
              <a:rPr lang="en-GB" dirty="0" smtClean="0"/>
              <a:t>weekdays.  Offer First Aid, Study Drop-in, Counselling, Health and well-being drop-in sessions</a:t>
            </a:r>
          </a:p>
          <a:p>
            <a:r>
              <a:rPr lang="en-GB" dirty="0" smtClean="0"/>
              <a:t>Library Services, INFO Skills</a:t>
            </a:r>
          </a:p>
          <a:p>
            <a:r>
              <a:rPr lang="en-GB" dirty="0" smtClean="0"/>
              <a:t>Next SSP meeting early Mach 2019 TBC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264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92238526"/>
              </p:ext>
            </p:extLst>
          </p:nvPr>
        </p:nvGraphicFramePr>
        <p:xfrm>
          <a:off x="92075" y="92075"/>
          <a:ext cx="9918700" cy="6634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Document" r:id="rId3" imgW="9918326" imgH="6634387" progId="Word.Document.12">
                  <p:embed/>
                </p:oleObj>
              </mc:Choice>
              <mc:Fallback>
                <p:oleObj name="Document" r:id="rId3" imgW="9918326" imgH="663438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2075" y="92075"/>
                        <a:ext cx="9918700" cy="66341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62336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114</Words>
  <Application>Microsoft Office PowerPoint</Application>
  <PresentationFormat>Widescreen</PresentationFormat>
  <Paragraphs>14</Paragraphs>
  <Slides>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Microsoft Word Document</vt:lpstr>
      <vt:lpstr>Student Staff Panel Meeting Feedback</vt:lpstr>
      <vt:lpstr>Student Staff Panel Meeting November 2018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Staff Panel Meeting Feedback</dc:title>
  <dc:creator>Andrea Williams</dc:creator>
  <cp:lastModifiedBy>Andrea Williams</cp:lastModifiedBy>
  <cp:revision>5</cp:revision>
  <dcterms:created xsi:type="dcterms:W3CDTF">2018-12-09T19:11:02Z</dcterms:created>
  <dcterms:modified xsi:type="dcterms:W3CDTF">2018-12-10T00:32:08Z</dcterms:modified>
</cp:coreProperties>
</file>