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58" r:id="rId8"/>
    <p:sldId id="262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le Stevenson (1702486)" userId="S::1702486@student.uwtsd.ac.uk::863517b3-9b40-44cd-bc92-b34f433bece9" providerId="AD" clId="Web-{BF982548-6647-7B3C-BF2C-DDDC605F297B}"/>
    <pc:docChg chg="addSld modSld">
      <pc:chgData name="Danielle Stevenson (1702486)" userId="S::1702486@student.uwtsd.ac.uk::863517b3-9b40-44cd-bc92-b34f433bece9" providerId="AD" clId="Web-{BF982548-6647-7B3C-BF2C-DDDC605F297B}" dt="2018-11-16T13:09:36.579" v="2026" actId="1076"/>
      <pc:docMkLst>
        <pc:docMk/>
      </pc:docMkLst>
      <pc:sldChg chg="addSp delSp modSp mod setBg">
        <pc:chgData name="Danielle Stevenson (1702486)" userId="S::1702486@student.uwtsd.ac.uk::863517b3-9b40-44cd-bc92-b34f433bece9" providerId="AD" clId="Web-{BF982548-6647-7B3C-BF2C-DDDC605F297B}" dt="2018-11-16T12:41:55.248" v="1414" actId="20577"/>
        <pc:sldMkLst>
          <pc:docMk/>
          <pc:sldMk cId="91217048" sldId="257"/>
        </pc:sldMkLst>
        <pc:spChg chg="mod">
          <ac:chgData name="Danielle Stevenson (1702486)" userId="S::1702486@student.uwtsd.ac.uk::863517b3-9b40-44cd-bc92-b34f433bece9" providerId="AD" clId="Web-{BF982548-6647-7B3C-BF2C-DDDC605F297B}" dt="2018-11-16T11:10:12.220" v="93"/>
          <ac:spMkLst>
            <pc:docMk/>
            <pc:sldMk cId="91217048" sldId="257"/>
            <ac:spMk id="2" creationId="{2962E5B3-CF5E-4CF0-95F3-B655CF85728C}"/>
          </ac:spMkLst>
        </pc:spChg>
        <pc:spChg chg="mod">
          <ac:chgData name="Danielle Stevenson (1702486)" userId="S::1702486@student.uwtsd.ac.uk::863517b3-9b40-44cd-bc92-b34f433bece9" providerId="AD" clId="Web-{BF982548-6647-7B3C-BF2C-DDDC605F297B}" dt="2018-11-16T12:41:55.248" v="1414" actId="20577"/>
          <ac:spMkLst>
            <pc:docMk/>
            <pc:sldMk cId="91217048" sldId="257"/>
            <ac:spMk id="3" creationId="{ACEB8C65-20A3-4564-8057-FB44BA0867B8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10:12.158" v="92"/>
          <ac:spMkLst>
            <pc:docMk/>
            <pc:sldMk cId="91217048" sldId="257"/>
            <ac:spMk id="6" creationId="{636F6DB7-CF8D-494A-82F6-13B58DCA9896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10:12.158" v="92"/>
          <ac:spMkLst>
            <pc:docMk/>
            <pc:sldMk cId="91217048" sldId="257"/>
            <ac:spMk id="7" creationId="{0B7E5194-6E82-4A44-99C3-FE7D87F34134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10:12.158" v="92"/>
          <ac:spMkLst>
            <pc:docMk/>
            <pc:sldMk cId="91217048" sldId="257"/>
            <ac:spMk id="8" creationId="{880E5C91-3840-45CD-9550-682766315261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10:08.907" v="90"/>
          <ac:spMkLst>
            <pc:docMk/>
            <pc:sldMk cId="91217048" sldId="257"/>
            <ac:spMk id="9" creationId="{879A26B8-6C4E-452B-ADD3-ED324A7AB7E8}"/>
          </ac:spMkLst>
        </pc:spChg>
        <pc:spChg chg="add">
          <ac:chgData name="Danielle Stevenson (1702486)" userId="S::1702486@student.uwtsd.ac.uk::863517b3-9b40-44cd-bc92-b34f433bece9" providerId="AD" clId="Web-{BF982548-6647-7B3C-BF2C-DDDC605F297B}" dt="2018-11-16T11:10:12.220" v="93"/>
          <ac:spMkLst>
            <pc:docMk/>
            <pc:sldMk cId="91217048" sldId="257"/>
            <ac:spMk id="10" creationId="{879A26B8-6C4E-452B-ADD3-ED324A7AB7E8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10:08.907" v="90"/>
          <ac:spMkLst>
            <pc:docMk/>
            <pc:sldMk cId="91217048" sldId="257"/>
            <ac:spMk id="11" creationId="{9B4167E1-E2B0-4192-8DA2-6967DDFF87A5}"/>
          </ac:spMkLst>
        </pc:spChg>
        <pc:spChg chg="add">
          <ac:chgData name="Danielle Stevenson (1702486)" userId="S::1702486@student.uwtsd.ac.uk::863517b3-9b40-44cd-bc92-b34f433bece9" providerId="AD" clId="Web-{BF982548-6647-7B3C-BF2C-DDDC605F297B}" dt="2018-11-16T11:10:12.220" v="93"/>
          <ac:spMkLst>
            <pc:docMk/>
            <pc:sldMk cId="91217048" sldId="257"/>
            <ac:spMk id="12" creationId="{9B4167E1-E2B0-4192-8DA2-6967DDFF87A5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10:08.907" v="90"/>
          <ac:spMkLst>
            <pc:docMk/>
            <pc:sldMk cId="91217048" sldId="257"/>
            <ac:spMk id="13" creationId="{D03E4FEE-2E6A-44AB-B6BA-C1AD0CD6D93B}"/>
          </ac:spMkLst>
        </pc:spChg>
        <pc:spChg chg="add">
          <ac:chgData name="Danielle Stevenson (1702486)" userId="S::1702486@student.uwtsd.ac.uk::863517b3-9b40-44cd-bc92-b34f433bece9" providerId="AD" clId="Web-{BF982548-6647-7B3C-BF2C-DDDC605F297B}" dt="2018-11-16T11:10:12.220" v="93"/>
          <ac:spMkLst>
            <pc:docMk/>
            <pc:sldMk cId="91217048" sldId="257"/>
            <ac:spMk id="14" creationId="{D03E4FEE-2E6A-44AB-B6BA-C1AD0CD6D93B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10:08.907" v="90"/>
          <ac:spMkLst>
            <pc:docMk/>
            <pc:sldMk cId="91217048" sldId="257"/>
            <ac:spMk id="15" creationId="{0817EB59-13B3-43DA-9B91-A7CC174A6069}"/>
          </ac:spMkLst>
        </pc:spChg>
        <pc:spChg chg="add">
          <ac:chgData name="Danielle Stevenson (1702486)" userId="S::1702486@student.uwtsd.ac.uk::863517b3-9b40-44cd-bc92-b34f433bece9" providerId="AD" clId="Web-{BF982548-6647-7B3C-BF2C-DDDC605F297B}" dt="2018-11-16T11:10:12.220" v="93"/>
          <ac:spMkLst>
            <pc:docMk/>
            <pc:sldMk cId="91217048" sldId="257"/>
            <ac:spMk id="16" creationId="{0817EB59-13B3-43DA-9B91-A7CC174A6069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10:08.907" v="90"/>
          <ac:spMkLst>
            <pc:docMk/>
            <pc:sldMk cId="91217048" sldId="257"/>
            <ac:spMk id="17" creationId="{C5F09389-6A8E-46D6-B5F4-A3C55FAE62EA}"/>
          </ac:spMkLst>
        </pc:spChg>
        <pc:spChg chg="add">
          <ac:chgData name="Danielle Stevenson (1702486)" userId="S::1702486@student.uwtsd.ac.uk::863517b3-9b40-44cd-bc92-b34f433bece9" providerId="AD" clId="Web-{BF982548-6647-7B3C-BF2C-DDDC605F297B}" dt="2018-11-16T11:10:12.220" v="93"/>
          <ac:spMkLst>
            <pc:docMk/>
            <pc:sldMk cId="91217048" sldId="257"/>
            <ac:spMk id="18" creationId="{C5F09389-6A8E-46D6-B5F4-A3C55FAE62EA}"/>
          </ac:spMkLst>
        </pc:spChg>
        <pc:picChg chg="add mod">
          <ac:chgData name="Danielle Stevenson (1702486)" userId="S::1702486@student.uwtsd.ac.uk::863517b3-9b40-44cd-bc92-b34f433bece9" providerId="AD" clId="Web-{BF982548-6647-7B3C-BF2C-DDDC605F297B}" dt="2018-11-16T11:10:12.220" v="93"/>
          <ac:picMkLst>
            <pc:docMk/>
            <pc:sldMk cId="91217048" sldId="257"/>
            <ac:picMk id="4" creationId="{492D37EC-E823-4D22-AA46-7EF9F9AC5A32}"/>
          </ac:picMkLst>
        </pc:picChg>
      </pc:sldChg>
      <pc:sldChg chg="modSp">
        <pc:chgData name="Danielle Stevenson (1702486)" userId="S::1702486@student.uwtsd.ac.uk::863517b3-9b40-44cd-bc92-b34f433bece9" providerId="AD" clId="Web-{BF982548-6647-7B3C-BF2C-DDDC605F297B}" dt="2018-11-16T12:54:56.444" v="1819" actId="20577"/>
        <pc:sldMkLst>
          <pc:docMk/>
          <pc:sldMk cId="1355072851" sldId="258"/>
        </pc:sldMkLst>
        <pc:spChg chg="mod">
          <ac:chgData name="Danielle Stevenson (1702486)" userId="S::1702486@student.uwtsd.ac.uk::863517b3-9b40-44cd-bc92-b34f433bece9" providerId="AD" clId="Web-{BF982548-6647-7B3C-BF2C-DDDC605F297B}" dt="2018-11-16T12:54:56.444" v="1819" actId="20577"/>
          <ac:spMkLst>
            <pc:docMk/>
            <pc:sldMk cId="1355072851" sldId="258"/>
            <ac:spMk id="3" creationId="{226CA32B-06D0-47D8-9478-5C44600118D9}"/>
          </ac:spMkLst>
        </pc:spChg>
        <pc:spChg chg="mod">
          <ac:chgData name="Danielle Stevenson (1702486)" userId="S::1702486@student.uwtsd.ac.uk::863517b3-9b40-44cd-bc92-b34f433bece9" providerId="AD" clId="Web-{BF982548-6647-7B3C-BF2C-DDDC605F297B}" dt="2018-11-16T12:54:34.319" v="1768" actId="20577"/>
          <ac:spMkLst>
            <pc:docMk/>
            <pc:sldMk cId="1355072851" sldId="258"/>
            <ac:spMk id="4" creationId="{707DAF70-A8A0-4DA3-BAB0-BBCAD3636FC3}"/>
          </ac:spMkLst>
        </pc:spChg>
      </pc:sldChg>
      <pc:sldChg chg="addSp delSp modSp new mod setBg">
        <pc:chgData name="Danielle Stevenson (1702486)" userId="S::1702486@student.uwtsd.ac.uk::863517b3-9b40-44cd-bc92-b34f433bece9" providerId="AD" clId="Web-{BF982548-6647-7B3C-BF2C-DDDC605F297B}" dt="2018-11-16T12:26:40.785" v="1200" actId="20577"/>
        <pc:sldMkLst>
          <pc:docMk/>
          <pc:sldMk cId="3400664250" sldId="259"/>
        </pc:sldMkLst>
        <pc:spChg chg="mod ord">
          <ac:chgData name="Danielle Stevenson (1702486)" userId="S::1702486@student.uwtsd.ac.uk::863517b3-9b40-44cd-bc92-b34f433bece9" providerId="AD" clId="Web-{BF982548-6647-7B3C-BF2C-DDDC605F297B}" dt="2018-11-16T11:26:47.746" v="160"/>
          <ac:spMkLst>
            <pc:docMk/>
            <pc:sldMk cId="3400664250" sldId="259"/>
            <ac:spMk id="2" creationId="{94B29104-0644-468F-BDBB-F5940F21EE4D}"/>
          </ac:spMkLst>
        </pc:spChg>
        <pc:spChg chg="del">
          <ac:chgData name="Danielle Stevenson (1702486)" userId="S::1702486@student.uwtsd.ac.uk::863517b3-9b40-44cd-bc92-b34f433bece9" providerId="AD" clId="Web-{BF982548-6647-7B3C-BF2C-DDDC605F297B}" dt="2018-11-16T11:12:51.597" v="134"/>
          <ac:spMkLst>
            <pc:docMk/>
            <pc:sldMk cId="3400664250" sldId="259"/>
            <ac:spMk id="3" creationId="{BC06E7BC-F76B-4BBC-B1F1-55E0DC1C9D92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824" v="156"/>
          <ac:spMkLst>
            <pc:docMk/>
            <pc:sldMk cId="3400664250" sldId="259"/>
            <ac:spMk id="11" creationId="{1E5E4503-CC62-4DA9-9121-0A15719984CE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824" v="156"/>
          <ac:spMkLst>
            <pc:docMk/>
            <pc:sldMk cId="3400664250" sldId="259"/>
            <ac:spMk id="13" creationId="{D8D61A1B-3C4C-4F0E-965F-15837624CF5B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824" v="156"/>
          <ac:spMkLst>
            <pc:docMk/>
            <pc:sldMk cId="3400664250" sldId="259"/>
            <ac:spMk id="15" creationId="{00E56243-9701-44E8-8A92-319433305195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824" v="156"/>
          <ac:spMkLst>
            <pc:docMk/>
            <pc:sldMk cId="3400664250" sldId="259"/>
            <ac:spMk id="17" creationId="{5B1F1915-E076-48EB-BB4A-EE9808EB40CB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824" v="156"/>
          <ac:spMkLst>
            <pc:docMk/>
            <pc:sldMk cId="3400664250" sldId="259"/>
            <ac:spMk id="19" creationId="{4CFB7F65-9106-4CAB-B5F1-B6B1476E70A0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12.230" v="153"/>
          <ac:spMkLst>
            <pc:docMk/>
            <pc:sldMk cId="3400664250" sldId="259"/>
            <ac:spMk id="27" creationId="{5E36B16D-CC2F-4EE6-96E5-14D4E261B681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636" v="155"/>
          <ac:spMkLst>
            <pc:docMk/>
            <pc:sldMk cId="3400664250" sldId="259"/>
            <ac:spMk id="29" creationId="{4C4A391E-CA7C-422C-8EED-4CC02B37BD77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4:52.323" v="151"/>
          <ac:spMkLst>
            <pc:docMk/>
            <pc:sldMk cId="3400664250" sldId="259"/>
            <ac:spMk id="30" creationId="{1E5E4503-CC62-4DA9-9121-0A15719984CE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636" v="155"/>
          <ac:spMkLst>
            <pc:docMk/>
            <pc:sldMk cId="3400664250" sldId="259"/>
            <ac:spMk id="31" creationId="{61AB8D5D-9A12-42BB-87DF-A3F28137FED8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4:52.323" v="151"/>
          <ac:spMkLst>
            <pc:docMk/>
            <pc:sldMk cId="3400664250" sldId="259"/>
            <ac:spMk id="32" creationId="{D8D61A1B-3C4C-4F0E-965F-15837624CF5B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12.230" v="153"/>
          <ac:spMkLst>
            <pc:docMk/>
            <pc:sldMk cId="3400664250" sldId="259"/>
            <ac:spMk id="33" creationId="{CBCA6A07-D398-4F95-900C-1136AF30B921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4:52.323" v="151"/>
          <ac:spMkLst>
            <pc:docMk/>
            <pc:sldMk cId="3400664250" sldId="259"/>
            <ac:spMk id="34" creationId="{00E56243-9701-44E8-8A92-319433305195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636" v="155"/>
          <ac:spMkLst>
            <pc:docMk/>
            <pc:sldMk cId="3400664250" sldId="259"/>
            <ac:spMk id="35" creationId="{BF42A9F5-A12D-4B10-91A1-9A32F25BFFC3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4:52.323" v="151"/>
          <ac:spMkLst>
            <pc:docMk/>
            <pc:sldMk cId="3400664250" sldId="259"/>
            <ac:spMk id="36" creationId="{5B1F1915-E076-48EB-BB4A-EE9808EB40CB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636" v="155"/>
          <ac:spMkLst>
            <pc:docMk/>
            <pc:sldMk cId="3400664250" sldId="259"/>
            <ac:spMk id="37" creationId="{5885BB25-0FD1-4CAE-B2DD-CCC1179988C9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4:52.323" v="151"/>
          <ac:spMkLst>
            <pc:docMk/>
            <pc:sldMk cId="3400664250" sldId="259"/>
            <ac:spMk id="38" creationId="{4C4781CD-2916-4E58-BFF9-3A9C7F78B6ED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636" v="155"/>
          <ac:spMkLst>
            <pc:docMk/>
            <pc:sldMk cId="3400664250" sldId="259"/>
            <ac:spMk id="39" creationId="{CB744647-90D3-422D-AD29-8D44D348A889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636" v="155"/>
          <ac:spMkLst>
            <pc:docMk/>
            <pc:sldMk cId="3400664250" sldId="259"/>
            <ac:spMk id="41" creationId="{14724776-721C-40C6-AE5F-86663C08F152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636" v="155"/>
          <ac:spMkLst>
            <pc:docMk/>
            <pc:sldMk cId="3400664250" sldId="259"/>
            <ac:spMk id="43" creationId="{BBAA4D97-B18B-437F-9D78-B377E5EAD8FD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5:54.636" v="155"/>
          <ac:spMkLst>
            <pc:docMk/>
            <pc:sldMk cId="3400664250" sldId="259"/>
            <ac:spMk id="45" creationId="{BB4ABBA9-D568-40CE-AF3D-AC8F4BBA4460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29.840" v="157"/>
          <ac:spMkLst>
            <pc:docMk/>
            <pc:sldMk cId="3400664250" sldId="259"/>
            <ac:spMk id="46" creationId="{1E5E4503-CC62-4DA9-9121-0A15719984CE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29.840" v="157"/>
          <ac:spMkLst>
            <pc:docMk/>
            <pc:sldMk cId="3400664250" sldId="259"/>
            <ac:spMk id="47" creationId="{D8D61A1B-3C4C-4F0E-965F-15837624CF5B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29.840" v="157"/>
          <ac:spMkLst>
            <pc:docMk/>
            <pc:sldMk cId="3400664250" sldId="259"/>
            <ac:spMk id="48" creationId="{00E56243-9701-44E8-8A92-319433305195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29.840" v="157"/>
          <ac:spMkLst>
            <pc:docMk/>
            <pc:sldMk cId="3400664250" sldId="259"/>
            <ac:spMk id="49" creationId="{5B1F1915-E076-48EB-BB4A-EE9808EB40CB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29.840" v="157"/>
          <ac:spMkLst>
            <pc:docMk/>
            <pc:sldMk cId="3400664250" sldId="259"/>
            <ac:spMk id="50" creationId="{5FFACB1E-0A27-4B26-ADFE-02D5FC19B1BE}"/>
          </ac:spMkLst>
        </pc:spChg>
        <pc:spChg chg="add mod">
          <ac:chgData name="Danielle Stevenson (1702486)" userId="S::1702486@student.uwtsd.ac.uk::863517b3-9b40-44cd-bc92-b34f433bece9" providerId="AD" clId="Web-{BF982548-6647-7B3C-BF2C-DDDC605F297B}" dt="2018-11-16T12:26:40.785" v="1200" actId="20577"/>
          <ac:spMkLst>
            <pc:docMk/>
            <pc:sldMk cId="3400664250" sldId="259"/>
            <ac:spMk id="59" creationId="{1010482A-AD21-4F31-B367-AC82C26A6B56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47.746" v="160"/>
          <ac:spMkLst>
            <pc:docMk/>
            <pc:sldMk cId="3400664250" sldId="259"/>
            <ac:spMk id="62" creationId="{A3EB72A9-BFEE-4E48-A9A1-DDE1A29EE489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47.746" v="160"/>
          <ac:spMkLst>
            <pc:docMk/>
            <pc:sldMk cId="3400664250" sldId="259"/>
            <ac:spMk id="64" creationId="{F2C4E3DA-8F70-4030-A5E2-2AF881D5A67C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47.746" v="160"/>
          <ac:spMkLst>
            <pc:docMk/>
            <pc:sldMk cId="3400664250" sldId="259"/>
            <ac:spMk id="66" creationId="{1D065910-7F1F-4E33-B7F4-2021BFA77404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47.746" v="160"/>
          <ac:spMkLst>
            <pc:docMk/>
            <pc:sldMk cId="3400664250" sldId="259"/>
            <ac:spMk id="68" creationId="{01FDD904-89A9-4187-909A-B182B160EBBC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47.746" v="160"/>
          <ac:spMkLst>
            <pc:docMk/>
            <pc:sldMk cId="3400664250" sldId="259"/>
            <ac:spMk id="70" creationId="{A1112C27-5A03-4A8E-9C1C-14B9F42156B8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47.746" v="160"/>
          <ac:spMkLst>
            <pc:docMk/>
            <pc:sldMk cId="3400664250" sldId="259"/>
            <ac:spMk id="72" creationId="{67AC83F6-FE8B-4B15-92C2-FA372118DB95}"/>
          </ac:spMkLst>
        </pc:spChg>
        <pc:spChg chg="add del">
          <ac:chgData name="Danielle Stevenson (1702486)" userId="S::1702486@student.uwtsd.ac.uk::863517b3-9b40-44cd-bc92-b34f433bece9" providerId="AD" clId="Web-{BF982548-6647-7B3C-BF2C-DDDC605F297B}" dt="2018-11-16T11:26:47.746" v="160"/>
          <ac:spMkLst>
            <pc:docMk/>
            <pc:sldMk cId="3400664250" sldId="259"/>
            <ac:spMk id="74" creationId="{D379BAFA-2B60-4CF3-BC81-390D791E8BD0}"/>
          </ac:spMkLst>
        </pc:spChg>
        <pc:spChg chg="add">
          <ac:chgData name="Danielle Stevenson (1702486)" userId="S::1702486@student.uwtsd.ac.uk::863517b3-9b40-44cd-bc92-b34f433bece9" providerId="AD" clId="Web-{BF982548-6647-7B3C-BF2C-DDDC605F297B}" dt="2018-11-16T11:26:47.746" v="160"/>
          <ac:spMkLst>
            <pc:docMk/>
            <pc:sldMk cId="3400664250" sldId="259"/>
            <ac:spMk id="79" creationId="{9175732C-A509-470D-9836-76E48191BC29}"/>
          </ac:spMkLst>
        </pc:spChg>
        <pc:grpChg chg="add del">
          <ac:chgData name="Danielle Stevenson (1702486)" userId="S::1702486@student.uwtsd.ac.uk::863517b3-9b40-44cd-bc92-b34f433bece9" providerId="AD" clId="Web-{BF982548-6647-7B3C-BF2C-DDDC605F297B}" dt="2018-11-16T11:25:54.824" v="156"/>
          <ac:grpSpMkLst>
            <pc:docMk/>
            <pc:sldMk cId="3400664250" sldId="259"/>
            <ac:grpSpMk id="21" creationId="{DA46084B-0DB4-4217-8429-5BB07C713056}"/>
          </ac:grpSpMkLst>
        </pc:grpChg>
        <pc:grpChg chg="add del">
          <ac:chgData name="Danielle Stevenson (1702486)" userId="S::1702486@student.uwtsd.ac.uk::863517b3-9b40-44cd-bc92-b34f433bece9" providerId="AD" clId="Web-{BF982548-6647-7B3C-BF2C-DDDC605F297B}" dt="2018-11-16T11:24:52.323" v="151"/>
          <ac:grpSpMkLst>
            <pc:docMk/>
            <pc:sldMk cId="3400664250" sldId="259"/>
            <ac:grpSpMk id="40" creationId="{C836AED1-C942-4F72-93CC-F0099734114D}"/>
          </ac:grpSpMkLst>
        </pc:grpChg>
        <pc:grpChg chg="add del">
          <ac:chgData name="Danielle Stevenson (1702486)" userId="S::1702486@student.uwtsd.ac.uk::863517b3-9b40-44cd-bc92-b34f433bece9" providerId="AD" clId="Web-{BF982548-6647-7B3C-BF2C-DDDC605F297B}" dt="2018-11-16T11:26:29.840" v="157"/>
          <ac:grpSpMkLst>
            <pc:docMk/>
            <pc:sldMk cId="3400664250" sldId="259"/>
            <ac:grpSpMk id="51" creationId="{6DD05844-F1FA-4A2C-B91F-73F07B3470D4}"/>
          </ac:grpSpMkLst>
        </pc:grpChg>
        <pc:grpChg chg="add">
          <ac:chgData name="Danielle Stevenson (1702486)" userId="S::1702486@student.uwtsd.ac.uk::863517b3-9b40-44cd-bc92-b34f433bece9" providerId="AD" clId="Web-{BF982548-6647-7B3C-BF2C-DDDC605F297B}" dt="2018-11-16T11:26:47.746" v="160"/>
          <ac:grpSpMkLst>
            <pc:docMk/>
            <pc:sldMk cId="3400664250" sldId="259"/>
            <ac:grpSpMk id="81" creationId="{376D5795-E463-41B9-85D2-473EE0A46B3B}"/>
          </ac:grpSpMkLst>
        </pc:grpChg>
        <pc:picChg chg="add mod ord">
          <ac:chgData name="Danielle Stevenson (1702486)" userId="S::1702486@student.uwtsd.ac.uk::863517b3-9b40-44cd-bc92-b34f433bece9" providerId="AD" clId="Web-{BF982548-6647-7B3C-BF2C-DDDC605F297B}" dt="2018-11-16T11:26:47.746" v="160"/>
          <ac:picMkLst>
            <pc:docMk/>
            <pc:sldMk cId="3400664250" sldId="259"/>
            <ac:picMk id="6" creationId="{887B7C78-AE25-4424-ABB1-1D2C4969C4A7}"/>
          </ac:picMkLst>
        </pc:picChg>
        <pc:picChg chg="add del">
          <ac:chgData name="Danielle Stevenson (1702486)" userId="S::1702486@student.uwtsd.ac.uk::863517b3-9b40-44cd-bc92-b34f433bece9" providerId="AD" clId="Web-{BF982548-6647-7B3C-BF2C-DDDC605F297B}" dt="2018-11-16T11:25:12.230" v="153"/>
          <ac:picMkLst>
            <pc:docMk/>
            <pc:sldMk cId="3400664250" sldId="259"/>
            <ac:picMk id="28" creationId="{D6AF4BC1-74AD-4309-AAC4-BC10D479AE2E}"/>
          </ac:picMkLst>
        </pc:picChg>
        <pc:picChg chg="add del">
          <ac:chgData name="Danielle Stevenson (1702486)" userId="S::1702486@student.uwtsd.ac.uk::863517b3-9b40-44cd-bc92-b34f433bece9" providerId="AD" clId="Web-{BF982548-6647-7B3C-BF2C-DDDC605F297B}" dt="2018-11-16T11:25:54.636" v="155"/>
          <ac:picMkLst>
            <pc:docMk/>
            <pc:sldMk cId="3400664250" sldId="259"/>
            <ac:picMk id="42" creationId="{D6AF4BC1-74AD-4309-AAC4-BC10D479AE2E}"/>
          </ac:picMkLst>
        </pc:picChg>
        <pc:picChg chg="add del mod ord replId">
          <ac:chgData name="Danielle Stevenson (1702486)" userId="S::1702486@student.uwtsd.ac.uk::863517b3-9b40-44cd-bc92-b34f433bece9" providerId="AD" clId="Web-{BF982548-6647-7B3C-BF2C-DDDC605F297B}" dt="2018-11-16T11:26:29.840" v="157"/>
          <ac:picMkLst>
            <pc:docMk/>
            <pc:sldMk cId="3400664250" sldId="259"/>
            <ac:picMk id="56" creationId="{D6AF4BC1-74AD-4309-AAC4-BC10D479AE2E}"/>
          </ac:picMkLst>
        </pc:picChg>
        <pc:picChg chg="add mod ord">
          <ac:chgData name="Danielle Stevenson (1702486)" userId="S::1702486@student.uwtsd.ac.uk::863517b3-9b40-44cd-bc92-b34f433bece9" providerId="AD" clId="Web-{BF982548-6647-7B3C-BF2C-DDDC605F297B}" dt="2018-11-16T11:26:47.746" v="160"/>
          <ac:picMkLst>
            <pc:docMk/>
            <pc:sldMk cId="3400664250" sldId="259"/>
            <ac:picMk id="57" creationId="{D6AF4BC1-74AD-4309-AAC4-BC10D479AE2E}"/>
          </ac:picMkLst>
        </pc:picChg>
      </pc:sldChg>
      <pc:sldChg chg="addSp modSp new mod setBg">
        <pc:chgData name="Danielle Stevenson (1702486)" userId="S::1702486@student.uwtsd.ac.uk::863517b3-9b40-44cd-bc92-b34f433bece9" providerId="AD" clId="Web-{BF982548-6647-7B3C-BF2C-DDDC605F297B}" dt="2018-11-16T13:01:17.730" v="1967" actId="20577"/>
        <pc:sldMkLst>
          <pc:docMk/>
          <pc:sldMk cId="3181462907" sldId="260"/>
        </pc:sldMkLst>
        <pc:spChg chg="mod">
          <ac:chgData name="Danielle Stevenson (1702486)" userId="S::1702486@student.uwtsd.ac.uk::863517b3-9b40-44cd-bc92-b34f433bece9" providerId="AD" clId="Web-{BF982548-6647-7B3C-BF2C-DDDC605F297B}" dt="2018-11-16T12:40:21.576" v="1371"/>
          <ac:spMkLst>
            <pc:docMk/>
            <pc:sldMk cId="3181462907" sldId="260"/>
            <ac:spMk id="2" creationId="{3E25D96D-0BF7-4929-A4E0-E30BE8598BCC}"/>
          </ac:spMkLst>
        </pc:spChg>
        <pc:spChg chg="mod">
          <ac:chgData name="Danielle Stevenson (1702486)" userId="S::1702486@student.uwtsd.ac.uk::863517b3-9b40-44cd-bc92-b34f433bece9" providerId="AD" clId="Web-{BF982548-6647-7B3C-BF2C-DDDC605F297B}" dt="2018-11-16T13:01:17.730" v="1967" actId="20577"/>
          <ac:spMkLst>
            <pc:docMk/>
            <pc:sldMk cId="3181462907" sldId="260"/>
            <ac:spMk id="3" creationId="{15141F8C-E76C-49FB-9CD7-81A1C3102DC5}"/>
          </ac:spMkLst>
        </pc:spChg>
        <pc:spChg chg="add">
          <ac:chgData name="Danielle Stevenson (1702486)" userId="S::1702486@student.uwtsd.ac.uk::863517b3-9b40-44cd-bc92-b34f433bece9" providerId="AD" clId="Web-{BF982548-6647-7B3C-BF2C-DDDC605F297B}" dt="2018-11-16T12:40:21.576" v="1371"/>
          <ac:spMkLst>
            <pc:docMk/>
            <pc:sldMk cId="3181462907" sldId="260"/>
            <ac:spMk id="9" creationId="{636F6DB7-CF8D-494A-82F6-13B58DCA9896}"/>
          </ac:spMkLst>
        </pc:spChg>
        <pc:spChg chg="add">
          <ac:chgData name="Danielle Stevenson (1702486)" userId="S::1702486@student.uwtsd.ac.uk::863517b3-9b40-44cd-bc92-b34f433bece9" providerId="AD" clId="Web-{BF982548-6647-7B3C-BF2C-DDDC605F297B}" dt="2018-11-16T12:40:21.576" v="1371"/>
          <ac:spMkLst>
            <pc:docMk/>
            <pc:sldMk cId="3181462907" sldId="260"/>
            <ac:spMk id="11" creationId="{0B7E5194-6E82-4A44-99C3-FE7D87F34134}"/>
          </ac:spMkLst>
        </pc:spChg>
        <pc:spChg chg="add">
          <ac:chgData name="Danielle Stevenson (1702486)" userId="S::1702486@student.uwtsd.ac.uk::863517b3-9b40-44cd-bc92-b34f433bece9" providerId="AD" clId="Web-{BF982548-6647-7B3C-BF2C-DDDC605F297B}" dt="2018-11-16T12:40:21.576" v="1371"/>
          <ac:spMkLst>
            <pc:docMk/>
            <pc:sldMk cId="3181462907" sldId="260"/>
            <ac:spMk id="13" creationId="{880E5C91-3840-45CD-9550-682766315261}"/>
          </ac:spMkLst>
        </pc:spChg>
        <pc:picChg chg="add mod">
          <ac:chgData name="Danielle Stevenson (1702486)" userId="S::1702486@student.uwtsd.ac.uk::863517b3-9b40-44cd-bc92-b34f433bece9" providerId="AD" clId="Web-{BF982548-6647-7B3C-BF2C-DDDC605F297B}" dt="2018-11-16T12:40:21.576" v="1371"/>
          <ac:picMkLst>
            <pc:docMk/>
            <pc:sldMk cId="3181462907" sldId="260"/>
            <ac:picMk id="4" creationId="{986681BB-F61A-4B64-A030-BEC047BADDB1}"/>
          </ac:picMkLst>
        </pc:picChg>
      </pc:sldChg>
      <pc:sldChg chg="addSp delSp modSp new mod setBg">
        <pc:chgData name="Danielle Stevenson (1702486)" userId="S::1702486@student.uwtsd.ac.uk::863517b3-9b40-44cd-bc92-b34f433bece9" providerId="AD" clId="Web-{BF982548-6647-7B3C-BF2C-DDDC605F297B}" dt="2018-11-16T13:01:51.324" v="1981" actId="20577"/>
        <pc:sldMkLst>
          <pc:docMk/>
          <pc:sldMk cId="537199217" sldId="261"/>
        </pc:sldMkLst>
        <pc:spChg chg="mod">
          <ac:chgData name="Danielle Stevenson (1702486)" userId="S::1702486@student.uwtsd.ac.uk::863517b3-9b40-44cd-bc92-b34f433bece9" providerId="AD" clId="Web-{BF982548-6647-7B3C-BF2C-DDDC605F297B}" dt="2018-11-16T12:43:19.593" v="1430"/>
          <ac:spMkLst>
            <pc:docMk/>
            <pc:sldMk cId="537199217" sldId="261"/>
            <ac:spMk id="2" creationId="{3C7D672A-6E2F-4026-B6D4-BBA070A8FBBC}"/>
          </ac:spMkLst>
        </pc:spChg>
        <pc:spChg chg="del">
          <ac:chgData name="Danielle Stevenson (1702486)" userId="S::1702486@student.uwtsd.ac.uk::863517b3-9b40-44cd-bc92-b34f433bece9" providerId="AD" clId="Web-{BF982548-6647-7B3C-BF2C-DDDC605F297B}" dt="2018-11-16T12:43:00.765" v="1429"/>
          <ac:spMkLst>
            <pc:docMk/>
            <pc:sldMk cId="537199217" sldId="261"/>
            <ac:spMk id="3" creationId="{F8076BAE-7514-4674-AC9A-DB94A1AE8317}"/>
          </ac:spMkLst>
        </pc:spChg>
        <pc:spChg chg="add mod">
          <ac:chgData name="Danielle Stevenson (1702486)" userId="S::1702486@student.uwtsd.ac.uk::863517b3-9b40-44cd-bc92-b34f433bece9" providerId="AD" clId="Web-{BF982548-6647-7B3C-BF2C-DDDC605F297B}" dt="2018-11-16T13:01:51.324" v="1981" actId="20577"/>
          <ac:spMkLst>
            <pc:docMk/>
            <pc:sldMk cId="537199217" sldId="261"/>
            <ac:spMk id="9" creationId="{678F7598-ECF1-4730-A4DE-2D355918F88F}"/>
          </ac:spMkLst>
        </pc:spChg>
        <pc:spChg chg="add">
          <ac:chgData name="Danielle Stevenson (1702486)" userId="S::1702486@student.uwtsd.ac.uk::863517b3-9b40-44cd-bc92-b34f433bece9" providerId="AD" clId="Web-{BF982548-6647-7B3C-BF2C-DDDC605F297B}" dt="2018-11-16T12:43:19.593" v="1430"/>
          <ac:spMkLst>
            <pc:docMk/>
            <pc:sldMk cId="537199217" sldId="261"/>
            <ac:spMk id="12" creationId="{FF48D04A-B18A-4669-86FA-1F7C104C46B5}"/>
          </ac:spMkLst>
        </pc:spChg>
        <pc:picChg chg="add del mod ord replId">
          <ac:chgData name="Danielle Stevenson (1702486)" userId="S::1702486@student.uwtsd.ac.uk::863517b3-9b40-44cd-bc92-b34f433bece9" providerId="AD" clId="Web-{BF982548-6647-7B3C-BF2C-DDDC605F297B}" dt="2018-11-16T12:43:19.593" v="1430"/>
          <ac:picMkLst>
            <pc:docMk/>
            <pc:sldMk cId="537199217" sldId="261"/>
            <ac:picMk id="6" creationId="{216E4471-EFC3-4D00-9D40-2C0D42362844}"/>
          </ac:picMkLst>
        </pc:picChg>
        <pc:picChg chg="add">
          <ac:chgData name="Danielle Stevenson (1702486)" userId="S::1702486@student.uwtsd.ac.uk::863517b3-9b40-44cd-bc92-b34f433bece9" providerId="AD" clId="Web-{BF982548-6647-7B3C-BF2C-DDDC605F297B}" dt="2018-11-16T12:43:19.593" v="1430"/>
          <ac:picMkLst>
            <pc:docMk/>
            <pc:sldMk cId="537199217" sldId="261"/>
            <ac:picMk id="7" creationId="{216E4471-EFC3-4D00-9D40-2C0D42362844}"/>
          </ac:picMkLst>
        </pc:picChg>
      </pc:sldChg>
      <pc:sldChg chg="modSp new">
        <pc:chgData name="Danielle Stevenson (1702486)" userId="S::1702486@student.uwtsd.ac.uk::863517b3-9b40-44cd-bc92-b34f433bece9" providerId="AD" clId="Web-{BF982548-6647-7B3C-BF2C-DDDC605F297B}" dt="2018-11-16T12:49:23.801" v="1721" actId="20577"/>
        <pc:sldMkLst>
          <pc:docMk/>
          <pc:sldMk cId="2375807491" sldId="262"/>
        </pc:sldMkLst>
        <pc:spChg chg="mod">
          <ac:chgData name="Danielle Stevenson (1702486)" userId="S::1702486@student.uwtsd.ac.uk::863517b3-9b40-44cd-bc92-b34f433bece9" providerId="AD" clId="Web-{BF982548-6647-7B3C-BF2C-DDDC605F297B}" dt="2018-11-16T12:47:42.674" v="1626" actId="20577"/>
          <ac:spMkLst>
            <pc:docMk/>
            <pc:sldMk cId="2375807491" sldId="262"/>
            <ac:spMk id="2" creationId="{C54AB041-CCBA-4910-AB27-8F57F0924E19}"/>
          </ac:spMkLst>
        </pc:spChg>
        <pc:spChg chg="mod">
          <ac:chgData name="Danielle Stevenson (1702486)" userId="S::1702486@student.uwtsd.ac.uk::863517b3-9b40-44cd-bc92-b34f433bece9" providerId="AD" clId="Web-{BF982548-6647-7B3C-BF2C-DDDC605F297B}" dt="2018-11-16T12:49:08.066" v="1713" actId="20577"/>
          <ac:spMkLst>
            <pc:docMk/>
            <pc:sldMk cId="2375807491" sldId="262"/>
            <ac:spMk id="3" creationId="{920B0F6B-E7B0-46EC-88AF-3E89F75CB9C1}"/>
          </ac:spMkLst>
        </pc:spChg>
        <pc:spChg chg="mod">
          <ac:chgData name="Danielle Stevenson (1702486)" userId="S::1702486@student.uwtsd.ac.uk::863517b3-9b40-44cd-bc92-b34f433bece9" providerId="AD" clId="Web-{BF982548-6647-7B3C-BF2C-DDDC605F297B}" dt="2018-11-16T12:49:23.801" v="1721" actId="20577"/>
          <ac:spMkLst>
            <pc:docMk/>
            <pc:sldMk cId="2375807491" sldId="262"/>
            <ac:spMk id="4" creationId="{8D7AFBD5-9E98-4855-9F2F-77C470BDB002}"/>
          </ac:spMkLst>
        </pc:spChg>
      </pc:sldChg>
      <pc:sldChg chg="addSp delSp modSp new">
        <pc:chgData name="Danielle Stevenson (1702486)" userId="S::1702486@student.uwtsd.ac.uk::863517b3-9b40-44cd-bc92-b34f433bece9" providerId="AD" clId="Web-{BF982548-6647-7B3C-BF2C-DDDC605F297B}" dt="2018-11-16T13:09:36.579" v="2026" actId="1076"/>
        <pc:sldMkLst>
          <pc:docMk/>
          <pc:sldMk cId="2869511673" sldId="263"/>
        </pc:sldMkLst>
        <pc:spChg chg="mod">
          <ac:chgData name="Danielle Stevenson (1702486)" userId="S::1702486@student.uwtsd.ac.uk::863517b3-9b40-44cd-bc92-b34f433bece9" providerId="AD" clId="Web-{BF982548-6647-7B3C-BF2C-DDDC605F297B}" dt="2018-11-16T13:02:47.231" v="2016" actId="20577"/>
          <ac:spMkLst>
            <pc:docMk/>
            <pc:sldMk cId="2869511673" sldId="263"/>
            <ac:spMk id="2" creationId="{AE094E48-494F-4D3E-A0F5-A909BA8B38A7}"/>
          </ac:spMkLst>
        </pc:spChg>
        <pc:spChg chg="del">
          <ac:chgData name="Danielle Stevenson (1702486)" userId="S::1702486@student.uwtsd.ac.uk::863517b3-9b40-44cd-bc92-b34f433bece9" providerId="AD" clId="Web-{BF982548-6647-7B3C-BF2C-DDDC605F297B}" dt="2018-11-16T13:09:33.516" v="2025"/>
          <ac:spMkLst>
            <pc:docMk/>
            <pc:sldMk cId="2869511673" sldId="263"/>
            <ac:spMk id="3" creationId="{58A99D9D-A46D-4E10-9BB3-0F8A7325D4C1}"/>
          </ac:spMkLst>
        </pc:spChg>
        <pc:picChg chg="add mod">
          <ac:chgData name="Danielle Stevenson (1702486)" userId="S::1702486@student.uwtsd.ac.uk::863517b3-9b40-44cd-bc92-b34f433bece9" providerId="AD" clId="Web-{BF982548-6647-7B3C-BF2C-DDDC605F297B}" dt="2018-11-16T13:03:12.606" v="2022" actId="1076"/>
          <ac:picMkLst>
            <pc:docMk/>
            <pc:sldMk cId="2869511673" sldId="263"/>
            <ac:picMk id="5" creationId="{1B2936C2-05A4-43A7-9142-52958E665EAA}"/>
          </ac:picMkLst>
        </pc:picChg>
        <pc:picChg chg="add del">
          <ac:chgData name="Danielle Stevenson (1702486)" userId="S::1702486@student.uwtsd.ac.uk::863517b3-9b40-44cd-bc92-b34f433bece9" providerId="AD" clId="Web-{BF982548-6647-7B3C-BF2C-DDDC605F297B}" dt="2018-11-16T13:03:35.716" v="2024"/>
          <ac:picMkLst>
            <pc:docMk/>
            <pc:sldMk cId="2869511673" sldId="263"/>
            <ac:picMk id="7" creationId="{F1634164-675D-488C-81CE-1F7766748602}"/>
          </ac:picMkLst>
        </pc:picChg>
        <pc:picChg chg="add mod ord">
          <ac:chgData name="Danielle Stevenson (1702486)" userId="S::1702486@student.uwtsd.ac.uk::863517b3-9b40-44cd-bc92-b34f433bece9" providerId="AD" clId="Web-{BF982548-6647-7B3C-BF2C-DDDC605F297B}" dt="2018-11-16T13:09:36.579" v="2026" actId="1076"/>
          <ac:picMkLst>
            <pc:docMk/>
            <pc:sldMk cId="2869511673" sldId="263"/>
            <ac:picMk id="8" creationId="{1C97649A-AC66-4A62-AA4F-021F32824B80}"/>
          </ac:picMkLst>
        </pc:picChg>
      </pc:sldChg>
    </pc:docChg>
  </pc:docChgLst>
  <pc:docChgLst>
    <pc:chgData name="Danielle Stevenson (1702486)" userId="S::1702486@student.uwtsd.ac.uk::863517b3-9b40-44cd-bc92-b34f433bece9" providerId="AD" clId="Web-{881376EA-9AA3-FBAB-B047-8CE3FACDE8C2}"/>
    <pc:docChg chg="addSld modSld">
      <pc:chgData name="Danielle Stevenson (1702486)" userId="S::1702486@student.uwtsd.ac.uk::863517b3-9b40-44cd-bc92-b34f433bece9" providerId="AD" clId="Web-{881376EA-9AA3-FBAB-B047-8CE3FACDE8C2}" dt="2018-11-15T15:03:31.879" v="47" actId="20577"/>
      <pc:docMkLst>
        <pc:docMk/>
      </pc:docMkLst>
      <pc:sldChg chg="modSp">
        <pc:chgData name="Danielle Stevenson (1702486)" userId="S::1702486@student.uwtsd.ac.uk::863517b3-9b40-44cd-bc92-b34f433bece9" providerId="AD" clId="Web-{881376EA-9AA3-FBAB-B047-8CE3FACDE8C2}" dt="2018-11-15T15:03:29.723" v="45" actId="20577"/>
        <pc:sldMkLst>
          <pc:docMk/>
          <pc:sldMk cId="91217048" sldId="257"/>
        </pc:sldMkLst>
        <pc:spChg chg="mod">
          <ac:chgData name="Danielle Stevenson (1702486)" userId="S::1702486@student.uwtsd.ac.uk::863517b3-9b40-44cd-bc92-b34f433bece9" providerId="AD" clId="Web-{881376EA-9AA3-FBAB-B047-8CE3FACDE8C2}" dt="2018-11-15T15:03:29.723" v="45" actId="20577"/>
          <ac:spMkLst>
            <pc:docMk/>
            <pc:sldMk cId="91217048" sldId="257"/>
            <ac:spMk id="3" creationId="{ACEB8C65-20A3-4564-8057-FB44BA0867B8}"/>
          </ac:spMkLst>
        </pc:spChg>
      </pc:sldChg>
      <pc:sldChg chg="addSp modSp new mod modClrScheme chgLayout">
        <pc:chgData name="Danielle Stevenson (1702486)" userId="S::1702486@student.uwtsd.ac.uk::863517b3-9b40-44cd-bc92-b34f433bece9" providerId="AD" clId="Web-{881376EA-9AA3-FBAB-B047-8CE3FACDE8C2}" dt="2018-11-15T15:03:09.770" v="19" actId="20577"/>
        <pc:sldMkLst>
          <pc:docMk/>
          <pc:sldMk cId="1355072851" sldId="258"/>
        </pc:sldMkLst>
        <pc:spChg chg="mod ord">
          <ac:chgData name="Danielle Stevenson (1702486)" userId="S::1702486@student.uwtsd.ac.uk::863517b3-9b40-44cd-bc92-b34f433bece9" providerId="AD" clId="Web-{881376EA-9AA3-FBAB-B047-8CE3FACDE8C2}" dt="2018-11-15T15:02:56.864" v="14" actId="20577"/>
          <ac:spMkLst>
            <pc:docMk/>
            <pc:sldMk cId="1355072851" sldId="258"/>
            <ac:spMk id="2" creationId="{DEA859F3-ABD0-428C-9046-D9C572195CAC}"/>
          </ac:spMkLst>
        </pc:spChg>
        <pc:spChg chg="mod ord">
          <ac:chgData name="Danielle Stevenson (1702486)" userId="S::1702486@student.uwtsd.ac.uk::863517b3-9b40-44cd-bc92-b34f433bece9" providerId="AD" clId="Web-{881376EA-9AA3-FBAB-B047-8CE3FACDE8C2}" dt="2018-11-15T15:03:09.770" v="19" actId="20577"/>
          <ac:spMkLst>
            <pc:docMk/>
            <pc:sldMk cId="1355072851" sldId="258"/>
            <ac:spMk id="3" creationId="{226CA32B-06D0-47D8-9478-5C44600118D9}"/>
          </ac:spMkLst>
        </pc:spChg>
        <pc:spChg chg="add mod ord">
          <ac:chgData name="Danielle Stevenson (1702486)" userId="S::1702486@student.uwtsd.ac.uk::863517b3-9b40-44cd-bc92-b34f433bece9" providerId="AD" clId="Web-{881376EA-9AA3-FBAB-B047-8CE3FACDE8C2}" dt="2018-11-15T15:02:41.629" v="1"/>
          <ac:spMkLst>
            <pc:docMk/>
            <pc:sldMk cId="1355072851" sldId="258"/>
            <ac:spMk id="4" creationId="{707DAF70-A8A0-4DA3-BAB0-BBCAD3636FC3}"/>
          </ac:spMkLst>
        </pc:spChg>
      </pc:sldChg>
    </pc:docChg>
  </pc:docChgLst>
  <pc:docChgLst>
    <pc:chgData name="Danielle Stevenson (1702486)" userId="S::1702486@student.uwtsd.ac.uk::863517b3-9b40-44cd-bc92-b34f433bece9" providerId="AD" clId="Web-{21235891-09C2-49EB-BED0-50EB98087ED3}"/>
    <pc:docChg chg="addSld modSld">
      <pc:chgData name="Danielle Stevenson (1702486)" userId="S::1702486@student.uwtsd.ac.uk::863517b3-9b40-44cd-bc92-b34f433bece9" providerId="AD" clId="Web-{21235891-09C2-49EB-BED0-50EB98087ED3}" dt="2018-11-15T14:44:00.752" v="143" actId="20577"/>
      <pc:docMkLst>
        <pc:docMk/>
      </pc:docMkLst>
      <pc:sldChg chg="modSp">
        <pc:chgData name="Danielle Stevenson (1702486)" userId="S::1702486@student.uwtsd.ac.uk::863517b3-9b40-44cd-bc92-b34f433bece9" providerId="AD" clId="Web-{21235891-09C2-49EB-BED0-50EB98087ED3}" dt="2018-11-15T13:50:01.906" v="75" actId="20577"/>
        <pc:sldMkLst>
          <pc:docMk/>
          <pc:sldMk cId="109857222" sldId="256"/>
        </pc:sldMkLst>
        <pc:spChg chg="mod">
          <ac:chgData name="Danielle Stevenson (1702486)" userId="S::1702486@student.uwtsd.ac.uk::863517b3-9b40-44cd-bc92-b34f433bece9" providerId="AD" clId="Web-{21235891-09C2-49EB-BED0-50EB98087ED3}" dt="2018-11-15T13:46:44.549" v="3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anielle Stevenson (1702486)" userId="S::1702486@student.uwtsd.ac.uk::863517b3-9b40-44cd-bc92-b34f433bece9" providerId="AD" clId="Web-{21235891-09C2-49EB-BED0-50EB98087ED3}" dt="2018-11-15T13:50:01.906" v="7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Danielle Stevenson (1702486)" userId="S::1702486@student.uwtsd.ac.uk::863517b3-9b40-44cd-bc92-b34f433bece9" providerId="AD" clId="Web-{21235891-09C2-49EB-BED0-50EB98087ED3}" dt="2018-11-15T14:39:39.316" v="141" actId="20577"/>
        <pc:sldMkLst>
          <pc:docMk/>
          <pc:sldMk cId="91217048" sldId="257"/>
        </pc:sldMkLst>
        <pc:spChg chg="mod">
          <ac:chgData name="Danielle Stevenson (1702486)" userId="S::1702486@student.uwtsd.ac.uk::863517b3-9b40-44cd-bc92-b34f433bece9" providerId="AD" clId="Web-{21235891-09C2-49EB-BED0-50EB98087ED3}" dt="2018-11-15T14:36:39.270" v="92" actId="20577"/>
          <ac:spMkLst>
            <pc:docMk/>
            <pc:sldMk cId="91217048" sldId="257"/>
            <ac:spMk id="2" creationId="{2962E5B3-CF5E-4CF0-95F3-B655CF85728C}"/>
          </ac:spMkLst>
        </pc:spChg>
        <pc:spChg chg="mod">
          <ac:chgData name="Danielle Stevenson (1702486)" userId="S::1702486@student.uwtsd.ac.uk::863517b3-9b40-44cd-bc92-b34f433bece9" providerId="AD" clId="Web-{21235891-09C2-49EB-BED0-50EB98087ED3}" dt="2018-11-15T14:39:39.316" v="141" actId="20577"/>
          <ac:spMkLst>
            <pc:docMk/>
            <pc:sldMk cId="91217048" sldId="257"/>
            <ac:spMk id="3" creationId="{ACEB8C65-20A3-4564-8057-FB44BA0867B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949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131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732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954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705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940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492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667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73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161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918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9318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s.com/" TargetMode="External"/><Relationship Id="rId2" Type="http://schemas.openxmlformats.org/officeDocument/2006/relationships/hyperlink" Target="Https://wildpack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hyperlink" Target="Https://www.campamerica.co.u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rockley.or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ea47.at/en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ecomenomad.com/going-back-to-the-same-place-or-going-to-a-new-place/" TargetMode="External"/><Relationship Id="rId2" Type="http://schemas.openxmlformats.org/officeDocument/2006/relationships/hyperlink" Target="https://www.allaboutcareers.com/careers-advice/work-experience/why-is-work-experience-important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rockley.org/news/working-at-rockley" TargetMode="External"/><Relationship Id="rId4" Type="http://schemas.openxmlformats.org/officeDocument/2006/relationships/hyperlink" Target="https://www.rockley.or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abroad/the-pros-cons-of-moving-to-a-new-country" TargetMode="External"/><Relationship Id="rId2" Type="http://schemas.openxmlformats.org/officeDocument/2006/relationships/hyperlink" Target="http://watersports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french-culture.htm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Possible placements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BMSM5002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8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62E5B3-CF5E-4CF0-95F3-B655CF857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121" y="960723"/>
            <a:ext cx="4968489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 placement Rational </a:t>
            </a:r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4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B8C65-20A3-4564-8057-FB44BA086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387" y="2254102"/>
            <a:ext cx="4947221" cy="3650344"/>
          </a:xfrm>
        </p:spPr>
        <p:txBody>
          <a:bodyPr>
            <a:normAutofit/>
          </a:bodyPr>
          <a:lstStyle/>
          <a:p>
            <a:pPr marL="305435" indent="-305435"/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Experience </a:t>
            </a:r>
          </a:p>
          <a:p>
            <a:pPr marL="305435" indent="-305435"/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Qualifications </a:t>
            </a:r>
          </a:p>
          <a:p>
            <a:pPr marL="305435" indent="-305435"/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Sample careers</a:t>
            </a:r>
          </a:p>
          <a:p>
            <a:pPr marL="305435" indent="-305435"/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Additions to CV 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(</a:t>
            </a:r>
            <a:r>
              <a:rPr lang="en-US" err="1">
                <a:solidFill>
                  <a:srgbClr val="FFFFFF"/>
                </a:solidFill>
                <a:latin typeface="Arial"/>
                <a:cs typeface="Arial"/>
              </a:rPr>
              <a:t>allabutcareers</a:t>
            </a:r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, 2018)</a:t>
            </a:r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C5F09389-6A8E-46D6-B5F4-A3C55FAE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9" y="619125"/>
            <a:ext cx="5600006" cy="56070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492D37EC-E823-4D22-AA46-7EF9F9AC5A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2967" y="960723"/>
            <a:ext cx="4602709" cy="494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17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9175732C-A509-470D-9836-76E48191B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B29104-0644-468F-BDBB-F5940F21E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2" y="702156"/>
            <a:ext cx="7225075" cy="10138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Camp America and wild packs </a:t>
            </a:r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376D5795-E463-41B9-85D2-473EE0A46B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9CF27612-C535-4D0C-9EAE-87F74C97B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B8BFEC1B-A380-4A69-AC71-88399B644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689AB692-3273-4D6B-8AA7-674073E958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9" name="Content Placeholder 58">
            <a:extLst>
              <a:ext uri="{FF2B5EF4-FFF2-40B4-BE49-F238E27FC236}">
                <a16:creationId xmlns:a16="http://schemas.microsoft.com/office/drawing/2014/main" id="{1010482A-AD21-4F31-B367-AC82C26A6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4" y="1896533"/>
            <a:ext cx="7225074" cy="3962266"/>
          </a:xfrm>
        </p:spPr>
        <p:txBody>
          <a:bodyPr>
            <a:normAutofit/>
          </a:bodyPr>
          <a:lstStyle/>
          <a:p>
            <a:pPr marL="305435" indent="-305435"/>
            <a:r>
              <a:rPr lang="en-US" dirty="0">
                <a:latin typeface="Arial"/>
                <a:cs typeface="Arial"/>
              </a:rPr>
              <a:t>Camp America funded in 1969</a:t>
            </a:r>
          </a:p>
          <a:p>
            <a:pPr marL="305435" indent="-305435"/>
            <a:r>
              <a:rPr lang="en-US" dirty="0">
                <a:latin typeface="Arial"/>
                <a:cs typeface="Arial"/>
              </a:rPr>
              <a:t>New country and travel (Thompson, 2001)</a:t>
            </a:r>
            <a:endParaRPr lang="en-US" dirty="0">
              <a:latin typeface="Gill Sans MT"/>
              <a:cs typeface="Arial"/>
            </a:endParaRPr>
          </a:p>
          <a:p>
            <a:pPr marL="305435" indent="-305435"/>
            <a:r>
              <a:rPr lang="en-US" dirty="0">
                <a:latin typeface="Arial"/>
                <a:cs typeface="Arial"/>
              </a:rPr>
              <a:t>Culture (Ostendorf, 2001)</a:t>
            </a:r>
          </a:p>
          <a:p>
            <a:pPr marL="305435" indent="-305435"/>
            <a:r>
              <a:rPr lang="en-US" dirty="0">
                <a:latin typeface="Arial"/>
                <a:cs typeface="Arial"/>
              </a:rPr>
              <a:t>Cost </a:t>
            </a:r>
          </a:p>
          <a:p>
            <a:pPr marL="305435" indent="-305435"/>
            <a:r>
              <a:rPr lang="en-US" dirty="0">
                <a:latin typeface="Arial"/>
                <a:cs typeface="Arial"/>
              </a:rPr>
              <a:t>Already done camp  (</a:t>
            </a:r>
            <a:r>
              <a:rPr lang="en-US" dirty="0" err="1">
                <a:latin typeface="Arial"/>
                <a:cs typeface="Arial"/>
              </a:rPr>
              <a:t>Becomenomad</a:t>
            </a:r>
            <a:r>
              <a:rPr lang="en-US" dirty="0">
                <a:latin typeface="Arial"/>
                <a:cs typeface="Arial"/>
              </a:rPr>
              <a:t>, 2018)</a:t>
            </a: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  <a:hlinkClick r:id="rId2"/>
              </a:rPr>
              <a:t>Https://wildpack</a:t>
            </a:r>
            <a:r>
              <a:rPr lang="en-US" dirty="0">
                <a:latin typeface="Arial"/>
                <a:cs typeface="Arial"/>
                <a:hlinkClick r:id="rId3"/>
              </a:rPr>
              <a:t>s.com/</a:t>
            </a:r>
            <a:r>
              <a:rPr lang="en-US" dirty="0"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  <a:hlinkClick r:id="rId4"/>
              </a:rPr>
              <a:t>Https://www.campamerica.co.uk</a:t>
            </a:r>
            <a:r>
              <a:rPr lang="en-US" dirty="0">
                <a:latin typeface="Arial"/>
                <a:cs typeface="Arial"/>
              </a:rPr>
              <a:t>   </a:t>
            </a:r>
          </a:p>
        </p:txBody>
      </p:sp>
      <p:pic>
        <p:nvPicPr>
          <p:cNvPr id="57" name="Picture 4" descr="A picture containing sky, water, outdoor, ground&#10;&#10;Description generated with very high confidence">
            <a:extLst>
              <a:ext uri="{FF2B5EF4-FFF2-40B4-BE49-F238E27FC236}">
                <a16:creationId xmlns:a16="http://schemas.microsoft.com/office/drawing/2014/main" id="{D6AF4BC1-74AD-4309-AAC4-BC10D479AE2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969" r="5913" b="-2"/>
          <a:stretch/>
        </p:blipFill>
        <p:spPr>
          <a:xfrm>
            <a:off x="8042590" y="641102"/>
            <a:ext cx="3702877" cy="2828500"/>
          </a:xfrm>
          <a:prstGeom prst="rect">
            <a:avLst/>
          </a:prstGeom>
        </p:spPr>
      </p:pic>
      <p:pic>
        <p:nvPicPr>
          <p:cNvPr id="6" name="Picture 6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887B7C78-AE25-4424-ABB1-1D2C4969C4A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1812" b="-4"/>
          <a:stretch/>
        </p:blipFill>
        <p:spPr>
          <a:xfrm>
            <a:off x="8042590" y="3562063"/>
            <a:ext cx="3702877" cy="2828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664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6F6DB7-CF8D-494A-82F6-13B58DCA9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06"/>
            <a:ext cx="12192000" cy="624359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7E5194-6E82-4A44-99C3-FE7D87F34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25D96D-0BF7-4929-A4E0-E30BE8598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1013800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Rockley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41F8C-E76C-49FB-9CD7-81A1C3102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110" y="2052084"/>
            <a:ext cx="3033249" cy="385622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Opened in 1976</a:t>
            </a:r>
          </a:p>
          <a:p>
            <a:pPr marL="305435" indent="-305435"/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New culture (</a:t>
            </a:r>
            <a:r>
              <a:rPr lang="en-US" sz="1600" dirty="0" err="1">
                <a:solidFill>
                  <a:srgbClr val="FFFFFF"/>
                </a:solidFill>
                <a:latin typeface="Arial"/>
                <a:cs typeface="Arial"/>
              </a:rPr>
              <a:t>Zimmerzann</a:t>
            </a:r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, 2017)</a:t>
            </a:r>
            <a:endParaRPr lang="en-US"/>
          </a:p>
          <a:p>
            <a:pPr marL="305435" indent="-305435"/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Cheap</a:t>
            </a:r>
          </a:p>
          <a:p>
            <a:pPr marL="305435" indent="-305435"/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Watersports (</a:t>
            </a:r>
            <a:r>
              <a:rPr lang="en-US" sz="1600" err="1">
                <a:solidFill>
                  <a:srgbClr val="FFFFFF"/>
                </a:solidFill>
                <a:latin typeface="Arial"/>
                <a:cs typeface="Arial"/>
              </a:rPr>
              <a:t>Surfdome</a:t>
            </a:r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, 2012)</a:t>
            </a:r>
          </a:p>
          <a:p>
            <a:pPr marL="305435" indent="-305435"/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Progression (Rockley,2018)</a:t>
            </a:r>
          </a:p>
          <a:p>
            <a:pPr marL="0" indent="0">
              <a:buNone/>
            </a:pPr>
            <a:endParaRPr lang="en-US" sz="160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Arial"/>
                <a:cs typeface="Arial"/>
                <a:hlinkClick r:id="rId2"/>
              </a:rPr>
              <a:t>https://www.rockley.org</a:t>
            </a:r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 </a:t>
            </a:r>
          </a:p>
          <a:p>
            <a:pPr marL="305435" indent="-305435"/>
            <a:endParaRPr lang="en-US" sz="160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0E5C91-3840-45CD-9550-682766315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5034" y="619125"/>
            <a:ext cx="7499291" cy="56070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small boat in a body of water&#10;&#10;Description generated with very high confidence">
            <a:extLst>
              <a:ext uri="{FF2B5EF4-FFF2-40B4-BE49-F238E27FC236}">
                <a16:creationId xmlns:a16="http://schemas.microsoft.com/office/drawing/2014/main" id="{986681BB-F61A-4B64-A030-BEC047BADD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8800" y="1273997"/>
            <a:ext cx="6866506" cy="4308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462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D672A-6E2F-4026-B6D4-BBA070A8F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dirty="0"/>
              <a:t>Area 47 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48D04A-B18A-4669-86FA-1F7C104C4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216E4471-EFC3-4D00-9D40-2C0D423628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58" r="16294" b="2"/>
          <a:stretch/>
        </p:blipFill>
        <p:spPr>
          <a:xfrm>
            <a:off x="657225" y="2361056"/>
            <a:ext cx="4962525" cy="3649219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78F7598-ECF1-4730-A4DE-2D355918F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Opened in 2010. </a:t>
            </a:r>
          </a:p>
          <a:p>
            <a:pPr marL="305435" indent="-305435"/>
            <a:r>
              <a:rPr lang="en-US" dirty="0"/>
              <a:t>250,00 people a year.</a:t>
            </a:r>
          </a:p>
          <a:p>
            <a:pPr marL="305435" indent="-305435"/>
            <a:r>
              <a:rPr lang="en-US" dirty="0"/>
              <a:t>Expensive (</a:t>
            </a:r>
            <a:r>
              <a:rPr lang="en-US" dirty="0" err="1"/>
              <a:t>Studyinaustria</a:t>
            </a:r>
            <a:r>
              <a:rPr lang="en-US" dirty="0"/>
              <a:t>, 2018)</a:t>
            </a:r>
            <a:endParaRPr lang="en-US"/>
          </a:p>
          <a:p>
            <a:pPr marL="305435" indent="-305435"/>
            <a:r>
              <a:rPr lang="en-US" dirty="0"/>
              <a:t>All the extreme sports (Area 47,2018)</a:t>
            </a:r>
          </a:p>
          <a:p>
            <a:pPr marL="305435" indent="-305435"/>
            <a:r>
              <a:rPr lang="en-US" dirty="0"/>
              <a:t>A rare opportunity </a:t>
            </a:r>
          </a:p>
          <a:p>
            <a:pPr marL="305435" indent="-305435"/>
            <a:endParaRPr lang="en-US" dirty="0"/>
          </a:p>
          <a:p>
            <a:pPr marL="0" indent="0">
              <a:buNone/>
            </a:pPr>
            <a:r>
              <a:rPr lang="en-US" dirty="0">
                <a:hlinkClick r:id="rId3"/>
              </a:rPr>
              <a:t>https://www.area47.at/en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37199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94E48-494F-4D3E-A0F5-A909BA8B3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chosen place 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1C97649A-AC66-4A62-AA4F-021F32824B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89930" y="2238006"/>
            <a:ext cx="4906856" cy="3678303"/>
          </a:xfrm>
          <a:prstGeom prst="rect">
            <a:avLst/>
          </a:prstGeom>
        </p:spPr>
      </p:pic>
      <p:pic>
        <p:nvPicPr>
          <p:cNvPr id="5" name="Picture 4" descr="A small boat in a body of water&#10;&#10;Description generated with very high confidence">
            <a:extLst>
              <a:ext uri="{FF2B5EF4-FFF2-40B4-BE49-F238E27FC236}">
                <a16:creationId xmlns:a16="http://schemas.microsoft.com/office/drawing/2014/main" id="{1B2936C2-05A4-43A7-9142-52958E665E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498" y="2294789"/>
            <a:ext cx="5673186" cy="357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11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859F3-ABD0-428C-9046-D9C572195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Bibliography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CA32B-06D0-47D8-9478-5C44600118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305435" indent="-305435"/>
            <a:r>
              <a:rPr lang="en-US" dirty="0"/>
              <a:t>Allaboutcareers.com, (2018). Why is Work Experience Important? | </a:t>
            </a:r>
            <a:r>
              <a:rPr lang="en-US" dirty="0" err="1"/>
              <a:t>AllAboutCareers</a:t>
            </a:r>
            <a:r>
              <a:rPr lang="en-US" dirty="0"/>
              <a:t> [ONLINE] Available at: </a:t>
            </a:r>
            <a:r>
              <a:rPr lang="en-US" dirty="0">
                <a:hlinkClick r:id="rId2"/>
              </a:rPr>
              <a:t>https://www.allaboutcareers.com/careers-advice/work-experience/why-is-work-experience-important</a:t>
            </a:r>
            <a:r>
              <a:rPr lang="en-US" dirty="0"/>
              <a:t> </a:t>
            </a:r>
            <a:endParaRPr lang="en-US"/>
          </a:p>
          <a:p>
            <a:pPr marL="305435" indent="-305435"/>
            <a:r>
              <a:rPr lang="en-US" dirty="0"/>
              <a:t>Area47.at, (2018). AREA 47: the biggest outdoor leisure park in Austria [WEBSITE] Available at: https://www.area47.at/en </a:t>
            </a:r>
          </a:p>
          <a:p>
            <a:pPr marL="305435" indent="-305435"/>
            <a:r>
              <a:rPr lang="en-US" dirty="0"/>
              <a:t>Becomenomad.com, (2018). Going Back to the Same Place, or Going to a New Place? - </a:t>
            </a:r>
            <a:r>
              <a:rPr lang="en-US" dirty="0" err="1"/>
              <a:t>BecomeNomad</a:t>
            </a:r>
            <a:r>
              <a:rPr lang="en-US" dirty="0"/>
              <a:t> [BLOG] Available at: </a:t>
            </a:r>
            <a:r>
              <a:rPr lang="en-US" dirty="0">
                <a:hlinkClick r:id="rId3"/>
              </a:rPr>
              <a:t>https://becomenomad.com/going-back-to-the-same-place-or-going-to-a-new-place/</a:t>
            </a:r>
            <a:r>
              <a:rPr lang="en-US" dirty="0"/>
              <a:t> </a:t>
            </a:r>
          </a:p>
          <a:p>
            <a:pPr marL="305435" indent="-305435"/>
            <a:endParaRPr lang="en-US" sz="19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7DAF70-A8A0-4DA3-BAB0-BBCAD3636F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305435" indent="-305435"/>
            <a:r>
              <a:rPr lang="en-US" dirty="0"/>
              <a:t>Ostendorf, B. (2001). Why Is American Popular Culture so Popular? A View from Europe. </a:t>
            </a:r>
            <a:r>
              <a:rPr lang="en-US" i="1" dirty="0" err="1"/>
              <a:t>Amerikastudien</a:t>
            </a:r>
            <a:r>
              <a:rPr lang="en-US" i="1" dirty="0"/>
              <a:t> / American Studies,</a:t>
            </a:r>
            <a:r>
              <a:rPr lang="en-US" dirty="0"/>
              <a:t> </a:t>
            </a:r>
            <a:r>
              <a:rPr lang="en-US" i="1" dirty="0"/>
              <a:t>46</a:t>
            </a:r>
            <a:r>
              <a:rPr lang="en-US" dirty="0"/>
              <a:t>(3), 339-366.</a:t>
            </a:r>
          </a:p>
          <a:p>
            <a:pPr marL="305435" indent="-305435"/>
            <a:r>
              <a:rPr lang="en-US" dirty="0"/>
              <a:t>Rockley - </a:t>
            </a:r>
            <a:r>
              <a:rPr lang="en-US" dirty="0">
                <a:hlinkClick r:id="rId4"/>
              </a:rPr>
              <a:t>https://www.rockley.org</a:t>
            </a:r>
            <a:r>
              <a:rPr lang="en-US" dirty="0"/>
              <a:t>, (2018). Working at Rockley | Rockley [WEBSITE] Available at: </a:t>
            </a:r>
            <a:r>
              <a:rPr lang="en-US" dirty="0">
                <a:hlinkClick r:id="rId5"/>
              </a:rPr>
              <a:t>https://www.rockley.org/news/working-at-rockley</a:t>
            </a:r>
            <a:r>
              <a:rPr lang="en-US" dirty="0"/>
              <a:t>  </a:t>
            </a:r>
          </a:p>
        </p:txBody>
      </p:sp>
    </p:spTree>
    <p:extLst>
      <p:ext uri="{BB962C8B-B14F-4D97-AF65-F5344CB8AC3E}">
        <p14:creationId xmlns:p14="http://schemas.microsoft.com/office/powerpoint/2010/main" val="13550728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AB041-CCBA-4910-AB27-8F57F0924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Biblography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B0F6B-E7B0-46EC-88AF-3E89F75CB9C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05435" indent="-305435"/>
            <a:r>
              <a:rPr lang="en-US" dirty="0"/>
              <a:t>Studyinaustria.at, (2018). Living costs [WEBSITE] Available at: https://studyinaustria.at/en/living/living-costs/ </a:t>
            </a:r>
          </a:p>
          <a:p>
            <a:pPr marL="305435" indent="-305435"/>
            <a:r>
              <a:rPr lang="en-US" dirty="0"/>
              <a:t>Surfdome.com, (2012). Hot Spots For Watersports – Action Sports &amp; Lifestyle Blog [BLOG] Available at: </a:t>
            </a:r>
            <a:r>
              <a:rPr lang="en-US" u="sng" dirty="0">
                <a:hlinkClick r:id="rId2"/>
              </a:rPr>
              <a:t>https://www.surfdome.com/lifestyle_blog/hot-spots-watersports/</a:t>
            </a:r>
            <a:r>
              <a:rPr lang="en-US" u="sng" dirty="0"/>
              <a:t> 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7AFBD5-9E98-4855-9F2F-77C470BDB0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US" u="sng" dirty="0"/>
          </a:p>
          <a:p>
            <a:pPr marL="305435" indent="-305435"/>
            <a:r>
              <a:rPr lang="en-US" dirty="0" err="1"/>
              <a:t>Thompson,A</a:t>
            </a:r>
            <a:r>
              <a:rPr lang="en-US" dirty="0"/>
              <a:t> (2017) Pros &amp; Cons of Moving to a New Country | GoAbroad.com [ARTICLE] Available at: </a:t>
            </a:r>
            <a:r>
              <a:rPr lang="en-US" u="sng" dirty="0">
                <a:hlinkClick r:id="rId3"/>
              </a:rPr>
              <a:t>https://www.goabroad.com/articles/jobs-abroad/the-pros-cons-of-moving-to-a-new-country</a:t>
            </a:r>
            <a:r>
              <a:rPr lang="en-US" u="sng" dirty="0"/>
              <a:t>. </a:t>
            </a:r>
            <a:endParaRPr lang="en-US" dirty="0"/>
          </a:p>
          <a:p>
            <a:pPr marL="305435" indent="-305435"/>
            <a:r>
              <a:rPr lang="en-US" dirty="0" err="1"/>
              <a:t>Zimmerzann</a:t>
            </a:r>
            <a:r>
              <a:rPr lang="en-US" dirty="0"/>
              <a:t> K, (2017) French culture: customs and traditions| [ARTICLE]  </a:t>
            </a:r>
            <a:r>
              <a:rPr lang="en-US" u="sng" dirty="0">
                <a:hlinkClick r:id="rId4"/>
              </a:rPr>
              <a:t>https://www.livescience.com/39149-french-culture.html</a:t>
            </a:r>
            <a:r>
              <a:rPr lang="en-US" u="sng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80749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Dividend</vt:lpstr>
      <vt:lpstr>Possible placements </vt:lpstr>
      <vt:lpstr>A placement Rational </vt:lpstr>
      <vt:lpstr>Camp America and wild packs </vt:lpstr>
      <vt:lpstr>Rockley </vt:lpstr>
      <vt:lpstr>Area 47 </vt:lpstr>
      <vt:lpstr>My chosen place </vt:lpstr>
      <vt:lpstr>Bibliography </vt:lpstr>
      <vt:lpstr>Biblography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461</cp:revision>
  <dcterms:created xsi:type="dcterms:W3CDTF">2013-07-15T20:26:40Z</dcterms:created>
  <dcterms:modified xsi:type="dcterms:W3CDTF">2018-11-16T13:09:38Z</dcterms:modified>
</cp:coreProperties>
</file>