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sldIdLst>
    <p:sldId id="257" r:id="rId2"/>
    <p:sldId id="256" r:id="rId3"/>
    <p:sldId id="278" r:id="rId4"/>
    <p:sldId id="276" r:id="rId5"/>
    <p:sldId id="284" r:id="rId6"/>
    <p:sldId id="290" r:id="rId7"/>
    <p:sldId id="285" r:id="rId8"/>
    <p:sldId id="279" r:id="rId9"/>
    <p:sldId id="286" r:id="rId10"/>
    <p:sldId id="280" r:id="rId11"/>
    <p:sldId id="287" r:id="rId12"/>
    <p:sldId id="288" r:id="rId13"/>
    <p:sldId id="283" r:id="rId14"/>
    <p:sldId id="289" r:id="rId15"/>
    <p:sldId id="291" r:id="rId16"/>
    <p:sldId id="292" r:id="rId17"/>
    <p:sldId id="28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8FA1BE-C4DD-FAD2-DD9F-8AC7D63456F4}" v="56" dt="2025-11-09T15:29:27.272"/>
    <p1510:client id="{6762F090-F13B-E344-9099-B26D75471B5F}" v="2214" dt="2025-11-09T15:17:38.254"/>
    <p1510:client id="{D37D3A09-FC98-D921-1928-F2F60B143EF2}" v="282" dt="2025-11-08T20:40:53.7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43"/>
    <p:restoredTop sz="94681"/>
  </p:normalViewPr>
  <p:slideViewPr>
    <p:cSldViewPr snapToGrid="0">
      <p:cViewPr>
        <p:scale>
          <a:sx n="134" d="100"/>
          <a:sy n="134" d="100"/>
        </p:scale>
        <p:origin x="-136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wena Mondragon (2514540)" userId="S::2514540@student.uwtsd.ac.uk::b322d9a8-8ee9-4421-a3fb-34448579c77d" providerId="AD" clId="Web-{9BBCC88C-5CCF-4903-481F-AF134EEF47D7}"/>
    <pc:docChg chg="modSld">
      <pc:chgData name="Rowena Mondragon (2514540)" userId="S::2514540@student.uwtsd.ac.uk::b322d9a8-8ee9-4421-a3fb-34448579c77d" providerId="AD" clId="Web-{9BBCC88C-5CCF-4903-481F-AF134EEF47D7}" dt="2025-10-26T16:11:16.350" v="12" actId="20577"/>
      <pc:docMkLst>
        <pc:docMk/>
      </pc:docMkLst>
      <pc:sldChg chg="modSp">
        <pc:chgData name="Rowena Mondragon (2514540)" userId="S::2514540@student.uwtsd.ac.uk::b322d9a8-8ee9-4421-a3fb-34448579c77d" providerId="AD" clId="Web-{9BBCC88C-5CCF-4903-481F-AF134EEF47D7}" dt="2025-10-26T16:11:16.350" v="12" actId="20577"/>
        <pc:sldMkLst>
          <pc:docMk/>
          <pc:sldMk cId="671249959" sldId="257"/>
        </pc:sldMkLst>
        <pc:spChg chg="mod">
          <ac:chgData name="Rowena Mondragon (2514540)" userId="S::2514540@student.uwtsd.ac.uk::b322d9a8-8ee9-4421-a3fb-34448579c77d" providerId="AD" clId="Web-{9BBCC88C-5CCF-4903-481F-AF134EEF47D7}" dt="2025-10-26T16:11:16.350" v="12" actId="20577"/>
          <ac:spMkLst>
            <pc:docMk/>
            <pc:sldMk cId="671249959" sldId="257"/>
            <ac:spMk id="2" creationId="{5922F631-4028-DBAF-26B0-13D753BC2148}"/>
          </ac:spMkLst>
        </pc:spChg>
      </pc:sldChg>
    </pc:docChg>
  </pc:docChgLst>
  <pc:docChgLst>
    <pc:chgData name="Karol Viviana Ramirez Martinez (2515346)" userId="S::2515346@student.uwtsd.ac.uk::00c9fad4-c3e0-460b-bbc9-688e6207f3d1" providerId="AD" clId="Web-{648FA1BE-C4DD-FAD2-DD9F-8AC7D63456F4}"/>
    <pc:docChg chg="modSld">
      <pc:chgData name="Karol Viviana Ramirez Martinez (2515346)" userId="S::2515346@student.uwtsd.ac.uk::00c9fad4-c3e0-460b-bbc9-688e6207f3d1" providerId="AD" clId="Web-{648FA1BE-C4DD-FAD2-DD9F-8AC7D63456F4}" dt="2025-11-09T15:29:27.272" v="54" actId="1076"/>
      <pc:docMkLst>
        <pc:docMk/>
      </pc:docMkLst>
      <pc:sldChg chg="modSp">
        <pc:chgData name="Karol Viviana Ramirez Martinez (2515346)" userId="S::2515346@student.uwtsd.ac.uk::00c9fad4-c3e0-460b-bbc9-688e6207f3d1" providerId="AD" clId="Web-{648FA1BE-C4DD-FAD2-DD9F-8AC7D63456F4}" dt="2025-11-09T15:24:16.956" v="18" actId="20577"/>
        <pc:sldMkLst>
          <pc:docMk/>
          <pc:sldMk cId="665794307" sldId="282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4:16.956" v="18" actId="20577"/>
          <ac:spMkLst>
            <pc:docMk/>
            <pc:sldMk cId="665794307" sldId="282"/>
            <ac:spMk id="3" creationId="{B81567CC-0949-5D26-64C0-5A61C92FF082}"/>
          </ac:spMkLst>
        </pc:spChg>
      </pc:sldChg>
      <pc:sldChg chg="modSp">
        <pc:chgData name="Karol Viviana Ramirez Martinez (2515346)" userId="S::2515346@student.uwtsd.ac.uk::00c9fad4-c3e0-460b-bbc9-688e6207f3d1" providerId="AD" clId="Web-{648FA1BE-C4DD-FAD2-DD9F-8AC7D63456F4}" dt="2025-11-09T15:28:49.459" v="52" actId="14100"/>
        <pc:sldMkLst>
          <pc:docMk/>
          <pc:sldMk cId="910340256" sldId="283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8:49.459" v="52" actId="14100"/>
          <ac:spMkLst>
            <pc:docMk/>
            <pc:sldMk cId="910340256" sldId="283"/>
            <ac:spMk id="4" creationId="{BEDE758A-2BDB-5578-7FC0-8719295772FC}"/>
          </ac:spMkLst>
        </pc:spChg>
      </pc:sldChg>
      <pc:sldChg chg="modSp">
        <pc:chgData name="Karol Viviana Ramirez Martinez (2515346)" userId="S::2515346@student.uwtsd.ac.uk::00c9fad4-c3e0-460b-bbc9-688e6207f3d1" providerId="AD" clId="Web-{648FA1BE-C4DD-FAD2-DD9F-8AC7D63456F4}" dt="2025-11-09T15:27:38.677" v="46" actId="14100"/>
        <pc:sldMkLst>
          <pc:docMk/>
          <pc:sldMk cId="2124799149" sldId="287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7:13.177" v="41" actId="1076"/>
          <ac:spMkLst>
            <pc:docMk/>
            <pc:sldMk cId="2124799149" sldId="287"/>
            <ac:spMk id="4" creationId="{01FB7E19-6CA2-761D-02BC-E93CB765A75F}"/>
          </ac:spMkLst>
        </pc:spChg>
        <pc:spChg chg="mod">
          <ac:chgData name="Karol Viviana Ramirez Martinez (2515346)" userId="S::2515346@student.uwtsd.ac.uk::00c9fad4-c3e0-460b-bbc9-688e6207f3d1" providerId="AD" clId="Web-{648FA1BE-C4DD-FAD2-DD9F-8AC7D63456F4}" dt="2025-11-09T15:27:38.677" v="46" actId="14100"/>
          <ac:spMkLst>
            <pc:docMk/>
            <pc:sldMk cId="2124799149" sldId="287"/>
            <ac:spMk id="5" creationId="{2E85B9E7-D801-3708-B718-7ACD6DEA0725}"/>
          </ac:spMkLst>
        </pc:spChg>
      </pc:sldChg>
      <pc:sldChg chg="modSp">
        <pc:chgData name="Karol Viviana Ramirez Martinez (2515346)" userId="S::2515346@student.uwtsd.ac.uk::00c9fad4-c3e0-460b-bbc9-688e6207f3d1" providerId="AD" clId="Web-{648FA1BE-C4DD-FAD2-DD9F-8AC7D63456F4}" dt="2025-11-09T15:25:25.645" v="25" actId="20577"/>
        <pc:sldMkLst>
          <pc:docMk/>
          <pc:sldMk cId="674812191" sldId="288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5:25.645" v="25" actId="20577"/>
          <ac:spMkLst>
            <pc:docMk/>
            <pc:sldMk cId="674812191" sldId="288"/>
            <ac:spMk id="3" creationId="{772182D2-1319-7C71-4207-962D8F83E274}"/>
          </ac:spMkLst>
        </pc:spChg>
        <pc:graphicFrameChg chg="modGraphic">
          <ac:chgData name="Karol Viviana Ramirez Martinez (2515346)" userId="S::2515346@student.uwtsd.ac.uk::00c9fad4-c3e0-460b-bbc9-688e6207f3d1" providerId="AD" clId="Web-{648FA1BE-C4DD-FAD2-DD9F-8AC7D63456F4}" dt="2025-11-09T15:25:17.176" v="21" actId="20577"/>
          <ac:graphicFrameMkLst>
            <pc:docMk/>
            <pc:sldMk cId="674812191" sldId="288"/>
            <ac:graphicFrameMk id="7" creationId="{301F4701-0C09-E8F7-6CE7-92E6A97A949B}"/>
          </ac:graphicFrameMkLst>
        </pc:graphicFrameChg>
      </pc:sldChg>
      <pc:sldChg chg="modSp">
        <pc:chgData name="Karol Viviana Ramirez Martinez (2515346)" userId="S::2515346@student.uwtsd.ac.uk::00c9fad4-c3e0-460b-bbc9-688e6207f3d1" providerId="AD" clId="Web-{648FA1BE-C4DD-FAD2-DD9F-8AC7D63456F4}" dt="2025-11-09T15:28:27.881" v="50" actId="14100"/>
        <pc:sldMkLst>
          <pc:docMk/>
          <pc:sldMk cId="1215932203" sldId="289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8:27.881" v="50" actId="14100"/>
          <ac:spMkLst>
            <pc:docMk/>
            <pc:sldMk cId="1215932203" sldId="289"/>
            <ac:spMk id="3" creationId="{12EB8964-B16E-F364-89FF-90650971855E}"/>
          </ac:spMkLst>
        </pc:spChg>
      </pc:sldChg>
      <pc:sldChg chg="modSp mod setBg">
        <pc:chgData name="Karol Viviana Ramirez Martinez (2515346)" userId="S::2515346@student.uwtsd.ac.uk::00c9fad4-c3e0-460b-bbc9-688e6207f3d1" providerId="AD" clId="Web-{648FA1BE-C4DD-FAD2-DD9F-8AC7D63456F4}" dt="2025-11-09T15:29:15.772" v="53" actId="1076"/>
        <pc:sldMkLst>
          <pc:docMk/>
          <pc:sldMk cId="4153514929" sldId="291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9:15.772" v="53" actId="1076"/>
          <ac:spMkLst>
            <pc:docMk/>
            <pc:sldMk cId="4153514929" sldId="291"/>
            <ac:spMk id="3" creationId="{9FDA94BD-C5F2-31C5-2409-F85CC8DE1166}"/>
          </ac:spMkLst>
        </pc:spChg>
      </pc:sldChg>
      <pc:sldChg chg="modSp mod setBg">
        <pc:chgData name="Karol Viviana Ramirez Martinez (2515346)" userId="S::2515346@student.uwtsd.ac.uk::00c9fad4-c3e0-460b-bbc9-688e6207f3d1" providerId="AD" clId="Web-{648FA1BE-C4DD-FAD2-DD9F-8AC7D63456F4}" dt="2025-11-09T15:29:27.272" v="54" actId="1076"/>
        <pc:sldMkLst>
          <pc:docMk/>
          <pc:sldMk cId="1118583035" sldId="292"/>
        </pc:sldMkLst>
        <pc:spChg chg="mod">
          <ac:chgData name="Karol Viviana Ramirez Martinez (2515346)" userId="S::2515346@student.uwtsd.ac.uk::00c9fad4-c3e0-460b-bbc9-688e6207f3d1" providerId="AD" clId="Web-{648FA1BE-C4DD-FAD2-DD9F-8AC7D63456F4}" dt="2025-11-09T15:29:27.272" v="54" actId="1076"/>
          <ac:spMkLst>
            <pc:docMk/>
            <pc:sldMk cId="1118583035" sldId="292"/>
            <ac:spMk id="3" creationId="{9F26CB84-1B19-5D70-5A4E-9F203CF8CF1E}"/>
          </ac:spMkLst>
        </pc:spChg>
      </pc:sldChg>
    </pc:docChg>
  </pc:docChgLst>
  <pc:docChgLst>
    <pc:chgData name="Rowena Mondragon (2514540)" userId="S::2514540@student.uwtsd.ac.uk::b322d9a8-8ee9-4421-a3fb-34448579c77d" providerId="AD" clId="Web-{315808CC-793A-ED37-34EB-7830506D1A6F}"/>
    <pc:docChg chg="modSld">
      <pc:chgData name="Rowena Mondragon (2514540)" userId="S::2514540@student.uwtsd.ac.uk::b322d9a8-8ee9-4421-a3fb-34448579c77d" providerId="AD" clId="Web-{315808CC-793A-ED37-34EB-7830506D1A6F}" dt="2025-10-26T16:17:10.003" v="50" actId="20577"/>
      <pc:docMkLst>
        <pc:docMk/>
      </pc:docMkLst>
      <pc:sldChg chg="modSp">
        <pc:chgData name="Rowena Mondragon (2514540)" userId="S::2514540@student.uwtsd.ac.uk::b322d9a8-8ee9-4421-a3fb-34448579c77d" providerId="AD" clId="Web-{315808CC-793A-ED37-34EB-7830506D1A6F}" dt="2025-10-26T16:17:10.003" v="50" actId="20577"/>
        <pc:sldMkLst>
          <pc:docMk/>
          <pc:sldMk cId="671249959" sldId="257"/>
        </pc:sldMkLst>
        <pc:spChg chg="mod">
          <ac:chgData name="Rowena Mondragon (2514540)" userId="S::2514540@student.uwtsd.ac.uk::b322d9a8-8ee9-4421-a3fb-34448579c77d" providerId="AD" clId="Web-{315808CC-793A-ED37-34EB-7830506D1A6F}" dt="2025-10-26T16:17:10.003" v="50" actId="20577"/>
          <ac:spMkLst>
            <pc:docMk/>
            <pc:sldMk cId="671249959" sldId="257"/>
            <ac:spMk id="3" creationId="{45E17B86-1AF6-8C57-4B14-0F4C5868F5C0}"/>
          </ac:spMkLst>
        </pc:spChg>
      </pc:sldChg>
    </pc:docChg>
  </pc:docChgLst>
  <pc:docChgLst>
    <pc:chgData name="Karol Viviana Ramirez Martinez (2515346)" userId="00c9fad4-c3e0-460b-bbc9-688e6207f3d1" providerId="ADAL" clId="{917A0111-2672-5C53-B53F-6770DC06609F}"/>
    <pc:docChg chg="undo custSel addSld modSld modMainMaster">
      <pc:chgData name="Karol Viviana Ramirez Martinez (2515346)" userId="00c9fad4-c3e0-460b-bbc9-688e6207f3d1" providerId="ADAL" clId="{917A0111-2672-5C53-B53F-6770DC06609F}" dt="2025-11-09T15:18:28.340" v="6590" actId="26606"/>
      <pc:docMkLst>
        <pc:docMk/>
      </pc:docMkLst>
      <pc:sldChg chg="addSp delSp modSp mod">
        <pc:chgData name="Karol Viviana Ramirez Martinez (2515346)" userId="00c9fad4-c3e0-460b-bbc9-688e6207f3d1" providerId="ADAL" clId="{917A0111-2672-5C53-B53F-6770DC06609F}" dt="2025-11-02T15:03:39.450" v="3150" actId="207"/>
        <pc:sldMkLst>
          <pc:docMk/>
          <pc:sldMk cId="3066210368" sldId="256"/>
        </pc:sldMkLst>
        <pc:spChg chg="mod">
          <ac:chgData name="Karol Viviana Ramirez Martinez (2515346)" userId="00c9fad4-c3e0-460b-bbc9-688e6207f3d1" providerId="ADAL" clId="{917A0111-2672-5C53-B53F-6770DC06609F}" dt="2025-11-02T15:03:39.450" v="3150" actId="207"/>
          <ac:spMkLst>
            <pc:docMk/>
            <pc:sldMk cId="3066210368" sldId="256"/>
            <ac:spMk id="2" creationId="{F0A818FE-795F-0E4A-2DAB-A76E4C28911E}"/>
          </ac:spMkLst>
        </pc:spChg>
        <pc:graphicFrameChg chg="mod modGraphic">
          <ac:chgData name="Karol Viviana Ramirez Martinez (2515346)" userId="00c9fad4-c3e0-460b-bbc9-688e6207f3d1" providerId="ADAL" clId="{917A0111-2672-5C53-B53F-6770DC06609F}" dt="2025-11-02T14:51:20.159" v="3047" actId="1076"/>
          <ac:graphicFrameMkLst>
            <pc:docMk/>
            <pc:sldMk cId="3066210368" sldId="256"/>
            <ac:graphicFrameMk id="4" creationId="{00000000-0000-0000-0000-000000000000}"/>
          </ac:graphicFrameMkLst>
        </pc:graphicFrameChg>
        <pc:picChg chg="mod">
          <ac:chgData name="Karol Viviana Ramirez Martinez (2515346)" userId="00c9fad4-c3e0-460b-bbc9-688e6207f3d1" providerId="ADAL" clId="{917A0111-2672-5C53-B53F-6770DC06609F}" dt="2025-11-02T14:30:41.370" v="2654" actId="14100"/>
          <ac:picMkLst>
            <pc:docMk/>
            <pc:sldMk cId="3066210368" sldId="256"/>
            <ac:picMk id="5" creationId="{BD907039-4929-182E-6866-396AE9004D9B}"/>
          </ac:picMkLst>
        </pc:picChg>
      </pc:sldChg>
      <pc:sldChg chg="modSp">
        <pc:chgData name="Karol Viviana Ramirez Martinez (2515346)" userId="00c9fad4-c3e0-460b-bbc9-688e6207f3d1" providerId="ADAL" clId="{917A0111-2672-5C53-B53F-6770DC06609F}" dt="2025-11-02T14:31:31.505" v="2655" actId="14100"/>
        <pc:sldMkLst>
          <pc:docMk/>
          <pc:sldMk cId="671249959" sldId="257"/>
        </pc:sldMkLst>
        <pc:picChg chg="mod">
          <ac:chgData name="Karol Viviana Ramirez Martinez (2515346)" userId="00c9fad4-c3e0-460b-bbc9-688e6207f3d1" providerId="ADAL" clId="{917A0111-2672-5C53-B53F-6770DC06609F}" dt="2025-11-02T14:31:31.505" v="2655" actId="14100"/>
          <ac:picMkLst>
            <pc:docMk/>
            <pc:sldMk cId="671249959" sldId="257"/>
            <ac:picMk id="3074" creationId="{EB2DB8C7-FBDE-53E9-BABD-14CE3F53CB2E}"/>
          </ac:picMkLst>
        </pc:picChg>
      </pc:sldChg>
      <pc:sldChg chg="modSp mod">
        <pc:chgData name="Karol Viviana Ramirez Martinez (2515346)" userId="00c9fad4-c3e0-460b-bbc9-688e6207f3d1" providerId="ADAL" clId="{917A0111-2672-5C53-B53F-6770DC06609F}" dt="2025-11-02T17:17:45.116" v="4295" actId="1076"/>
        <pc:sldMkLst>
          <pc:docMk/>
          <pc:sldMk cId="32416441" sldId="276"/>
        </pc:sldMkLst>
        <pc:spChg chg="mod">
          <ac:chgData name="Karol Viviana Ramirez Martinez (2515346)" userId="00c9fad4-c3e0-460b-bbc9-688e6207f3d1" providerId="ADAL" clId="{917A0111-2672-5C53-B53F-6770DC06609F}" dt="2025-11-02T15:02:40.174" v="3144" actId="1076"/>
          <ac:spMkLst>
            <pc:docMk/>
            <pc:sldMk cId="32416441" sldId="276"/>
            <ac:spMk id="2" creationId="{88FBFDDE-2C8C-5A39-6F9A-52BDE9328728}"/>
          </ac:spMkLst>
        </pc:spChg>
        <pc:spChg chg="mod">
          <ac:chgData name="Karol Viviana Ramirez Martinez (2515346)" userId="00c9fad4-c3e0-460b-bbc9-688e6207f3d1" providerId="ADAL" clId="{917A0111-2672-5C53-B53F-6770DC06609F}" dt="2025-11-02T17:17:45.116" v="4295" actId="1076"/>
          <ac:spMkLst>
            <pc:docMk/>
            <pc:sldMk cId="32416441" sldId="276"/>
            <ac:spMk id="3" creationId="{4CFD6A52-6E3E-BE67-A347-56E7595A8AE0}"/>
          </ac:spMkLst>
        </pc:spChg>
      </pc:sldChg>
      <pc:sldChg chg="modSp mod">
        <pc:chgData name="Karol Viviana Ramirez Martinez (2515346)" userId="00c9fad4-c3e0-460b-bbc9-688e6207f3d1" providerId="ADAL" clId="{917A0111-2672-5C53-B53F-6770DC06609F}" dt="2025-11-02T15:05:12.470" v="3153" actId="20577"/>
        <pc:sldMkLst>
          <pc:docMk/>
          <pc:sldMk cId="90993077" sldId="278"/>
        </pc:sldMkLst>
        <pc:spChg chg="mod">
          <ac:chgData name="Karol Viviana Ramirez Martinez (2515346)" userId="00c9fad4-c3e0-460b-bbc9-688e6207f3d1" providerId="ADAL" clId="{917A0111-2672-5C53-B53F-6770DC06609F}" dt="2025-11-02T15:03:01.034" v="3147" actId="14100"/>
          <ac:spMkLst>
            <pc:docMk/>
            <pc:sldMk cId="90993077" sldId="278"/>
            <ac:spMk id="2" creationId="{25427FD0-029D-10B5-C2D3-AB3C78D986CB}"/>
          </ac:spMkLst>
        </pc:spChg>
      </pc:sldChg>
      <pc:sldChg chg="modSp mod">
        <pc:chgData name="Karol Viviana Ramirez Martinez (2515346)" userId="00c9fad4-c3e0-460b-bbc9-688e6207f3d1" providerId="ADAL" clId="{917A0111-2672-5C53-B53F-6770DC06609F}" dt="2025-11-02T16:49:44.575" v="3787" actId="255"/>
        <pc:sldMkLst>
          <pc:docMk/>
          <pc:sldMk cId="477121963" sldId="279"/>
        </pc:sldMkLst>
        <pc:spChg chg="mod">
          <ac:chgData name="Karol Viviana Ramirez Martinez (2515346)" userId="00c9fad4-c3e0-460b-bbc9-688e6207f3d1" providerId="ADAL" clId="{917A0111-2672-5C53-B53F-6770DC06609F}" dt="2025-11-02T15:00:01.869" v="3124" actId="1076"/>
          <ac:spMkLst>
            <pc:docMk/>
            <pc:sldMk cId="477121963" sldId="279"/>
            <ac:spMk id="2" creationId="{B6C173C0-AC73-C234-5FCD-37078E6FBA8B}"/>
          </ac:spMkLst>
        </pc:spChg>
      </pc:sldChg>
      <pc:sldChg chg="modSp mod">
        <pc:chgData name="Karol Viviana Ramirez Martinez (2515346)" userId="00c9fad4-c3e0-460b-bbc9-688e6207f3d1" providerId="ADAL" clId="{917A0111-2672-5C53-B53F-6770DC06609F}" dt="2025-11-02T15:05:54.644" v="3157" actId="20577"/>
        <pc:sldMkLst>
          <pc:docMk/>
          <pc:sldMk cId="2637146616" sldId="280"/>
        </pc:sldMkLst>
        <pc:spChg chg="mod">
          <ac:chgData name="Karol Viviana Ramirez Martinez (2515346)" userId="00c9fad4-c3e0-460b-bbc9-688e6207f3d1" providerId="ADAL" clId="{917A0111-2672-5C53-B53F-6770DC06609F}" dt="2025-11-02T14:59:07.239" v="3114" actId="14100"/>
          <ac:spMkLst>
            <pc:docMk/>
            <pc:sldMk cId="2637146616" sldId="280"/>
            <ac:spMk id="2" creationId="{6E0F5868-2650-0C20-7350-BB62E2FE158A}"/>
          </ac:spMkLst>
        </pc:spChg>
      </pc:sldChg>
      <pc:sldChg chg="modSp mod">
        <pc:chgData name="Karol Viviana Ramirez Martinez (2515346)" userId="00c9fad4-c3e0-460b-bbc9-688e6207f3d1" providerId="ADAL" clId="{917A0111-2672-5C53-B53F-6770DC06609F}" dt="2025-11-02T16:48:39.013" v="3784" actId="255"/>
        <pc:sldMkLst>
          <pc:docMk/>
          <pc:sldMk cId="665794307" sldId="282"/>
        </pc:sldMkLst>
        <pc:spChg chg="mod">
          <ac:chgData name="Karol Viviana Ramirez Martinez (2515346)" userId="00c9fad4-c3e0-460b-bbc9-688e6207f3d1" providerId="ADAL" clId="{917A0111-2672-5C53-B53F-6770DC06609F}" dt="2025-11-02T14:54:00.841" v="3053" actId="1076"/>
          <ac:spMkLst>
            <pc:docMk/>
            <pc:sldMk cId="665794307" sldId="282"/>
            <ac:spMk id="2" creationId="{F162E42E-3F9C-2838-6033-F0B4DE020F91}"/>
          </ac:spMkLst>
        </pc:spChg>
        <pc:spChg chg="mod">
          <ac:chgData name="Karol Viviana Ramirez Martinez (2515346)" userId="00c9fad4-c3e0-460b-bbc9-688e6207f3d1" providerId="ADAL" clId="{917A0111-2672-5C53-B53F-6770DC06609F}" dt="2025-11-02T16:48:39.013" v="3784" actId="255"/>
          <ac:spMkLst>
            <pc:docMk/>
            <pc:sldMk cId="665794307" sldId="282"/>
            <ac:spMk id="3" creationId="{B81567CC-0949-5D26-64C0-5A61C92FF082}"/>
          </ac:spMkLst>
        </pc:spChg>
      </pc:sldChg>
      <pc:sldChg chg="addSp delSp modSp mod">
        <pc:chgData name="Karol Viviana Ramirez Martinez (2515346)" userId="00c9fad4-c3e0-460b-bbc9-688e6207f3d1" providerId="ADAL" clId="{917A0111-2672-5C53-B53F-6770DC06609F}" dt="2025-11-09T15:18:28.340" v="6590" actId="26606"/>
        <pc:sldMkLst>
          <pc:docMk/>
          <pc:sldMk cId="910340256" sldId="283"/>
        </pc:sldMkLst>
        <pc:spChg chg="mod">
          <ac:chgData name="Karol Viviana Ramirez Martinez (2515346)" userId="00c9fad4-c3e0-460b-bbc9-688e6207f3d1" providerId="ADAL" clId="{917A0111-2672-5C53-B53F-6770DC06609F}" dt="2025-11-02T15:00:30.835" v="3129" actId="1076"/>
          <ac:spMkLst>
            <pc:docMk/>
            <pc:sldMk cId="910340256" sldId="283"/>
            <ac:spMk id="2" creationId="{4F94C661-6CC5-0D06-77D7-296AD5D447D3}"/>
          </ac:spMkLst>
        </pc:spChg>
        <pc:spChg chg="add del mod">
          <ac:chgData name="Karol Viviana Ramirez Martinez (2515346)" userId="00c9fad4-c3e0-460b-bbc9-688e6207f3d1" providerId="ADAL" clId="{917A0111-2672-5C53-B53F-6770DC06609F}" dt="2025-11-09T15:17:05.134" v="6583"/>
          <ac:spMkLst>
            <pc:docMk/>
            <pc:sldMk cId="910340256" sldId="283"/>
            <ac:spMk id="3" creationId="{B5163FCE-C94B-E318-25D4-572AB4BBEC5C}"/>
          </ac:spMkLst>
        </pc:spChg>
        <pc:spChg chg="add del mod">
          <ac:chgData name="Karol Viviana Ramirez Martinez (2515346)" userId="00c9fad4-c3e0-460b-bbc9-688e6207f3d1" providerId="ADAL" clId="{917A0111-2672-5C53-B53F-6770DC06609F}" dt="2025-11-09T15:18:28.340" v="6590" actId="26606"/>
          <ac:spMkLst>
            <pc:docMk/>
            <pc:sldMk cId="910340256" sldId="283"/>
            <ac:spMk id="4" creationId="{BEDE758A-2BDB-5578-7FC0-8719295772FC}"/>
          </ac:spMkLst>
        </pc:spChg>
        <pc:graphicFrameChg chg="add del mod">
          <ac:chgData name="Karol Viviana Ramirez Martinez (2515346)" userId="00c9fad4-c3e0-460b-bbc9-688e6207f3d1" providerId="ADAL" clId="{917A0111-2672-5C53-B53F-6770DC06609F}" dt="2025-11-09T15:18:28.340" v="6590" actId="26606"/>
          <ac:graphicFrameMkLst>
            <pc:docMk/>
            <pc:sldMk cId="910340256" sldId="283"/>
            <ac:graphicFrameMk id="6" creationId="{65BD7FC7-FF75-EEED-BE4C-8D26A1D07C11}"/>
          </ac:graphicFrameMkLst>
        </pc:graphicFrameChg>
      </pc:sldChg>
      <pc:sldChg chg="modSp mod">
        <pc:chgData name="Karol Viviana Ramirez Martinez (2515346)" userId="00c9fad4-c3e0-460b-bbc9-688e6207f3d1" providerId="ADAL" clId="{917A0111-2672-5C53-B53F-6770DC06609F}" dt="2025-11-02T15:02:03.417" v="3140" actId="1076"/>
        <pc:sldMkLst>
          <pc:docMk/>
          <pc:sldMk cId="2166306520" sldId="284"/>
        </pc:sldMkLst>
        <pc:spChg chg="mod">
          <ac:chgData name="Karol Viviana Ramirez Martinez (2515346)" userId="00c9fad4-c3e0-460b-bbc9-688e6207f3d1" providerId="ADAL" clId="{917A0111-2672-5C53-B53F-6770DC06609F}" dt="2025-11-02T15:01:53.425" v="3139" actId="27636"/>
          <ac:spMkLst>
            <pc:docMk/>
            <pc:sldMk cId="2166306520" sldId="284"/>
            <ac:spMk id="2" creationId="{00000000-0000-0000-0000-000000000000}"/>
          </ac:spMkLst>
        </pc:spChg>
        <pc:spChg chg="mod">
          <ac:chgData name="Karol Viviana Ramirez Martinez (2515346)" userId="00c9fad4-c3e0-460b-bbc9-688e6207f3d1" providerId="ADAL" clId="{917A0111-2672-5C53-B53F-6770DC06609F}" dt="2025-11-02T15:02:03.417" v="3140" actId="1076"/>
          <ac:spMkLst>
            <pc:docMk/>
            <pc:sldMk cId="2166306520" sldId="284"/>
            <ac:spMk id="3" creationId="{00000000-0000-0000-0000-000000000000}"/>
          </ac:spMkLst>
        </pc:spChg>
      </pc:sldChg>
      <pc:sldChg chg="modSp mod">
        <pc:chgData name="Karol Viviana Ramirez Martinez (2515346)" userId="00c9fad4-c3e0-460b-bbc9-688e6207f3d1" providerId="ADAL" clId="{917A0111-2672-5C53-B53F-6770DC06609F}" dt="2025-11-02T17:30:48.684" v="4374" actId="14100"/>
        <pc:sldMkLst>
          <pc:docMk/>
          <pc:sldMk cId="770023769" sldId="285"/>
        </pc:sldMkLst>
        <pc:spChg chg="mod">
          <ac:chgData name="Karol Viviana Ramirez Martinez (2515346)" userId="00c9fad4-c3e0-460b-bbc9-688e6207f3d1" providerId="ADAL" clId="{917A0111-2672-5C53-B53F-6770DC06609F}" dt="2025-11-02T15:01:23.879" v="3133" actId="1076"/>
          <ac:spMkLst>
            <pc:docMk/>
            <pc:sldMk cId="770023769" sldId="285"/>
            <ac:spMk id="2" creationId="{00000000-0000-0000-0000-000000000000}"/>
          </ac:spMkLst>
        </pc:spChg>
        <pc:graphicFrameChg chg="mod modGraphic">
          <ac:chgData name="Karol Viviana Ramirez Martinez (2515346)" userId="00c9fad4-c3e0-460b-bbc9-688e6207f3d1" providerId="ADAL" clId="{917A0111-2672-5C53-B53F-6770DC06609F}" dt="2025-11-02T17:30:48.684" v="4374" actId="14100"/>
          <ac:graphicFrameMkLst>
            <pc:docMk/>
            <pc:sldMk cId="770023769" sldId="285"/>
            <ac:graphicFrameMk id="4" creationId="{A64DB64C-E671-A417-9015-08B4C86E157F}"/>
          </ac:graphicFrameMkLst>
        </pc:graphicFrameChg>
      </pc:sldChg>
      <pc:sldChg chg="modSp mod">
        <pc:chgData name="Karol Viviana Ramirez Martinez (2515346)" userId="00c9fad4-c3e0-460b-bbc9-688e6207f3d1" providerId="ADAL" clId="{917A0111-2672-5C53-B53F-6770DC06609F}" dt="2025-11-02T14:59:40.472" v="3119" actId="14100"/>
        <pc:sldMkLst>
          <pc:docMk/>
          <pc:sldMk cId="681798775" sldId="286"/>
        </pc:sldMkLst>
        <pc:spChg chg="mod">
          <ac:chgData name="Karol Viviana Ramirez Martinez (2515346)" userId="00c9fad4-c3e0-460b-bbc9-688e6207f3d1" providerId="ADAL" clId="{917A0111-2672-5C53-B53F-6770DC06609F}" dt="2025-11-02T14:59:40.472" v="3119" actId="14100"/>
          <ac:spMkLst>
            <pc:docMk/>
            <pc:sldMk cId="681798775" sldId="286"/>
            <ac:spMk id="2" creationId="{44E8D502-410B-CE2B-D683-612A22B18701}"/>
          </ac:spMkLst>
        </pc:spChg>
        <pc:graphicFrameChg chg="mod modGraphic">
          <ac:chgData name="Karol Viviana Ramirez Martinez (2515346)" userId="00c9fad4-c3e0-460b-bbc9-688e6207f3d1" providerId="ADAL" clId="{917A0111-2672-5C53-B53F-6770DC06609F}" dt="2025-11-02T14:47:34.863" v="2940" actId="14100"/>
          <ac:graphicFrameMkLst>
            <pc:docMk/>
            <pc:sldMk cId="681798775" sldId="286"/>
            <ac:graphicFrameMk id="4" creationId="{EB545995-7888-F44D-8084-FEE7A2A240AE}"/>
          </ac:graphicFrameMkLst>
        </pc:graphicFrameChg>
      </pc:sldChg>
      <pc:sldChg chg="addSp delSp modSp mod">
        <pc:chgData name="Karol Viviana Ramirez Martinez (2515346)" userId="00c9fad4-c3e0-460b-bbc9-688e6207f3d1" providerId="ADAL" clId="{917A0111-2672-5C53-B53F-6770DC06609F}" dt="2025-11-02T17:29:13.382" v="4366" actId="14100"/>
        <pc:sldMkLst>
          <pc:docMk/>
          <pc:sldMk cId="2124799149" sldId="287"/>
        </pc:sldMkLst>
        <pc:spChg chg="mod">
          <ac:chgData name="Karol Viviana Ramirez Martinez (2515346)" userId="00c9fad4-c3e0-460b-bbc9-688e6207f3d1" providerId="ADAL" clId="{917A0111-2672-5C53-B53F-6770DC06609F}" dt="2025-11-02T14:58:52.186" v="3111" actId="1076"/>
          <ac:spMkLst>
            <pc:docMk/>
            <pc:sldMk cId="2124799149" sldId="287"/>
            <ac:spMk id="2" creationId="{00000000-0000-0000-0000-000000000000}"/>
          </ac:spMkLst>
        </pc:spChg>
        <pc:spChg chg="add mod">
          <ac:chgData name="Karol Viviana Ramirez Martinez (2515346)" userId="00c9fad4-c3e0-460b-bbc9-688e6207f3d1" providerId="ADAL" clId="{917A0111-2672-5C53-B53F-6770DC06609F}" dt="2025-11-02T14:36:19.442" v="2924" actId="1076"/>
          <ac:spMkLst>
            <pc:docMk/>
            <pc:sldMk cId="2124799149" sldId="287"/>
            <ac:spMk id="4" creationId="{01FB7E19-6CA2-761D-02BC-E93CB765A75F}"/>
          </ac:spMkLst>
        </pc:spChg>
        <pc:spChg chg="add mod">
          <ac:chgData name="Karol Viviana Ramirez Martinez (2515346)" userId="00c9fad4-c3e0-460b-bbc9-688e6207f3d1" providerId="ADAL" clId="{917A0111-2672-5C53-B53F-6770DC06609F}" dt="2025-11-02T14:36:28.804" v="2925" actId="1076"/>
          <ac:spMkLst>
            <pc:docMk/>
            <pc:sldMk cId="2124799149" sldId="287"/>
            <ac:spMk id="5" creationId="{2E85B9E7-D801-3708-B718-7ACD6DEA0725}"/>
          </ac:spMkLst>
        </pc:spChg>
      </pc:sldChg>
      <pc:sldChg chg="addSp delSp modSp new mod">
        <pc:chgData name="Karol Viviana Ramirez Martinez (2515346)" userId="00c9fad4-c3e0-460b-bbc9-688e6207f3d1" providerId="ADAL" clId="{917A0111-2672-5C53-B53F-6770DC06609F}" dt="2025-11-02T17:28:36.514" v="4359" actId="14100"/>
        <pc:sldMkLst>
          <pc:docMk/>
          <pc:sldMk cId="674812191" sldId="288"/>
        </pc:sldMkLst>
        <pc:spChg chg="add mod">
          <ac:chgData name="Karol Viviana Ramirez Martinez (2515346)" userId="00c9fad4-c3e0-460b-bbc9-688e6207f3d1" providerId="ADAL" clId="{917A0111-2672-5C53-B53F-6770DC06609F}" dt="2025-11-02T14:37:15.171" v="2929" actId="1076"/>
          <ac:spMkLst>
            <pc:docMk/>
            <pc:sldMk cId="674812191" sldId="288"/>
            <ac:spMk id="3" creationId="{772182D2-1319-7C71-4207-962D8F83E274}"/>
          </ac:spMkLst>
        </pc:spChg>
      </pc:sldChg>
      <pc:sldChg chg="modSp new mod">
        <pc:chgData name="Karol Viviana Ramirez Martinez (2515346)" userId="00c9fad4-c3e0-460b-bbc9-688e6207f3d1" providerId="ADAL" clId="{917A0111-2672-5C53-B53F-6770DC06609F}" dt="2025-11-09T14:37:43.496" v="5192" actId="20577"/>
        <pc:sldMkLst>
          <pc:docMk/>
          <pc:sldMk cId="1215932203" sldId="289"/>
        </pc:sldMkLst>
        <pc:spChg chg="mod">
          <ac:chgData name="Karol Viviana Ramirez Martinez (2515346)" userId="00c9fad4-c3e0-460b-bbc9-688e6207f3d1" providerId="ADAL" clId="{917A0111-2672-5C53-B53F-6770DC06609F}" dt="2025-11-09T14:37:43.496" v="5192" actId="20577"/>
          <ac:spMkLst>
            <pc:docMk/>
            <pc:sldMk cId="1215932203" sldId="289"/>
            <ac:spMk id="2" creationId="{6718A6D1-FE0D-A01C-9732-99D33BE99F69}"/>
          </ac:spMkLst>
        </pc:spChg>
        <pc:spChg chg="mod">
          <ac:chgData name="Karol Viviana Ramirez Martinez (2515346)" userId="00c9fad4-c3e0-460b-bbc9-688e6207f3d1" providerId="ADAL" clId="{917A0111-2672-5C53-B53F-6770DC06609F}" dt="2025-11-09T14:36:59.224" v="5174" actId="115"/>
          <ac:spMkLst>
            <pc:docMk/>
            <pc:sldMk cId="1215932203" sldId="289"/>
            <ac:spMk id="3" creationId="{12EB8964-B16E-F364-89FF-90650971855E}"/>
          </ac:spMkLst>
        </pc:spChg>
      </pc:sldChg>
      <pc:sldChg chg="modSp new mod">
        <pc:chgData name="Karol Viviana Ramirez Martinez (2515346)" userId="00c9fad4-c3e0-460b-bbc9-688e6207f3d1" providerId="ADAL" clId="{917A0111-2672-5C53-B53F-6770DC06609F}" dt="2025-11-02T17:21:42.923" v="4302" actId="1076"/>
        <pc:sldMkLst>
          <pc:docMk/>
          <pc:sldMk cId="3823892278" sldId="290"/>
        </pc:sldMkLst>
        <pc:spChg chg="mod">
          <ac:chgData name="Karol Viviana Ramirez Martinez (2515346)" userId="00c9fad4-c3e0-460b-bbc9-688e6207f3d1" providerId="ADAL" clId="{917A0111-2672-5C53-B53F-6770DC06609F}" dt="2025-11-02T17:21:42.923" v="4302" actId="1076"/>
          <ac:spMkLst>
            <pc:docMk/>
            <pc:sldMk cId="3823892278" sldId="290"/>
            <ac:spMk id="2" creationId="{43B94CD9-D4A3-3211-5DFD-221952B50C41}"/>
          </ac:spMkLst>
        </pc:spChg>
      </pc:sldChg>
      <pc:sldChg chg="modSp new mod setBg">
        <pc:chgData name="Karol Viviana Ramirez Martinez (2515346)" userId="00c9fad4-c3e0-460b-bbc9-688e6207f3d1" providerId="ADAL" clId="{917A0111-2672-5C53-B53F-6770DC06609F}" dt="2025-11-09T15:16:46.529" v="6580"/>
        <pc:sldMkLst>
          <pc:docMk/>
          <pc:sldMk cId="4153514929" sldId="291"/>
        </pc:sldMkLst>
        <pc:spChg chg="mod">
          <ac:chgData name="Karol Viviana Ramirez Martinez (2515346)" userId="00c9fad4-c3e0-460b-bbc9-688e6207f3d1" providerId="ADAL" clId="{917A0111-2672-5C53-B53F-6770DC06609F}" dt="2025-11-09T14:37:50.244" v="5197" actId="20577"/>
          <ac:spMkLst>
            <pc:docMk/>
            <pc:sldMk cId="4153514929" sldId="291"/>
            <ac:spMk id="2" creationId="{30E99DD6-4167-8A39-3E99-5EF7DEBBD8AD}"/>
          </ac:spMkLst>
        </pc:spChg>
        <pc:spChg chg="mod">
          <ac:chgData name="Karol Viviana Ramirez Martinez (2515346)" userId="00c9fad4-c3e0-460b-bbc9-688e6207f3d1" providerId="ADAL" clId="{917A0111-2672-5C53-B53F-6770DC06609F}" dt="2025-11-09T14:56:14.911" v="5887" actId="20577"/>
          <ac:spMkLst>
            <pc:docMk/>
            <pc:sldMk cId="4153514929" sldId="291"/>
            <ac:spMk id="3" creationId="{9FDA94BD-C5F2-31C5-2409-F85CC8DE1166}"/>
          </ac:spMkLst>
        </pc:spChg>
      </pc:sldChg>
      <pc:sldChg chg="modSp new mod">
        <pc:chgData name="Karol Viviana Ramirez Martinez (2515346)" userId="00c9fad4-c3e0-460b-bbc9-688e6207f3d1" providerId="ADAL" clId="{917A0111-2672-5C53-B53F-6770DC06609F}" dt="2025-11-09T15:13:37.064" v="6577" actId="20577"/>
        <pc:sldMkLst>
          <pc:docMk/>
          <pc:sldMk cId="1118583035" sldId="292"/>
        </pc:sldMkLst>
        <pc:spChg chg="mod">
          <ac:chgData name="Karol Viviana Ramirez Martinez (2515346)" userId="00c9fad4-c3e0-460b-bbc9-688e6207f3d1" providerId="ADAL" clId="{917A0111-2672-5C53-B53F-6770DC06609F}" dt="2025-11-09T14:38:01.300" v="5216" actId="20577"/>
          <ac:spMkLst>
            <pc:docMk/>
            <pc:sldMk cId="1118583035" sldId="292"/>
            <ac:spMk id="2" creationId="{B9E4469C-62B7-B7C5-FE87-60DC752989AD}"/>
          </ac:spMkLst>
        </pc:spChg>
        <pc:spChg chg="mod">
          <ac:chgData name="Karol Viviana Ramirez Martinez (2515346)" userId="00c9fad4-c3e0-460b-bbc9-688e6207f3d1" providerId="ADAL" clId="{917A0111-2672-5C53-B53F-6770DC06609F}" dt="2025-11-09T15:13:37.064" v="6577" actId="20577"/>
          <ac:spMkLst>
            <pc:docMk/>
            <pc:sldMk cId="1118583035" sldId="292"/>
            <ac:spMk id="3" creationId="{9F26CB84-1B19-5D70-5A4E-9F203CF8CF1E}"/>
          </ac:spMkLst>
        </pc:spChg>
      </pc:sldChg>
    </pc:docChg>
  </pc:docChgLst>
  <pc:docChgLst>
    <pc:chgData name="Karol Viviana Ramirez Martinez (2515346)" userId="S::2515346@student.uwtsd.ac.uk::00c9fad4-c3e0-460b-bbc9-688e6207f3d1" providerId="AD" clId="Web-{D37D3A09-FC98-D921-1928-F2F60B143EF2}"/>
    <pc:docChg chg="modSld">
      <pc:chgData name="Karol Viviana Ramirez Martinez (2515346)" userId="S::2515346@student.uwtsd.ac.uk::00c9fad4-c3e0-460b-bbc9-688e6207f3d1" providerId="AD" clId="Web-{D37D3A09-FC98-D921-1928-F2F60B143EF2}" dt="2025-11-08T20:40:53.737" v="324"/>
      <pc:docMkLst>
        <pc:docMk/>
      </pc:docMkLst>
      <pc:sldChg chg="modSp">
        <pc:chgData name="Karol Viviana Ramirez Martinez (2515346)" userId="S::2515346@student.uwtsd.ac.uk::00c9fad4-c3e0-460b-bbc9-688e6207f3d1" providerId="AD" clId="Web-{D37D3A09-FC98-D921-1928-F2F60B143EF2}" dt="2025-11-08T20:17:13.262" v="237" actId="20577"/>
        <pc:sldMkLst>
          <pc:docMk/>
          <pc:sldMk cId="3066210368" sldId="256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17:13.262" v="237" actId="20577"/>
          <ac:spMkLst>
            <pc:docMk/>
            <pc:sldMk cId="3066210368" sldId="256"/>
            <ac:spMk id="2" creationId="{F0A818FE-795F-0E4A-2DAB-A76E4C28911E}"/>
          </ac:spMkLst>
        </pc:spChg>
      </pc:sldChg>
      <pc:sldChg chg="addSp delSp modSp mod setBg setClrOvrMap">
        <pc:chgData name="Karol Viviana Ramirez Martinez (2515346)" userId="S::2515346@student.uwtsd.ac.uk::00c9fad4-c3e0-460b-bbc9-688e6207f3d1" providerId="AD" clId="Web-{D37D3A09-FC98-D921-1928-F2F60B143EF2}" dt="2025-11-08T20:40:28.815" v="322"/>
        <pc:sldMkLst>
          <pc:docMk/>
          <pc:sldMk cId="32416441" sldId="276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40:28.815" v="322"/>
          <ac:spMkLst>
            <pc:docMk/>
            <pc:sldMk cId="32416441" sldId="276"/>
            <ac:spMk id="2" creationId="{88FBFDDE-2C8C-5A39-6F9A-52BDE9328728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40:28.815" v="322"/>
          <ac:spMkLst>
            <pc:docMk/>
            <pc:sldMk cId="32416441" sldId="276"/>
            <ac:spMk id="3" creationId="{4CFD6A52-6E3E-BE67-A347-56E7595A8AE0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40:00.330" v="319"/>
          <ac:spMkLst>
            <pc:docMk/>
            <pc:sldMk cId="32416441" sldId="276"/>
            <ac:spMk id="8" creationId="{54F891EB-ED45-44C3-95D6-FFB2EC07FA10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40:00.330" v="319"/>
          <ac:spMkLst>
            <pc:docMk/>
            <pc:sldMk cId="32416441" sldId="276"/>
            <ac:spMk id="10" creationId="{2EA385B8-7C85-4CE0-AE3A-00EB627B3443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40:28.815" v="321"/>
          <ac:spMkLst>
            <pc:docMk/>
            <pc:sldMk cId="32416441" sldId="276"/>
            <ac:spMk id="16" creationId="{F63C748C-967B-4A7B-A90F-3EDD0F485AC6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40:28.815" v="321"/>
          <ac:spMkLst>
            <pc:docMk/>
            <pc:sldMk cId="32416441" sldId="276"/>
            <ac:spMk id="17" creationId="{C0143637-4934-44E4-B909-BAF1E7B27972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40:28.815" v="322"/>
          <ac:spMkLst>
            <pc:docMk/>
            <pc:sldMk cId="32416441" sldId="276"/>
            <ac:spMk id="19" creationId="{29C51009-A09A-4689-8E6C-F8FC99E6A840}"/>
          </ac:spMkLst>
        </pc:spChg>
        <pc:picChg chg="add del">
          <ac:chgData name="Karol Viviana Ramirez Martinez (2515346)" userId="S::2515346@student.uwtsd.ac.uk::00c9fad4-c3e0-460b-bbc9-688e6207f3d1" providerId="AD" clId="Web-{D37D3A09-FC98-D921-1928-F2F60B143EF2}" dt="2025-11-08T20:40:00.330" v="319"/>
          <ac:picMkLst>
            <pc:docMk/>
            <pc:sldMk cId="32416441" sldId="276"/>
            <ac:picMk id="14" creationId="{DCC0100C-A457-45B1-8A8B-8740F43EC158}"/>
          </ac:picMkLst>
        </pc:picChg>
        <pc:cxnChg chg="add del">
          <ac:chgData name="Karol Viviana Ramirez Martinez (2515346)" userId="S::2515346@student.uwtsd.ac.uk::00c9fad4-c3e0-460b-bbc9-688e6207f3d1" providerId="AD" clId="Web-{D37D3A09-FC98-D921-1928-F2F60B143EF2}" dt="2025-11-08T20:40:00.330" v="319"/>
          <ac:cxnSpMkLst>
            <pc:docMk/>
            <pc:sldMk cId="32416441" sldId="276"/>
            <ac:cxnSpMk id="12" creationId="{19AF263B-E208-40DF-A182-5193478DCFA4}"/>
          </ac:cxnSpMkLst>
        </pc:cxnChg>
        <pc:cxnChg chg="add">
          <ac:chgData name="Karol Viviana Ramirez Martinez (2515346)" userId="S::2515346@student.uwtsd.ac.uk::00c9fad4-c3e0-460b-bbc9-688e6207f3d1" providerId="AD" clId="Web-{D37D3A09-FC98-D921-1928-F2F60B143EF2}" dt="2025-11-08T20:40:28.815" v="322"/>
          <ac:cxnSpMkLst>
            <pc:docMk/>
            <pc:sldMk cId="32416441" sldId="276"/>
            <ac:cxnSpMk id="20" creationId="{9EC65442-F244-409C-BF44-C5D6472E810A}"/>
          </ac:cxnSpMkLst>
        </pc:cxn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30:44.921" v="311"/>
        <pc:sldMkLst>
          <pc:docMk/>
          <pc:sldMk cId="90993077" sldId="278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16:39.996" v="234"/>
          <ac:spMkLst>
            <pc:docMk/>
            <pc:sldMk cId="90993077" sldId="278"/>
            <ac:spMk id="2" creationId="{25427FD0-029D-10B5-C2D3-AB3C78D986CB}"/>
          </ac:spMkLst>
        </pc:spChg>
        <pc:spChg chg="del mod">
          <ac:chgData name="Karol Viviana Ramirez Martinez (2515346)" userId="S::2515346@student.uwtsd.ac.uk::00c9fad4-c3e0-460b-bbc9-688e6207f3d1" providerId="AD" clId="Web-{D37D3A09-FC98-D921-1928-F2F60B143EF2}" dt="2025-11-08T20:30:44.921" v="311"/>
          <ac:spMkLst>
            <pc:docMk/>
            <pc:sldMk cId="90993077" sldId="278"/>
            <ac:spMk id="3" creationId="{BA399E23-AC4E-FD0B-03C4-77BE3599F132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16:39.996" v="234"/>
          <ac:spMkLst>
            <pc:docMk/>
            <pc:sldMk cId="90993077" sldId="278"/>
            <ac:spMk id="8" creationId="{29C51009-A09A-4689-8E6C-F8FC99E6A840}"/>
          </ac:spMkLst>
        </pc:spChg>
        <pc:graphicFrameChg chg="add">
          <ac:chgData name="Karol Viviana Ramirez Martinez (2515346)" userId="S::2515346@student.uwtsd.ac.uk::00c9fad4-c3e0-460b-bbc9-688e6207f3d1" providerId="AD" clId="Web-{D37D3A09-FC98-D921-1928-F2F60B143EF2}" dt="2025-11-08T20:30:44.921" v="311"/>
          <ac:graphicFrameMkLst>
            <pc:docMk/>
            <pc:sldMk cId="90993077" sldId="278"/>
            <ac:graphicFrameMk id="12" creationId="{8305D5A8-8E97-EA2A-E391-0F64C74A64DD}"/>
          </ac:graphicFrameMkLst>
        </pc:graphicFrameChg>
        <pc:cxnChg chg="add">
          <ac:chgData name="Karol Viviana Ramirez Martinez (2515346)" userId="S::2515346@student.uwtsd.ac.uk::00c9fad4-c3e0-460b-bbc9-688e6207f3d1" providerId="AD" clId="Web-{D37D3A09-FC98-D921-1928-F2F60B143EF2}" dt="2025-11-08T20:16:39.996" v="234"/>
          <ac:cxnSpMkLst>
            <pc:docMk/>
            <pc:sldMk cId="90993077" sldId="278"/>
            <ac:cxnSpMk id="10" creationId="{9EC65442-F244-409C-BF44-C5D6472E810A}"/>
          </ac:cxnSpMkLst>
        </pc:cxn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25:44.214" v="295"/>
        <pc:sldMkLst>
          <pc:docMk/>
          <pc:sldMk cId="477121963" sldId="279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15:01.599" v="232"/>
          <ac:spMkLst>
            <pc:docMk/>
            <pc:sldMk cId="477121963" sldId="279"/>
            <ac:spMk id="2" creationId="{B6C173C0-AC73-C234-5FCD-37078E6FBA8B}"/>
          </ac:spMkLst>
        </pc:spChg>
        <pc:spChg chg="del">
          <ac:chgData name="Karol Viviana Ramirez Martinez (2515346)" userId="S::2515346@student.uwtsd.ac.uk::00c9fad4-c3e0-460b-bbc9-688e6207f3d1" providerId="AD" clId="Web-{D37D3A09-FC98-D921-1928-F2F60B143EF2}" dt="2025-11-08T20:13:45.238" v="229"/>
          <ac:spMkLst>
            <pc:docMk/>
            <pc:sldMk cId="477121963" sldId="279"/>
            <ac:spMk id="3" creationId="{1535A29A-8F6A-40B2-078A-46F62ED8BAB8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9" creationId="{32D32A60-013B-47A8-8833-D2424080917B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11" creationId="{AE27932B-B694-4C4C-90D7-A0333A7C5876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15" creationId="{A9DA474E-6B91-4200-840F-0257B2358A75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15:01.599" v="232"/>
          <ac:spMkLst>
            <pc:docMk/>
            <pc:sldMk cId="477121963" sldId="279"/>
            <ac:spMk id="24" creationId="{482E7304-2AC2-4A5C-924D-A6AC3FFC5EAC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15:01.599" v="232"/>
          <ac:spMkLst>
            <pc:docMk/>
            <pc:sldMk cId="477121963" sldId="279"/>
            <ac:spMk id="28" creationId="{A3C183B1-1D4B-4E3D-A02E-A426E3BFA016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30" creationId="{32D32A60-013B-47A8-8833-D2424080917B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31" creationId="{AE27932B-B694-4C4C-90D7-A0333A7C5876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15:01.661" v="233"/>
          <ac:spMkLst>
            <pc:docMk/>
            <pc:sldMk cId="477121963" sldId="279"/>
            <ac:spMk id="33" creationId="{A9DA474E-6B91-4200-840F-0257B2358A75}"/>
          </ac:spMkLst>
        </pc:spChg>
        <pc:graphicFrameChg chg="add mod modGraphic">
          <ac:chgData name="Karol Viviana Ramirez Martinez (2515346)" userId="S::2515346@student.uwtsd.ac.uk::00c9fad4-c3e0-460b-bbc9-688e6207f3d1" providerId="AD" clId="Web-{D37D3A09-FC98-D921-1928-F2F60B143EF2}" dt="2025-11-08T20:25:44.214" v="295"/>
          <ac:graphicFrameMkLst>
            <pc:docMk/>
            <pc:sldMk cId="477121963" sldId="279"/>
            <ac:graphicFrameMk id="5" creationId="{2BAE4B2B-C77A-6D14-012E-A9DDEC1995A2}"/>
          </ac:graphicFrameMkLst>
        </pc:graphicFrameChg>
        <pc:picChg chg="add del">
          <ac:chgData name="Karol Viviana Ramirez Martinez (2515346)" userId="S::2515346@student.uwtsd.ac.uk::00c9fad4-c3e0-460b-bbc9-688e6207f3d1" providerId="AD" clId="Web-{D37D3A09-FC98-D921-1928-F2F60B143EF2}" dt="2025-11-08T20:15:01.661" v="233"/>
          <ac:picMkLst>
            <pc:docMk/>
            <pc:sldMk cId="477121963" sldId="279"/>
            <ac:picMk id="17" creationId="{DF63C9AD-AE6E-4512-8171-91612E84CCFB}"/>
          </ac:picMkLst>
        </pc:picChg>
        <pc:picChg chg="add">
          <ac:chgData name="Karol Viviana Ramirez Martinez (2515346)" userId="S::2515346@student.uwtsd.ac.uk::00c9fad4-c3e0-460b-bbc9-688e6207f3d1" providerId="AD" clId="Web-{D37D3A09-FC98-D921-1928-F2F60B143EF2}" dt="2025-11-08T20:15:01.661" v="233"/>
          <ac:picMkLst>
            <pc:docMk/>
            <pc:sldMk cId="477121963" sldId="279"/>
            <ac:picMk id="34" creationId="{DF63C9AD-AE6E-4512-8171-91612E84CCFB}"/>
          </ac:picMkLst>
        </pc:picChg>
        <pc:cxnChg chg="add del">
          <ac:chgData name="Karol Viviana Ramirez Martinez (2515346)" userId="S::2515346@student.uwtsd.ac.uk::00c9fad4-c3e0-460b-bbc9-688e6207f3d1" providerId="AD" clId="Web-{D37D3A09-FC98-D921-1928-F2F60B143EF2}" dt="2025-11-08T20:15:01.661" v="233"/>
          <ac:cxnSpMkLst>
            <pc:docMk/>
            <pc:sldMk cId="477121963" sldId="279"/>
            <ac:cxnSpMk id="13" creationId="{9EBB0476-5CF0-4F44-8D68-5D42D7AEE43A}"/>
          </ac:cxnSpMkLst>
        </pc:cxnChg>
        <pc:cxnChg chg="add">
          <ac:chgData name="Karol Viviana Ramirez Martinez (2515346)" userId="S::2515346@student.uwtsd.ac.uk::00c9fad4-c3e0-460b-bbc9-688e6207f3d1" providerId="AD" clId="Web-{D37D3A09-FC98-D921-1928-F2F60B143EF2}" dt="2025-11-08T20:13:45.238" v="229"/>
          <ac:cxnSpMkLst>
            <pc:docMk/>
            <pc:sldMk cId="477121963" sldId="279"/>
            <ac:cxnSpMk id="19" creationId="{FE1A49CE-B63D-457A-A180-1C883E1A63D2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15:01.599" v="232"/>
          <ac:cxnSpMkLst>
            <pc:docMk/>
            <pc:sldMk cId="477121963" sldId="279"/>
            <ac:cxnSpMk id="26" creationId="{D259FEF2-F6A5-442F-BA10-4E39EECD0ABE}"/>
          </ac:cxnSpMkLst>
        </pc:cxn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01:24.793" v="204"/>
        <pc:sldMkLst>
          <pc:docMk/>
          <pc:sldMk cId="2637146616" sldId="280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2" creationId="{6E0F5868-2650-0C20-7350-BB62E2FE158A}"/>
          </ac:spMkLst>
        </pc:spChg>
        <pc:spChg chg="del mod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3" creationId="{21133BE0-F079-8F70-1C6E-68D31389D151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26:57.058" v="98"/>
          <ac:spMkLst>
            <pc:docMk/>
            <pc:sldMk cId="2637146616" sldId="280"/>
            <ac:spMk id="9" creationId="{F2AF0D79-4A1A-4F27-B9F0-CF252C4AC91C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26:57.027" v="97"/>
          <ac:spMkLst>
            <pc:docMk/>
            <pc:sldMk cId="2637146616" sldId="280"/>
            <ac:spMk id="16" creationId="{29C51009-A09A-4689-8E6C-F8FC99E6A840}"/>
          </ac:spMkLst>
        </pc:spChg>
        <pc:spChg chg="add del mod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21" creationId="{35C3D674-3D59-4E93-80CA-0C0A9095E816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22" creationId="{EF2A81E1-BCBE-426B-8C09-33274E69409D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57.917" v="200"/>
          <ac:spMkLst>
            <pc:docMk/>
            <pc:sldMk cId="2637146616" sldId="280"/>
            <ac:spMk id="31" creationId="{08E7A6F0-5CD3-481E-B0F2-E7F99FE675B0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32" creationId="{482E7304-2AC2-4A5C-924D-A6AC3FFC5EAC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57.917" v="200"/>
          <ac:spMkLst>
            <pc:docMk/>
            <pc:sldMk cId="2637146616" sldId="280"/>
            <ac:spMk id="33" creationId="{511290DF-4975-4FCD-8B8D-BBC86B836668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00:12.839" v="203"/>
          <ac:spMkLst>
            <pc:docMk/>
            <pc:sldMk cId="2637146616" sldId="280"/>
            <ac:spMk id="36" creationId="{A3C183B1-1D4B-4E3D-A02E-A426E3BFA016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57.917" v="200"/>
          <ac:spMkLst>
            <pc:docMk/>
            <pc:sldMk cId="2637146616" sldId="280"/>
            <ac:spMk id="39" creationId="{D9FE1511-6E1B-4F0E-8FF0-958527181CC9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00:12.807" v="202"/>
          <ac:spMkLst>
            <pc:docMk/>
            <pc:sldMk cId="2637146616" sldId="280"/>
            <ac:spMk id="45" creationId="{29C51009-A09A-4689-8E6C-F8FC99E6A840}"/>
          </ac:spMkLst>
        </pc:spChg>
        <pc:grpChg chg="add del">
          <ac:chgData name="Karol Viviana Ramirez Martinez (2515346)" userId="S::2515346@student.uwtsd.ac.uk::00c9fad4-c3e0-460b-bbc9-688e6207f3d1" providerId="AD" clId="Web-{D37D3A09-FC98-D921-1928-F2F60B143EF2}" dt="2025-11-08T19:59:57.917" v="200"/>
          <ac:grpSpMkLst>
            <pc:docMk/>
            <pc:sldMk cId="2637146616" sldId="280"/>
            <ac:grpSpMk id="35" creationId="{357CA18A-A333-4DCB-842B-76827D2ECB24}"/>
          </ac:grpSpMkLst>
        </pc:grpChg>
        <pc:graphicFrameChg chg="add">
          <ac:chgData name="Karol Viviana Ramirez Martinez (2515346)" userId="S::2515346@student.uwtsd.ac.uk::00c9fad4-c3e0-460b-bbc9-688e6207f3d1" providerId="AD" clId="Web-{D37D3A09-FC98-D921-1928-F2F60B143EF2}" dt="2025-11-08T20:00:12.839" v="203"/>
          <ac:graphicFrameMkLst>
            <pc:docMk/>
            <pc:sldMk cId="2637146616" sldId="280"/>
            <ac:graphicFrameMk id="28" creationId="{1A9E9714-07E6-4120-8B9A-351555460CB6}"/>
          </ac:graphicFrameMkLst>
        </pc:graphicFrameChg>
        <pc:picChg chg="add del mod ord">
          <ac:chgData name="Karol Viviana Ramirez Martinez (2515346)" userId="S::2515346@student.uwtsd.ac.uk::00c9fad4-c3e0-460b-bbc9-688e6207f3d1" providerId="AD" clId="Web-{D37D3A09-FC98-D921-1928-F2F60B143EF2}" dt="2025-11-08T19:26:33.152" v="95"/>
          <ac:picMkLst>
            <pc:docMk/>
            <pc:sldMk cId="2637146616" sldId="280"/>
            <ac:picMk id="4" creationId="{6D887E76-4D6E-282A-AD2B-133B39B70003}"/>
          </ac:picMkLst>
        </pc:picChg>
        <pc:picChg chg="add del mod">
          <ac:chgData name="Karol Viviana Ramirez Martinez (2515346)" userId="S::2515346@student.uwtsd.ac.uk::00c9fad4-c3e0-460b-bbc9-688e6207f3d1" providerId="AD" clId="Web-{D37D3A09-FC98-D921-1928-F2F60B143EF2}" dt="2025-11-08T19:38:01.975" v="168"/>
          <ac:picMkLst>
            <pc:docMk/>
            <pc:sldMk cId="2637146616" sldId="280"/>
            <ac:picMk id="15" creationId="{5981E451-93FB-45A3-07BC-A072FB1B0B49}"/>
          </ac:picMkLst>
        </pc:picChg>
        <pc:picChg chg="add del">
          <ac:chgData name="Karol Viviana Ramirez Martinez (2515346)" userId="S::2515346@student.uwtsd.ac.uk::00c9fad4-c3e0-460b-bbc9-688e6207f3d1" providerId="AD" clId="Web-{D37D3A09-FC98-D921-1928-F2F60B143EF2}" dt="2025-11-08T20:00:12.839" v="203"/>
          <ac:picMkLst>
            <pc:docMk/>
            <pc:sldMk cId="2637146616" sldId="280"/>
            <ac:picMk id="24" creationId="{39D1DDD4-5BB3-45BA-B9B3-06B62299AD79}"/>
          </ac:picMkLst>
        </pc:picChg>
        <pc:picChg chg="add del">
          <ac:chgData name="Karol Viviana Ramirez Martinez (2515346)" userId="S::2515346@student.uwtsd.ac.uk::00c9fad4-c3e0-460b-bbc9-688e6207f3d1" providerId="AD" clId="Web-{D37D3A09-FC98-D921-1928-F2F60B143EF2}" dt="2025-11-08T19:59:57.917" v="200"/>
          <ac:picMkLst>
            <pc:docMk/>
            <pc:sldMk cId="2637146616" sldId="280"/>
            <ac:picMk id="41" creationId="{025CEF6D-5E98-4B5C-A10F-7459C1EEF10E}"/>
          </ac:picMkLst>
        </pc:picChg>
        <pc:cxnChg chg="add del">
          <ac:chgData name="Karol Viviana Ramirez Martinez (2515346)" userId="S::2515346@student.uwtsd.ac.uk::00c9fad4-c3e0-460b-bbc9-688e6207f3d1" providerId="AD" clId="Web-{D37D3A09-FC98-D921-1928-F2F60B143EF2}" dt="2025-11-08T19:26:57.058" v="98"/>
          <ac:cxnSpMkLst>
            <pc:docMk/>
            <pc:sldMk cId="2637146616" sldId="280"/>
            <ac:cxnSpMk id="11" creationId="{8E83266B-97F8-4AB9-818F-3A70E8D8580D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19:26:57.027" v="97"/>
          <ac:cxnSpMkLst>
            <pc:docMk/>
            <pc:sldMk cId="2637146616" sldId="280"/>
            <ac:cxnSpMk id="18" creationId="{9EC65442-F244-409C-BF44-C5D6472E810A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00:12.839" v="203"/>
          <ac:cxnSpMkLst>
            <pc:docMk/>
            <pc:sldMk cId="2637146616" sldId="280"/>
            <ac:cxnSpMk id="20" creationId="{C884B8F8-FDC9-498B-9960-5D7260AFCB03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00:12.807" v="202"/>
          <ac:cxnSpMkLst>
            <pc:docMk/>
            <pc:sldMk cId="2637146616" sldId="280"/>
            <ac:cxnSpMk id="26" creationId="{A24DAE64-2302-42EA-8239-F2F0775CA5AD}"/>
          </ac:cxnSpMkLst>
        </pc:cxnChg>
        <pc:cxnChg chg="add">
          <ac:chgData name="Karol Viviana Ramirez Martinez (2515346)" userId="S::2515346@student.uwtsd.ac.uk::00c9fad4-c3e0-460b-bbc9-688e6207f3d1" providerId="AD" clId="Web-{D37D3A09-FC98-D921-1928-F2F60B143EF2}" dt="2025-11-08T20:00:12.839" v="203"/>
          <ac:cxnSpMkLst>
            <pc:docMk/>
            <pc:sldMk cId="2637146616" sldId="280"/>
            <ac:cxnSpMk id="34" creationId="{D259FEF2-F6A5-442F-BA10-4E39EECD0ABE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00:12.807" v="202"/>
          <ac:cxnSpMkLst>
            <pc:docMk/>
            <pc:sldMk cId="2637146616" sldId="280"/>
            <ac:cxnSpMk id="46" creationId="{9EC65442-F244-409C-BF44-C5D6472E810A}"/>
          </ac:cxnSpMkLst>
        </pc:cxnChg>
      </pc:sldChg>
      <pc:sldChg chg="modSp mod setBg">
        <pc:chgData name="Karol Viviana Ramirez Martinez (2515346)" userId="S::2515346@student.uwtsd.ac.uk::00c9fad4-c3e0-460b-bbc9-688e6207f3d1" providerId="AD" clId="Web-{D37D3A09-FC98-D921-1928-F2F60B143EF2}" dt="2025-11-08T20:09:08.180" v="227" actId="20577"/>
        <pc:sldMkLst>
          <pc:docMk/>
          <pc:sldMk cId="665794307" sldId="282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08:08.648" v="218" actId="20577"/>
          <ac:spMkLst>
            <pc:docMk/>
            <pc:sldMk cId="665794307" sldId="282"/>
            <ac:spMk id="2" creationId="{F162E42E-3F9C-2838-6033-F0B4DE020F91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09:08.180" v="227" actId="20577"/>
          <ac:spMkLst>
            <pc:docMk/>
            <pc:sldMk cId="665794307" sldId="282"/>
            <ac:spMk id="3" creationId="{B81567CC-0949-5D26-64C0-5A61C92FF082}"/>
          </ac:spMkLst>
        </pc:spChg>
      </pc:sldChg>
      <pc:sldChg chg="delSp modSp mod setBg">
        <pc:chgData name="Karol Viviana Ramirez Martinez (2515346)" userId="S::2515346@student.uwtsd.ac.uk::00c9fad4-c3e0-460b-bbc9-688e6207f3d1" providerId="AD" clId="Web-{D37D3A09-FC98-D921-1928-F2F60B143EF2}" dt="2025-11-08T20:07:46.320" v="216" actId="20577"/>
        <pc:sldMkLst>
          <pc:docMk/>
          <pc:sldMk cId="910340256" sldId="283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07:46.320" v="216" actId="20577"/>
          <ac:spMkLst>
            <pc:docMk/>
            <pc:sldMk cId="910340256" sldId="283"/>
            <ac:spMk id="2" creationId="{4F94C661-6CC5-0D06-77D7-296AD5D447D3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19:05:55.968" v="11" actId="1076"/>
          <ac:spMkLst>
            <pc:docMk/>
            <pc:sldMk cId="910340256" sldId="283"/>
            <ac:spMk id="4" creationId="{BEDE758A-2BDB-5578-7FC0-8719295772FC}"/>
          </ac:spMkLst>
        </pc:spChg>
        <pc:picChg chg="del">
          <ac:chgData name="Karol Viviana Ramirez Martinez (2515346)" userId="S::2515346@student.uwtsd.ac.uk::00c9fad4-c3e0-460b-bbc9-688e6207f3d1" providerId="AD" clId="Web-{D37D3A09-FC98-D921-1928-F2F60B143EF2}" dt="2025-11-08T19:42:37.768" v="183"/>
          <ac:picMkLst>
            <pc:docMk/>
            <pc:sldMk cId="910340256" sldId="283"/>
            <ac:picMk id="5" creationId="{E44FBDD3-927D-033C-B56D-C636565FFF7E}"/>
          </ac:picMkLst>
        </pc:picChg>
      </pc:sldChg>
      <pc:sldChg chg="addSp delSp modSp mod setBg setClrOvrMap">
        <pc:chgData name="Karol Viviana Ramirez Martinez (2515346)" userId="S::2515346@student.uwtsd.ac.uk::00c9fad4-c3e0-460b-bbc9-688e6207f3d1" providerId="AD" clId="Web-{D37D3A09-FC98-D921-1928-F2F60B143EF2}" dt="2025-11-08T20:31:06.141" v="312"/>
        <pc:sldMkLst>
          <pc:docMk/>
          <pc:sldMk cId="2166306520" sldId="284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2" creationId="{00000000-0000-0000-0000-000000000000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3" creationId="{00000000-0000-0000-0000-000000000000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9" creationId="{C6870151-9189-4C3A-8379-EF3D95827A0A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11" creationId="{123EA69C-102A-4DD0-9547-05DCD271D159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13" creationId="{6A862265-5CA3-4C40-8582-7534C3B03C2A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15" creationId="{600EF80B-0391-4082-9AF5-F15B091B4CE9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19" creationId="{3FBF03E8-C602-4192-9C52-F84B29FDCC88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31:06.141" v="312"/>
          <ac:spMkLst>
            <pc:docMk/>
            <pc:sldMk cId="2166306520" sldId="284"/>
            <ac:spMk id="24" creationId="{368B8211-0B9F-4516-8771-3316E00DB965}"/>
          </ac:spMkLst>
        </pc:spChg>
        <pc:picChg chg="add mod">
          <ac:chgData name="Karol Viviana Ramirez Martinez (2515346)" userId="S::2515346@student.uwtsd.ac.uk::00c9fad4-c3e0-460b-bbc9-688e6207f3d1" providerId="AD" clId="Web-{D37D3A09-FC98-D921-1928-F2F60B143EF2}" dt="2025-11-08T20:31:06.141" v="312"/>
          <ac:picMkLst>
            <pc:docMk/>
            <pc:sldMk cId="2166306520" sldId="284"/>
            <ac:picMk id="5" creationId="{09F02B61-C842-A16A-5AB0-E053785BF7A5}"/>
          </ac:picMkLst>
        </pc:picChg>
        <pc:cxnChg chg="add del">
          <ac:chgData name="Karol Viviana Ramirez Martinez (2515346)" userId="S::2515346@student.uwtsd.ac.uk::00c9fad4-c3e0-460b-bbc9-688e6207f3d1" providerId="AD" clId="Web-{D37D3A09-FC98-D921-1928-F2F60B143EF2}" dt="2025-11-08T20:31:06.141" v="312"/>
          <ac:cxnSpMkLst>
            <pc:docMk/>
            <pc:sldMk cId="2166306520" sldId="284"/>
            <ac:cxnSpMk id="17" creationId="{D33AC32D-5F44-45F7-A0BD-7C11A86BED57}"/>
          </ac:cxnSpMkLst>
        </pc:cxnChg>
      </pc:sldChg>
      <pc:sldChg chg="modSp mod setBg">
        <pc:chgData name="Karol Viviana Ramirez Martinez (2515346)" userId="S::2515346@student.uwtsd.ac.uk::00c9fad4-c3e0-460b-bbc9-688e6207f3d1" providerId="AD" clId="Web-{D37D3A09-FC98-D921-1928-F2F60B143EF2}" dt="2025-11-08T20:39:25.049" v="317"/>
        <pc:sldMkLst>
          <pc:docMk/>
          <pc:sldMk cId="770023769" sldId="285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33:12.117" v="313" actId="20577"/>
          <ac:spMkLst>
            <pc:docMk/>
            <pc:sldMk cId="770023769" sldId="285"/>
            <ac:spMk id="2" creationId="{00000000-0000-0000-0000-000000000000}"/>
          </ac:spMkLst>
        </pc:sp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12:21.861" v="228"/>
        <pc:sldMkLst>
          <pc:docMk/>
          <pc:sldMk cId="681798775" sldId="286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19:59:06.866" v="198"/>
          <ac:spMkLst>
            <pc:docMk/>
            <pc:sldMk cId="681798775" sldId="286"/>
            <ac:spMk id="2" creationId="{44E8D502-410B-CE2B-D683-612A22B18701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spMkLst>
            <pc:docMk/>
            <pc:sldMk cId="681798775" sldId="286"/>
            <ac:spMk id="9" creationId="{0CABCAE3-64FC-4149-819F-2C1812824154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spMkLst>
            <pc:docMk/>
            <pc:sldMk cId="681798775" sldId="286"/>
            <ac:spMk id="17" creationId="{D0712110-0BC1-4B31-B3BB-63B44222E87F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spMkLst>
            <pc:docMk/>
            <pc:sldMk cId="681798775" sldId="286"/>
            <ac:spMk id="19" creationId="{4466B5F3-C053-4580-B04A-1EF949888280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spMkLst>
            <pc:docMk/>
            <pc:sldMk cId="681798775" sldId="286"/>
            <ac:spMk id="27" creationId="{32D32A60-013B-47A8-8833-D2424080917B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spMkLst>
            <pc:docMk/>
            <pc:sldMk cId="681798775" sldId="286"/>
            <ac:spMk id="28" creationId="{AE27932B-B694-4C4C-90D7-A0333A7C5876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spMkLst>
            <pc:docMk/>
            <pc:sldMk cId="681798775" sldId="286"/>
            <ac:spMk id="30" creationId="{A9DA474E-6B91-4200-840F-0257B2358A75}"/>
          </ac:spMkLst>
        </pc:spChg>
        <pc:graphicFrameChg chg="mod modGraphic">
          <ac:chgData name="Karol Viviana Ramirez Martinez (2515346)" userId="S::2515346@student.uwtsd.ac.uk::00c9fad4-c3e0-460b-bbc9-688e6207f3d1" providerId="AD" clId="Web-{D37D3A09-FC98-D921-1928-F2F60B143EF2}" dt="2025-11-08T19:59:06.866" v="198"/>
          <ac:graphicFrameMkLst>
            <pc:docMk/>
            <pc:sldMk cId="681798775" sldId="286"/>
            <ac:graphicFrameMk id="4" creationId="{EB545995-7888-F44D-8084-FEE7A2A240AE}"/>
          </ac:graphicFrameMkLst>
        </pc:graphicFrameChg>
        <pc:pic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picMkLst>
            <pc:docMk/>
            <pc:sldMk cId="681798775" sldId="286"/>
            <ac:picMk id="11" creationId="{012FDCFE-9AD2-4D8A-8CBF-B3AA37EBF6DD}"/>
          </ac:picMkLst>
        </pc:picChg>
        <pc:pic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picMkLst>
            <pc:docMk/>
            <pc:sldMk cId="681798775" sldId="286"/>
            <ac:picMk id="23" creationId="{25CED634-E2D0-4AB7-96DD-816C9B52C5CF}"/>
          </ac:picMkLst>
        </pc:picChg>
        <pc:pic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picMkLst>
            <pc:docMk/>
            <pc:sldMk cId="681798775" sldId="286"/>
            <ac:picMk id="31" creationId="{DF63C9AD-AE6E-4512-8171-91612E84CCFB}"/>
          </ac:picMkLst>
        </pc:picChg>
        <pc:cxn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cxnSpMkLst>
            <pc:docMk/>
            <pc:sldMk cId="681798775" sldId="286"/>
            <ac:cxnSpMk id="13" creationId="{FBD463FC-4CA8-4FF4-85A3-AF9F4B98D210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cxnSpMkLst>
            <pc:docMk/>
            <pc:sldMk cId="681798775" sldId="286"/>
            <ac:cxnSpMk id="21" creationId="{FA6123F2-4B61-414F-A7E5-5B7828EACAE2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19:59:06.819" v="197"/>
          <ac:cxnSpMkLst>
            <pc:docMk/>
            <pc:sldMk cId="681798775" sldId="286"/>
            <ac:cxnSpMk id="25" creationId="{FCDDCDFB-696D-4FDF-9B58-24F71B7C37BC}"/>
          </ac:cxnSpMkLst>
        </pc:cxnChg>
        <pc:cxn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cxnSpMkLst>
            <pc:docMk/>
            <pc:sldMk cId="681798775" sldId="286"/>
            <ac:cxnSpMk id="29" creationId="{9EBB0476-5CF0-4F44-8D68-5D42D7AEE43A}"/>
          </ac:cxnSpMkLst>
        </pc:cxnChg>
        <pc:cxnChg chg="add">
          <ac:chgData name="Karol Viviana Ramirez Martinez (2515346)" userId="S::2515346@student.uwtsd.ac.uk::00c9fad4-c3e0-460b-bbc9-688e6207f3d1" providerId="AD" clId="Web-{D37D3A09-FC98-D921-1928-F2F60B143EF2}" dt="2025-11-08T19:59:06.866" v="198"/>
          <ac:cxnSpMkLst>
            <pc:docMk/>
            <pc:sldMk cId="681798775" sldId="286"/>
            <ac:cxnSpMk id="32" creationId="{FE1A49CE-B63D-457A-A180-1C883E1A63D2}"/>
          </ac:cxnSpMkLst>
        </pc:cxn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07:33.648" v="215" actId="20577"/>
        <pc:sldMkLst>
          <pc:docMk/>
          <pc:sldMk cId="2124799149" sldId="287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06:58.679" v="209" actId="20577"/>
          <ac:spMkLst>
            <pc:docMk/>
            <pc:sldMk cId="2124799149" sldId="287"/>
            <ac:spMk id="2" creationId="{00000000-0000-0000-0000-000000000000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07:09.117" v="211" actId="20577"/>
          <ac:spMkLst>
            <pc:docMk/>
            <pc:sldMk cId="2124799149" sldId="287"/>
            <ac:spMk id="4" creationId="{01FB7E19-6CA2-761D-02BC-E93CB765A75F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07:33.648" v="215" actId="20577"/>
          <ac:spMkLst>
            <pc:docMk/>
            <pc:sldMk cId="2124799149" sldId="287"/>
            <ac:spMk id="5" creationId="{2E85B9E7-D801-3708-B718-7ACD6DEA0725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19:16:23.945" v="72"/>
          <ac:spMkLst>
            <pc:docMk/>
            <pc:sldMk cId="2124799149" sldId="287"/>
            <ac:spMk id="6" creationId="{9800B670-B657-0F2F-F30A-564A1201ADED}"/>
          </ac:spMkLst>
        </pc:spChg>
        <pc:graphicFrameChg chg="add del">
          <ac:chgData name="Karol Viviana Ramirez Martinez (2515346)" userId="S::2515346@student.uwtsd.ac.uk::00c9fad4-c3e0-460b-bbc9-688e6207f3d1" providerId="AD" clId="Web-{D37D3A09-FC98-D921-1928-F2F60B143EF2}" dt="2025-11-08T19:16:19.164" v="67"/>
          <ac:graphicFrameMkLst>
            <pc:docMk/>
            <pc:sldMk cId="2124799149" sldId="287"/>
            <ac:graphicFrameMk id="9" creationId="{49469830-66E3-52EF-39F0-E3C2014BFDC6}"/>
          </ac:graphicFrameMkLst>
        </pc:graphicFrameChg>
        <pc:graphicFrameChg chg="add del">
          <ac:chgData name="Karol Viviana Ramirez Martinez (2515346)" userId="S::2515346@student.uwtsd.ac.uk::00c9fad4-c3e0-460b-bbc9-688e6207f3d1" providerId="AD" clId="Web-{D37D3A09-FC98-D921-1928-F2F60B143EF2}" dt="2025-11-08T19:16:21.585" v="69"/>
          <ac:graphicFrameMkLst>
            <pc:docMk/>
            <pc:sldMk cId="2124799149" sldId="287"/>
            <ac:graphicFrameMk id="11" creationId="{9D06FCA7-A8D4-E84D-422E-CA9575C8D034}"/>
          </ac:graphicFrameMkLst>
        </pc:graphicFrameChg>
        <pc:graphicFrameChg chg="add del">
          <ac:chgData name="Karol Viviana Ramirez Martinez (2515346)" userId="S::2515346@student.uwtsd.ac.uk::00c9fad4-c3e0-460b-bbc9-688e6207f3d1" providerId="AD" clId="Web-{D37D3A09-FC98-D921-1928-F2F60B143EF2}" dt="2025-11-08T19:16:23.945" v="71"/>
          <ac:graphicFrameMkLst>
            <pc:docMk/>
            <pc:sldMk cId="2124799149" sldId="287"/>
            <ac:graphicFrameMk id="13" creationId="{B3E35F02-A2F6-9972-657E-A776B9F77E6E}"/>
          </ac:graphicFrameMkLst>
        </pc:graphicFrameChg>
        <pc:graphicFrameChg chg="add mod">
          <ac:chgData name="Karol Viviana Ramirez Martinez (2515346)" userId="S::2515346@student.uwtsd.ac.uk::00c9fad4-c3e0-460b-bbc9-688e6207f3d1" providerId="AD" clId="Web-{D37D3A09-FC98-D921-1928-F2F60B143EF2}" dt="2025-11-08T20:06:45.585" v="208" actId="1076"/>
          <ac:graphicFrameMkLst>
            <pc:docMk/>
            <pc:sldMk cId="2124799149" sldId="287"/>
            <ac:graphicFrameMk id="15" creationId="{49469830-66E3-52EF-39F0-E3C2014BFDC6}"/>
          </ac:graphicFrameMkLst>
        </pc:graphicFrameChg>
        <pc:picChg chg="del">
          <ac:chgData name="Karol Viviana Ramirez Martinez (2515346)" userId="S::2515346@student.uwtsd.ac.uk::00c9fad4-c3e0-460b-bbc9-688e6207f3d1" providerId="AD" clId="Web-{D37D3A09-FC98-D921-1928-F2F60B143EF2}" dt="2025-11-08T19:23:34.854" v="89"/>
          <ac:picMkLst>
            <pc:docMk/>
            <pc:sldMk cId="2124799149" sldId="287"/>
            <ac:picMk id="7" creationId="{A7B9F775-EE47-EDE4-C995-51C29C596B58}"/>
          </ac:picMkLst>
        </pc:picChg>
        <pc:picChg chg="add del mod">
          <ac:chgData name="Karol Viviana Ramirez Martinez (2515346)" userId="S::2515346@student.uwtsd.ac.uk::00c9fad4-c3e0-460b-bbc9-688e6207f3d1" providerId="AD" clId="Web-{D37D3A09-FC98-D921-1928-F2F60B143EF2}" dt="2025-11-08T19:24:58.417" v="92"/>
          <ac:picMkLst>
            <pc:docMk/>
            <pc:sldMk cId="2124799149" sldId="287"/>
            <ac:picMk id="20" creationId="{8C9E77AB-1D5B-3E2A-6090-CC6ED7AF9E11}"/>
          </ac:picMkLst>
        </pc:pic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06:36.179" v="207" actId="20577"/>
        <pc:sldMkLst>
          <pc:docMk/>
          <pc:sldMk cId="674812191" sldId="288"/>
        </pc:sldMkLst>
        <pc:spChg chg="del">
          <ac:chgData name="Karol Viviana Ramirez Martinez (2515346)" userId="S::2515346@student.uwtsd.ac.uk::00c9fad4-c3e0-460b-bbc9-688e6207f3d1" providerId="AD" clId="Web-{D37D3A09-FC98-D921-1928-F2F60B143EF2}" dt="2025-11-08T19:16:37.617" v="73"/>
          <ac:spMkLst>
            <pc:docMk/>
            <pc:sldMk cId="674812191" sldId="288"/>
            <ac:spMk id="2" creationId="{FBCA7D71-71D0-8C0C-C314-8F2BE6F10468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20:06:36.179" v="207" actId="20577"/>
          <ac:spMkLst>
            <pc:docMk/>
            <pc:sldMk cId="674812191" sldId="288"/>
            <ac:spMk id="3" creationId="{772182D2-1319-7C71-4207-962D8F83E274}"/>
          </ac:spMkLst>
        </pc:spChg>
        <pc:graphicFrameChg chg="add mod modGraphic">
          <ac:chgData name="Karol Viviana Ramirez Martinez (2515346)" userId="S::2515346@student.uwtsd.ac.uk::00c9fad4-c3e0-460b-bbc9-688e6207f3d1" providerId="AD" clId="Web-{D37D3A09-FC98-D921-1928-F2F60B143EF2}" dt="2025-11-08T20:06:32.944" v="206" actId="20577"/>
          <ac:graphicFrameMkLst>
            <pc:docMk/>
            <pc:sldMk cId="674812191" sldId="288"/>
            <ac:graphicFrameMk id="7" creationId="{301F4701-0C09-E8F7-6CE7-92E6A97A949B}"/>
          </ac:graphicFrameMkLst>
        </pc:graphicFrameChg>
        <pc:picChg chg="del">
          <ac:chgData name="Karol Viviana Ramirez Martinez (2515346)" userId="S::2515346@student.uwtsd.ac.uk::00c9fad4-c3e0-460b-bbc9-688e6207f3d1" providerId="AD" clId="Web-{D37D3A09-FC98-D921-1928-F2F60B143EF2}" dt="2025-11-08T19:35:21.639" v="164"/>
          <ac:picMkLst>
            <pc:docMk/>
            <pc:sldMk cId="674812191" sldId="288"/>
            <ac:picMk id="5" creationId="{97B4AE29-A89A-1813-D8A2-A83BA03413A5}"/>
          </ac:picMkLst>
        </pc:pic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07:57.023" v="217" actId="20577"/>
        <pc:sldMkLst>
          <pc:docMk/>
          <pc:sldMk cId="1215932203" sldId="289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07:57.023" v="217" actId="20577"/>
          <ac:spMkLst>
            <pc:docMk/>
            <pc:sldMk cId="1215932203" sldId="289"/>
            <ac:spMk id="2" creationId="{6718A6D1-FE0D-A01C-9732-99D33BE99F69}"/>
          </ac:spMkLst>
        </pc:spChg>
        <pc:spChg chg="mod">
          <ac:chgData name="Karol Viviana Ramirez Martinez (2515346)" userId="S::2515346@student.uwtsd.ac.uk::00c9fad4-c3e0-460b-bbc9-688e6207f3d1" providerId="AD" clId="Web-{D37D3A09-FC98-D921-1928-F2F60B143EF2}" dt="2025-11-08T19:04:52.030" v="2" actId="20577"/>
          <ac:spMkLst>
            <pc:docMk/>
            <pc:sldMk cId="1215932203" sldId="289"/>
            <ac:spMk id="3" creationId="{12EB8964-B16E-F364-89FF-90650971855E}"/>
          </ac:spMkLst>
        </pc:spChg>
        <pc:spChg chg="add del mod">
          <ac:chgData name="Karol Viviana Ramirez Martinez (2515346)" userId="S::2515346@student.uwtsd.ac.uk::00c9fad4-c3e0-460b-bbc9-688e6207f3d1" providerId="AD" clId="Web-{D37D3A09-FC98-D921-1928-F2F60B143EF2}" dt="2025-11-08T19:47:36.102" v="191"/>
          <ac:spMkLst>
            <pc:docMk/>
            <pc:sldMk cId="1215932203" sldId="289"/>
            <ac:spMk id="5" creationId="{4D9BFAC5-0D31-7FE0-D994-822541DEAE8E}"/>
          </ac:spMkLst>
        </pc:spChg>
        <pc:picChg chg="add del mod">
          <ac:chgData name="Karol Viviana Ramirez Martinez (2515346)" userId="S::2515346@student.uwtsd.ac.uk::00c9fad4-c3e0-460b-bbc9-688e6207f3d1" providerId="AD" clId="Web-{D37D3A09-FC98-D921-1928-F2F60B143EF2}" dt="2025-11-08T19:45:58.804" v="187"/>
          <ac:picMkLst>
            <pc:docMk/>
            <pc:sldMk cId="1215932203" sldId="289"/>
            <ac:picMk id="4" creationId="{F5F87600-9983-2DF1-99C6-46633AA56C77}"/>
          </ac:picMkLst>
        </pc:picChg>
      </pc:sldChg>
      <pc:sldChg chg="addSp delSp modSp mod setBg">
        <pc:chgData name="Karol Viviana Ramirez Martinez (2515346)" userId="S::2515346@student.uwtsd.ac.uk::00c9fad4-c3e0-460b-bbc9-688e6207f3d1" providerId="AD" clId="Web-{D37D3A09-FC98-D921-1928-F2F60B143EF2}" dt="2025-11-08T20:40:53.737" v="324"/>
        <pc:sldMkLst>
          <pc:docMk/>
          <pc:sldMk cId="3823892278" sldId="290"/>
        </pc:sldMkLst>
        <pc:spChg chg="mod">
          <ac:chgData name="Karol Viviana Ramirez Martinez (2515346)" userId="S::2515346@student.uwtsd.ac.uk::00c9fad4-c3e0-460b-bbc9-688e6207f3d1" providerId="AD" clId="Web-{D37D3A09-FC98-D921-1928-F2F60B143EF2}" dt="2025-11-08T20:28:40.222" v="309" actId="1076"/>
          <ac:spMkLst>
            <pc:docMk/>
            <pc:sldMk cId="3823892278" sldId="290"/>
            <ac:spMk id="2" creationId="{43B94CD9-D4A3-3211-5DFD-221952B50C41}"/>
          </ac:spMkLst>
        </pc:spChg>
        <pc:spChg chg="del mod">
          <ac:chgData name="Karol Viviana Ramirez Martinez (2515346)" userId="S::2515346@student.uwtsd.ac.uk::00c9fad4-c3e0-460b-bbc9-688e6207f3d1" providerId="AD" clId="Web-{D37D3A09-FC98-D921-1928-F2F60B143EF2}" dt="2025-11-08T20:23:01.710" v="287"/>
          <ac:spMkLst>
            <pc:docMk/>
            <pc:sldMk cId="3823892278" sldId="290"/>
            <ac:spMk id="3" creationId="{EBFD0E1E-C8B3-2275-0785-187B63BDD86A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3:01.710" v="287"/>
          <ac:spMkLst>
            <pc:docMk/>
            <pc:sldMk cId="3823892278" sldId="290"/>
            <ac:spMk id="8" creationId="{08E7A6F0-5CD3-481E-B0F2-E7F99FE675B0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3:01.710" v="287"/>
          <ac:spMkLst>
            <pc:docMk/>
            <pc:sldMk cId="3823892278" sldId="290"/>
            <ac:spMk id="10" creationId="{511290DF-4975-4FCD-8B8D-BBC86B836668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3:01.710" v="287"/>
          <ac:spMkLst>
            <pc:docMk/>
            <pc:sldMk cId="3823892278" sldId="290"/>
            <ac:spMk id="16" creationId="{D9FE1511-6E1B-4F0E-8FF0-958527181CC9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26" creationId="{32D32A60-013B-47A8-8833-D2424080917B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28" creationId="{AE27932B-B694-4C4C-90D7-A0333A7C5876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32" creationId="{A9DA474E-6B91-4200-840F-0257B2358A75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8:29.799" v="307"/>
          <ac:spMkLst>
            <pc:docMk/>
            <pc:sldMk cId="3823892278" sldId="290"/>
            <ac:spMk id="41" creationId="{482E7304-2AC2-4A5C-924D-A6AC3FFC5EAC}"/>
          </ac:spMkLst>
        </pc:spChg>
        <pc:spChg chg="add del">
          <ac:chgData name="Karol Viviana Ramirez Martinez (2515346)" userId="S::2515346@student.uwtsd.ac.uk::00c9fad4-c3e0-460b-bbc9-688e6207f3d1" providerId="AD" clId="Web-{D37D3A09-FC98-D921-1928-F2F60B143EF2}" dt="2025-11-08T20:28:29.799" v="307"/>
          <ac:spMkLst>
            <pc:docMk/>
            <pc:sldMk cId="3823892278" sldId="290"/>
            <ac:spMk id="45" creationId="{A3C183B1-1D4B-4E3D-A02E-A426E3BFA016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47" creationId="{32D32A60-013B-47A8-8833-D2424080917B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48" creationId="{AE27932B-B694-4C4C-90D7-A0333A7C5876}"/>
          </ac:spMkLst>
        </pc:spChg>
        <pc:spChg chg="add">
          <ac:chgData name="Karol Viviana Ramirez Martinez (2515346)" userId="S::2515346@student.uwtsd.ac.uk::00c9fad4-c3e0-460b-bbc9-688e6207f3d1" providerId="AD" clId="Web-{D37D3A09-FC98-D921-1928-F2F60B143EF2}" dt="2025-11-08T20:28:29.846" v="308"/>
          <ac:spMkLst>
            <pc:docMk/>
            <pc:sldMk cId="3823892278" sldId="290"/>
            <ac:spMk id="50" creationId="{A9DA474E-6B91-4200-840F-0257B2358A75}"/>
          </ac:spMkLst>
        </pc:spChg>
        <pc:grpChg chg="add">
          <ac:chgData name="Karol Viviana Ramirez Martinez (2515346)" userId="S::2515346@student.uwtsd.ac.uk::00c9fad4-c3e0-460b-bbc9-688e6207f3d1" providerId="AD" clId="Web-{D37D3A09-FC98-D921-1928-F2F60B143EF2}" dt="2025-11-08T20:22:35.710" v="279"/>
          <ac:grpSpMkLst>
            <pc:docMk/>
            <pc:sldMk cId="3823892278" sldId="290"/>
            <ac:grpSpMk id="12" creationId="{357CA18A-A333-4DCB-842B-76827D2ECB24}"/>
          </ac:grpSpMkLst>
        </pc:grpChg>
        <pc:graphicFrameChg chg="mod modGraphic">
          <ac:chgData name="Karol Viviana Ramirez Martinez (2515346)" userId="S::2515346@student.uwtsd.ac.uk::00c9fad4-c3e0-460b-bbc9-688e6207f3d1" providerId="AD" clId="Web-{D37D3A09-FC98-D921-1928-F2F60B143EF2}" dt="2025-11-08T20:40:53.737" v="324"/>
          <ac:graphicFrameMkLst>
            <pc:docMk/>
            <pc:sldMk cId="3823892278" sldId="290"/>
            <ac:graphicFrameMk id="22" creationId="{D31EC5EA-2A4E-6654-06FE-32E87F950D30}"/>
          </ac:graphicFrameMkLst>
        </pc:graphicFrameChg>
        <pc:picChg chg="add del">
          <ac:chgData name="Karol Viviana Ramirez Martinez (2515346)" userId="S::2515346@student.uwtsd.ac.uk::00c9fad4-c3e0-460b-bbc9-688e6207f3d1" providerId="AD" clId="Web-{D37D3A09-FC98-D921-1928-F2F60B143EF2}" dt="2025-11-08T20:23:01.710" v="287"/>
          <ac:picMkLst>
            <pc:docMk/>
            <pc:sldMk cId="3823892278" sldId="290"/>
            <ac:picMk id="18" creationId="{025CEF6D-5E98-4B5C-A10F-7459C1EEF10E}"/>
          </ac:picMkLst>
        </pc:picChg>
        <pc:picChg chg="add del">
          <ac:chgData name="Karol Viviana Ramirez Martinez (2515346)" userId="S::2515346@student.uwtsd.ac.uk::00c9fad4-c3e0-460b-bbc9-688e6207f3d1" providerId="AD" clId="Web-{D37D3A09-FC98-D921-1928-F2F60B143EF2}" dt="2025-11-08T20:28:29.846" v="308"/>
          <ac:picMkLst>
            <pc:docMk/>
            <pc:sldMk cId="3823892278" sldId="290"/>
            <ac:picMk id="34" creationId="{DF63C9AD-AE6E-4512-8171-91612E84CCFB}"/>
          </ac:picMkLst>
        </pc:picChg>
        <pc:picChg chg="add">
          <ac:chgData name="Karol Viviana Ramirez Martinez (2515346)" userId="S::2515346@student.uwtsd.ac.uk::00c9fad4-c3e0-460b-bbc9-688e6207f3d1" providerId="AD" clId="Web-{D37D3A09-FC98-D921-1928-F2F60B143EF2}" dt="2025-11-08T20:28:29.846" v="308"/>
          <ac:picMkLst>
            <pc:docMk/>
            <pc:sldMk cId="3823892278" sldId="290"/>
            <ac:picMk id="51" creationId="{DF63C9AD-AE6E-4512-8171-91612E84CCFB}"/>
          </ac:picMkLst>
        </pc:picChg>
        <pc:cxnChg chg="add">
          <ac:chgData name="Karol Viviana Ramirez Martinez (2515346)" userId="S::2515346@student.uwtsd.ac.uk::00c9fad4-c3e0-460b-bbc9-688e6207f3d1" providerId="AD" clId="Web-{D37D3A09-FC98-D921-1928-F2F60B143EF2}" dt="2025-11-08T20:22:35.710" v="279"/>
          <ac:cxnSpMkLst>
            <pc:docMk/>
            <pc:sldMk cId="3823892278" sldId="290"/>
            <ac:cxnSpMk id="20" creationId="{05C73161-1E4E-4E6A-91B2-E885CF8FFBA6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28:29.846" v="308"/>
          <ac:cxnSpMkLst>
            <pc:docMk/>
            <pc:sldMk cId="3823892278" sldId="290"/>
            <ac:cxnSpMk id="30" creationId="{9EBB0476-5CF0-4F44-8D68-5D42D7AEE43A}"/>
          </ac:cxnSpMkLst>
        </pc:cxnChg>
        <pc:cxnChg chg="add del">
          <ac:chgData name="Karol Viviana Ramirez Martinez (2515346)" userId="S::2515346@student.uwtsd.ac.uk::00c9fad4-c3e0-460b-bbc9-688e6207f3d1" providerId="AD" clId="Web-{D37D3A09-FC98-D921-1928-F2F60B143EF2}" dt="2025-11-08T20:28:29.799" v="307"/>
          <ac:cxnSpMkLst>
            <pc:docMk/>
            <pc:sldMk cId="3823892278" sldId="290"/>
            <ac:cxnSpMk id="36" creationId="{FE1A49CE-B63D-457A-A180-1C883E1A63D2}"/>
          </ac:cxnSpMkLst>
        </pc:cxnChg>
      </pc:sldChg>
    </pc:docChg>
  </pc:docChgLst>
  <pc:docChgLst>
    <pc:chgData name="Atinicia Pereira Da Costa (2514003)" userId="S::2514003@student.uwtsd.ac.uk::b8cb17b9-d22d-411a-9b19-f07e933db053" providerId="AD" clId="Web-{D11F3DAD-C983-5A82-ABC4-5CBBB0A267B1}"/>
    <pc:docChg chg="modSld">
      <pc:chgData name="Atinicia Pereira Da Costa (2514003)" userId="S::2514003@student.uwtsd.ac.uk::b8cb17b9-d22d-411a-9b19-f07e933db053" providerId="AD" clId="Web-{D11F3DAD-C983-5A82-ABC4-5CBBB0A267B1}" dt="2025-11-02T19:12:27.473" v="4149" actId="20577"/>
      <pc:docMkLst>
        <pc:docMk/>
      </pc:docMkLst>
      <pc:sldChg chg="modSp">
        <pc:chgData name="Atinicia Pereira Da Costa (2514003)" userId="S::2514003@student.uwtsd.ac.uk::b8cb17b9-d22d-411a-9b19-f07e933db053" providerId="AD" clId="Web-{D11F3DAD-C983-5A82-ABC4-5CBBB0A267B1}" dt="2025-11-02T19:10:40.995" v="4144" actId="20577"/>
        <pc:sldMkLst>
          <pc:docMk/>
          <pc:sldMk cId="477121963" sldId="279"/>
        </pc:sldMkLst>
      </pc:sldChg>
      <pc:sldChg chg="modSp">
        <pc:chgData name="Atinicia Pereira Da Costa (2514003)" userId="S::2514003@student.uwtsd.ac.uk::b8cb17b9-d22d-411a-9b19-f07e933db053" providerId="AD" clId="Web-{D11F3DAD-C983-5A82-ABC4-5CBBB0A267B1}" dt="2025-11-02T19:12:27.473" v="4149" actId="20577"/>
        <pc:sldMkLst>
          <pc:docMk/>
          <pc:sldMk cId="2637146616" sldId="280"/>
        </pc:sldMkLst>
      </pc:sldChg>
      <pc:sldChg chg="modSp">
        <pc:chgData name="Atinicia Pereira Da Costa (2514003)" userId="S::2514003@student.uwtsd.ac.uk::b8cb17b9-d22d-411a-9b19-f07e933db053" providerId="AD" clId="Web-{D11F3DAD-C983-5A82-ABC4-5CBBB0A267B1}" dt="2025-11-02T19:07:41.727" v="4140" actId="20577"/>
        <pc:sldMkLst>
          <pc:docMk/>
          <pc:sldMk cId="665794307" sldId="282"/>
        </pc:sldMkLst>
        <pc:spChg chg="mod">
          <ac:chgData name="Atinicia Pereira Da Costa (2514003)" userId="S::2514003@student.uwtsd.ac.uk::b8cb17b9-d22d-411a-9b19-f07e933db053" providerId="AD" clId="Web-{D11F3DAD-C983-5A82-ABC4-5CBBB0A267B1}" dt="2025-11-02T19:07:41.727" v="4140" actId="20577"/>
          <ac:spMkLst>
            <pc:docMk/>
            <pc:sldMk cId="665794307" sldId="282"/>
            <ac:spMk id="3" creationId="{B81567CC-0949-5D26-64C0-5A61C92FF082}"/>
          </ac:spMkLst>
        </pc:spChg>
      </pc:sldChg>
      <pc:sldChg chg="modSp">
        <pc:chgData name="Atinicia Pereira Da Costa (2514003)" userId="S::2514003@student.uwtsd.ac.uk::b8cb17b9-d22d-411a-9b19-f07e933db053" providerId="AD" clId="Web-{D11F3DAD-C983-5A82-ABC4-5CBBB0A267B1}" dt="2025-11-02T14:54:44.493" v="2229" actId="20577"/>
        <pc:sldMkLst>
          <pc:docMk/>
          <pc:sldMk cId="910340256" sldId="283"/>
        </pc:sldMkLst>
        <pc:spChg chg="mod">
          <ac:chgData name="Atinicia Pereira Da Costa (2514003)" userId="S::2514003@student.uwtsd.ac.uk::b8cb17b9-d22d-411a-9b19-f07e933db053" providerId="AD" clId="Web-{D11F3DAD-C983-5A82-ABC4-5CBBB0A267B1}" dt="2025-11-02T14:54:44.493" v="2229" actId="20577"/>
          <ac:spMkLst>
            <pc:docMk/>
            <pc:sldMk cId="910340256" sldId="283"/>
            <ac:spMk id="4" creationId="{BEDE758A-2BDB-5578-7FC0-8719295772FC}"/>
          </ac:spMkLst>
        </pc:spChg>
      </pc:sldChg>
      <pc:sldChg chg="modSp">
        <pc:chgData name="Atinicia Pereira Da Costa (2514003)" userId="S::2514003@student.uwtsd.ac.uk::b8cb17b9-d22d-411a-9b19-f07e933db053" providerId="AD" clId="Web-{D11F3DAD-C983-5A82-ABC4-5CBBB0A267B1}" dt="2025-11-02T17:30:05.936" v="4111"/>
        <pc:sldMkLst>
          <pc:docMk/>
          <pc:sldMk cId="770023769" sldId="285"/>
        </pc:sldMkLst>
        <pc:spChg chg="mod">
          <ac:chgData name="Atinicia Pereira Da Costa (2514003)" userId="S::2514003@student.uwtsd.ac.uk::b8cb17b9-d22d-411a-9b19-f07e933db053" providerId="AD" clId="Web-{D11F3DAD-C983-5A82-ABC4-5CBBB0A267B1}" dt="2025-11-02T17:30:00.655" v="4110" actId="20577"/>
          <ac:spMkLst>
            <pc:docMk/>
            <pc:sldMk cId="770023769" sldId="285"/>
            <ac:spMk id="3" creationId="{00000000-0000-0000-0000-000000000000}"/>
          </ac:spMkLst>
        </pc:spChg>
        <pc:graphicFrameChg chg="mod modGraphic">
          <ac:chgData name="Atinicia Pereira Da Costa (2514003)" userId="S::2514003@student.uwtsd.ac.uk::b8cb17b9-d22d-411a-9b19-f07e933db053" providerId="AD" clId="Web-{D11F3DAD-C983-5A82-ABC4-5CBBB0A267B1}" dt="2025-11-02T17:30:05.936" v="4111"/>
          <ac:graphicFrameMkLst>
            <pc:docMk/>
            <pc:sldMk cId="770023769" sldId="285"/>
            <ac:graphicFrameMk id="4" creationId="{A64DB64C-E671-A417-9015-08B4C86E157F}"/>
          </ac:graphicFrameMkLst>
        </pc:graphicFrameChg>
      </pc:sldChg>
      <pc:sldChg chg="modSp">
        <pc:chgData name="Atinicia Pereira Da Costa (2514003)" userId="S::2514003@student.uwtsd.ac.uk::b8cb17b9-d22d-411a-9b19-f07e933db053" providerId="AD" clId="Web-{D11F3DAD-C983-5A82-ABC4-5CBBB0A267B1}" dt="2025-11-02T19:10:58.278" v="4146"/>
        <pc:sldMkLst>
          <pc:docMk/>
          <pc:sldMk cId="681798775" sldId="286"/>
        </pc:sldMkLst>
        <pc:graphicFrameChg chg="mod modGraphic">
          <ac:chgData name="Atinicia Pereira Da Costa (2514003)" userId="S::2514003@student.uwtsd.ac.uk::b8cb17b9-d22d-411a-9b19-f07e933db053" providerId="AD" clId="Web-{D11F3DAD-C983-5A82-ABC4-5CBBB0A267B1}" dt="2025-11-02T19:10:58.278" v="4146"/>
          <ac:graphicFrameMkLst>
            <pc:docMk/>
            <pc:sldMk cId="681798775" sldId="286"/>
            <ac:graphicFrameMk id="4" creationId="{EB545995-7888-F44D-8084-FEE7A2A240AE}"/>
          </ac:graphicFrameMkLst>
        </pc:graphicFrameChg>
      </pc:sldChg>
      <pc:sldChg chg="modSp">
        <pc:chgData name="Atinicia Pereira Da Costa (2514003)" userId="S::2514003@student.uwtsd.ac.uk::b8cb17b9-d22d-411a-9b19-f07e933db053" providerId="AD" clId="Web-{D11F3DAD-C983-5A82-ABC4-5CBBB0A267B1}" dt="2025-11-02T19:08:05.336" v="4142" actId="20577"/>
        <pc:sldMkLst>
          <pc:docMk/>
          <pc:sldMk cId="1215932203" sldId="289"/>
        </pc:sldMkLst>
        <pc:spChg chg="mod">
          <ac:chgData name="Atinicia Pereira Da Costa (2514003)" userId="S::2514003@student.uwtsd.ac.uk::b8cb17b9-d22d-411a-9b19-f07e933db053" providerId="AD" clId="Web-{D11F3DAD-C983-5A82-ABC4-5CBBB0A267B1}" dt="2025-11-02T19:08:05.336" v="4142" actId="20577"/>
          <ac:spMkLst>
            <pc:docMk/>
            <pc:sldMk cId="1215932203" sldId="289"/>
            <ac:spMk id="3" creationId="{12EB8964-B16E-F364-89FF-90650971855E}"/>
          </ac:spMkLst>
        </pc:spChg>
      </pc:sldChg>
      <pc:sldChg chg="modSp">
        <pc:chgData name="Atinicia Pereira Da Costa (2514003)" userId="S::2514003@student.uwtsd.ac.uk::b8cb17b9-d22d-411a-9b19-f07e933db053" providerId="AD" clId="Web-{D11F3DAD-C983-5A82-ABC4-5CBBB0A267B1}" dt="2025-11-02T17:08:35.919" v="2267" actId="20577"/>
        <pc:sldMkLst>
          <pc:docMk/>
          <pc:sldMk cId="3823892278" sldId="290"/>
        </pc:sldMkLst>
        <pc:spChg chg="mod">
          <ac:chgData name="Atinicia Pereira Da Costa (2514003)" userId="S::2514003@student.uwtsd.ac.uk::b8cb17b9-d22d-411a-9b19-f07e933db053" providerId="AD" clId="Web-{D11F3DAD-C983-5A82-ABC4-5CBBB0A267B1}" dt="2025-11-02T17:04:29.466" v="2252" actId="20577"/>
          <ac:spMkLst>
            <pc:docMk/>
            <pc:sldMk cId="3823892278" sldId="290"/>
            <ac:spMk id="2" creationId="{43B94CD9-D4A3-3211-5DFD-221952B50C41}"/>
          </ac:spMkLst>
        </pc:spChg>
      </pc:sldChg>
    </pc:docChg>
  </pc:docChgLst>
  <pc:docChgLst>
    <pc:chgData name="Rowena Mondragon (2514540)" userId="S::2514540@student.uwtsd.ac.uk::b322d9a8-8ee9-4421-a3fb-34448579c77d" providerId="AD" clId="Web-{E7749E58-2A27-50C5-2F3A-BAEF2CA60A03}"/>
    <pc:docChg chg="modSld sldOrd">
      <pc:chgData name="Rowena Mondragon (2514540)" userId="S::2514540@student.uwtsd.ac.uk::b322d9a8-8ee9-4421-a3fb-34448579c77d" providerId="AD" clId="Web-{E7749E58-2A27-50C5-2F3A-BAEF2CA60A03}" dt="2025-11-02T20:45:25.220" v="2469" actId="20577"/>
      <pc:docMkLst>
        <pc:docMk/>
      </pc:docMkLst>
      <pc:sldChg chg="modSp ord">
        <pc:chgData name="Rowena Mondragon (2514540)" userId="S::2514540@student.uwtsd.ac.uk::b322d9a8-8ee9-4421-a3fb-34448579c77d" providerId="AD" clId="Web-{E7749E58-2A27-50C5-2F3A-BAEF2CA60A03}" dt="2025-11-02T15:03:52.344" v="1836" actId="20577"/>
        <pc:sldMkLst>
          <pc:docMk/>
          <pc:sldMk cId="90993077" sldId="278"/>
        </pc:sldMkLst>
      </pc:sldChg>
      <pc:sldChg chg="modSp">
        <pc:chgData name="Rowena Mondragon (2514540)" userId="S::2514540@student.uwtsd.ac.uk::b322d9a8-8ee9-4421-a3fb-34448579c77d" providerId="AD" clId="Web-{E7749E58-2A27-50C5-2F3A-BAEF2CA60A03}" dt="2025-11-02T14:46:52.904" v="1276" actId="20577"/>
        <pc:sldMkLst>
          <pc:docMk/>
          <pc:sldMk cId="2637146616" sldId="280"/>
        </pc:sldMkLst>
        <pc:spChg chg="mod">
          <ac:chgData name="Rowena Mondragon (2514540)" userId="S::2514540@student.uwtsd.ac.uk::b322d9a8-8ee9-4421-a3fb-34448579c77d" providerId="AD" clId="Web-{E7749E58-2A27-50C5-2F3A-BAEF2CA60A03}" dt="2025-11-02T14:14:23.242" v="316" actId="20577"/>
          <ac:spMkLst>
            <pc:docMk/>
            <pc:sldMk cId="2637146616" sldId="280"/>
            <ac:spMk id="2" creationId="{6E0F5868-2650-0C20-7350-BB62E2FE158A}"/>
          </ac:spMkLst>
        </pc:spChg>
      </pc:sldChg>
      <pc:sldChg chg="ord">
        <pc:chgData name="Rowena Mondragon (2514540)" userId="S::2514540@student.uwtsd.ac.uk::b322d9a8-8ee9-4421-a3fb-34448579c77d" providerId="AD" clId="Web-{E7749E58-2A27-50C5-2F3A-BAEF2CA60A03}" dt="2025-11-02T13:59:54.900" v="1"/>
        <pc:sldMkLst>
          <pc:docMk/>
          <pc:sldMk cId="665794307" sldId="282"/>
        </pc:sldMkLst>
      </pc:sldChg>
      <pc:sldChg chg="modSp">
        <pc:chgData name="Rowena Mondragon (2514540)" userId="S::2514540@student.uwtsd.ac.uk::b322d9a8-8ee9-4421-a3fb-34448579c77d" providerId="AD" clId="Web-{E7749E58-2A27-50C5-2F3A-BAEF2CA60A03}" dt="2025-11-02T20:45:25.220" v="2469" actId="20577"/>
        <pc:sldMkLst>
          <pc:docMk/>
          <pc:sldMk cId="1215932203" sldId="289"/>
        </pc:sldMkLst>
        <pc:spChg chg="mod">
          <ac:chgData name="Rowena Mondragon (2514540)" userId="S::2514540@student.uwtsd.ac.uk::b322d9a8-8ee9-4421-a3fb-34448579c77d" providerId="AD" clId="Web-{E7749E58-2A27-50C5-2F3A-BAEF2CA60A03}" dt="2025-11-02T19:55:31.830" v="1847" actId="20577"/>
          <ac:spMkLst>
            <pc:docMk/>
            <pc:sldMk cId="1215932203" sldId="289"/>
            <ac:spMk id="2" creationId="{6718A6D1-FE0D-A01C-9732-99D33BE99F69}"/>
          </ac:spMkLst>
        </pc:spChg>
        <pc:spChg chg="mod">
          <ac:chgData name="Rowena Mondragon (2514540)" userId="S::2514540@student.uwtsd.ac.uk::b322d9a8-8ee9-4421-a3fb-34448579c77d" providerId="AD" clId="Web-{E7749E58-2A27-50C5-2F3A-BAEF2CA60A03}" dt="2025-11-02T20:45:25.220" v="2469" actId="20577"/>
          <ac:spMkLst>
            <pc:docMk/>
            <pc:sldMk cId="1215932203" sldId="289"/>
            <ac:spMk id="3" creationId="{12EB8964-B16E-F364-89FF-90650971855E}"/>
          </ac:spMkLst>
        </pc:spChg>
      </pc:sldChg>
    </pc:docChg>
  </pc:docChgLst>
  <pc:docChgLst>
    <pc:chgData name="Atinicia Pereira Da Costa (2514003)" userId="S::2514003@student.uwtsd.ac.uk::b8cb17b9-d22d-411a-9b19-f07e933db053" providerId="AD" clId="Web-{5F34AB32-840C-CBA1-4D07-6E2BE84C2986}"/>
    <pc:docChg chg="modSld">
      <pc:chgData name="Atinicia Pereira Da Costa (2514003)" userId="S::2514003@student.uwtsd.ac.uk::b8cb17b9-d22d-411a-9b19-f07e933db053" providerId="AD" clId="Web-{5F34AB32-840C-CBA1-4D07-6E2BE84C2986}" dt="2025-11-03T13:43:35.346" v="4" actId="1076"/>
      <pc:docMkLst>
        <pc:docMk/>
      </pc:docMkLst>
      <pc:sldChg chg="modSp">
        <pc:chgData name="Atinicia Pereira Da Costa (2514003)" userId="S::2514003@student.uwtsd.ac.uk::b8cb17b9-d22d-411a-9b19-f07e933db053" providerId="AD" clId="Web-{5F34AB32-840C-CBA1-4D07-6E2BE84C2986}" dt="2025-11-03T13:43:35.346" v="4" actId="1076"/>
        <pc:sldMkLst>
          <pc:docMk/>
          <pc:sldMk cId="3823892278" sldId="290"/>
        </pc:sldMkLst>
        <pc:spChg chg="mod">
          <ac:chgData name="Atinicia Pereira Da Costa (2514003)" userId="S::2514003@student.uwtsd.ac.uk::b8cb17b9-d22d-411a-9b19-f07e933db053" providerId="AD" clId="Web-{5F34AB32-840C-CBA1-4D07-6E2BE84C2986}" dt="2025-11-03T13:43:23.579" v="2" actId="1076"/>
          <ac:spMkLst>
            <pc:docMk/>
            <pc:sldMk cId="3823892278" sldId="290"/>
            <ac:spMk id="2" creationId="{43B94CD9-D4A3-3211-5DFD-221952B50C4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5C98F3-3F84-41FE-AC49-17542BFBAAF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818DC7-8AB2-4841-AA0F-5E28F3A5CB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Sunrise Care Home; 35 residents suffering from dimentia, mobility issues, or longer- term health problems.</a:t>
          </a:r>
          <a:endParaRPr lang="en-US"/>
        </a:p>
      </dgm:t>
    </dgm:pt>
    <dgm:pt modelId="{CA14FAA0-EEB4-49FB-882A-DE827CF79138}" type="parTrans" cxnId="{350BCF1D-0251-4645-9D82-7A1942D6ECF4}">
      <dgm:prSet/>
      <dgm:spPr/>
      <dgm:t>
        <a:bodyPr/>
        <a:lstStyle/>
        <a:p>
          <a:endParaRPr lang="en-US"/>
        </a:p>
      </dgm:t>
    </dgm:pt>
    <dgm:pt modelId="{8607B1BE-2DDD-43BC-810E-DB7842CAE0B7}" type="sibTrans" cxnId="{350BCF1D-0251-4645-9D82-7A1942D6ECF4}">
      <dgm:prSet/>
      <dgm:spPr/>
      <dgm:t>
        <a:bodyPr/>
        <a:lstStyle/>
        <a:p>
          <a:endParaRPr lang="en-US"/>
        </a:p>
      </dgm:t>
    </dgm:pt>
    <dgm:pt modelId="{ED41049D-C1DE-4D5A-9CC5-20C6184305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team includes nurses , care assistant , administrator, and visiting health professionals.</a:t>
          </a:r>
          <a:endParaRPr lang="en-US"/>
        </a:p>
      </dgm:t>
    </dgm:pt>
    <dgm:pt modelId="{F5DC07C3-C40E-4394-ADA1-1A469E9C267D}" type="parTrans" cxnId="{D3EA3A6F-5ED1-497A-A380-C5E9E413FA76}">
      <dgm:prSet/>
      <dgm:spPr/>
      <dgm:t>
        <a:bodyPr/>
        <a:lstStyle/>
        <a:p>
          <a:endParaRPr lang="en-US"/>
        </a:p>
      </dgm:t>
    </dgm:pt>
    <dgm:pt modelId="{3819D8B9-9E5C-4395-BF6E-1CF3A4BC9123}" type="sibTrans" cxnId="{D3EA3A6F-5ED1-497A-A380-C5E9E413FA76}">
      <dgm:prSet/>
      <dgm:spPr/>
      <dgm:t>
        <a:bodyPr/>
        <a:lstStyle/>
        <a:p>
          <a:endParaRPr lang="en-US"/>
        </a:p>
      </dgm:t>
    </dgm:pt>
    <dgm:pt modelId="{DE23971D-6BD2-4EF4-8478-CF6F8BD983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Microsoft 365 introduced to improve quality, efficiency, and safety of care delivery.</a:t>
          </a:r>
          <a:endParaRPr lang="en-US"/>
        </a:p>
      </dgm:t>
    </dgm:pt>
    <dgm:pt modelId="{B7F02AD8-1506-4FD4-BD81-7F845624ECBE}" type="parTrans" cxnId="{81206919-E50A-43E2-97D2-A7045F298D9D}">
      <dgm:prSet/>
      <dgm:spPr/>
      <dgm:t>
        <a:bodyPr/>
        <a:lstStyle/>
        <a:p>
          <a:endParaRPr lang="en-US"/>
        </a:p>
      </dgm:t>
    </dgm:pt>
    <dgm:pt modelId="{9B2A51B6-8261-418E-9175-7E3B6C7C89C7}" type="sibTrans" cxnId="{81206919-E50A-43E2-97D2-A7045F298D9D}">
      <dgm:prSet/>
      <dgm:spPr/>
      <dgm:t>
        <a:bodyPr/>
        <a:lstStyle/>
        <a:p>
          <a:endParaRPr lang="en-US"/>
        </a:p>
      </dgm:t>
    </dgm:pt>
    <dgm:pt modelId="{48D482EF-323F-4BE0-B40D-80BF182122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application: MS Excel for data and rota management ; OneDrive for collaboration.</a:t>
          </a:r>
          <a:endParaRPr lang="en-US"/>
        </a:p>
      </dgm:t>
    </dgm:pt>
    <dgm:pt modelId="{0BB06ADD-3000-44C7-827F-1AAFB8783F7D}" type="parTrans" cxnId="{862BBD3F-CC25-4641-9A17-44CC355686B9}">
      <dgm:prSet/>
      <dgm:spPr/>
      <dgm:t>
        <a:bodyPr/>
        <a:lstStyle/>
        <a:p>
          <a:endParaRPr lang="en-US"/>
        </a:p>
      </dgm:t>
    </dgm:pt>
    <dgm:pt modelId="{FD141A20-9EBE-4F34-A649-47C40BC9B450}" type="sibTrans" cxnId="{862BBD3F-CC25-4641-9A17-44CC355686B9}">
      <dgm:prSet/>
      <dgm:spPr/>
      <dgm:t>
        <a:bodyPr/>
        <a:lstStyle/>
        <a:p>
          <a:endParaRPr lang="en-US"/>
        </a:p>
      </dgm:t>
    </dgm:pt>
    <dgm:pt modelId="{6E7E239D-3440-4A53-8442-807F9A3B15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Objective: Examine their strengths as well as their limitations and literacy problems.</a:t>
          </a:r>
          <a:endParaRPr lang="en-US"/>
        </a:p>
      </dgm:t>
    </dgm:pt>
    <dgm:pt modelId="{9EB8A670-4DE8-4B19-B078-DC10ADF6CE6B}" type="parTrans" cxnId="{04CD419B-F358-458A-AC34-727893FA54D0}">
      <dgm:prSet/>
      <dgm:spPr/>
      <dgm:t>
        <a:bodyPr/>
        <a:lstStyle/>
        <a:p>
          <a:endParaRPr lang="en-US"/>
        </a:p>
      </dgm:t>
    </dgm:pt>
    <dgm:pt modelId="{A2776353-2BD3-4662-AB00-3E967A6C1AE3}" type="sibTrans" cxnId="{04CD419B-F358-458A-AC34-727893FA54D0}">
      <dgm:prSet/>
      <dgm:spPr/>
      <dgm:t>
        <a:bodyPr/>
        <a:lstStyle/>
        <a:p>
          <a:endParaRPr lang="en-US"/>
        </a:p>
      </dgm:t>
    </dgm:pt>
    <dgm:pt modelId="{8049A464-5934-4637-867A-84E4D36B6C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Importance: Digital tools help efficient, complience and well-being of the resident.</a:t>
          </a:r>
          <a:endParaRPr lang="en-US"/>
        </a:p>
      </dgm:t>
    </dgm:pt>
    <dgm:pt modelId="{C4561520-C775-44A5-9164-EF524775005E}" type="parTrans" cxnId="{FFE66601-D31C-4678-933E-E43E80018334}">
      <dgm:prSet/>
      <dgm:spPr/>
      <dgm:t>
        <a:bodyPr/>
        <a:lstStyle/>
        <a:p>
          <a:endParaRPr lang="en-US"/>
        </a:p>
      </dgm:t>
    </dgm:pt>
    <dgm:pt modelId="{33A97E98-C374-4670-90FB-690839AF1707}" type="sibTrans" cxnId="{FFE66601-D31C-4678-933E-E43E80018334}">
      <dgm:prSet/>
      <dgm:spPr/>
      <dgm:t>
        <a:bodyPr/>
        <a:lstStyle/>
        <a:p>
          <a:endParaRPr lang="en-US"/>
        </a:p>
      </dgm:t>
    </dgm:pt>
    <dgm:pt modelId="{22E116B4-F983-4E00-B1C3-E780707D395F}" type="pres">
      <dgm:prSet presAssocID="{0C5C98F3-3F84-41FE-AC49-17542BFBAAF4}" presName="root" presStyleCnt="0">
        <dgm:presLayoutVars>
          <dgm:dir/>
          <dgm:resizeHandles val="exact"/>
        </dgm:presLayoutVars>
      </dgm:prSet>
      <dgm:spPr/>
    </dgm:pt>
    <dgm:pt modelId="{BED7BF6F-606A-4E6C-84A8-DC9D008554C4}" type="pres">
      <dgm:prSet presAssocID="{9A818DC7-8AB2-4841-AA0F-5E28F3A5CB55}" presName="compNode" presStyleCnt="0"/>
      <dgm:spPr/>
    </dgm:pt>
    <dgm:pt modelId="{281DC069-67F4-4F99-A592-E0C855C57520}" type="pres">
      <dgm:prSet presAssocID="{9A818DC7-8AB2-4841-AA0F-5E28F3A5CB55}" presName="bgRect" presStyleLbl="bgShp" presStyleIdx="0" presStyleCnt="6"/>
      <dgm:spPr/>
    </dgm:pt>
    <dgm:pt modelId="{A219F61A-B82D-488F-B77A-A1BA6F14AD1B}" type="pres">
      <dgm:prSet presAssocID="{9A818DC7-8AB2-4841-AA0F-5E28F3A5CB5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1059CA2F-C99C-4DFA-BF55-433C4B5E376A}" type="pres">
      <dgm:prSet presAssocID="{9A818DC7-8AB2-4841-AA0F-5E28F3A5CB55}" presName="spaceRect" presStyleCnt="0"/>
      <dgm:spPr/>
    </dgm:pt>
    <dgm:pt modelId="{EB96F3A9-4CA3-4418-9F41-CFB4352BA7F5}" type="pres">
      <dgm:prSet presAssocID="{9A818DC7-8AB2-4841-AA0F-5E28F3A5CB55}" presName="parTx" presStyleLbl="revTx" presStyleIdx="0" presStyleCnt="6">
        <dgm:presLayoutVars>
          <dgm:chMax val="0"/>
          <dgm:chPref val="0"/>
        </dgm:presLayoutVars>
      </dgm:prSet>
      <dgm:spPr/>
    </dgm:pt>
    <dgm:pt modelId="{E2D4F060-2D79-484B-8A06-717BBB85DCC8}" type="pres">
      <dgm:prSet presAssocID="{8607B1BE-2DDD-43BC-810E-DB7842CAE0B7}" presName="sibTrans" presStyleCnt="0"/>
      <dgm:spPr/>
    </dgm:pt>
    <dgm:pt modelId="{2D175568-D514-46A0-9156-4215B2B29775}" type="pres">
      <dgm:prSet presAssocID="{ED41049D-C1DE-4D5A-9CC5-20C6184305D1}" presName="compNode" presStyleCnt="0"/>
      <dgm:spPr/>
    </dgm:pt>
    <dgm:pt modelId="{B06E9970-533D-4B62-B861-F5296E14D0A8}" type="pres">
      <dgm:prSet presAssocID="{ED41049D-C1DE-4D5A-9CC5-20C6184305D1}" presName="bgRect" presStyleLbl="bgShp" presStyleIdx="1" presStyleCnt="6"/>
      <dgm:spPr/>
    </dgm:pt>
    <dgm:pt modelId="{F30878CC-A0DE-4CF1-82EA-F7F28D954564}" type="pres">
      <dgm:prSet presAssocID="{ED41049D-C1DE-4D5A-9CC5-20C6184305D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730F95D-7377-4833-97C8-A3C6C7C71D54}" type="pres">
      <dgm:prSet presAssocID="{ED41049D-C1DE-4D5A-9CC5-20C6184305D1}" presName="spaceRect" presStyleCnt="0"/>
      <dgm:spPr/>
    </dgm:pt>
    <dgm:pt modelId="{87597FFB-0671-4EAF-8D6C-E55FED6AAFC7}" type="pres">
      <dgm:prSet presAssocID="{ED41049D-C1DE-4D5A-9CC5-20C6184305D1}" presName="parTx" presStyleLbl="revTx" presStyleIdx="1" presStyleCnt="6">
        <dgm:presLayoutVars>
          <dgm:chMax val="0"/>
          <dgm:chPref val="0"/>
        </dgm:presLayoutVars>
      </dgm:prSet>
      <dgm:spPr/>
    </dgm:pt>
    <dgm:pt modelId="{1C22F9D2-36EC-46C2-932C-0EAA0EFFFA48}" type="pres">
      <dgm:prSet presAssocID="{3819D8B9-9E5C-4395-BF6E-1CF3A4BC9123}" presName="sibTrans" presStyleCnt="0"/>
      <dgm:spPr/>
    </dgm:pt>
    <dgm:pt modelId="{67CB433B-D748-4F04-A2EF-D11315E307D3}" type="pres">
      <dgm:prSet presAssocID="{DE23971D-6BD2-4EF4-8478-CF6F8BD98371}" presName="compNode" presStyleCnt="0"/>
      <dgm:spPr/>
    </dgm:pt>
    <dgm:pt modelId="{7EA21771-D270-4B55-99A9-1917B96BF633}" type="pres">
      <dgm:prSet presAssocID="{DE23971D-6BD2-4EF4-8478-CF6F8BD98371}" presName="bgRect" presStyleLbl="bgShp" presStyleIdx="2" presStyleCnt="6"/>
      <dgm:spPr/>
    </dgm:pt>
    <dgm:pt modelId="{C5EC32CC-6BEF-4A22-9CC5-68D12686CE82}" type="pres">
      <dgm:prSet presAssocID="{DE23971D-6BD2-4EF4-8478-CF6F8BD9837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2B317E9-9B28-4DC1-B46D-50796CFC9213}" type="pres">
      <dgm:prSet presAssocID="{DE23971D-6BD2-4EF4-8478-CF6F8BD98371}" presName="spaceRect" presStyleCnt="0"/>
      <dgm:spPr/>
    </dgm:pt>
    <dgm:pt modelId="{37EB8ACD-6A4A-4BF0-BF30-38F191BD9D02}" type="pres">
      <dgm:prSet presAssocID="{DE23971D-6BD2-4EF4-8478-CF6F8BD98371}" presName="parTx" presStyleLbl="revTx" presStyleIdx="2" presStyleCnt="6">
        <dgm:presLayoutVars>
          <dgm:chMax val="0"/>
          <dgm:chPref val="0"/>
        </dgm:presLayoutVars>
      </dgm:prSet>
      <dgm:spPr/>
    </dgm:pt>
    <dgm:pt modelId="{36DD493E-4C33-4FEC-B642-203C8EAC741A}" type="pres">
      <dgm:prSet presAssocID="{9B2A51B6-8261-418E-9175-7E3B6C7C89C7}" presName="sibTrans" presStyleCnt="0"/>
      <dgm:spPr/>
    </dgm:pt>
    <dgm:pt modelId="{D6BF6A4B-FAF3-48AF-9D3F-F57A6CB1ABE6}" type="pres">
      <dgm:prSet presAssocID="{48D482EF-323F-4BE0-B40D-80BF182122C0}" presName="compNode" presStyleCnt="0"/>
      <dgm:spPr/>
    </dgm:pt>
    <dgm:pt modelId="{39487C1E-30D9-4475-BAEB-C3453837E4A9}" type="pres">
      <dgm:prSet presAssocID="{48D482EF-323F-4BE0-B40D-80BF182122C0}" presName="bgRect" presStyleLbl="bgShp" presStyleIdx="3" presStyleCnt="6"/>
      <dgm:spPr/>
    </dgm:pt>
    <dgm:pt modelId="{E055ABED-CAD5-409C-A3BF-EC18AD9871A3}" type="pres">
      <dgm:prSet presAssocID="{48D482EF-323F-4BE0-B40D-80BF182122C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ngle gear"/>
        </a:ext>
      </dgm:extLst>
    </dgm:pt>
    <dgm:pt modelId="{FAD23495-72FB-4E80-BDE2-440C6A3713FD}" type="pres">
      <dgm:prSet presAssocID="{48D482EF-323F-4BE0-B40D-80BF182122C0}" presName="spaceRect" presStyleCnt="0"/>
      <dgm:spPr/>
    </dgm:pt>
    <dgm:pt modelId="{10D49F82-1113-47B9-A3F8-E22A64E74765}" type="pres">
      <dgm:prSet presAssocID="{48D482EF-323F-4BE0-B40D-80BF182122C0}" presName="parTx" presStyleLbl="revTx" presStyleIdx="3" presStyleCnt="6">
        <dgm:presLayoutVars>
          <dgm:chMax val="0"/>
          <dgm:chPref val="0"/>
        </dgm:presLayoutVars>
      </dgm:prSet>
      <dgm:spPr/>
    </dgm:pt>
    <dgm:pt modelId="{0AF58852-044C-4C3D-9DA5-BC5872F98DA4}" type="pres">
      <dgm:prSet presAssocID="{FD141A20-9EBE-4F34-A649-47C40BC9B450}" presName="sibTrans" presStyleCnt="0"/>
      <dgm:spPr/>
    </dgm:pt>
    <dgm:pt modelId="{4A326FD7-D3D8-4818-B9EC-0A65C17A1FF2}" type="pres">
      <dgm:prSet presAssocID="{6E7E239D-3440-4A53-8442-807F9A3B1505}" presName="compNode" presStyleCnt="0"/>
      <dgm:spPr/>
    </dgm:pt>
    <dgm:pt modelId="{393C947C-F14F-4CA2-8DC3-9F83D8311454}" type="pres">
      <dgm:prSet presAssocID="{6E7E239D-3440-4A53-8442-807F9A3B1505}" presName="bgRect" presStyleLbl="bgShp" presStyleIdx="4" presStyleCnt="6"/>
      <dgm:spPr/>
    </dgm:pt>
    <dgm:pt modelId="{846F5A88-D317-4BE3-95D2-989C5CF8B05A}" type="pres">
      <dgm:prSet presAssocID="{6E7E239D-3440-4A53-8442-807F9A3B150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9294E8E-92F3-443F-B81A-7858791EA7F6}" type="pres">
      <dgm:prSet presAssocID="{6E7E239D-3440-4A53-8442-807F9A3B1505}" presName="spaceRect" presStyleCnt="0"/>
      <dgm:spPr/>
    </dgm:pt>
    <dgm:pt modelId="{A2AA0353-993E-464F-9CBE-0AE547A55EBB}" type="pres">
      <dgm:prSet presAssocID="{6E7E239D-3440-4A53-8442-807F9A3B1505}" presName="parTx" presStyleLbl="revTx" presStyleIdx="4" presStyleCnt="6">
        <dgm:presLayoutVars>
          <dgm:chMax val="0"/>
          <dgm:chPref val="0"/>
        </dgm:presLayoutVars>
      </dgm:prSet>
      <dgm:spPr/>
    </dgm:pt>
    <dgm:pt modelId="{57DD4A70-1DFB-4450-841E-BA3FE2DB6606}" type="pres">
      <dgm:prSet presAssocID="{A2776353-2BD3-4662-AB00-3E967A6C1AE3}" presName="sibTrans" presStyleCnt="0"/>
      <dgm:spPr/>
    </dgm:pt>
    <dgm:pt modelId="{4408775F-D8B2-42D2-BAE0-E568CB5F1B0B}" type="pres">
      <dgm:prSet presAssocID="{8049A464-5934-4637-867A-84E4D36B6C5C}" presName="compNode" presStyleCnt="0"/>
      <dgm:spPr/>
    </dgm:pt>
    <dgm:pt modelId="{6956EDE6-FFF6-4595-A288-74AEE8FE450B}" type="pres">
      <dgm:prSet presAssocID="{8049A464-5934-4637-867A-84E4D36B6C5C}" presName="bgRect" presStyleLbl="bgShp" presStyleIdx="5" presStyleCnt="6"/>
      <dgm:spPr/>
    </dgm:pt>
    <dgm:pt modelId="{F71FFA42-B0E7-42D5-A898-D83D0B2C18AE}" type="pres">
      <dgm:prSet presAssocID="{8049A464-5934-4637-867A-84E4D36B6C5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88972F7-F478-49F4-A433-AF090DD0DBE7}" type="pres">
      <dgm:prSet presAssocID="{8049A464-5934-4637-867A-84E4D36B6C5C}" presName="spaceRect" presStyleCnt="0"/>
      <dgm:spPr/>
    </dgm:pt>
    <dgm:pt modelId="{00BC9DE8-0C84-44DA-8481-FAFF647D10A8}" type="pres">
      <dgm:prSet presAssocID="{8049A464-5934-4637-867A-84E4D36B6C5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FE66601-D31C-4678-933E-E43E80018334}" srcId="{0C5C98F3-3F84-41FE-AC49-17542BFBAAF4}" destId="{8049A464-5934-4637-867A-84E4D36B6C5C}" srcOrd="5" destOrd="0" parTransId="{C4561520-C775-44A5-9164-EF524775005E}" sibTransId="{33A97E98-C374-4670-90FB-690839AF1707}"/>
    <dgm:cxn modelId="{81206919-E50A-43E2-97D2-A7045F298D9D}" srcId="{0C5C98F3-3F84-41FE-AC49-17542BFBAAF4}" destId="{DE23971D-6BD2-4EF4-8478-CF6F8BD98371}" srcOrd="2" destOrd="0" parTransId="{B7F02AD8-1506-4FD4-BD81-7F845624ECBE}" sibTransId="{9B2A51B6-8261-418E-9175-7E3B6C7C89C7}"/>
    <dgm:cxn modelId="{350BCF1D-0251-4645-9D82-7A1942D6ECF4}" srcId="{0C5C98F3-3F84-41FE-AC49-17542BFBAAF4}" destId="{9A818DC7-8AB2-4841-AA0F-5E28F3A5CB55}" srcOrd="0" destOrd="0" parTransId="{CA14FAA0-EEB4-49FB-882A-DE827CF79138}" sibTransId="{8607B1BE-2DDD-43BC-810E-DB7842CAE0B7}"/>
    <dgm:cxn modelId="{862BBD3F-CC25-4641-9A17-44CC355686B9}" srcId="{0C5C98F3-3F84-41FE-AC49-17542BFBAAF4}" destId="{48D482EF-323F-4BE0-B40D-80BF182122C0}" srcOrd="3" destOrd="0" parTransId="{0BB06ADD-3000-44C7-827F-1AAFB8783F7D}" sibTransId="{FD141A20-9EBE-4F34-A649-47C40BC9B450}"/>
    <dgm:cxn modelId="{3EF3FD5E-0AFE-41BD-B81A-DD26F3231899}" type="presOf" srcId="{48D482EF-323F-4BE0-B40D-80BF182122C0}" destId="{10D49F82-1113-47B9-A3F8-E22A64E74765}" srcOrd="0" destOrd="0" presId="urn:microsoft.com/office/officeart/2018/2/layout/IconVerticalSolidList"/>
    <dgm:cxn modelId="{7527304D-1B64-4885-98E0-9A5AF8B9757B}" type="presOf" srcId="{9A818DC7-8AB2-4841-AA0F-5E28F3A5CB55}" destId="{EB96F3A9-4CA3-4418-9F41-CFB4352BA7F5}" srcOrd="0" destOrd="0" presId="urn:microsoft.com/office/officeart/2018/2/layout/IconVerticalSolidList"/>
    <dgm:cxn modelId="{D3EA3A6F-5ED1-497A-A380-C5E9E413FA76}" srcId="{0C5C98F3-3F84-41FE-AC49-17542BFBAAF4}" destId="{ED41049D-C1DE-4D5A-9CC5-20C6184305D1}" srcOrd="1" destOrd="0" parTransId="{F5DC07C3-C40E-4394-ADA1-1A469E9C267D}" sibTransId="{3819D8B9-9E5C-4395-BF6E-1CF3A4BC9123}"/>
    <dgm:cxn modelId="{D25D197B-4242-4C31-943E-FE5D25D1CBD3}" type="presOf" srcId="{0C5C98F3-3F84-41FE-AC49-17542BFBAAF4}" destId="{22E116B4-F983-4E00-B1C3-E780707D395F}" srcOrd="0" destOrd="0" presId="urn:microsoft.com/office/officeart/2018/2/layout/IconVerticalSolidList"/>
    <dgm:cxn modelId="{F2A9D08D-4DA2-4CAD-B466-FA258281F0CE}" type="presOf" srcId="{ED41049D-C1DE-4D5A-9CC5-20C6184305D1}" destId="{87597FFB-0671-4EAF-8D6C-E55FED6AAFC7}" srcOrd="0" destOrd="0" presId="urn:microsoft.com/office/officeart/2018/2/layout/IconVerticalSolidList"/>
    <dgm:cxn modelId="{04CD419B-F358-458A-AC34-727893FA54D0}" srcId="{0C5C98F3-3F84-41FE-AC49-17542BFBAAF4}" destId="{6E7E239D-3440-4A53-8442-807F9A3B1505}" srcOrd="4" destOrd="0" parTransId="{9EB8A670-4DE8-4B19-B078-DC10ADF6CE6B}" sibTransId="{A2776353-2BD3-4662-AB00-3E967A6C1AE3}"/>
    <dgm:cxn modelId="{84B7A5C2-593F-4870-AF02-0F718A3E97E1}" type="presOf" srcId="{8049A464-5934-4637-867A-84E4D36B6C5C}" destId="{00BC9DE8-0C84-44DA-8481-FAFF647D10A8}" srcOrd="0" destOrd="0" presId="urn:microsoft.com/office/officeart/2018/2/layout/IconVerticalSolidList"/>
    <dgm:cxn modelId="{8D101FD2-0024-4C75-8AED-0DD3159C645B}" type="presOf" srcId="{6E7E239D-3440-4A53-8442-807F9A3B1505}" destId="{A2AA0353-993E-464F-9CBE-0AE547A55EBB}" srcOrd="0" destOrd="0" presId="urn:microsoft.com/office/officeart/2018/2/layout/IconVerticalSolidList"/>
    <dgm:cxn modelId="{8E1309DB-3404-4B23-829C-C4F3A02D1A6A}" type="presOf" srcId="{DE23971D-6BD2-4EF4-8478-CF6F8BD98371}" destId="{37EB8ACD-6A4A-4BF0-BF30-38F191BD9D02}" srcOrd="0" destOrd="0" presId="urn:microsoft.com/office/officeart/2018/2/layout/IconVerticalSolidList"/>
    <dgm:cxn modelId="{C1C40268-E326-4DC3-8C15-F70C4A0D76E6}" type="presParOf" srcId="{22E116B4-F983-4E00-B1C3-E780707D395F}" destId="{BED7BF6F-606A-4E6C-84A8-DC9D008554C4}" srcOrd="0" destOrd="0" presId="urn:microsoft.com/office/officeart/2018/2/layout/IconVerticalSolidList"/>
    <dgm:cxn modelId="{15792D07-6841-4493-8F57-01D3AB6ED540}" type="presParOf" srcId="{BED7BF6F-606A-4E6C-84A8-DC9D008554C4}" destId="{281DC069-67F4-4F99-A592-E0C855C57520}" srcOrd="0" destOrd="0" presId="urn:microsoft.com/office/officeart/2018/2/layout/IconVerticalSolidList"/>
    <dgm:cxn modelId="{25B721B8-DCD5-430A-8D38-ED062DE2A5F5}" type="presParOf" srcId="{BED7BF6F-606A-4E6C-84A8-DC9D008554C4}" destId="{A219F61A-B82D-488F-B77A-A1BA6F14AD1B}" srcOrd="1" destOrd="0" presId="urn:microsoft.com/office/officeart/2018/2/layout/IconVerticalSolidList"/>
    <dgm:cxn modelId="{785990BA-9B77-45FA-B94B-DB2BC7EFEA75}" type="presParOf" srcId="{BED7BF6F-606A-4E6C-84A8-DC9D008554C4}" destId="{1059CA2F-C99C-4DFA-BF55-433C4B5E376A}" srcOrd="2" destOrd="0" presId="urn:microsoft.com/office/officeart/2018/2/layout/IconVerticalSolidList"/>
    <dgm:cxn modelId="{51107666-315E-4301-95D9-57558589BD7F}" type="presParOf" srcId="{BED7BF6F-606A-4E6C-84A8-DC9D008554C4}" destId="{EB96F3A9-4CA3-4418-9F41-CFB4352BA7F5}" srcOrd="3" destOrd="0" presId="urn:microsoft.com/office/officeart/2018/2/layout/IconVerticalSolidList"/>
    <dgm:cxn modelId="{B3501C1D-9E94-4E24-B75E-C693435E6DD6}" type="presParOf" srcId="{22E116B4-F983-4E00-B1C3-E780707D395F}" destId="{E2D4F060-2D79-484B-8A06-717BBB85DCC8}" srcOrd="1" destOrd="0" presId="urn:microsoft.com/office/officeart/2018/2/layout/IconVerticalSolidList"/>
    <dgm:cxn modelId="{DB926500-F5F5-4452-8BC9-AC82E5E7396C}" type="presParOf" srcId="{22E116B4-F983-4E00-B1C3-E780707D395F}" destId="{2D175568-D514-46A0-9156-4215B2B29775}" srcOrd="2" destOrd="0" presId="urn:microsoft.com/office/officeart/2018/2/layout/IconVerticalSolidList"/>
    <dgm:cxn modelId="{6659DE87-1DBC-4735-9794-F272BEB4AE0A}" type="presParOf" srcId="{2D175568-D514-46A0-9156-4215B2B29775}" destId="{B06E9970-533D-4B62-B861-F5296E14D0A8}" srcOrd="0" destOrd="0" presId="urn:microsoft.com/office/officeart/2018/2/layout/IconVerticalSolidList"/>
    <dgm:cxn modelId="{3F312175-8564-49B7-8B91-64E35C26554C}" type="presParOf" srcId="{2D175568-D514-46A0-9156-4215B2B29775}" destId="{F30878CC-A0DE-4CF1-82EA-F7F28D954564}" srcOrd="1" destOrd="0" presId="urn:microsoft.com/office/officeart/2018/2/layout/IconVerticalSolidList"/>
    <dgm:cxn modelId="{8C399FBF-DD5A-4B2B-BBE3-F1DBB8DA3D50}" type="presParOf" srcId="{2D175568-D514-46A0-9156-4215B2B29775}" destId="{6730F95D-7377-4833-97C8-A3C6C7C71D54}" srcOrd="2" destOrd="0" presId="urn:microsoft.com/office/officeart/2018/2/layout/IconVerticalSolidList"/>
    <dgm:cxn modelId="{392A1036-BDD1-4CC0-97B8-6EC1DB3E6314}" type="presParOf" srcId="{2D175568-D514-46A0-9156-4215B2B29775}" destId="{87597FFB-0671-4EAF-8D6C-E55FED6AAFC7}" srcOrd="3" destOrd="0" presId="urn:microsoft.com/office/officeart/2018/2/layout/IconVerticalSolidList"/>
    <dgm:cxn modelId="{4463D4A3-3C8A-40EB-BE9C-DF93206332D2}" type="presParOf" srcId="{22E116B4-F983-4E00-B1C3-E780707D395F}" destId="{1C22F9D2-36EC-46C2-932C-0EAA0EFFFA48}" srcOrd="3" destOrd="0" presId="urn:microsoft.com/office/officeart/2018/2/layout/IconVerticalSolidList"/>
    <dgm:cxn modelId="{A91EC106-02B5-43BA-891A-147A01B27451}" type="presParOf" srcId="{22E116B4-F983-4E00-B1C3-E780707D395F}" destId="{67CB433B-D748-4F04-A2EF-D11315E307D3}" srcOrd="4" destOrd="0" presId="urn:microsoft.com/office/officeart/2018/2/layout/IconVerticalSolidList"/>
    <dgm:cxn modelId="{CE6B6C40-691B-4E03-A2F3-D51B767C9826}" type="presParOf" srcId="{67CB433B-D748-4F04-A2EF-D11315E307D3}" destId="{7EA21771-D270-4B55-99A9-1917B96BF633}" srcOrd="0" destOrd="0" presId="urn:microsoft.com/office/officeart/2018/2/layout/IconVerticalSolidList"/>
    <dgm:cxn modelId="{D276EB72-B581-4EED-8AA6-20435B7B20D1}" type="presParOf" srcId="{67CB433B-D748-4F04-A2EF-D11315E307D3}" destId="{C5EC32CC-6BEF-4A22-9CC5-68D12686CE82}" srcOrd="1" destOrd="0" presId="urn:microsoft.com/office/officeart/2018/2/layout/IconVerticalSolidList"/>
    <dgm:cxn modelId="{F1EB668D-E663-4440-80E4-256D93987F29}" type="presParOf" srcId="{67CB433B-D748-4F04-A2EF-D11315E307D3}" destId="{E2B317E9-9B28-4DC1-B46D-50796CFC9213}" srcOrd="2" destOrd="0" presId="urn:microsoft.com/office/officeart/2018/2/layout/IconVerticalSolidList"/>
    <dgm:cxn modelId="{D60A0EC9-A9A2-445F-8C7D-897C6CC844E3}" type="presParOf" srcId="{67CB433B-D748-4F04-A2EF-D11315E307D3}" destId="{37EB8ACD-6A4A-4BF0-BF30-38F191BD9D02}" srcOrd="3" destOrd="0" presId="urn:microsoft.com/office/officeart/2018/2/layout/IconVerticalSolidList"/>
    <dgm:cxn modelId="{C279A7C1-6D6F-4B47-A17B-CCF788F3885F}" type="presParOf" srcId="{22E116B4-F983-4E00-B1C3-E780707D395F}" destId="{36DD493E-4C33-4FEC-B642-203C8EAC741A}" srcOrd="5" destOrd="0" presId="urn:microsoft.com/office/officeart/2018/2/layout/IconVerticalSolidList"/>
    <dgm:cxn modelId="{7E8C4785-D419-4863-848B-45D9EAB7467F}" type="presParOf" srcId="{22E116B4-F983-4E00-B1C3-E780707D395F}" destId="{D6BF6A4B-FAF3-48AF-9D3F-F57A6CB1ABE6}" srcOrd="6" destOrd="0" presId="urn:microsoft.com/office/officeart/2018/2/layout/IconVerticalSolidList"/>
    <dgm:cxn modelId="{5685FF1C-195E-45E4-ABB8-0D3FA5C3AA84}" type="presParOf" srcId="{D6BF6A4B-FAF3-48AF-9D3F-F57A6CB1ABE6}" destId="{39487C1E-30D9-4475-BAEB-C3453837E4A9}" srcOrd="0" destOrd="0" presId="urn:microsoft.com/office/officeart/2018/2/layout/IconVerticalSolidList"/>
    <dgm:cxn modelId="{DA8EC113-963C-44D7-AAB8-703A35A557E2}" type="presParOf" srcId="{D6BF6A4B-FAF3-48AF-9D3F-F57A6CB1ABE6}" destId="{E055ABED-CAD5-409C-A3BF-EC18AD9871A3}" srcOrd="1" destOrd="0" presId="urn:microsoft.com/office/officeart/2018/2/layout/IconVerticalSolidList"/>
    <dgm:cxn modelId="{C1104987-4B2A-4E1D-B05F-E6100747A6B3}" type="presParOf" srcId="{D6BF6A4B-FAF3-48AF-9D3F-F57A6CB1ABE6}" destId="{FAD23495-72FB-4E80-BDE2-440C6A3713FD}" srcOrd="2" destOrd="0" presId="urn:microsoft.com/office/officeart/2018/2/layout/IconVerticalSolidList"/>
    <dgm:cxn modelId="{6DD02F66-6349-4CA2-8393-0402ABC3AC34}" type="presParOf" srcId="{D6BF6A4B-FAF3-48AF-9D3F-F57A6CB1ABE6}" destId="{10D49F82-1113-47B9-A3F8-E22A64E74765}" srcOrd="3" destOrd="0" presId="urn:microsoft.com/office/officeart/2018/2/layout/IconVerticalSolidList"/>
    <dgm:cxn modelId="{A03F72AF-6C0B-4CD0-843D-1BD810568998}" type="presParOf" srcId="{22E116B4-F983-4E00-B1C3-E780707D395F}" destId="{0AF58852-044C-4C3D-9DA5-BC5872F98DA4}" srcOrd="7" destOrd="0" presId="urn:microsoft.com/office/officeart/2018/2/layout/IconVerticalSolidList"/>
    <dgm:cxn modelId="{9978AFE3-F92C-4D32-9030-09C64814296D}" type="presParOf" srcId="{22E116B4-F983-4E00-B1C3-E780707D395F}" destId="{4A326FD7-D3D8-4818-B9EC-0A65C17A1FF2}" srcOrd="8" destOrd="0" presId="urn:microsoft.com/office/officeart/2018/2/layout/IconVerticalSolidList"/>
    <dgm:cxn modelId="{7D68A834-1694-405A-A703-CE576AE39D05}" type="presParOf" srcId="{4A326FD7-D3D8-4818-B9EC-0A65C17A1FF2}" destId="{393C947C-F14F-4CA2-8DC3-9F83D8311454}" srcOrd="0" destOrd="0" presId="urn:microsoft.com/office/officeart/2018/2/layout/IconVerticalSolidList"/>
    <dgm:cxn modelId="{123CA3EA-655C-4C96-BDD2-F66ED338D6A1}" type="presParOf" srcId="{4A326FD7-D3D8-4818-B9EC-0A65C17A1FF2}" destId="{846F5A88-D317-4BE3-95D2-989C5CF8B05A}" srcOrd="1" destOrd="0" presId="urn:microsoft.com/office/officeart/2018/2/layout/IconVerticalSolidList"/>
    <dgm:cxn modelId="{1EF29699-103B-4A49-B2DF-CDDDB97F91BD}" type="presParOf" srcId="{4A326FD7-D3D8-4818-B9EC-0A65C17A1FF2}" destId="{D9294E8E-92F3-443F-B81A-7858791EA7F6}" srcOrd="2" destOrd="0" presId="urn:microsoft.com/office/officeart/2018/2/layout/IconVerticalSolidList"/>
    <dgm:cxn modelId="{04185042-B155-4637-8AA5-669C9F6C3056}" type="presParOf" srcId="{4A326FD7-D3D8-4818-B9EC-0A65C17A1FF2}" destId="{A2AA0353-993E-464F-9CBE-0AE547A55EBB}" srcOrd="3" destOrd="0" presId="urn:microsoft.com/office/officeart/2018/2/layout/IconVerticalSolidList"/>
    <dgm:cxn modelId="{0F4019A4-D5F8-4EA6-A4D9-1AEEBC5EACBB}" type="presParOf" srcId="{22E116B4-F983-4E00-B1C3-E780707D395F}" destId="{57DD4A70-1DFB-4450-841E-BA3FE2DB6606}" srcOrd="9" destOrd="0" presId="urn:microsoft.com/office/officeart/2018/2/layout/IconVerticalSolidList"/>
    <dgm:cxn modelId="{2DF334DF-16F0-4450-8913-8F6F3F4288BD}" type="presParOf" srcId="{22E116B4-F983-4E00-B1C3-E780707D395F}" destId="{4408775F-D8B2-42D2-BAE0-E568CB5F1B0B}" srcOrd="10" destOrd="0" presId="urn:microsoft.com/office/officeart/2018/2/layout/IconVerticalSolidList"/>
    <dgm:cxn modelId="{34C08578-032E-4681-945D-F71DF5CECB0F}" type="presParOf" srcId="{4408775F-D8B2-42D2-BAE0-E568CB5F1B0B}" destId="{6956EDE6-FFF6-4595-A288-74AEE8FE450B}" srcOrd="0" destOrd="0" presId="urn:microsoft.com/office/officeart/2018/2/layout/IconVerticalSolidList"/>
    <dgm:cxn modelId="{4711EE04-4B3E-49BA-8A83-CCC99306F7DE}" type="presParOf" srcId="{4408775F-D8B2-42D2-BAE0-E568CB5F1B0B}" destId="{F71FFA42-B0E7-42D5-A898-D83D0B2C18AE}" srcOrd="1" destOrd="0" presId="urn:microsoft.com/office/officeart/2018/2/layout/IconVerticalSolidList"/>
    <dgm:cxn modelId="{9EF7B724-9774-48D5-8949-363156229882}" type="presParOf" srcId="{4408775F-D8B2-42D2-BAE0-E568CB5F1B0B}" destId="{A88972F7-F478-49F4-A433-AF090DD0DBE7}" srcOrd="2" destOrd="0" presId="urn:microsoft.com/office/officeart/2018/2/layout/IconVerticalSolidList"/>
    <dgm:cxn modelId="{B6C3569E-3D81-4DC1-AB34-C61B8DDA9F14}" type="presParOf" srcId="{4408775F-D8B2-42D2-BAE0-E568CB5F1B0B}" destId="{00BC9DE8-0C84-44DA-8481-FAFF647D10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1874AF-BE20-404F-82EF-B442B1D752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7A10CB9C-127F-4B3A-96E2-0DCC9A419ED1}">
      <dgm:prSet custT="0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Microsoft Excel is a spreadsheet application that allows users to organise, calculate, and analyse data. At Sunrise Residential Care Home, staff use Excel for a variety of tasks, such: </a:t>
          </a:r>
          <a:endParaRPr lang="en-US" sz="1800" dirty="0"/>
        </a:p>
      </dgm:t>
    </dgm:pt>
    <dgm:pt modelId="{3356B5B9-AB50-42B1-AD46-FE2A41BDF354}" type="parTrans" cxnId="{3BA0DD0E-DD95-4330-AF59-3ED14FF5F8D1}">
      <dgm:prSet/>
      <dgm:spPr/>
      <dgm:t>
        <a:bodyPr/>
        <a:lstStyle/>
        <a:p>
          <a:endParaRPr lang="en-US"/>
        </a:p>
      </dgm:t>
    </dgm:pt>
    <dgm:pt modelId="{90283C04-20AC-45D4-A91D-8EFE4FD95167}" type="sibTrans" cxnId="{3BA0DD0E-DD95-4330-AF59-3ED14FF5F8D1}">
      <dgm:prSet/>
      <dgm:spPr/>
      <dgm:t>
        <a:bodyPr/>
        <a:lstStyle/>
        <a:p>
          <a:endParaRPr lang="en-US"/>
        </a:p>
      </dgm:t>
    </dgm:pt>
    <dgm:pt modelId="{C02A8179-2F9F-43C6-82DF-965E455194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Managing Resident Information – Staff can record details about each resident, including personal information, medical history, dietary needs, and daily routines.</a:t>
          </a:r>
          <a:endParaRPr lang="en-US" sz="1800" dirty="0"/>
        </a:p>
      </dgm:t>
    </dgm:pt>
    <dgm:pt modelId="{7860D214-9392-4DD1-8043-4EAB1951B409}" type="parTrans" cxnId="{F9FFA396-2E82-46BE-AFC4-8DB18141EECC}">
      <dgm:prSet/>
      <dgm:spPr/>
      <dgm:t>
        <a:bodyPr/>
        <a:lstStyle/>
        <a:p>
          <a:endParaRPr lang="en-US"/>
        </a:p>
      </dgm:t>
    </dgm:pt>
    <dgm:pt modelId="{FEB3597E-57E9-4167-A707-7409B361D736}" type="sibTrans" cxnId="{F9FFA396-2E82-46BE-AFC4-8DB18141EECC}">
      <dgm:prSet/>
      <dgm:spPr/>
      <dgm:t>
        <a:bodyPr/>
        <a:lstStyle/>
        <a:p>
          <a:endParaRPr lang="en-US"/>
        </a:p>
      </dgm:t>
    </dgm:pt>
    <dgm:pt modelId="{01E5EBD9-8C42-44AA-BBF6-742DC7D4C7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Scheduling and Rotas – Excel helps to plan staff shifts, appointments, and activities for residents, ensuring that all tasks are covered.</a:t>
          </a:r>
          <a:endParaRPr lang="en-US" sz="1800" dirty="0"/>
        </a:p>
      </dgm:t>
    </dgm:pt>
    <dgm:pt modelId="{B98275AC-04D7-416E-8451-4E94345543E3}" type="parTrans" cxnId="{C7993C59-9948-4DA0-9F59-2B31FABB7B85}">
      <dgm:prSet/>
      <dgm:spPr/>
      <dgm:t>
        <a:bodyPr/>
        <a:lstStyle/>
        <a:p>
          <a:endParaRPr lang="en-US"/>
        </a:p>
      </dgm:t>
    </dgm:pt>
    <dgm:pt modelId="{CD1456DB-6C66-414B-85DF-52AA55290429}" type="sibTrans" cxnId="{C7993C59-9948-4DA0-9F59-2B31FABB7B85}">
      <dgm:prSet/>
      <dgm:spPr/>
      <dgm:t>
        <a:bodyPr/>
        <a:lstStyle/>
        <a:p>
          <a:endParaRPr lang="en-US"/>
        </a:p>
      </dgm:t>
    </dgm:pt>
    <dgm:pt modelId="{C9DC060E-1F08-4A5B-B2B8-8D920EBE1F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Tracking Medication and Health Records – Staff can monitor medication schedules, dosages, and health observations, reducing the risk of errors.</a:t>
          </a:r>
          <a:endParaRPr lang="en-US" sz="1800" dirty="0"/>
        </a:p>
      </dgm:t>
    </dgm:pt>
    <dgm:pt modelId="{85B7A005-6306-41F2-8DDF-8E32EF59077B}" type="parTrans" cxnId="{B05A3ECD-3705-4591-9A1A-6C25332235D9}">
      <dgm:prSet/>
      <dgm:spPr/>
      <dgm:t>
        <a:bodyPr/>
        <a:lstStyle/>
        <a:p>
          <a:endParaRPr lang="en-US"/>
        </a:p>
      </dgm:t>
    </dgm:pt>
    <dgm:pt modelId="{10A7AA91-7D02-4940-9B8B-F77DE3B820DF}" type="sibTrans" cxnId="{B05A3ECD-3705-4591-9A1A-6C25332235D9}">
      <dgm:prSet/>
      <dgm:spPr/>
      <dgm:t>
        <a:bodyPr/>
        <a:lstStyle/>
        <a:p>
          <a:endParaRPr lang="en-US"/>
        </a:p>
      </dgm:t>
    </dgm:pt>
    <dgm:pt modelId="{1517FC15-8844-4A4E-8E65-689C122362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Budgeting and Inventory Management – Excel is used to track expenses, manage budgets, and monitor st</a:t>
          </a:r>
          <a:r>
            <a:rPr lang="en-GB" dirty="0"/>
            <a:t>ock of medical supplies or food.</a:t>
          </a:r>
          <a:endParaRPr lang="en-US" dirty="0"/>
        </a:p>
      </dgm:t>
    </dgm:pt>
    <dgm:pt modelId="{B415D726-F0DA-44C0-A8CF-800F7CB7C4B4}" type="parTrans" cxnId="{0DCF9A93-4F8E-435B-A5A5-C3D7A4D7BF44}">
      <dgm:prSet/>
      <dgm:spPr/>
      <dgm:t>
        <a:bodyPr/>
        <a:lstStyle/>
        <a:p>
          <a:endParaRPr lang="en-US"/>
        </a:p>
      </dgm:t>
    </dgm:pt>
    <dgm:pt modelId="{F7766CB7-B72C-46D5-83C6-756A43F899FA}" type="sibTrans" cxnId="{0DCF9A93-4F8E-435B-A5A5-C3D7A4D7BF44}">
      <dgm:prSet/>
      <dgm:spPr/>
      <dgm:t>
        <a:bodyPr/>
        <a:lstStyle/>
        <a:p>
          <a:endParaRPr lang="en-US"/>
        </a:p>
      </dgm:t>
    </dgm:pt>
    <dgm:pt modelId="{1C09B329-B27B-478A-B442-47552E18BC1F}" type="pres">
      <dgm:prSet presAssocID="{C21874AF-BE20-404F-82EF-B442B1D75202}" presName="root" presStyleCnt="0">
        <dgm:presLayoutVars>
          <dgm:dir/>
          <dgm:resizeHandles val="exact"/>
        </dgm:presLayoutVars>
      </dgm:prSet>
      <dgm:spPr/>
    </dgm:pt>
    <dgm:pt modelId="{272605B1-C22F-44A7-B39E-523CBF748A4C}" type="pres">
      <dgm:prSet presAssocID="{7A10CB9C-127F-4B3A-96E2-0DCC9A419ED1}" presName="compNode" presStyleCnt="0"/>
      <dgm:spPr/>
    </dgm:pt>
    <dgm:pt modelId="{9AB6B4FF-AEB3-4E9A-8BDD-79A4653C057A}" type="pres">
      <dgm:prSet presAssocID="{7A10CB9C-127F-4B3A-96E2-0DCC9A419ED1}" presName="bgRect" presStyleLbl="bgShp" presStyleIdx="0" presStyleCnt="5"/>
      <dgm:spPr/>
    </dgm:pt>
    <dgm:pt modelId="{0CBD222E-EB15-4669-8041-0A3B81388352}" type="pres">
      <dgm:prSet presAssocID="{7A10CB9C-127F-4B3A-96E2-0DCC9A419ED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B6C41085-64C5-4F66-94C4-0B37BF050AA0}" type="pres">
      <dgm:prSet presAssocID="{7A10CB9C-127F-4B3A-96E2-0DCC9A419ED1}" presName="spaceRect" presStyleCnt="0"/>
      <dgm:spPr/>
    </dgm:pt>
    <dgm:pt modelId="{9DA4BD67-5982-42E6-9270-2E366BA2B893}" type="pres">
      <dgm:prSet presAssocID="{7A10CB9C-127F-4B3A-96E2-0DCC9A419ED1}" presName="parTx" presStyleLbl="revTx" presStyleIdx="0" presStyleCnt="5">
        <dgm:presLayoutVars>
          <dgm:chMax val="0"/>
          <dgm:chPref val="0"/>
        </dgm:presLayoutVars>
      </dgm:prSet>
      <dgm:spPr/>
    </dgm:pt>
    <dgm:pt modelId="{1D923359-669A-4796-81F8-4C7F50873F6A}" type="pres">
      <dgm:prSet presAssocID="{90283C04-20AC-45D4-A91D-8EFE4FD95167}" presName="sibTrans" presStyleCnt="0"/>
      <dgm:spPr/>
    </dgm:pt>
    <dgm:pt modelId="{0D85442B-8C95-4E81-8EE0-D9AEA0631B3D}" type="pres">
      <dgm:prSet presAssocID="{C02A8179-2F9F-43C6-82DF-965E4551943C}" presName="compNode" presStyleCnt="0"/>
      <dgm:spPr/>
    </dgm:pt>
    <dgm:pt modelId="{42E166BD-A379-418A-921E-45BAC871A3EE}" type="pres">
      <dgm:prSet presAssocID="{C02A8179-2F9F-43C6-82DF-965E4551943C}" presName="bgRect" presStyleLbl="bgShp" presStyleIdx="1" presStyleCnt="5"/>
      <dgm:spPr/>
    </dgm:pt>
    <dgm:pt modelId="{EA436E05-F140-4538-A160-CEF32F226FB3}" type="pres">
      <dgm:prSet presAssocID="{C02A8179-2F9F-43C6-82DF-965E4551943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CFE9A926-0276-4FCB-815B-1DA88F07CF9A}" type="pres">
      <dgm:prSet presAssocID="{C02A8179-2F9F-43C6-82DF-965E4551943C}" presName="spaceRect" presStyleCnt="0"/>
      <dgm:spPr/>
    </dgm:pt>
    <dgm:pt modelId="{FD4FDD5F-A9DB-434D-83FC-00F87E5FCF8D}" type="pres">
      <dgm:prSet presAssocID="{C02A8179-2F9F-43C6-82DF-965E4551943C}" presName="parTx" presStyleLbl="revTx" presStyleIdx="1" presStyleCnt="5">
        <dgm:presLayoutVars>
          <dgm:chMax val="0"/>
          <dgm:chPref val="0"/>
        </dgm:presLayoutVars>
      </dgm:prSet>
      <dgm:spPr/>
    </dgm:pt>
    <dgm:pt modelId="{2990C951-F82D-478C-A49D-C69CB84256FF}" type="pres">
      <dgm:prSet presAssocID="{FEB3597E-57E9-4167-A707-7409B361D736}" presName="sibTrans" presStyleCnt="0"/>
      <dgm:spPr/>
    </dgm:pt>
    <dgm:pt modelId="{9665F145-AB31-438D-871A-8BEE5DAECE0E}" type="pres">
      <dgm:prSet presAssocID="{01E5EBD9-8C42-44AA-BBF6-742DC7D4C787}" presName="compNode" presStyleCnt="0"/>
      <dgm:spPr/>
    </dgm:pt>
    <dgm:pt modelId="{55506788-2DD5-4CFE-8E46-C89A9898B726}" type="pres">
      <dgm:prSet presAssocID="{01E5EBD9-8C42-44AA-BBF6-742DC7D4C787}" presName="bgRect" presStyleLbl="bgShp" presStyleIdx="2" presStyleCnt="5"/>
      <dgm:spPr/>
    </dgm:pt>
    <dgm:pt modelId="{459FDD75-7A85-4481-951B-2BAB7DACCC94}" type="pres">
      <dgm:prSet presAssocID="{01E5EBD9-8C42-44AA-BBF6-742DC7D4C78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E626B6C-6264-4451-8D61-36D3A386A51A}" type="pres">
      <dgm:prSet presAssocID="{01E5EBD9-8C42-44AA-BBF6-742DC7D4C787}" presName="spaceRect" presStyleCnt="0"/>
      <dgm:spPr/>
    </dgm:pt>
    <dgm:pt modelId="{32C4928A-7E7F-484B-A01D-F96EF33850A7}" type="pres">
      <dgm:prSet presAssocID="{01E5EBD9-8C42-44AA-BBF6-742DC7D4C787}" presName="parTx" presStyleLbl="revTx" presStyleIdx="2" presStyleCnt="5">
        <dgm:presLayoutVars>
          <dgm:chMax val="0"/>
          <dgm:chPref val="0"/>
        </dgm:presLayoutVars>
      </dgm:prSet>
      <dgm:spPr/>
    </dgm:pt>
    <dgm:pt modelId="{B030B2E8-D3C3-4211-BBB7-6A9A4E4FF823}" type="pres">
      <dgm:prSet presAssocID="{CD1456DB-6C66-414B-85DF-52AA55290429}" presName="sibTrans" presStyleCnt="0"/>
      <dgm:spPr/>
    </dgm:pt>
    <dgm:pt modelId="{B5975C4D-FB35-4BA1-ACE6-46E204023B6A}" type="pres">
      <dgm:prSet presAssocID="{C9DC060E-1F08-4A5B-B2B8-8D920EBE1F38}" presName="compNode" presStyleCnt="0"/>
      <dgm:spPr/>
    </dgm:pt>
    <dgm:pt modelId="{7DD9E687-510A-44C9-9E51-B71AE8095074}" type="pres">
      <dgm:prSet presAssocID="{C9DC060E-1F08-4A5B-B2B8-8D920EBE1F38}" presName="bgRect" presStyleLbl="bgShp" presStyleIdx="3" presStyleCnt="5"/>
      <dgm:spPr/>
    </dgm:pt>
    <dgm:pt modelId="{84EB6002-0AA3-4995-9D56-1A226E9B19CC}" type="pres">
      <dgm:prSet presAssocID="{C9DC060E-1F08-4A5B-B2B8-8D920EBE1F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D70FEC3-FF94-4A69-8203-E8A59300BC5A}" type="pres">
      <dgm:prSet presAssocID="{C9DC060E-1F08-4A5B-B2B8-8D920EBE1F38}" presName="spaceRect" presStyleCnt="0"/>
      <dgm:spPr/>
    </dgm:pt>
    <dgm:pt modelId="{79CD64EE-D659-431B-A19C-880E806D6480}" type="pres">
      <dgm:prSet presAssocID="{C9DC060E-1F08-4A5B-B2B8-8D920EBE1F38}" presName="parTx" presStyleLbl="revTx" presStyleIdx="3" presStyleCnt="5">
        <dgm:presLayoutVars>
          <dgm:chMax val="0"/>
          <dgm:chPref val="0"/>
        </dgm:presLayoutVars>
      </dgm:prSet>
      <dgm:spPr/>
    </dgm:pt>
    <dgm:pt modelId="{F6221F7A-454D-427C-8F0A-103ECC1E235F}" type="pres">
      <dgm:prSet presAssocID="{10A7AA91-7D02-4940-9B8B-F77DE3B820DF}" presName="sibTrans" presStyleCnt="0"/>
      <dgm:spPr/>
    </dgm:pt>
    <dgm:pt modelId="{4B510E59-B1DB-4200-BFC1-57FBBDB8DA42}" type="pres">
      <dgm:prSet presAssocID="{1517FC15-8844-4A4E-8E65-689C12236234}" presName="compNode" presStyleCnt="0"/>
      <dgm:spPr/>
    </dgm:pt>
    <dgm:pt modelId="{41AA1024-EC85-422C-811B-7018E262AD9C}" type="pres">
      <dgm:prSet presAssocID="{1517FC15-8844-4A4E-8E65-689C12236234}" presName="bgRect" presStyleLbl="bgShp" presStyleIdx="4" presStyleCnt="5"/>
      <dgm:spPr/>
    </dgm:pt>
    <dgm:pt modelId="{DDEF025C-07B3-43D7-A4EA-0E680F5F4B35}" type="pres">
      <dgm:prSet presAssocID="{1517FC15-8844-4A4E-8E65-689C1223623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8CABD77-678E-41CA-A83E-3089B09A771C}" type="pres">
      <dgm:prSet presAssocID="{1517FC15-8844-4A4E-8E65-689C12236234}" presName="spaceRect" presStyleCnt="0"/>
      <dgm:spPr/>
    </dgm:pt>
    <dgm:pt modelId="{3033C621-7CF7-4CCA-800D-618BB70E1880}" type="pres">
      <dgm:prSet presAssocID="{1517FC15-8844-4A4E-8E65-689C1223623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BA0DD0E-DD95-4330-AF59-3ED14FF5F8D1}" srcId="{C21874AF-BE20-404F-82EF-B442B1D75202}" destId="{7A10CB9C-127F-4B3A-96E2-0DCC9A419ED1}" srcOrd="0" destOrd="0" parTransId="{3356B5B9-AB50-42B1-AD46-FE2A41BDF354}" sibTransId="{90283C04-20AC-45D4-A91D-8EFE4FD95167}"/>
    <dgm:cxn modelId="{F4488325-433F-440F-96EE-8D7CD8A1A2AF}" type="presOf" srcId="{C9DC060E-1F08-4A5B-B2B8-8D920EBE1F38}" destId="{79CD64EE-D659-431B-A19C-880E806D6480}" srcOrd="0" destOrd="0" presId="urn:microsoft.com/office/officeart/2018/2/layout/IconVerticalSolidList"/>
    <dgm:cxn modelId="{46FE806B-99CB-43A4-B33F-8B0706C7BB2E}" type="presOf" srcId="{1517FC15-8844-4A4E-8E65-689C12236234}" destId="{3033C621-7CF7-4CCA-800D-618BB70E1880}" srcOrd="0" destOrd="0" presId="urn:microsoft.com/office/officeart/2018/2/layout/IconVerticalSolidList"/>
    <dgm:cxn modelId="{C7993C59-9948-4DA0-9F59-2B31FABB7B85}" srcId="{C21874AF-BE20-404F-82EF-B442B1D75202}" destId="{01E5EBD9-8C42-44AA-BBF6-742DC7D4C787}" srcOrd="2" destOrd="0" parTransId="{B98275AC-04D7-416E-8451-4E94345543E3}" sibTransId="{CD1456DB-6C66-414B-85DF-52AA55290429}"/>
    <dgm:cxn modelId="{CA219886-142F-402B-88DE-61DC54D0E78C}" type="presOf" srcId="{C21874AF-BE20-404F-82EF-B442B1D75202}" destId="{1C09B329-B27B-478A-B442-47552E18BC1F}" srcOrd="0" destOrd="0" presId="urn:microsoft.com/office/officeart/2018/2/layout/IconVerticalSolidList"/>
    <dgm:cxn modelId="{AEEF4189-B63A-41B2-A5C9-2D441678EA7E}" type="presOf" srcId="{C02A8179-2F9F-43C6-82DF-965E4551943C}" destId="{FD4FDD5F-A9DB-434D-83FC-00F87E5FCF8D}" srcOrd="0" destOrd="0" presId="urn:microsoft.com/office/officeart/2018/2/layout/IconVerticalSolidList"/>
    <dgm:cxn modelId="{0DCF9A93-4F8E-435B-A5A5-C3D7A4D7BF44}" srcId="{C21874AF-BE20-404F-82EF-B442B1D75202}" destId="{1517FC15-8844-4A4E-8E65-689C12236234}" srcOrd="4" destOrd="0" parTransId="{B415D726-F0DA-44C0-A8CF-800F7CB7C4B4}" sibTransId="{F7766CB7-B72C-46D5-83C6-756A43F899FA}"/>
    <dgm:cxn modelId="{F9FFA396-2E82-46BE-AFC4-8DB18141EECC}" srcId="{C21874AF-BE20-404F-82EF-B442B1D75202}" destId="{C02A8179-2F9F-43C6-82DF-965E4551943C}" srcOrd="1" destOrd="0" parTransId="{7860D214-9392-4DD1-8043-4EAB1951B409}" sibTransId="{FEB3597E-57E9-4167-A707-7409B361D736}"/>
    <dgm:cxn modelId="{946E0997-89CD-4DF4-A9A5-5B021FA89003}" type="presOf" srcId="{7A10CB9C-127F-4B3A-96E2-0DCC9A419ED1}" destId="{9DA4BD67-5982-42E6-9270-2E366BA2B893}" srcOrd="0" destOrd="0" presId="urn:microsoft.com/office/officeart/2018/2/layout/IconVerticalSolidList"/>
    <dgm:cxn modelId="{EFAEAAAE-FB8F-4C12-8254-E0B82E630A44}" type="presOf" srcId="{01E5EBD9-8C42-44AA-BBF6-742DC7D4C787}" destId="{32C4928A-7E7F-484B-A01D-F96EF33850A7}" srcOrd="0" destOrd="0" presId="urn:microsoft.com/office/officeart/2018/2/layout/IconVerticalSolidList"/>
    <dgm:cxn modelId="{B05A3ECD-3705-4591-9A1A-6C25332235D9}" srcId="{C21874AF-BE20-404F-82EF-B442B1D75202}" destId="{C9DC060E-1F08-4A5B-B2B8-8D920EBE1F38}" srcOrd="3" destOrd="0" parTransId="{85B7A005-6306-41F2-8DDF-8E32EF59077B}" sibTransId="{10A7AA91-7D02-4940-9B8B-F77DE3B820DF}"/>
    <dgm:cxn modelId="{559A5593-2B69-4A51-AA75-C9F25C643CD5}" type="presParOf" srcId="{1C09B329-B27B-478A-B442-47552E18BC1F}" destId="{272605B1-C22F-44A7-B39E-523CBF748A4C}" srcOrd="0" destOrd="0" presId="urn:microsoft.com/office/officeart/2018/2/layout/IconVerticalSolidList"/>
    <dgm:cxn modelId="{09C6AECC-9A2B-4C4F-AEC3-8D13ACDF8234}" type="presParOf" srcId="{272605B1-C22F-44A7-B39E-523CBF748A4C}" destId="{9AB6B4FF-AEB3-4E9A-8BDD-79A4653C057A}" srcOrd="0" destOrd="0" presId="urn:microsoft.com/office/officeart/2018/2/layout/IconVerticalSolidList"/>
    <dgm:cxn modelId="{4AA662CA-15D7-43F4-91C2-92E7B5A14A57}" type="presParOf" srcId="{272605B1-C22F-44A7-B39E-523CBF748A4C}" destId="{0CBD222E-EB15-4669-8041-0A3B81388352}" srcOrd="1" destOrd="0" presId="urn:microsoft.com/office/officeart/2018/2/layout/IconVerticalSolidList"/>
    <dgm:cxn modelId="{962922ED-2BC6-469F-931B-9DD9EC0681EA}" type="presParOf" srcId="{272605B1-C22F-44A7-B39E-523CBF748A4C}" destId="{B6C41085-64C5-4F66-94C4-0B37BF050AA0}" srcOrd="2" destOrd="0" presId="urn:microsoft.com/office/officeart/2018/2/layout/IconVerticalSolidList"/>
    <dgm:cxn modelId="{EB61C995-5305-4559-8057-35F3F7251A7B}" type="presParOf" srcId="{272605B1-C22F-44A7-B39E-523CBF748A4C}" destId="{9DA4BD67-5982-42E6-9270-2E366BA2B893}" srcOrd="3" destOrd="0" presId="urn:microsoft.com/office/officeart/2018/2/layout/IconVerticalSolidList"/>
    <dgm:cxn modelId="{C41EF4D0-8CD1-43E6-B8D6-524781A1416B}" type="presParOf" srcId="{1C09B329-B27B-478A-B442-47552E18BC1F}" destId="{1D923359-669A-4796-81F8-4C7F50873F6A}" srcOrd="1" destOrd="0" presId="urn:microsoft.com/office/officeart/2018/2/layout/IconVerticalSolidList"/>
    <dgm:cxn modelId="{DE96ACEB-EBC9-41D9-8617-2A3C6AA51662}" type="presParOf" srcId="{1C09B329-B27B-478A-B442-47552E18BC1F}" destId="{0D85442B-8C95-4E81-8EE0-D9AEA0631B3D}" srcOrd="2" destOrd="0" presId="urn:microsoft.com/office/officeart/2018/2/layout/IconVerticalSolidList"/>
    <dgm:cxn modelId="{40BC9688-1A3D-48EE-8A89-F3B69E7453E7}" type="presParOf" srcId="{0D85442B-8C95-4E81-8EE0-D9AEA0631B3D}" destId="{42E166BD-A379-418A-921E-45BAC871A3EE}" srcOrd="0" destOrd="0" presId="urn:microsoft.com/office/officeart/2018/2/layout/IconVerticalSolidList"/>
    <dgm:cxn modelId="{815A6DAC-2A3C-4BBE-ADE3-B8B5178F2A7A}" type="presParOf" srcId="{0D85442B-8C95-4E81-8EE0-D9AEA0631B3D}" destId="{EA436E05-F140-4538-A160-CEF32F226FB3}" srcOrd="1" destOrd="0" presId="urn:microsoft.com/office/officeart/2018/2/layout/IconVerticalSolidList"/>
    <dgm:cxn modelId="{2F77525C-7546-4594-A985-7624C1A9C87D}" type="presParOf" srcId="{0D85442B-8C95-4E81-8EE0-D9AEA0631B3D}" destId="{CFE9A926-0276-4FCB-815B-1DA88F07CF9A}" srcOrd="2" destOrd="0" presId="urn:microsoft.com/office/officeart/2018/2/layout/IconVerticalSolidList"/>
    <dgm:cxn modelId="{8C278671-8EF6-4F29-98BC-FE35569D9AA2}" type="presParOf" srcId="{0D85442B-8C95-4E81-8EE0-D9AEA0631B3D}" destId="{FD4FDD5F-A9DB-434D-83FC-00F87E5FCF8D}" srcOrd="3" destOrd="0" presId="urn:microsoft.com/office/officeart/2018/2/layout/IconVerticalSolidList"/>
    <dgm:cxn modelId="{0C2CC3C2-8377-4717-9691-ADA2A56020C6}" type="presParOf" srcId="{1C09B329-B27B-478A-B442-47552E18BC1F}" destId="{2990C951-F82D-478C-A49D-C69CB84256FF}" srcOrd="3" destOrd="0" presId="urn:microsoft.com/office/officeart/2018/2/layout/IconVerticalSolidList"/>
    <dgm:cxn modelId="{F5C8708C-C62E-440A-8D98-966CDAD8C297}" type="presParOf" srcId="{1C09B329-B27B-478A-B442-47552E18BC1F}" destId="{9665F145-AB31-438D-871A-8BEE5DAECE0E}" srcOrd="4" destOrd="0" presId="urn:microsoft.com/office/officeart/2018/2/layout/IconVerticalSolidList"/>
    <dgm:cxn modelId="{4B3C43A8-C2B2-4A37-B961-7D5D65E6CED8}" type="presParOf" srcId="{9665F145-AB31-438D-871A-8BEE5DAECE0E}" destId="{55506788-2DD5-4CFE-8E46-C89A9898B726}" srcOrd="0" destOrd="0" presId="urn:microsoft.com/office/officeart/2018/2/layout/IconVerticalSolidList"/>
    <dgm:cxn modelId="{3992BB1F-A2E4-44B0-9B2C-C08DAB6C53E5}" type="presParOf" srcId="{9665F145-AB31-438D-871A-8BEE5DAECE0E}" destId="{459FDD75-7A85-4481-951B-2BAB7DACCC94}" srcOrd="1" destOrd="0" presId="urn:microsoft.com/office/officeart/2018/2/layout/IconVerticalSolidList"/>
    <dgm:cxn modelId="{83551674-4778-4FE0-909A-1D1CCC5FAEED}" type="presParOf" srcId="{9665F145-AB31-438D-871A-8BEE5DAECE0E}" destId="{DE626B6C-6264-4451-8D61-36D3A386A51A}" srcOrd="2" destOrd="0" presId="urn:microsoft.com/office/officeart/2018/2/layout/IconVerticalSolidList"/>
    <dgm:cxn modelId="{3FD7BFC7-9AF7-47F2-A61A-58B8E42D1AD8}" type="presParOf" srcId="{9665F145-AB31-438D-871A-8BEE5DAECE0E}" destId="{32C4928A-7E7F-484B-A01D-F96EF33850A7}" srcOrd="3" destOrd="0" presId="urn:microsoft.com/office/officeart/2018/2/layout/IconVerticalSolidList"/>
    <dgm:cxn modelId="{4BEBFA63-0FD2-4299-8622-20A62BBB300A}" type="presParOf" srcId="{1C09B329-B27B-478A-B442-47552E18BC1F}" destId="{B030B2E8-D3C3-4211-BBB7-6A9A4E4FF823}" srcOrd="5" destOrd="0" presId="urn:microsoft.com/office/officeart/2018/2/layout/IconVerticalSolidList"/>
    <dgm:cxn modelId="{4E0B5A19-BCB6-4414-B050-6DBD46B6C6DD}" type="presParOf" srcId="{1C09B329-B27B-478A-B442-47552E18BC1F}" destId="{B5975C4D-FB35-4BA1-ACE6-46E204023B6A}" srcOrd="6" destOrd="0" presId="urn:microsoft.com/office/officeart/2018/2/layout/IconVerticalSolidList"/>
    <dgm:cxn modelId="{C69DCB74-6254-4661-8E95-3BD7056358AA}" type="presParOf" srcId="{B5975C4D-FB35-4BA1-ACE6-46E204023B6A}" destId="{7DD9E687-510A-44C9-9E51-B71AE8095074}" srcOrd="0" destOrd="0" presId="urn:microsoft.com/office/officeart/2018/2/layout/IconVerticalSolidList"/>
    <dgm:cxn modelId="{CCAFFE32-7BB3-417F-ADB1-458A58F8907B}" type="presParOf" srcId="{B5975C4D-FB35-4BA1-ACE6-46E204023B6A}" destId="{84EB6002-0AA3-4995-9D56-1A226E9B19CC}" srcOrd="1" destOrd="0" presId="urn:microsoft.com/office/officeart/2018/2/layout/IconVerticalSolidList"/>
    <dgm:cxn modelId="{10C08D43-79F1-4DCB-AD92-D16E00EA28D2}" type="presParOf" srcId="{B5975C4D-FB35-4BA1-ACE6-46E204023B6A}" destId="{1D70FEC3-FF94-4A69-8203-E8A59300BC5A}" srcOrd="2" destOrd="0" presId="urn:microsoft.com/office/officeart/2018/2/layout/IconVerticalSolidList"/>
    <dgm:cxn modelId="{03351C8E-7F06-4573-9345-588B36CE1DFC}" type="presParOf" srcId="{B5975C4D-FB35-4BA1-ACE6-46E204023B6A}" destId="{79CD64EE-D659-431B-A19C-880E806D6480}" srcOrd="3" destOrd="0" presId="urn:microsoft.com/office/officeart/2018/2/layout/IconVerticalSolidList"/>
    <dgm:cxn modelId="{4F2271E1-E74C-4299-A6B3-250DE739A7FE}" type="presParOf" srcId="{1C09B329-B27B-478A-B442-47552E18BC1F}" destId="{F6221F7A-454D-427C-8F0A-103ECC1E235F}" srcOrd="7" destOrd="0" presId="urn:microsoft.com/office/officeart/2018/2/layout/IconVerticalSolidList"/>
    <dgm:cxn modelId="{E875006C-8E32-4BF9-82DB-3C83D72C7955}" type="presParOf" srcId="{1C09B329-B27B-478A-B442-47552E18BC1F}" destId="{4B510E59-B1DB-4200-BFC1-57FBBDB8DA42}" srcOrd="8" destOrd="0" presId="urn:microsoft.com/office/officeart/2018/2/layout/IconVerticalSolidList"/>
    <dgm:cxn modelId="{94DE55D9-328E-4C0C-BB20-564752BC42E6}" type="presParOf" srcId="{4B510E59-B1DB-4200-BFC1-57FBBDB8DA42}" destId="{41AA1024-EC85-422C-811B-7018E262AD9C}" srcOrd="0" destOrd="0" presId="urn:microsoft.com/office/officeart/2018/2/layout/IconVerticalSolidList"/>
    <dgm:cxn modelId="{54205473-C9A3-42DB-8062-EC7FEECA2FC8}" type="presParOf" srcId="{4B510E59-B1DB-4200-BFC1-57FBBDB8DA42}" destId="{DDEF025C-07B3-43D7-A4EA-0E680F5F4B35}" srcOrd="1" destOrd="0" presId="urn:microsoft.com/office/officeart/2018/2/layout/IconVerticalSolidList"/>
    <dgm:cxn modelId="{A419E931-7B55-4218-97FD-1CC4BC6DF746}" type="presParOf" srcId="{4B510E59-B1DB-4200-BFC1-57FBBDB8DA42}" destId="{88CABD77-678E-41CA-A83E-3089B09A771C}" srcOrd="2" destOrd="0" presId="urn:microsoft.com/office/officeart/2018/2/layout/IconVerticalSolidList"/>
    <dgm:cxn modelId="{2160D437-47B3-46CF-85E5-5CD53B02237A}" type="presParOf" srcId="{4B510E59-B1DB-4200-BFC1-57FBBDB8DA42}" destId="{3033C621-7CF7-4CCA-800D-618BB70E18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03E56E-3EB1-4688-8400-BFBFF6EEDD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B20C717-8789-415D-A2BD-B23A19F828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OneDrive is a cloud-based storage service developed by Microsoft that allows users to securely store, share, and access files from any internet connected device.</a:t>
          </a:r>
          <a:endParaRPr lang="en-US"/>
        </a:p>
      </dgm:t>
    </dgm:pt>
    <dgm:pt modelId="{C34E7C96-D025-4752-AEAB-504D5B6D04A2}" type="parTrans" cxnId="{4E9B010F-DF69-4B44-B6F9-522BE3B31D2F}">
      <dgm:prSet/>
      <dgm:spPr/>
      <dgm:t>
        <a:bodyPr/>
        <a:lstStyle/>
        <a:p>
          <a:endParaRPr lang="en-US"/>
        </a:p>
      </dgm:t>
    </dgm:pt>
    <dgm:pt modelId="{4A52863E-8455-4248-8738-057FD69ED214}" type="sibTrans" cxnId="{4E9B010F-DF69-4B44-B6F9-522BE3B31D2F}">
      <dgm:prSet/>
      <dgm:spPr/>
      <dgm:t>
        <a:bodyPr/>
        <a:lstStyle/>
        <a:p>
          <a:endParaRPr lang="en-US"/>
        </a:p>
      </dgm:t>
    </dgm:pt>
    <dgm:pt modelId="{58DF7B33-39F9-4132-B06D-33C1E13B60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Within Sunrise Residential Care Home, One drive is used to manage digital records, share care plans, and facilitate communication among staff members.</a:t>
          </a:r>
          <a:endParaRPr lang="en-US"/>
        </a:p>
      </dgm:t>
    </dgm:pt>
    <dgm:pt modelId="{CE7ADF37-9508-4A90-8C6E-AFD98035AAEB}" type="parTrans" cxnId="{D86669C8-B165-4319-8723-AE099C7A1BE2}">
      <dgm:prSet/>
      <dgm:spPr/>
      <dgm:t>
        <a:bodyPr/>
        <a:lstStyle/>
        <a:p>
          <a:endParaRPr lang="en-US"/>
        </a:p>
      </dgm:t>
    </dgm:pt>
    <dgm:pt modelId="{4553F0CF-C520-43FB-999E-F310084CBACD}" type="sibTrans" cxnId="{D86669C8-B165-4319-8723-AE099C7A1BE2}">
      <dgm:prSet/>
      <dgm:spPr/>
      <dgm:t>
        <a:bodyPr/>
        <a:lstStyle/>
        <a:p>
          <a:endParaRPr lang="en-US"/>
        </a:p>
      </dgm:t>
    </dgm:pt>
    <dgm:pt modelId="{F9EDA99D-5F57-4C6C-BEDD-F85B6F35DE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Its adoption aims to improve efficiency, ensure up-to-date access to resident information, and support safe management of sensitive data.</a:t>
          </a:r>
          <a:endParaRPr lang="en-US"/>
        </a:p>
      </dgm:t>
    </dgm:pt>
    <dgm:pt modelId="{EA736652-CF11-468F-8FAA-F823D3E71C23}" type="parTrans" cxnId="{1B389D6F-C75F-4050-B544-9D3B38A0CFA9}">
      <dgm:prSet/>
      <dgm:spPr/>
      <dgm:t>
        <a:bodyPr/>
        <a:lstStyle/>
        <a:p>
          <a:endParaRPr lang="en-US"/>
        </a:p>
      </dgm:t>
    </dgm:pt>
    <dgm:pt modelId="{37A4216B-F82C-47AC-AC6E-E21825BA05CB}" type="sibTrans" cxnId="{1B389D6F-C75F-4050-B544-9D3B38A0CFA9}">
      <dgm:prSet/>
      <dgm:spPr/>
      <dgm:t>
        <a:bodyPr/>
        <a:lstStyle/>
        <a:p>
          <a:endParaRPr lang="en-US"/>
        </a:p>
      </dgm:t>
    </dgm:pt>
    <dgm:pt modelId="{FBEFFC71-8870-4F26-B957-4C0FBB3B66BC}" type="pres">
      <dgm:prSet presAssocID="{A903E56E-3EB1-4688-8400-BFBFF6EEDD00}" presName="root" presStyleCnt="0">
        <dgm:presLayoutVars>
          <dgm:dir/>
          <dgm:resizeHandles val="exact"/>
        </dgm:presLayoutVars>
      </dgm:prSet>
      <dgm:spPr/>
    </dgm:pt>
    <dgm:pt modelId="{6607E10B-32DA-4458-81D7-12C6190B8D31}" type="pres">
      <dgm:prSet presAssocID="{8B20C717-8789-415D-A2BD-B23A19F828D5}" presName="compNode" presStyleCnt="0"/>
      <dgm:spPr/>
    </dgm:pt>
    <dgm:pt modelId="{9467E26C-8709-43CA-8E6E-BB5FE81BEB8C}" type="pres">
      <dgm:prSet presAssocID="{8B20C717-8789-415D-A2BD-B23A19F828D5}" presName="bgRect" presStyleLbl="bgShp" presStyleIdx="0" presStyleCnt="3"/>
      <dgm:spPr/>
    </dgm:pt>
    <dgm:pt modelId="{95E80124-FC5E-43E2-85CB-5288300A7F7A}" type="pres">
      <dgm:prSet presAssocID="{8B20C717-8789-415D-A2BD-B23A19F828D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EC8E454B-FD67-4256-BD6A-8D04835A2812}" type="pres">
      <dgm:prSet presAssocID="{8B20C717-8789-415D-A2BD-B23A19F828D5}" presName="spaceRect" presStyleCnt="0"/>
      <dgm:spPr/>
    </dgm:pt>
    <dgm:pt modelId="{FFBAE5CD-4701-4005-9272-5BF70BED0C27}" type="pres">
      <dgm:prSet presAssocID="{8B20C717-8789-415D-A2BD-B23A19F828D5}" presName="parTx" presStyleLbl="revTx" presStyleIdx="0" presStyleCnt="3">
        <dgm:presLayoutVars>
          <dgm:chMax val="0"/>
          <dgm:chPref val="0"/>
        </dgm:presLayoutVars>
      </dgm:prSet>
      <dgm:spPr/>
    </dgm:pt>
    <dgm:pt modelId="{B2F67CE6-3FC9-49EA-8FF2-0C6823619BE0}" type="pres">
      <dgm:prSet presAssocID="{4A52863E-8455-4248-8738-057FD69ED214}" presName="sibTrans" presStyleCnt="0"/>
      <dgm:spPr/>
    </dgm:pt>
    <dgm:pt modelId="{4122FB3A-810E-4992-AC46-1FC02D72B7D5}" type="pres">
      <dgm:prSet presAssocID="{58DF7B33-39F9-4132-B06D-33C1E13B60AD}" presName="compNode" presStyleCnt="0"/>
      <dgm:spPr/>
    </dgm:pt>
    <dgm:pt modelId="{5B614BFE-8A7A-4DBE-B4F2-3F21947371A7}" type="pres">
      <dgm:prSet presAssocID="{58DF7B33-39F9-4132-B06D-33C1E13B60AD}" presName="bgRect" presStyleLbl="bgShp" presStyleIdx="1" presStyleCnt="3"/>
      <dgm:spPr/>
    </dgm:pt>
    <dgm:pt modelId="{968A8C84-0628-481F-8EA6-90134ABCE435}" type="pres">
      <dgm:prSet presAssocID="{58DF7B33-39F9-4132-B06D-33C1E13B60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3DE93AE5-B0B8-4C77-B3F7-8B9A3710F07A}" type="pres">
      <dgm:prSet presAssocID="{58DF7B33-39F9-4132-B06D-33C1E13B60AD}" presName="spaceRect" presStyleCnt="0"/>
      <dgm:spPr/>
    </dgm:pt>
    <dgm:pt modelId="{74190709-500A-4BF1-8FF7-26A71DE13575}" type="pres">
      <dgm:prSet presAssocID="{58DF7B33-39F9-4132-B06D-33C1E13B60AD}" presName="parTx" presStyleLbl="revTx" presStyleIdx="1" presStyleCnt="3">
        <dgm:presLayoutVars>
          <dgm:chMax val="0"/>
          <dgm:chPref val="0"/>
        </dgm:presLayoutVars>
      </dgm:prSet>
      <dgm:spPr/>
    </dgm:pt>
    <dgm:pt modelId="{1B26BB26-DC59-416F-802C-C8B829F5D5AE}" type="pres">
      <dgm:prSet presAssocID="{4553F0CF-C520-43FB-999E-F310084CBACD}" presName="sibTrans" presStyleCnt="0"/>
      <dgm:spPr/>
    </dgm:pt>
    <dgm:pt modelId="{A87903AC-9FBC-4B16-BDFA-0E77AE69640A}" type="pres">
      <dgm:prSet presAssocID="{F9EDA99D-5F57-4C6C-BEDD-F85B6F35DED4}" presName="compNode" presStyleCnt="0"/>
      <dgm:spPr/>
    </dgm:pt>
    <dgm:pt modelId="{967BE7AF-B476-4720-B62C-2D720747BAA7}" type="pres">
      <dgm:prSet presAssocID="{F9EDA99D-5F57-4C6C-BEDD-F85B6F35DED4}" presName="bgRect" presStyleLbl="bgShp" presStyleIdx="2" presStyleCnt="3"/>
      <dgm:spPr/>
    </dgm:pt>
    <dgm:pt modelId="{3CCBC8B2-DAE5-4422-A1E7-A55D1D1AA7E7}" type="pres">
      <dgm:prSet presAssocID="{F9EDA99D-5F57-4C6C-BEDD-F85B6F35DE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F1E758B-CEEE-4B91-8FFB-1CEECF5D94B0}" type="pres">
      <dgm:prSet presAssocID="{F9EDA99D-5F57-4C6C-BEDD-F85B6F35DED4}" presName="spaceRect" presStyleCnt="0"/>
      <dgm:spPr/>
    </dgm:pt>
    <dgm:pt modelId="{72B32CB6-07E1-4932-919A-47373F75DA2A}" type="pres">
      <dgm:prSet presAssocID="{F9EDA99D-5F57-4C6C-BEDD-F85B6F35DE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9B010F-DF69-4B44-B6F9-522BE3B31D2F}" srcId="{A903E56E-3EB1-4688-8400-BFBFF6EEDD00}" destId="{8B20C717-8789-415D-A2BD-B23A19F828D5}" srcOrd="0" destOrd="0" parTransId="{C34E7C96-D025-4752-AEAB-504D5B6D04A2}" sibTransId="{4A52863E-8455-4248-8738-057FD69ED214}"/>
    <dgm:cxn modelId="{6AAFC462-4794-4C61-9641-37E8F2828F22}" type="presOf" srcId="{A903E56E-3EB1-4688-8400-BFBFF6EEDD00}" destId="{FBEFFC71-8870-4F26-B957-4C0FBB3B66BC}" srcOrd="0" destOrd="0" presId="urn:microsoft.com/office/officeart/2018/2/layout/IconVerticalSolidList"/>
    <dgm:cxn modelId="{1B389D6F-C75F-4050-B544-9D3B38A0CFA9}" srcId="{A903E56E-3EB1-4688-8400-BFBFF6EEDD00}" destId="{F9EDA99D-5F57-4C6C-BEDD-F85B6F35DED4}" srcOrd="2" destOrd="0" parTransId="{EA736652-CF11-468F-8FAA-F823D3E71C23}" sibTransId="{37A4216B-F82C-47AC-AC6E-E21825BA05CB}"/>
    <dgm:cxn modelId="{59C24251-7199-4FE0-A0E4-AC32E9F58126}" type="presOf" srcId="{8B20C717-8789-415D-A2BD-B23A19F828D5}" destId="{FFBAE5CD-4701-4005-9272-5BF70BED0C27}" srcOrd="0" destOrd="0" presId="urn:microsoft.com/office/officeart/2018/2/layout/IconVerticalSolidList"/>
    <dgm:cxn modelId="{0A1EB095-44FB-49EA-A931-7787F3AAC374}" type="presOf" srcId="{F9EDA99D-5F57-4C6C-BEDD-F85B6F35DED4}" destId="{72B32CB6-07E1-4932-919A-47373F75DA2A}" srcOrd="0" destOrd="0" presId="urn:microsoft.com/office/officeart/2018/2/layout/IconVerticalSolidList"/>
    <dgm:cxn modelId="{D86669C8-B165-4319-8723-AE099C7A1BE2}" srcId="{A903E56E-3EB1-4688-8400-BFBFF6EEDD00}" destId="{58DF7B33-39F9-4132-B06D-33C1E13B60AD}" srcOrd="1" destOrd="0" parTransId="{CE7ADF37-9508-4A90-8C6E-AFD98035AAEB}" sibTransId="{4553F0CF-C520-43FB-999E-F310084CBACD}"/>
    <dgm:cxn modelId="{21DFC6FA-CFB1-473C-B03F-85FB1A0891F6}" type="presOf" srcId="{58DF7B33-39F9-4132-B06D-33C1E13B60AD}" destId="{74190709-500A-4BF1-8FF7-26A71DE13575}" srcOrd="0" destOrd="0" presId="urn:microsoft.com/office/officeart/2018/2/layout/IconVerticalSolidList"/>
    <dgm:cxn modelId="{A1E2DFD8-999F-4140-8EDE-E50862BDF1CA}" type="presParOf" srcId="{FBEFFC71-8870-4F26-B957-4C0FBB3B66BC}" destId="{6607E10B-32DA-4458-81D7-12C6190B8D31}" srcOrd="0" destOrd="0" presId="urn:microsoft.com/office/officeart/2018/2/layout/IconVerticalSolidList"/>
    <dgm:cxn modelId="{49134AF0-5DFB-44F0-8B7B-82CB3DFAC48E}" type="presParOf" srcId="{6607E10B-32DA-4458-81D7-12C6190B8D31}" destId="{9467E26C-8709-43CA-8E6E-BB5FE81BEB8C}" srcOrd="0" destOrd="0" presId="urn:microsoft.com/office/officeart/2018/2/layout/IconVerticalSolidList"/>
    <dgm:cxn modelId="{64FF5836-BABB-48F2-8856-BCEA894AEDFD}" type="presParOf" srcId="{6607E10B-32DA-4458-81D7-12C6190B8D31}" destId="{95E80124-FC5E-43E2-85CB-5288300A7F7A}" srcOrd="1" destOrd="0" presId="urn:microsoft.com/office/officeart/2018/2/layout/IconVerticalSolidList"/>
    <dgm:cxn modelId="{1701A793-EFDF-4F17-A6EE-87E90CC45A6B}" type="presParOf" srcId="{6607E10B-32DA-4458-81D7-12C6190B8D31}" destId="{EC8E454B-FD67-4256-BD6A-8D04835A2812}" srcOrd="2" destOrd="0" presId="urn:microsoft.com/office/officeart/2018/2/layout/IconVerticalSolidList"/>
    <dgm:cxn modelId="{A8497C33-B40F-42FB-A170-10D6D0F58AC3}" type="presParOf" srcId="{6607E10B-32DA-4458-81D7-12C6190B8D31}" destId="{FFBAE5CD-4701-4005-9272-5BF70BED0C27}" srcOrd="3" destOrd="0" presId="urn:microsoft.com/office/officeart/2018/2/layout/IconVerticalSolidList"/>
    <dgm:cxn modelId="{FDB10215-FD81-4B4B-9892-C90749E825A7}" type="presParOf" srcId="{FBEFFC71-8870-4F26-B957-4C0FBB3B66BC}" destId="{B2F67CE6-3FC9-49EA-8FF2-0C6823619BE0}" srcOrd="1" destOrd="0" presId="urn:microsoft.com/office/officeart/2018/2/layout/IconVerticalSolidList"/>
    <dgm:cxn modelId="{D35D8C74-DBEC-433C-96BE-1F9CE0B21270}" type="presParOf" srcId="{FBEFFC71-8870-4F26-B957-4C0FBB3B66BC}" destId="{4122FB3A-810E-4992-AC46-1FC02D72B7D5}" srcOrd="2" destOrd="0" presId="urn:microsoft.com/office/officeart/2018/2/layout/IconVerticalSolidList"/>
    <dgm:cxn modelId="{AEB676F3-D47B-4782-A271-2FA5514974FC}" type="presParOf" srcId="{4122FB3A-810E-4992-AC46-1FC02D72B7D5}" destId="{5B614BFE-8A7A-4DBE-B4F2-3F21947371A7}" srcOrd="0" destOrd="0" presId="urn:microsoft.com/office/officeart/2018/2/layout/IconVerticalSolidList"/>
    <dgm:cxn modelId="{3AC7740B-E724-4A92-9DF4-7075C26EDF24}" type="presParOf" srcId="{4122FB3A-810E-4992-AC46-1FC02D72B7D5}" destId="{968A8C84-0628-481F-8EA6-90134ABCE435}" srcOrd="1" destOrd="0" presId="urn:microsoft.com/office/officeart/2018/2/layout/IconVerticalSolidList"/>
    <dgm:cxn modelId="{520A808C-F6B5-49BA-B110-E09B1A114881}" type="presParOf" srcId="{4122FB3A-810E-4992-AC46-1FC02D72B7D5}" destId="{3DE93AE5-B0B8-4C77-B3F7-8B9A3710F07A}" srcOrd="2" destOrd="0" presId="urn:microsoft.com/office/officeart/2018/2/layout/IconVerticalSolidList"/>
    <dgm:cxn modelId="{28CA4F16-DF8B-4976-B714-265B82586B86}" type="presParOf" srcId="{4122FB3A-810E-4992-AC46-1FC02D72B7D5}" destId="{74190709-500A-4BF1-8FF7-26A71DE13575}" srcOrd="3" destOrd="0" presId="urn:microsoft.com/office/officeart/2018/2/layout/IconVerticalSolidList"/>
    <dgm:cxn modelId="{1377DCD0-734A-4FD6-96DC-CAF89A091A27}" type="presParOf" srcId="{FBEFFC71-8870-4F26-B957-4C0FBB3B66BC}" destId="{1B26BB26-DC59-416F-802C-C8B829F5D5AE}" srcOrd="3" destOrd="0" presId="urn:microsoft.com/office/officeart/2018/2/layout/IconVerticalSolidList"/>
    <dgm:cxn modelId="{6E11C6CF-B1E8-481D-8B1F-65EB4E257389}" type="presParOf" srcId="{FBEFFC71-8870-4F26-B957-4C0FBB3B66BC}" destId="{A87903AC-9FBC-4B16-BDFA-0E77AE69640A}" srcOrd="4" destOrd="0" presId="urn:microsoft.com/office/officeart/2018/2/layout/IconVerticalSolidList"/>
    <dgm:cxn modelId="{29505302-F0E2-4C3E-9E23-22A9FE218D9D}" type="presParOf" srcId="{A87903AC-9FBC-4B16-BDFA-0E77AE69640A}" destId="{967BE7AF-B476-4720-B62C-2D720747BAA7}" srcOrd="0" destOrd="0" presId="urn:microsoft.com/office/officeart/2018/2/layout/IconVerticalSolidList"/>
    <dgm:cxn modelId="{E8302B44-6948-4F87-A5B4-8B9CF065E744}" type="presParOf" srcId="{A87903AC-9FBC-4B16-BDFA-0E77AE69640A}" destId="{3CCBC8B2-DAE5-4422-A1E7-A55D1D1AA7E7}" srcOrd="1" destOrd="0" presId="urn:microsoft.com/office/officeart/2018/2/layout/IconVerticalSolidList"/>
    <dgm:cxn modelId="{CF06E700-36BC-40B3-A1EB-03AA9B0AE7C1}" type="presParOf" srcId="{A87903AC-9FBC-4B16-BDFA-0E77AE69640A}" destId="{CF1E758B-CEEE-4B91-8FFB-1CEECF5D94B0}" srcOrd="2" destOrd="0" presId="urn:microsoft.com/office/officeart/2018/2/layout/IconVerticalSolidList"/>
    <dgm:cxn modelId="{E5D3612B-00AB-4411-BBC6-1C1018C3298A}" type="presParOf" srcId="{A87903AC-9FBC-4B16-BDFA-0E77AE69640A}" destId="{72B32CB6-07E1-4932-919A-47373F75DA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184B06-B444-46DA-8F66-C1AE046ABFD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41C98C-5190-4851-8D25-11D70CA63AB3}">
      <dgm:prSet/>
      <dgm:spPr/>
      <dgm:t>
        <a:bodyPr/>
        <a:lstStyle/>
        <a:p>
          <a:r>
            <a:rPr lang="en-US"/>
            <a:t>Low adoption rates: Reluctance of staff members to use EXCEL as well as One Drive decreases efficiency (Mattews,2021).</a:t>
          </a:r>
        </a:p>
      </dgm:t>
    </dgm:pt>
    <dgm:pt modelId="{077A6ADA-8C26-42E5-BDC4-ADC20DAD5ADB}" type="parTrans" cxnId="{B9730F61-4536-41E3-A69B-51192DAC6931}">
      <dgm:prSet/>
      <dgm:spPr/>
      <dgm:t>
        <a:bodyPr/>
        <a:lstStyle/>
        <a:p>
          <a:endParaRPr lang="en-US"/>
        </a:p>
      </dgm:t>
    </dgm:pt>
    <dgm:pt modelId="{C4F7EB17-F4EB-4F8F-B852-5AC65B94B1BB}" type="sibTrans" cxnId="{B9730F61-4536-41E3-A69B-51192DAC6931}">
      <dgm:prSet/>
      <dgm:spPr/>
      <dgm:t>
        <a:bodyPr/>
        <a:lstStyle/>
        <a:p>
          <a:endParaRPr lang="en-US"/>
        </a:p>
      </dgm:t>
    </dgm:pt>
    <dgm:pt modelId="{8DE1F64B-B477-463C-8051-B8134F52F9F6}">
      <dgm:prSet/>
      <dgm:spPr/>
      <dgm:t>
        <a:bodyPr/>
        <a:lstStyle/>
        <a:p>
          <a:r>
            <a:rPr lang="en-US"/>
            <a:t>Data errors: Mistakes in entering medical or rota data can compromise care quality.</a:t>
          </a:r>
        </a:p>
      </dgm:t>
    </dgm:pt>
    <dgm:pt modelId="{F50BF929-CB06-41F8-88F7-9F28102E7479}" type="parTrans" cxnId="{4A0ED2AC-24D4-48B6-877A-1D620272676E}">
      <dgm:prSet/>
      <dgm:spPr/>
      <dgm:t>
        <a:bodyPr/>
        <a:lstStyle/>
        <a:p>
          <a:endParaRPr lang="en-US"/>
        </a:p>
      </dgm:t>
    </dgm:pt>
    <dgm:pt modelId="{7B1E914C-FE95-478A-8779-ED397D9E41C7}" type="sibTrans" cxnId="{4A0ED2AC-24D4-48B6-877A-1D620272676E}">
      <dgm:prSet/>
      <dgm:spPr/>
      <dgm:t>
        <a:bodyPr/>
        <a:lstStyle/>
        <a:p>
          <a:endParaRPr lang="en-US"/>
        </a:p>
      </dgm:t>
    </dgm:pt>
    <dgm:pt modelId="{DB3CF062-B8CE-4505-A72D-EE91F19F941B}">
      <dgm:prSet/>
      <dgm:spPr/>
      <dgm:t>
        <a:bodyPr/>
        <a:lstStyle/>
        <a:p>
          <a:r>
            <a:rPr lang="en-US"/>
            <a:t>Delayed communication : Poor digital confidence slows information sharing across teams (Benis,2022).                                                                                                                                   Workplace imbalance: Over-reliance on a few digitally skilled staff creates pressure and    burnout.</a:t>
          </a:r>
        </a:p>
      </dgm:t>
    </dgm:pt>
    <dgm:pt modelId="{C5E5FB3C-89A0-4D03-B2A2-6837BEC571EF}" type="parTrans" cxnId="{B3884399-0FF5-4F98-ACFF-C043114F2D79}">
      <dgm:prSet/>
      <dgm:spPr/>
      <dgm:t>
        <a:bodyPr/>
        <a:lstStyle/>
        <a:p>
          <a:endParaRPr lang="en-US"/>
        </a:p>
      </dgm:t>
    </dgm:pt>
    <dgm:pt modelId="{A6C27161-DBE7-4760-BB57-930002683633}" type="sibTrans" cxnId="{B3884399-0FF5-4F98-ACFF-C043114F2D79}">
      <dgm:prSet/>
      <dgm:spPr/>
      <dgm:t>
        <a:bodyPr/>
        <a:lstStyle/>
        <a:p>
          <a:endParaRPr lang="en-US"/>
        </a:p>
      </dgm:t>
    </dgm:pt>
    <dgm:pt modelId="{BCAE79BA-DC5A-44F1-9B98-59FCE7F38C45}">
      <dgm:prSet/>
      <dgm:spPr/>
      <dgm:t>
        <a:bodyPr/>
        <a:lstStyle/>
        <a:p>
          <a:r>
            <a:rPr lang="en-US"/>
            <a:t>Compliance risk; Incorrect digital use may breach confidentiality or regulatory standards  (Hariyati,2024).     </a:t>
          </a:r>
        </a:p>
      </dgm:t>
    </dgm:pt>
    <dgm:pt modelId="{31638F80-15C8-4E97-BCA4-F77186EB313D}" type="parTrans" cxnId="{593BC2DD-5794-4523-903B-A62044E13749}">
      <dgm:prSet/>
      <dgm:spPr/>
      <dgm:t>
        <a:bodyPr/>
        <a:lstStyle/>
        <a:p>
          <a:endParaRPr lang="en-US"/>
        </a:p>
      </dgm:t>
    </dgm:pt>
    <dgm:pt modelId="{B9CEBB2C-D544-45E1-8FDA-99C77DC57143}" type="sibTrans" cxnId="{593BC2DD-5794-4523-903B-A62044E13749}">
      <dgm:prSet/>
      <dgm:spPr/>
      <dgm:t>
        <a:bodyPr/>
        <a:lstStyle/>
        <a:p>
          <a:endParaRPr lang="en-US"/>
        </a:p>
      </dgm:t>
    </dgm:pt>
    <dgm:pt modelId="{DCA7B370-86BD-4DC4-915E-ADECD692B17F}">
      <dgm:prSet/>
      <dgm:spPr/>
      <dgm:t>
        <a:bodyPr/>
        <a:lstStyle/>
        <a:p>
          <a:r>
            <a:rPr lang="en-US"/>
            <a:t>Training necessity: Ongoing digital training essential to build confidence and safe practices (Schmidt,2021)                                                                                                                                   </a:t>
          </a:r>
        </a:p>
      </dgm:t>
    </dgm:pt>
    <dgm:pt modelId="{8FCBFBC7-FD97-4CAD-AD60-910B8F04EF4A}" type="parTrans" cxnId="{5FC78EAA-6F75-493E-AF76-83AF66006923}">
      <dgm:prSet/>
      <dgm:spPr/>
      <dgm:t>
        <a:bodyPr/>
        <a:lstStyle/>
        <a:p>
          <a:endParaRPr lang="en-US"/>
        </a:p>
      </dgm:t>
    </dgm:pt>
    <dgm:pt modelId="{C161A557-D83C-4267-8EC0-3EF3D4E21356}" type="sibTrans" cxnId="{5FC78EAA-6F75-493E-AF76-83AF66006923}">
      <dgm:prSet/>
      <dgm:spPr/>
      <dgm:t>
        <a:bodyPr/>
        <a:lstStyle/>
        <a:p>
          <a:endParaRPr lang="en-US"/>
        </a:p>
      </dgm:t>
    </dgm:pt>
    <dgm:pt modelId="{04C6C738-BD8F-484E-A179-08A37481BCC2}" type="pres">
      <dgm:prSet presAssocID="{3C184B06-B444-46DA-8F66-C1AE046ABFD5}" presName="root" presStyleCnt="0">
        <dgm:presLayoutVars>
          <dgm:dir/>
          <dgm:resizeHandles val="exact"/>
        </dgm:presLayoutVars>
      </dgm:prSet>
      <dgm:spPr/>
    </dgm:pt>
    <dgm:pt modelId="{405E6A0E-DFFC-4BC0-B5AD-3A1FF365CAE7}" type="pres">
      <dgm:prSet presAssocID="{3C184B06-B444-46DA-8F66-C1AE046ABFD5}" presName="container" presStyleCnt="0">
        <dgm:presLayoutVars>
          <dgm:dir/>
          <dgm:resizeHandles val="exact"/>
        </dgm:presLayoutVars>
      </dgm:prSet>
      <dgm:spPr/>
    </dgm:pt>
    <dgm:pt modelId="{DBEAE526-7B09-42F0-838D-666FB566E637}" type="pres">
      <dgm:prSet presAssocID="{0041C98C-5190-4851-8D25-11D70CA63AB3}" presName="compNode" presStyleCnt="0"/>
      <dgm:spPr/>
    </dgm:pt>
    <dgm:pt modelId="{7BA15A21-49CA-47EE-BEB3-7C8C6F859F71}" type="pres">
      <dgm:prSet presAssocID="{0041C98C-5190-4851-8D25-11D70CA63AB3}" presName="iconBgRect" presStyleLbl="bgShp" presStyleIdx="0" presStyleCnt="5"/>
      <dgm:spPr/>
    </dgm:pt>
    <dgm:pt modelId="{EE3319C0-5B25-4F40-AA74-39E8FC09B999}" type="pres">
      <dgm:prSet presAssocID="{0041C98C-5190-4851-8D25-11D70CA63AB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C4C754A3-4222-4787-A309-AF80A008DD44}" type="pres">
      <dgm:prSet presAssocID="{0041C98C-5190-4851-8D25-11D70CA63AB3}" presName="spaceRect" presStyleCnt="0"/>
      <dgm:spPr/>
    </dgm:pt>
    <dgm:pt modelId="{F99B52EA-3551-41FF-85E5-411848E4E21E}" type="pres">
      <dgm:prSet presAssocID="{0041C98C-5190-4851-8D25-11D70CA63AB3}" presName="textRect" presStyleLbl="revTx" presStyleIdx="0" presStyleCnt="5">
        <dgm:presLayoutVars>
          <dgm:chMax val="1"/>
          <dgm:chPref val="1"/>
        </dgm:presLayoutVars>
      </dgm:prSet>
      <dgm:spPr/>
    </dgm:pt>
    <dgm:pt modelId="{7543629E-1AD0-4DDF-B558-5C860492C9A1}" type="pres">
      <dgm:prSet presAssocID="{C4F7EB17-F4EB-4F8F-B852-5AC65B94B1BB}" presName="sibTrans" presStyleLbl="sibTrans2D1" presStyleIdx="0" presStyleCnt="0"/>
      <dgm:spPr/>
    </dgm:pt>
    <dgm:pt modelId="{3A441BFE-53F9-413C-A8D1-0ED41AEA22C6}" type="pres">
      <dgm:prSet presAssocID="{8DE1F64B-B477-463C-8051-B8134F52F9F6}" presName="compNode" presStyleCnt="0"/>
      <dgm:spPr/>
    </dgm:pt>
    <dgm:pt modelId="{D2A4E970-31A6-4AF8-9C2B-CA87D70EA168}" type="pres">
      <dgm:prSet presAssocID="{8DE1F64B-B477-463C-8051-B8134F52F9F6}" presName="iconBgRect" presStyleLbl="bgShp" presStyleIdx="1" presStyleCnt="5"/>
      <dgm:spPr/>
    </dgm:pt>
    <dgm:pt modelId="{8ABFFC62-9C29-4AE7-B0F7-A5A530691545}" type="pres">
      <dgm:prSet presAssocID="{8DE1F64B-B477-463C-8051-B8134F52F9F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C4B7436D-F883-4481-84A7-BD5AF0421664}" type="pres">
      <dgm:prSet presAssocID="{8DE1F64B-B477-463C-8051-B8134F52F9F6}" presName="spaceRect" presStyleCnt="0"/>
      <dgm:spPr/>
    </dgm:pt>
    <dgm:pt modelId="{80A30396-252A-4278-9094-84EE14320D14}" type="pres">
      <dgm:prSet presAssocID="{8DE1F64B-B477-463C-8051-B8134F52F9F6}" presName="textRect" presStyleLbl="revTx" presStyleIdx="1" presStyleCnt="5">
        <dgm:presLayoutVars>
          <dgm:chMax val="1"/>
          <dgm:chPref val="1"/>
        </dgm:presLayoutVars>
      </dgm:prSet>
      <dgm:spPr/>
    </dgm:pt>
    <dgm:pt modelId="{BB0A4795-4021-43BA-A2DA-A2DAD13D3B3C}" type="pres">
      <dgm:prSet presAssocID="{7B1E914C-FE95-478A-8779-ED397D9E41C7}" presName="sibTrans" presStyleLbl="sibTrans2D1" presStyleIdx="0" presStyleCnt="0"/>
      <dgm:spPr/>
    </dgm:pt>
    <dgm:pt modelId="{18CD8EAF-34CC-4A0B-AE88-BCB18E440482}" type="pres">
      <dgm:prSet presAssocID="{DB3CF062-B8CE-4505-A72D-EE91F19F941B}" presName="compNode" presStyleCnt="0"/>
      <dgm:spPr/>
    </dgm:pt>
    <dgm:pt modelId="{3C2C8CF4-EC49-4943-BD7A-7D7CAFCF9848}" type="pres">
      <dgm:prSet presAssocID="{DB3CF062-B8CE-4505-A72D-EE91F19F941B}" presName="iconBgRect" presStyleLbl="bgShp" presStyleIdx="2" presStyleCnt="5"/>
      <dgm:spPr/>
    </dgm:pt>
    <dgm:pt modelId="{5D81D394-E5EF-4479-B26B-62AFCF6DFC3B}" type="pres">
      <dgm:prSet presAssocID="{DB3CF062-B8CE-4505-A72D-EE91F19F941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D389A2D-8B7E-4771-8587-3A32E202311A}" type="pres">
      <dgm:prSet presAssocID="{DB3CF062-B8CE-4505-A72D-EE91F19F941B}" presName="spaceRect" presStyleCnt="0"/>
      <dgm:spPr/>
    </dgm:pt>
    <dgm:pt modelId="{9BFE3BB5-3093-426C-B347-528BBF689F4A}" type="pres">
      <dgm:prSet presAssocID="{DB3CF062-B8CE-4505-A72D-EE91F19F941B}" presName="textRect" presStyleLbl="revTx" presStyleIdx="2" presStyleCnt="5">
        <dgm:presLayoutVars>
          <dgm:chMax val="1"/>
          <dgm:chPref val="1"/>
        </dgm:presLayoutVars>
      </dgm:prSet>
      <dgm:spPr/>
    </dgm:pt>
    <dgm:pt modelId="{69E7D797-BCC1-4621-8E58-9FFD60A59A49}" type="pres">
      <dgm:prSet presAssocID="{A6C27161-DBE7-4760-BB57-930002683633}" presName="sibTrans" presStyleLbl="sibTrans2D1" presStyleIdx="0" presStyleCnt="0"/>
      <dgm:spPr/>
    </dgm:pt>
    <dgm:pt modelId="{17AA4D2D-FEE3-4620-95A2-F79A4987AB62}" type="pres">
      <dgm:prSet presAssocID="{BCAE79BA-DC5A-44F1-9B98-59FCE7F38C45}" presName="compNode" presStyleCnt="0"/>
      <dgm:spPr/>
    </dgm:pt>
    <dgm:pt modelId="{FB436716-10FC-44C9-8DA2-53FE9500CED3}" type="pres">
      <dgm:prSet presAssocID="{BCAE79BA-DC5A-44F1-9B98-59FCE7F38C45}" presName="iconBgRect" presStyleLbl="bgShp" presStyleIdx="3" presStyleCnt="5"/>
      <dgm:spPr/>
    </dgm:pt>
    <dgm:pt modelId="{9723C746-FC64-47E9-A5CA-A8D8E2720AC4}" type="pres">
      <dgm:prSet presAssocID="{BCAE79BA-DC5A-44F1-9B98-59FCE7F38C4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567B7A76-D8AE-442F-AB4B-8079D39FCDE4}" type="pres">
      <dgm:prSet presAssocID="{BCAE79BA-DC5A-44F1-9B98-59FCE7F38C45}" presName="spaceRect" presStyleCnt="0"/>
      <dgm:spPr/>
    </dgm:pt>
    <dgm:pt modelId="{850CD381-BA7B-44C6-9070-2928A3F8E445}" type="pres">
      <dgm:prSet presAssocID="{BCAE79BA-DC5A-44F1-9B98-59FCE7F38C45}" presName="textRect" presStyleLbl="revTx" presStyleIdx="3" presStyleCnt="5">
        <dgm:presLayoutVars>
          <dgm:chMax val="1"/>
          <dgm:chPref val="1"/>
        </dgm:presLayoutVars>
      </dgm:prSet>
      <dgm:spPr/>
    </dgm:pt>
    <dgm:pt modelId="{D889DA70-A3DF-4369-B10D-8BF92F548C48}" type="pres">
      <dgm:prSet presAssocID="{B9CEBB2C-D544-45E1-8FDA-99C77DC57143}" presName="sibTrans" presStyleLbl="sibTrans2D1" presStyleIdx="0" presStyleCnt="0"/>
      <dgm:spPr/>
    </dgm:pt>
    <dgm:pt modelId="{5A8ED101-47A7-4643-A0AC-4D8E8728A8A4}" type="pres">
      <dgm:prSet presAssocID="{DCA7B370-86BD-4DC4-915E-ADECD692B17F}" presName="compNode" presStyleCnt="0"/>
      <dgm:spPr/>
    </dgm:pt>
    <dgm:pt modelId="{517A5F50-4246-4F31-8312-E0B9EDBED3CC}" type="pres">
      <dgm:prSet presAssocID="{DCA7B370-86BD-4DC4-915E-ADECD692B17F}" presName="iconBgRect" presStyleLbl="bgShp" presStyleIdx="4" presStyleCnt="5"/>
      <dgm:spPr/>
    </dgm:pt>
    <dgm:pt modelId="{401F3390-D38D-476A-9EA4-471450127A98}" type="pres">
      <dgm:prSet presAssocID="{DCA7B370-86BD-4DC4-915E-ADECD692B17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F018C39-420F-4AB8-8D1A-59C00D2A3499}" type="pres">
      <dgm:prSet presAssocID="{DCA7B370-86BD-4DC4-915E-ADECD692B17F}" presName="spaceRect" presStyleCnt="0"/>
      <dgm:spPr/>
    </dgm:pt>
    <dgm:pt modelId="{962257BA-46FD-4F92-BDAD-3F49603DA2B4}" type="pres">
      <dgm:prSet presAssocID="{DCA7B370-86BD-4DC4-915E-ADECD692B17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685950D-9BB6-4583-8402-C925332E4B05}" type="presOf" srcId="{BCAE79BA-DC5A-44F1-9B98-59FCE7F38C45}" destId="{850CD381-BA7B-44C6-9070-2928A3F8E445}" srcOrd="0" destOrd="0" presId="urn:microsoft.com/office/officeart/2018/2/layout/IconCircleList"/>
    <dgm:cxn modelId="{B9730F61-4536-41E3-A69B-51192DAC6931}" srcId="{3C184B06-B444-46DA-8F66-C1AE046ABFD5}" destId="{0041C98C-5190-4851-8D25-11D70CA63AB3}" srcOrd="0" destOrd="0" parTransId="{077A6ADA-8C26-42E5-BDC4-ADC20DAD5ADB}" sibTransId="{C4F7EB17-F4EB-4F8F-B852-5AC65B94B1BB}"/>
    <dgm:cxn modelId="{07164744-CD36-4BFB-9130-36C43DADE7DE}" type="presOf" srcId="{7B1E914C-FE95-478A-8779-ED397D9E41C7}" destId="{BB0A4795-4021-43BA-A2DA-A2DAD13D3B3C}" srcOrd="0" destOrd="0" presId="urn:microsoft.com/office/officeart/2018/2/layout/IconCircleList"/>
    <dgm:cxn modelId="{9499014D-F78F-4A63-98DB-B449B48691AB}" type="presOf" srcId="{B9CEBB2C-D544-45E1-8FDA-99C77DC57143}" destId="{D889DA70-A3DF-4369-B10D-8BF92F548C48}" srcOrd="0" destOrd="0" presId="urn:microsoft.com/office/officeart/2018/2/layout/IconCircleList"/>
    <dgm:cxn modelId="{7C1F2C82-E23E-4273-A05B-EC4E965DE4BA}" type="presOf" srcId="{8DE1F64B-B477-463C-8051-B8134F52F9F6}" destId="{80A30396-252A-4278-9094-84EE14320D14}" srcOrd="0" destOrd="0" presId="urn:microsoft.com/office/officeart/2018/2/layout/IconCircleList"/>
    <dgm:cxn modelId="{22EC0F8E-B65D-4ED6-AAA0-11CDA81BAB2C}" type="presOf" srcId="{A6C27161-DBE7-4760-BB57-930002683633}" destId="{69E7D797-BCC1-4621-8E58-9FFD60A59A49}" srcOrd="0" destOrd="0" presId="urn:microsoft.com/office/officeart/2018/2/layout/IconCircleList"/>
    <dgm:cxn modelId="{B3884399-0FF5-4F98-ACFF-C043114F2D79}" srcId="{3C184B06-B444-46DA-8F66-C1AE046ABFD5}" destId="{DB3CF062-B8CE-4505-A72D-EE91F19F941B}" srcOrd="2" destOrd="0" parTransId="{C5E5FB3C-89A0-4D03-B2A2-6837BEC571EF}" sibTransId="{A6C27161-DBE7-4760-BB57-930002683633}"/>
    <dgm:cxn modelId="{2C5FCD9B-6386-4F74-B7AB-43C60B32CF6C}" type="presOf" srcId="{3C184B06-B444-46DA-8F66-C1AE046ABFD5}" destId="{04C6C738-BD8F-484E-A179-08A37481BCC2}" srcOrd="0" destOrd="0" presId="urn:microsoft.com/office/officeart/2018/2/layout/IconCircleList"/>
    <dgm:cxn modelId="{5FC78EAA-6F75-493E-AF76-83AF66006923}" srcId="{3C184B06-B444-46DA-8F66-C1AE046ABFD5}" destId="{DCA7B370-86BD-4DC4-915E-ADECD692B17F}" srcOrd="4" destOrd="0" parTransId="{8FCBFBC7-FD97-4CAD-AD60-910B8F04EF4A}" sibTransId="{C161A557-D83C-4267-8EC0-3EF3D4E21356}"/>
    <dgm:cxn modelId="{4A0ED2AC-24D4-48B6-877A-1D620272676E}" srcId="{3C184B06-B444-46DA-8F66-C1AE046ABFD5}" destId="{8DE1F64B-B477-463C-8051-B8134F52F9F6}" srcOrd="1" destOrd="0" parTransId="{F50BF929-CB06-41F8-88F7-9F28102E7479}" sibTransId="{7B1E914C-FE95-478A-8779-ED397D9E41C7}"/>
    <dgm:cxn modelId="{C21DB8B7-C4C6-488F-8921-ECECAB87356E}" type="presOf" srcId="{0041C98C-5190-4851-8D25-11D70CA63AB3}" destId="{F99B52EA-3551-41FF-85E5-411848E4E21E}" srcOrd="0" destOrd="0" presId="urn:microsoft.com/office/officeart/2018/2/layout/IconCircleList"/>
    <dgm:cxn modelId="{4C4127C0-A2F2-4295-A1F8-C6D420A38FA8}" type="presOf" srcId="{C4F7EB17-F4EB-4F8F-B852-5AC65B94B1BB}" destId="{7543629E-1AD0-4DDF-B558-5C860492C9A1}" srcOrd="0" destOrd="0" presId="urn:microsoft.com/office/officeart/2018/2/layout/IconCircleList"/>
    <dgm:cxn modelId="{593BC2DD-5794-4523-903B-A62044E13749}" srcId="{3C184B06-B444-46DA-8F66-C1AE046ABFD5}" destId="{BCAE79BA-DC5A-44F1-9B98-59FCE7F38C45}" srcOrd="3" destOrd="0" parTransId="{31638F80-15C8-4E97-BCA4-F77186EB313D}" sibTransId="{B9CEBB2C-D544-45E1-8FDA-99C77DC57143}"/>
    <dgm:cxn modelId="{7DCDC6E5-7A01-4965-B974-B904AF29F18E}" type="presOf" srcId="{DB3CF062-B8CE-4505-A72D-EE91F19F941B}" destId="{9BFE3BB5-3093-426C-B347-528BBF689F4A}" srcOrd="0" destOrd="0" presId="urn:microsoft.com/office/officeart/2018/2/layout/IconCircleList"/>
    <dgm:cxn modelId="{C58DC9F0-83D0-4EA4-B8E5-6367A40A18D7}" type="presOf" srcId="{DCA7B370-86BD-4DC4-915E-ADECD692B17F}" destId="{962257BA-46FD-4F92-BDAD-3F49603DA2B4}" srcOrd="0" destOrd="0" presId="urn:microsoft.com/office/officeart/2018/2/layout/IconCircleList"/>
    <dgm:cxn modelId="{0E3D83D7-AE5A-4866-8DF8-49F6103AD556}" type="presParOf" srcId="{04C6C738-BD8F-484E-A179-08A37481BCC2}" destId="{405E6A0E-DFFC-4BC0-B5AD-3A1FF365CAE7}" srcOrd="0" destOrd="0" presId="urn:microsoft.com/office/officeart/2018/2/layout/IconCircleList"/>
    <dgm:cxn modelId="{66B3956A-9CCF-48DF-AA31-ACA060D3CE06}" type="presParOf" srcId="{405E6A0E-DFFC-4BC0-B5AD-3A1FF365CAE7}" destId="{DBEAE526-7B09-42F0-838D-666FB566E637}" srcOrd="0" destOrd="0" presId="urn:microsoft.com/office/officeart/2018/2/layout/IconCircleList"/>
    <dgm:cxn modelId="{651F7420-6D8D-4ECF-BC1F-C510ED26B184}" type="presParOf" srcId="{DBEAE526-7B09-42F0-838D-666FB566E637}" destId="{7BA15A21-49CA-47EE-BEB3-7C8C6F859F71}" srcOrd="0" destOrd="0" presId="urn:microsoft.com/office/officeart/2018/2/layout/IconCircleList"/>
    <dgm:cxn modelId="{CF4AA6DA-E526-49ED-9516-BE8B2F2499AF}" type="presParOf" srcId="{DBEAE526-7B09-42F0-838D-666FB566E637}" destId="{EE3319C0-5B25-4F40-AA74-39E8FC09B999}" srcOrd="1" destOrd="0" presId="urn:microsoft.com/office/officeart/2018/2/layout/IconCircleList"/>
    <dgm:cxn modelId="{C0459B05-D6D3-444B-AEAB-936F74095758}" type="presParOf" srcId="{DBEAE526-7B09-42F0-838D-666FB566E637}" destId="{C4C754A3-4222-4787-A309-AF80A008DD44}" srcOrd="2" destOrd="0" presId="urn:microsoft.com/office/officeart/2018/2/layout/IconCircleList"/>
    <dgm:cxn modelId="{B805F398-DEA3-4690-AFBE-895AF91D709F}" type="presParOf" srcId="{DBEAE526-7B09-42F0-838D-666FB566E637}" destId="{F99B52EA-3551-41FF-85E5-411848E4E21E}" srcOrd="3" destOrd="0" presId="urn:microsoft.com/office/officeart/2018/2/layout/IconCircleList"/>
    <dgm:cxn modelId="{CF301BFB-9F49-4A01-9109-07CA521AA3AF}" type="presParOf" srcId="{405E6A0E-DFFC-4BC0-B5AD-3A1FF365CAE7}" destId="{7543629E-1AD0-4DDF-B558-5C860492C9A1}" srcOrd="1" destOrd="0" presId="urn:microsoft.com/office/officeart/2018/2/layout/IconCircleList"/>
    <dgm:cxn modelId="{86C1D949-38CC-4600-9EB8-198FE7644E04}" type="presParOf" srcId="{405E6A0E-DFFC-4BC0-B5AD-3A1FF365CAE7}" destId="{3A441BFE-53F9-413C-A8D1-0ED41AEA22C6}" srcOrd="2" destOrd="0" presId="urn:microsoft.com/office/officeart/2018/2/layout/IconCircleList"/>
    <dgm:cxn modelId="{276DDC0E-F30D-4834-9FC8-AB1B67C62BCF}" type="presParOf" srcId="{3A441BFE-53F9-413C-A8D1-0ED41AEA22C6}" destId="{D2A4E970-31A6-4AF8-9C2B-CA87D70EA168}" srcOrd="0" destOrd="0" presId="urn:microsoft.com/office/officeart/2018/2/layout/IconCircleList"/>
    <dgm:cxn modelId="{723461CC-2322-4158-8955-EFE13D918DEC}" type="presParOf" srcId="{3A441BFE-53F9-413C-A8D1-0ED41AEA22C6}" destId="{8ABFFC62-9C29-4AE7-B0F7-A5A530691545}" srcOrd="1" destOrd="0" presId="urn:microsoft.com/office/officeart/2018/2/layout/IconCircleList"/>
    <dgm:cxn modelId="{D94A1F77-6C48-44DA-9A52-F1BE2803CECA}" type="presParOf" srcId="{3A441BFE-53F9-413C-A8D1-0ED41AEA22C6}" destId="{C4B7436D-F883-4481-84A7-BD5AF0421664}" srcOrd="2" destOrd="0" presId="urn:microsoft.com/office/officeart/2018/2/layout/IconCircleList"/>
    <dgm:cxn modelId="{EA5D21D0-E882-45C8-9F3C-BB013ECEC141}" type="presParOf" srcId="{3A441BFE-53F9-413C-A8D1-0ED41AEA22C6}" destId="{80A30396-252A-4278-9094-84EE14320D14}" srcOrd="3" destOrd="0" presId="urn:microsoft.com/office/officeart/2018/2/layout/IconCircleList"/>
    <dgm:cxn modelId="{F93C1FB0-AA83-4602-902B-3AF3C5D7B86C}" type="presParOf" srcId="{405E6A0E-DFFC-4BC0-B5AD-3A1FF365CAE7}" destId="{BB0A4795-4021-43BA-A2DA-A2DAD13D3B3C}" srcOrd="3" destOrd="0" presId="urn:microsoft.com/office/officeart/2018/2/layout/IconCircleList"/>
    <dgm:cxn modelId="{F2DF5D5B-134B-45CB-9102-4AA392B32E80}" type="presParOf" srcId="{405E6A0E-DFFC-4BC0-B5AD-3A1FF365CAE7}" destId="{18CD8EAF-34CC-4A0B-AE88-BCB18E440482}" srcOrd="4" destOrd="0" presId="urn:microsoft.com/office/officeart/2018/2/layout/IconCircleList"/>
    <dgm:cxn modelId="{656456AB-1361-4DA3-BD4E-34BCC042F6A4}" type="presParOf" srcId="{18CD8EAF-34CC-4A0B-AE88-BCB18E440482}" destId="{3C2C8CF4-EC49-4943-BD7A-7D7CAFCF9848}" srcOrd="0" destOrd="0" presId="urn:microsoft.com/office/officeart/2018/2/layout/IconCircleList"/>
    <dgm:cxn modelId="{2700710E-BEFA-4EFC-B627-006266D56D18}" type="presParOf" srcId="{18CD8EAF-34CC-4A0B-AE88-BCB18E440482}" destId="{5D81D394-E5EF-4479-B26B-62AFCF6DFC3B}" srcOrd="1" destOrd="0" presId="urn:microsoft.com/office/officeart/2018/2/layout/IconCircleList"/>
    <dgm:cxn modelId="{832E154E-9A4B-4D48-A657-893C292625CD}" type="presParOf" srcId="{18CD8EAF-34CC-4A0B-AE88-BCB18E440482}" destId="{4D389A2D-8B7E-4771-8587-3A32E202311A}" srcOrd="2" destOrd="0" presId="urn:microsoft.com/office/officeart/2018/2/layout/IconCircleList"/>
    <dgm:cxn modelId="{43A0C7BC-080F-4AEC-96E2-44774D014CFB}" type="presParOf" srcId="{18CD8EAF-34CC-4A0B-AE88-BCB18E440482}" destId="{9BFE3BB5-3093-426C-B347-528BBF689F4A}" srcOrd="3" destOrd="0" presId="urn:microsoft.com/office/officeart/2018/2/layout/IconCircleList"/>
    <dgm:cxn modelId="{3FCA0093-338F-4DD8-BE0D-ACC1D0D7DB22}" type="presParOf" srcId="{405E6A0E-DFFC-4BC0-B5AD-3A1FF365CAE7}" destId="{69E7D797-BCC1-4621-8E58-9FFD60A59A49}" srcOrd="5" destOrd="0" presId="urn:microsoft.com/office/officeart/2018/2/layout/IconCircleList"/>
    <dgm:cxn modelId="{02FE8FD8-3F8E-410F-BFBF-C0FEDDE9E485}" type="presParOf" srcId="{405E6A0E-DFFC-4BC0-B5AD-3A1FF365CAE7}" destId="{17AA4D2D-FEE3-4620-95A2-F79A4987AB62}" srcOrd="6" destOrd="0" presId="urn:microsoft.com/office/officeart/2018/2/layout/IconCircleList"/>
    <dgm:cxn modelId="{12FFC221-8945-4F6F-9646-5C40F5F3D7DB}" type="presParOf" srcId="{17AA4D2D-FEE3-4620-95A2-F79A4987AB62}" destId="{FB436716-10FC-44C9-8DA2-53FE9500CED3}" srcOrd="0" destOrd="0" presId="urn:microsoft.com/office/officeart/2018/2/layout/IconCircleList"/>
    <dgm:cxn modelId="{47CA6880-AFDD-4CA3-BBEC-82AEA3BD0288}" type="presParOf" srcId="{17AA4D2D-FEE3-4620-95A2-F79A4987AB62}" destId="{9723C746-FC64-47E9-A5CA-A8D8E2720AC4}" srcOrd="1" destOrd="0" presId="urn:microsoft.com/office/officeart/2018/2/layout/IconCircleList"/>
    <dgm:cxn modelId="{04AE5B64-FBF9-49D6-8125-E79063022217}" type="presParOf" srcId="{17AA4D2D-FEE3-4620-95A2-F79A4987AB62}" destId="{567B7A76-D8AE-442F-AB4B-8079D39FCDE4}" srcOrd="2" destOrd="0" presId="urn:microsoft.com/office/officeart/2018/2/layout/IconCircleList"/>
    <dgm:cxn modelId="{DCA4EA1F-6D11-40F5-915D-581643A92E94}" type="presParOf" srcId="{17AA4D2D-FEE3-4620-95A2-F79A4987AB62}" destId="{850CD381-BA7B-44C6-9070-2928A3F8E445}" srcOrd="3" destOrd="0" presId="urn:microsoft.com/office/officeart/2018/2/layout/IconCircleList"/>
    <dgm:cxn modelId="{C0AB3E93-C5EA-4B60-BC29-E81B212EEA5E}" type="presParOf" srcId="{405E6A0E-DFFC-4BC0-B5AD-3A1FF365CAE7}" destId="{D889DA70-A3DF-4369-B10D-8BF92F548C48}" srcOrd="7" destOrd="0" presId="urn:microsoft.com/office/officeart/2018/2/layout/IconCircleList"/>
    <dgm:cxn modelId="{14C2F13C-DE22-446A-8A34-BC1C4FF7EF2C}" type="presParOf" srcId="{405E6A0E-DFFC-4BC0-B5AD-3A1FF365CAE7}" destId="{5A8ED101-47A7-4643-A0AC-4D8E8728A8A4}" srcOrd="8" destOrd="0" presId="urn:microsoft.com/office/officeart/2018/2/layout/IconCircleList"/>
    <dgm:cxn modelId="{7FA5D4CC-C12C-40D0-8D16-5376FBCF79FF}" type="presParOf" srcId="{5A8ED101-47A7-4643-A0AC-4D8E8728A8A4}" destId="{517A5F50-4246-4F31-8312-E0B9EDBED3CC}" srcOrd="0" destOrd="0" presId="urn:microsoft.com/office/officeart/2018/2/layout/IconCircleList"/>
    <dgm:cxn modelId="{57EF1341-2B60-4480-9126-E8FF8F8AC89B}" type="presParOf" srcId="{5A8ED101-47A7-4643-A0AC-4D8E8728A8A4}" destId="{401F3390-D38D-476A-9EA4-471450127A98}" srcOrd="1" destOrd="0" presId="urn:microsoft.com/office/officeart/2018/2/layout/IconCircleList"/>
    <dgm:cxn modelId="{D1E3DB45-29BB-4F39-92E6-A849333F67EF}" type="presParOf" srcId="{5A8ED101-47A7-4643-A0AC-4D8E8728A8A4}" destId="{DF018C39-420F-4AB8-8D1A-59C00D2A3499}" srcOrd="2" destOrd="0" presId="urn:microsoft.com/office/officeart/2018/2/layout/IconCircleList"/>
    <dgm:cxn modelId="{B7BCB75F-249F-437C-954C-AF4205FC145B}" type="presParOf" srcId="{5A8ED101-47A7-4643-A0AC-4D8E8728A8A4}" destId="{962257BA-46FD-4F92-BDAD-3F49603DA2B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DC0BDA4-CFDE-4DE8-BAF3-CAB99926C47A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AFE9297-7536-47E5-BED6-31B48B3878BE}">
      <dgm:prSet/>
      <dgm:spPr/>
      <dgm:t>
        <a:bodyPr/>
        <a:lstStyle/>
        <a:p>
          <a:r>
            <a:rPr lang="en-US"/>
            <a:t>3. Secure Document Storage</a:t>
          </a:r>
        </a:p>
      </dgm:t>
    </dgm:pt>
    <dgm:pt modelId="{FBA211FC-590A-4344-89BA-8444FE609FDE}" type="parTrans" cxnId="{C4EEEA0D-4945-40E6-BA8E-5A64AE08144C}">
      <dgm:prSet/>
      <dgm:spPr/>
      <dgm:t>
        <a:bodyPr/>
        <a:lstStyle/>
        <a:p>
          <a:endParaRPr lang="en-US"/>
        </a:p>
      </dgm:t>
    </dgm:pt>
    <dgm:pt modelId="{F7A7303B-2128-4E7B-B00E-50926DA9F95C}" type="sibTrans" cxnId="{C4EEEA0D-4945-40E6-BA8E-5A64AE08144C}">
      <dgm:prSet/>
      <dgm:spPr/>
      <dgm:t>
        <a:bodyPr/>
        <a:lstStyle/>
        <a:p>
          <a:endParaRPr lang="en-US"/>
        </a:p>
      </dgm:t>
    </dgm:pt>
    <dgm:pt modelId="{CD44AD9E-FFC3-4141-B464-300AF5C35FA2}">
      <dgm:prSet/>
      <dgm:spPr/>
      <dgm:t>
        <a:bodyPr/>
        <a:lstStyle/>
        <a:p>
          <a:r>
            <a:rPr lang="en-US"/>
            <a:t>Patient's files are stored and backed up securely.</a:t>
          </a:r>
        </a:p>
      </dgm:t>
    </dgm:pt>
    <dgm:pt modelId="{666F9826-5C48-46BD-9C11-792F83753D1C}" type="parTrans" cxnId="{4FAA8D9B-6D62-48FF-9B71-50366245EAED}">
      <dgm:prSet/>
      <dgm:spPr/>
      <dgm:t>
        <a:bodyPr/>
        <a:lstStyle/>
        <a:p>
          <a:endParaRPr lang="en-US"/>
        </a:p>
      </dgm:t>
    </dgm:pt>
    <dgm:pt modelId="{AB349E98-5BD4-4EFF-A595-9DBAEB599289}" type="sibTrans" cxnId="{4FAA8D9B-6D62-48FF-9B71-50366245EAED}">
      <dgm:prSet/>
      <dgm:spPr/>
      <dgm:t>
        <a:bodyPr/>
        <a:lstStyle/>
        <a:p>
          <a:endParaRPr lang="en-US"/>
        </a:p>
      </dgm:t>
    </dgm:pt>
    <dgm:pt modelId="{AA047A88-CB5D-40CD-A847-F89065A22B66}">
      <dgm:prSet/>
      <dgm:spPr/>
      <dgm:t>
        <a:bodyPr/>
        <a:lstStyle/>
        <a:p>
          <a:r>
            <a:rPr lang="en-US"/>
            <a:t>Files are not saved on personal laptops or USB drives.</a:t>
          </a:r>
        </a:p>
      </dgm:t>
    </dgm:pt>
    <dgm:pt modelId="{637D19F1-79AD-46C8-A3DD-6666933191C5}" type="parTrans" cxnId="{9BF36756-005E-4340-8134-AEBD424ECE0A}">
      <dgm:prSet/>
      <dgm:spPr/>
      <dgm:t>
        <a:bodyPr/>
        <a:lstStyle/>
        <a:p>
          <a:endParaRPr lang="en-US"/>
        </a:p>
      </dgm:t>
    </dgm:pt>
    <dgm:pt modelId="{332FA1C4-838F-440A-8A7A-42C35C3041E6}" type="sibTrans" cxnId="{9BF36756-005E-4340-8134-AEBD424ECE0A}">
      <dgm:prSet/>
      <dgm:spPr/>
      <dgm:t>
        <a:bodyPr/>
        <a:lstStyle/>
        <a:p>
          <a:endParaRPr lang="en-US"/>
        </a:p>
      </dgm:t>
    </dgm:pt>
    <dgm:pt modelId="{8DE21323-05E1-447B-8BFA-36C778390525}">
      <dgm:prSet/>
      <dgm:spPr/>
      <dgm:t>
        <a:bodyPr/>
        <a:lstStyle/>
        <a:p>
          <a:r>
            <a:rPr lang="en-US"/>
            <a:t>Older or out of date files are automatically deleted from time to time in accordance with the data retention policy</a:t>
          </a:r>
        </a:p>
      </dgm:t>
    </dgm:pt>
    <dgm:pt modelId="{40C0F31E-CBD4-4798-98FA-61ED1DCC4ABD}" type="parTrans" cxnId="{879E8601-2650-4307-A6D7-28532469B84B}">
      <dgm:prSet/>
      <dgm:spPr/>
      <dgm:t>
        <a:bodyPr/>
        <a:lstStyle/>
        <a:p>
          <a:endParaRPr lang="en-US"/>
        </a:p>
      </dgm:t>
    </dgm:pt>
    <dgm:pt modelId="{2025B596-65BB-45CB-BFC2-1049491F58B8}" type="sibTrans" cxnId="{879E8601-2650-4307-A6D7-28532469B84B}">
      <dgm:prSet/>
      <dgm:spPr/>
      <dgm:t>
        <a:bodyPr/>
        <a:lstStyle/>
        <a:p>
          <a:endParaRPr lang="en-US"/>
        </a:p>
      </dgm:t>
    </dgm:pt>
    <dgm:pt modelId="{FE3E4CBB-34C3-4A16-84FE-540CF3CF16CD}" type="pres">
      <dgm:prSet presAssocID="{ADC0BDA4-CFDE-4DE8-BAF3-CAB99926C47A}" presName="diagram" presStyleCnt="0">
        <dgm:presLayoutVars>
          <dgm:dir/>
          <dgm:resizeHandles val="exact"/>
        </dgm:presLayoutVars>
      </dgm:prSet>
      <dgm:spPr/>
    </dgm:pt>
    <dgm:pt modelId="{A34B1368-118A-4B7E-8771-75175B329BFF}" type="pres">
      <dgm:prSet presAssocID="{6AFE9297-7536-47E5-BED6-31B48B3878BE}" presName="arrow" presStyleLbl="node1" presStyleIdx="0" presStyleCnt="1">
        <dgm:presLayoutVars>
          <dgm:bulletEnabled val="1"/>
        </dgm:presLayoutVars>
      </dgm:prSet>
      <dgm:spPr/>
    </dgm:pt>
  </dgm:ptLst>
  <dgm:cxnLst>
    <dgm:cxn modelId="{879E8601-2650-4307-A6D7-28532469B84B}" srcId="{6AFE9297-7536-47E5-BED6-31B48B3878BE}" destId="{8DE21323-05E1-447B-8BFA-36C778390525}" srcOrd="2" destOrd="0" parTransId="{40C0F31E-CBD4-4798-98FA-61ED1DCC4ABD}" sibTransId="{2025B596-65BB-45CB-BFC2-1049491F58B8}"/>
    <dgm:cxn modelId="{FF7FF805-8F4A-4A70-A03F-1661323FD9F3}" type="presOf" srcId="{CD44AD9E-FFC3-4141-B464-300AF5C35FA2}" destId="{A34B1368-118A-4B7E-8771-75175B329BFF}" srcOrd="0" destOrd="1" presId="urn:microsoft.com/office/officeart/2005/8/layout/arrow5"/>
    <dgm:cxn modelId="{0B274B07-9652-4D2B-B41C-076A08BE1CA6}" type="presOf" srcId="{ADC0BDA4-CFDE-4DE8-BAF3-CAB99926C47A}" destId="{FE3E4CBB-34C3-4A16-84FE-540CF3CF16CD}" srcOrd="0" destOrd="0" presId="urn:microsoft.com/office/officeart/2005/8/layout/arrow5"/>
    <dgm:cxn modelId="{C4EEEA0D-4945-40E6-BA8E-5A64AE08144C}" srcId="{ADC0BDA4-CFDE-4DE8-BAF3-CAB99926C47A}" destId="{6AFE9297-7536-47E5-BED6-31B48B3878BE}" srcOrd="0" destOrd="0" parTransId="{FBA211FC-590A-4344-89BA-8444FE609FDE}" sibTransId="{F7A7303B-2128-4E7B-B00E-50926DA9F95C}"/>
    <dgm:cxn modelId="{BB7E2273-E47C-47AC-8730-C995EA77F167}" type="presOf" srcId="{6AFE9297-7536-47E5-BED6-31B48B3878BE}" destId="{A34B1368-118A-4B7E-8771-75175B329BFF}" srcOrd="0" destOrd="0" presId="urn:microsoft.com/office/officeart/2005/8/layout/arrow5"/>
    <dgm:cxn modelId="{35F5B655-B41F-480C-AE71-5FA2EA519E26}" type="presOf" srcId="{8DE21323-05E1-447B-8BFA-36C778390525}" destId="{A34B1368-118A-4B7E-8771-75175B329BFF}" srcOrd="0" destOrd="3" presId="urn:microsoft.com/office/officeart/2005/8/layout/arrow5"/>
    <dgm:cxn modelId="{9BF36756-005E-4340-8134-AEBD424ECE0A}" srcId="{6AFE9297-7536-47E5-BED6-31B48B3878BE}" destId="{AA047A88-CB5D-40CD-A847-F89065A22B66}" srcOrd="1" destOrd="0" parTransId="{637D19F1-79AD-46C8-A3DD-6666933191C5}" sibTransId="{332FA1C4-838F-440A-8A7A-42C35C3041E6}"/>
    <dgm:cxn modelId="{EE3FEF84-53C9-490D-8E9C-5B0574867985}" type="presOf" srcId="{AA047A88-CB5D-40CD-A847-F89065A22B66}" destId="{A34B1368-118A-4B7E-8771-75175B329BFF}" srcOrd="0" destOrd="2" presId="urn:microsoft.com/office/officeart/2005/8/layout/arrow5"/>
    <dgm:cxn modelId="{4FAA8D9B-6D62-48FF-9B71-50366245EAED}" srcId="{6AFE9297-7536-47E5-BED6-31B48B3878BE}" destId="{CD44AD9E-FFC3-4141-B464-300AF5C35FA2}" srcOrd="0" destOrd="0" parTransId="{666F9826-5C48-46BD-9C11-792F83753D1C}" sibTransId="{AB349E98-5BD4-4EFF-A595-9DBAEB599289}"/>
    <dgm:cxn modelId="{05F46E8C-9BF9-434C-8441-1FFA591C2D24}" type="presParOf" srcId="{FE3E4CBB-34C3-4A16-84FE-540CF3CF16CD}" destId="{A34B1368-118A-4B7E-8771-75175B329BFF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5DC26E2-2133-408C-9F80-BDD2302917E7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E5E4C5-A93C-4829-AAC3-5780DA8EF56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4. Maintaining  Patient Confidentially</a:t>
          </a:r>
        </a:p>
      </dgm:t>
    </dgm:pt>
    <dgm:pt modelId="{8EC3F5D4-BAB7-4F64-A578-4B15D149AE2B}" type="parTrans" cxnId="{F9946EEF-E586-4B6C-93D6-5B2D867A5554}">
      <dgm:prSet/>
      <dgm:spPr/>
      <dgm:t>
        <a:bodyPr/>
        <a:lstStyle/>
        <a:p>
          <a:endParaRPr lang="en-US"/>
        </a:p>
      </dgm:t>
    </dgm:pt>
    <dgm:pt modelId="{6F330390-074C-431A-945D-59CB1BE348ED}" type="sibTrans" cxnId="{F9946EEF-E586-4B6C-93D6-5B2D867A5554}">
      <dgm:prSet/>
      <dgm:spPr/>
      <dgm:t>
        <a:bodyPr/>
        <a:lstStyle/>
        <a:p>
          <a:endParaRPr lang="en-US"/>
        </a:p>
      </dgm:t>
    </dgm:pt>
    <dgm:pt modelId="{E94886FE-F52A-4C2C-A7AB-57291F696E39}">
      <dgm:prSet custT="1"/>
      <dgm:spPr/>
      <dgm:t>
        <a:bodyPr/>
        <a:lstStyle/>
        <a:p>
          <a:r>
            <a:rPr lang="en-US" sz="2000" dirty="0">
              <a:latin typeface="Arial"/>
              <a:cs typeface="Arial"/>
            </a:rPr>
            <a:t>Patient information will only be shared among the required staff only.</a:t>
          </a:r>
        </a:p>
      </dgm:t>
    </dgm:pt>
    <dgm:pt modelId="{F88F343E-93A2-436D-9F00-BE568ECBB071}" type="parTrans" cxnId="{4A84A771-826B-412A-B275-1D85BFABE119}">
      <dgm:prSet/>
      <dgm:spPr/>
      <dgm:t>
        <a:bodyPr/>
        <a:lstStyle/>
        <a:p>
          <a:endParaRPr lang="en-US"/>
        </a:p>
      </dgm:t>
    </dgm:pt>
    <dgm:pt modelId="{F72D46C5-07B8-4062-A863-927D74D5FCC3}" type="sibTrans" cxnId="{4A84A771-826B-412A-B275-1D85BFABE119}">
      <dgm:prSet/>
      <dgm:spPr/>
      <dgm:t>
        <a:bodyPr/>
        <a:lstStyle/>
        <a:p>
          <a:endParaRPr lang="en-US"/>
        </a:p>
      </dgm:t>
    </dgm:pt>
    <dgm:pt modelId="{17D2BEE3-DBF5-4397-B164-696636B6B012}">
      <dgm:prSet/>
      <dgm:spPr/>
      <dgm:t>
        <a:bodyPr/>
        <a:lstStyle/>
        <a:p>
          <a:r>
            <a:rPr lang="en-US" sz="2000" dirty="0">
              <a:latin typeface="Arial"/>
              <a:cs typeface="Arial"/>
            </a:rPr>
            <a:t>Screens displaying patient information are not viewable to the visitor or to unauthorized people.</a:t>
          </a:r>
        </a:p>
      </dgm:t>
    </dgm:pt>
    <dgm:pt modelId="{74E95737-9FFF-4979-B74C-90FAE925497B}" type="parTrans" cxnId="{91F1BFAE-9140-4D41-9B2F-8011E4095B22}">
      <dgm:prSet/>
      <dgm:spPr/>
      <dgm:t>
        <a:bodyPr/>
        <a:lstStyle/>
        <a:p>
          <a:endParaRPr lang="en-US"/>
        </a:p>
      </dgm:t>
    </dgm:pt>
    <dgm:pt modelId="{0DDABB86-4D7B-44B3-A7A6-2F3BF14A4D42}" type="sibTrans" cxnId="{91F1BFAE-9140-4D41-9B2F-8011E4095B22}">
      <dgm:prSet/>
      <dgm:spPr/>
      <dgm:t>
        <a:bodyPr/>
        <a:lstStyle/>
        <a:p>
          <a:endParaRPr lang="en-US"/>
        </a:p>
      </dgm:t>
    </dgm:pt>
    <dgm:pt modelId="{3791003F-0B93-4CC4-97CB-B6EBC1838B41}">
      <dgm:prSet/>
      <dgm:spPr/>
      <dgm:t>
        <a:bodyPr/>
        <a:lstStyle/>
        <a:p>
          <a:r>
            <a:rPr lang="en-US" sz="2000" dirty="0">
              <a:latin typeface="Arial"/>
              <a:cs typeface="Arial"/>
            </a:rPr>
            <a:t>Their classified documents are only printed when absolutely required.</a:t>
          </a:r>
        </a:p>
      </dgm:t>
    </dgm:pt>
    <dgm:pt modelId="{BEF33243-9289-4216-A3AD-5F24E069E303}" type="parTrans" cxnId="{8DF058D0-9375-4848-A669-90CF0230F6FE}">
      <dgm:prSet/>
      <dgm:spPr/>
      <dgm:t>
        <a:bodyPr/>
        <a:lstStyle/>
        <a:p>
          <a:endParaRPr lang="en-US"/>
        </a:p>
      </dgm:t>
    </dgm:pt>
    <dgm:pt modelId="{BAAA5B51-CC65-46AE-BE13-A5C29DA9F26C}" type="sibTrans" cxnId="{8DF058D0-9375-4848-A669-90CF0230F6FE}">
      <dgm:prSet/>
      <dgm:spPr/>
      <dgm:t>
        <a:bodyPr/>
        <a:lstStyle/>
        <a:p>
          <a:endParaRPr lang="en-US"/>
        </a:p>
      </dgm:t>
    </dgm:pt>
    <dgm:pt modelId="{2E52EB6A-C0A6-480E-8481-BDFC2B1A9352}">
      <dgm:prSet/>
      <dgm:spPr/>
      <dgm:t>
        <a:bodyPr/>
        <a:lstStyle/>
        <a:p>
          <a:r>
            <a:rPr lang="en-US" sz="2000" dirty="0">
              <a:latin typeface="Arial"/>
              <a:cs typeface="Arial"/>
            </a:rPr>
            <a:t>Hard copies of the records are stored in the closed cabinets when not in use.</a:t>
          </a:r>
        </a:p>
      </dgm:t>
    </dgm:pt>
    <dgm:pt modelId="{3BF1F750-25F4-4EFB-A914-A99C5DDC822D}" type="parTrans" cxnId="{E2B1E3F1-A0FE-40AD-8458-4F7780FC91CF}">
      <dgm:prSet/>
      <dgm:spPr/>
      <dgm:t>
        <a:bodyPr/>
        <a:lstStyle/>
        <a:p>
          <a:endParaRPr lang="en-US"/>
        </a:p>
      </dgm:t>
    </dgm:pt>
    <dgm:pt modelId="{164A00D6-CFAF-4E51-9237-688603357D8F}" type="sibTrans" cxnId="{E2B1E3F1-A0FE-40AD-8458-4F7780FC91CF}">
      <dgm:prSet/>
      <dgm:spPr/>
      <dgm:t>
        <a:bodyPr/>
        <a:lstStyle/>
        <a:p>
          <a:endParaRPr lang="en-US"/>
        </a:p>
      </dgm:t>
    </dgm:pt>
    <dgm:pt modelId="{1F696BE8-D815-40E2-87F6-BB2EED79C0CF}" type="pres">
      <dgm:prSet presAssocID="{25DC26E2-2133-408C-9F80-BDD2302917E7}" presName="cycle" presStyleCnt="0">
        <dgm:presLayoutVars>
          <dgm:dir/>
          <dgm:resizeHandles val="exact"/>
        </dgm:presLayoutVars>
      </dgm:prSet>
      <dgm:spPr/>
    </dgm:pt>
    <dgm:pt modelId="{E3CCB01E-F7F2-4E83-A78F-ECB088E45E00}" type="pres">
      <dgm:prSet presAssocID="{CAE5E4C5-A93C-4829-AAC3-5780DA8EF562}" presName="node" presStyleLbl="revTx" presStyleIdx="0" presStyleCnt="1">
        <dgm:presLayoutVars>
          <dgm:bulletEnabled val="1"/>
        </dgm:presLayoutVars>
      </dgm:prSet>
      <dgm:spPr/>
    </dgm:pt>
  </dgm:ptLst>
  <dgm:cxnLst>
    <dgm:cxn modelId="{7828EB60-0515-4FCE-8FEB-9781AE771233}" type="presOf" srcId="{17D2BEE3-DBF5-4397-B164-696636B6B012}" destId="{E3CCB01E-F7F2-4E83-A78F-ECB088E45E00}" srcOrd="0" destOrd="2" presId="urn:microsoft.com/office/officeart/2005/8/layout/cycle1"/>
    <dgm:cxn modelId="{4342C86C-B284-42A2-827F-2335F127A58B}" type="presOf" srcId="{CAE5E4C5-A93C-4829-AAC3-5780DA8EF562}" destId="{E3CCB01E-F7F2-4E83-A78F-ECB088E45E00}" srcOrd="0" destOrd="0" presId="urn:microsoft.com/office/officeart/2005/8/layout/cycle1"/>
    <dgm:cxn modelId="{4A84A771-826B-412A-B275-1D85BFABE119}" srcId="{CAE5E4C5-A93C-4829-AAC3-5780DA8EF562}" destId="{E94886FE-F52A-4C2C-A7AB-57291F696E39}" srcOrd="0" destOrd="0" parTransId="{F88F343E-93A2-436D-9F00-BE568ECBB071}" sibTransId="{F72D46C5-07B8-4062-A863-927D74D5FCC3}"/>
    <dgm:cxn modelId="{F9934C74-234E-4CE5-B7F3-6B08697521B6}" type="presOf" srcId="{25DC26E2-2133-408C-9F80-BDD2302917E7}" destId="{1F696BE8-D815-40E2-87F6-BB2EED79C0CF}" srcOrd="0" destOrd="0" presId="urn:microsoft.com/office/officeart/2005/8/layout/cycle1"/>
    <dgm:cxn modelId="{DB20AEA1-2E7C-4FA8-BC9F-4B7CAA14A838}" type="presOf" srcId="{2E52EB6A-C0A6-480E-8481-BDFC2B1A9352}" destId="{E3CCB01E-F7F2-4E83-A78F-ECB088E45E00}" srcOrd="0" destOrd="4" presId="urn:microsoft.com/office/officeart/2005/8/layout/cycle1"/>
    <dgm:cxn modelId="{91F1BFAE-9140-4D41-9B2F-8011E4095B22}" srcId="{CAE5E4C5-A93C-4829-AAC3-5780DA8EF562}" destId="{17D2BEE3-DBF5-4397-B164-696636B6B012}" srcOrd="1" destOrd="0" parTransId="{74E95737-9FFF-4979-B74C-90FAE925497B}" sibTransId="{0DDABB86-4D7B-44B3-A7A6-2F3BF14A4D42}"/>
    <dgm:cxn modelId="{8DF058D0-9375-4848-A669-90CF0230F6FE}" srcId="{CAE5E4C5-A93C-4829-AAC3-5780DA8EF562}" destId="{3791003F-0B93-4CC4-97CB-B6EBC1838B41}" srcOrd="2" destOrd="0" parTransId="{BEF33243-9289-4216-A3AD-5F24E069E303}" sibTransId="{BAAA5B51-CC65-46AE-BE13-A5C29DA9F26C}"/>
    <dgm:cxn modelId="{1D6C41DD-803A-47A4-88B4-F0AFB4322391}" type="presOf" srcId="{3791003F-0B93-4CC4-97CB-B6EBC1838B41}" destId="{E3CCB01E-F7F2-4E83-A78F-ECB088E45E00}" srcOrd="0" destOrd="3" presId="urn:microsoft.com/office/officeart/2005/8/layout/cycle1"/>
    <dgm:cxn modelId="{F9946EEF-E586-4B6C-93D6-5B2D867A5554}" srcId="{25DC26E2-2133-408C-9F80-BDD2302917E7}" destId="{CAE5E4C5-A93C-4829-AAC3-5780DA8EF562}" srcOrd="0" destOrd="0" parTransId="{8EC3F5D4-BAB7-4F64-A578-4B15D149AE2B}" sibTransId="{6F330390-074C-431A-945D-59CB1BE348ED}"/>
    <dgm:cxn modelId="{E2B1E3F1-A0FE-40AD-8458-4F7780FC91CF}" srcId="{CAE5E4C5-A93C-4829-AAC3-5780DA8EF562}" destId="{2E52EB6A-C0A6-480E-8481-BDFC2B1A9352}" srcOrd="3" destOrd="0" parTransId="{3BF1F750-25F4-4EFB-A914-A99C5DDC822D}" sibTransId="{164A00D6-CFAF-4E51-9237-688603357D8F}"/>
    <dgm:cxn modelId="{01435AF8-21A7-48BC-B1DF-D93BF811D56F}" type="presOf" srcId="{E94886FE-F52A-4C2C-A7AB-57291F696E39}" destId="{E3CCB01E-F7F2-4E83-A78F-ECB088E45E00}" srcOrd="0" destOrd="1" presId="urn:microsoft.com/office/officeart/2005/8/layout/cycle1"/>
    <dgm:cxn modelId="{B0B7827E-E81F-4DA6-B056-E833F2BF354A}" type="presParOf" srcId="{1F696BE8-D815-40E2-87F6-BB2EED79C0CF}" destId="{E3CCB01E-F7F2-4E83-A78F-ECB088E45E00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DC069-67F4-4F99-A592-E0C855C57520}">
      <dsp:nvSpPr>
        <dsp:cNvPr id="0" name=""/>
        <dsp:cNvSpPr/>
      </dsp:nvSpPr>
      <dsp:spPr>
        <a:xfrm>
          <a:off x="0" y="1390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9F61A-B82D-488F-B77A-A1BA6F14AD1B}">
      <dsp:nvSpPr>
        <dsp:cNvPr id="0" name=""/>
        <dsp:cNvSpPr/>
      </dsp:nvSpPr>
      <dsp:spPr>
        <a:xfrm>
          <a:off x="179200" y="134680"/>
          <a:ext cx="325819" cy="3258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6F3A9-4CA3-4418-9F41-CFB4352BA7F5}">
      <dsp:nvSpPr>
        <dsp:cNvPr id="0" name=""/>
        <dsp:cNvSpPr/>
      </dsp:nvSpPr>
      <dsp:spPr>
        <a:xfrm>
          <a:off x="684221" y="1390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Sunrise Care Home; 35 residents suffering from dimentia, mobility issues, or longer- term health problems.</a:t>
          </a:r>
          <a:endParaRPr lang="en-US" sz="1500" kern="1200"/>
        </a:p>
      </dsp:txBody>
      <dsp:txXfrm>
        <a:off x="684221" y="1390"/>
        <a:ext cx="5445781" cy="592399"/>
      </dsp:txXfrm>
    </dsp:sp>
    <dsp:sp modelId="{B06E9970-533D-4B62-B861-F5296E14D0A8}">
      <dsp:nvSpPr>
        <dsp:cNvPr id="0" name=""/>
        <dsp:cNvSpPr/>
      </dsp:nvSpPr>
      <dsp:spPr>
        <a:xfrm>
          <a:off x="0" y="741890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878CC-A0DE-4CF1-82EA-F7F28D954564}">
      <dsp:nvSpPr>
        <dsp:cNvPr id="0" name=""/>
        <dsp:cNvSpPr/>
      </dsp:nvSpPr>
      <dsp:spPr>
        <a:xfrm>
          <a:off x="179200" y="875180"/>
          <a:ext cx="325819" cy="3258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97FFB-0671-4EAF-8D6C-E55FED6AAFC7}">
      <dsp:nvSpPr>
        <dsp:cNvPr id="0" name=""/>
        <dsp:cNvSpPr/>
      </dsp:nvSpPr>
      <dsp:spPr>
        <a:xfrm>
          <a:off x="684221" y="741890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team includes nurses , care assistant , administrator, and visiting health professionals.</a:t>
          </a:r>
          <a:endParaRPr lang="en-US" sz="1500" kern="1200"/>
        </a:p>
      </dsp:txBody>
      <dsp:txXfrm>
        <a:off x="684221" y="741890"/>
        <a:ext cx="5445781" cy="592399"/>
      </dsp:txXfrm>
    </dsp:sp>
    <dsp:sp modelId="{7EA21771-D270-4B55-99A9-1917B96BF633}">
      <dsp:nvSpPr>
        <dsp:cNvPr id="0" name=""/>
        <dsp:cNvSpPr/>
      </dsp:nvSpPr>
      <dsp:spPr>
        <a:xfrm>
          <a:off x="0" y="1482390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C32CC-6BEF-4A22-9CC5-68D12686CE82}">
      <dsp:nvSpPr>
        <dsp:cNvPr id="0" name=""/>
        <dsp:cNvSpPr/>
      </dsp:nvSpPr>
      <dsp:spPr>
        <a:xfrm>
          <a:off x="179200" y="1615680"/>
          <a:ext cx="325819" cy="3258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B8ACD-6A4A-4BF0-BF30-38F191BD9D02}">
      <dsp:nvSpPr>
        <dsp:cNvPr id="0" name=""/>
        <dsp:cNvSpPr/>
      </dsp:nvSpPr>
      <dsp:spPr>
        <a:xfrm>
          <a:off x="684221" y="1482390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Microsoft 365 introduced to improve quality, efficiency, and safety of care delivery.</a:t>
          </a:r>
          <a:endParaRPr lang="en-US" sz="1500" kern="1200"/>
        </a:p>
      </dsp:txBody>
      <dsp:txXfrm>
        <a:off x="684221" y="1482390"/>
        <a:ext cx="5445781" cy="592399"/>
      </dsp:txXfrm>
    </dsp:sp>
    <dsp:sp modelId="{39487C1E-30D9-4475-BAEB-C3453837E4A9}">
      <dsp:nvSpPr>
        <dsp:cNvPr id="0" name=""/>
        <dsp:cNvSpPr/>
      </dsp:nvSpPr>
      <dsp:spPr>
        <a:xfrm>
          <a:off x="0" y="2222889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5ABED-CAD5-409C-A3BF-EC18AD9871A3}">
      <dsp:nvSpPr>
        <dsp:cNvPr id="0" name=""/>
        <dsp:cNvSpPr/>
      </dsp:nvSpPr>
      <dsp:spPr>
        <a:xfrm>
          <a:off x="179200" y="2356179"/>
          <a:ext cx="325819" cy="3258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49F82-1113-47B9-A3F8-E22A64E74765}">
      <dsp:nvSpPr>
        <dsp:cNvPr id="0" name=""/>
        <dsp:cNvSpPr/>
      </dsp:nvSpPr>
      <dsp:spPr>
        <a:xfrm>
          <a:off x="684221" y="2222889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Focus application: MS Excel for data and rota management ; OneDrive for collaboration.</a:t>
          </a:r>
          <a:endParaRPr lang="en-US" sz="1500" kern="1200"/>
        </a:p>
      </dsp:txBody>
      <dsp:txXfrm>
        <a:off x="684221" y="2222889"/>
        <a:ext cx="5445781" cy="592399"/>
      </dsp:txXfrm>
    </dsp:sp>
    <dsp:sp modelId="{393C947C-F14F-4CA2-8DC3-9F83D8311454}">
      <dsp:nvSpPr>
        <dsp:cNvPr id="0" name=""/>
        <dsp:cNvSpPr/>
      </dsp:nvSpPr>
      <dsp:spPr>
        <a:xfrm>
          <a:off x="0" y="2963389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F5A88-D317-4BE3-95D2-989C5CF8B05A}">
      <dsp:nvSpPr>
        <dsp:cNvPr id="0" name=""/>
        <dsp:cNvSpPr/>
      </dsp:nvSpPr>
      <dsp:spPr>
        <a:xfrm>
          <a:off x="179200" y="3096679"/>
          <a:ext cx="325819" cy="3258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A0353-993E-464F-9CBE-0AE547A55EBB}">
      <dsp:nvSpPr>
        <dsp:cNvPr id="0" name=""/>
        <dsp:cNvSpPr/>
      </dsp:nvSpPr>
      <dsp:spPr>
        <a:xfrm>
          <a:off x="684221" y="2963389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Objective: Examine their strengths as well as their limitations and literacy problems.</a:t>
          </a:r>
          <a:endParaRPr lang="en-US" sz="1500" kern="1200"/>
        </a:p>
      </dsp:txBody>
      <dsp:txXfrm>
        <a:off x="684221" y="2963389"/>
        <a:ext cx="5445781" cy="592399"/>
      </dsp:txXfrm>
    </dsp:sp>
    <dsp:sp modelId="{6956EDE6-FFF6-4595-A288-74AEE8FE450B}">
      <dsp:nvSpPr>
        <dsp:cNvPr id="0" name=""/>
        <dsp:cNvSpPr/>
      </dsp:nvSpPr>
      <dsp:spPr>
        <a:xfrm>
          <a:off x="0" y="3703889"/>
          <a:ext cx="6130003" cy="5923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FFA42-B0E7-42D5-A898-D83D0B2C18AE}">
      <dsp:nvSpPr>
        <dsp:cNvPr id="0" name=""/>
        <dsp:cNvSpPr/>
      </dsp:nvSpPr>
      <dsp:spPr>
        <a:xfrm>
          <a:off x="179200" y="3837179"/>
          <a:ext cx="325819" cy="3258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C9DE8-0C84-44DA-8481-FAFF647D10A8}">
      <dsp:nvSpPr>
        <dsp:cNvPr id="0" name=""/>
        <dsp:cNvSpPr/>
      </dsp:nvSpPr>
      <dsp:spPr>
        <a:xfrm>
          <a:off x="684221" y="3703889"/>
          <a:ext cx="5445781" cy="592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696" tIns="62696" rIns="62696" bIns="6269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Importance: Digital tools help efficient, complience and well-being of the resident.</a:t>
          </a:r>
          <a:endParaRPr lang="en-US" sz="1500" kern="1200"/>
        </a:p>
      </dsp:txBody>
      <dsp:txXfrm>
        <a:off x="684221" y="3703889"/>
        <a:ext cx="5445781" cy="592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6B4FF-AEB3-4E9A-8BDD-79A4653C057A}">
      <dsp:nvSpPr>
        <dsp:cNvPr id="0" name=""/>
        <dsp:cNvSpPr/>
      </dsp:nvSpPr>
      <dsp:spPr>
        <a:xfrm>
          <a:off x="0" y="5883"/>
          <a:ext cx="5913437" cy="747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BD222E-EB15-4669-8041-0A3B81388352}">
      <dsp:nvSpPr>
        <dsp:cNvPr id="0" name=""/>
        <dsp:cNvSpPr/>
      </dsp:nvSpPr>
      <dsp:spPr>
        <a:xfrm>
          <a:off x="226126" y="174076"/>
          <a:ext cx="411541" cy="411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4BD67-5982-42E6-9270-2E366BA2B893}">
      <dsp:nvSpPr>
        <dsp:cNvPr id="0" name=""/>
        <dsp:cNvSpPr/>
      </dsp:nvSpPr>
      <dsp:spPr>
        <a:xfrm>
          <a:off x="863795" y="5883"/>
          <a:ext cx="5036339" cy="77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86" tIns="81586" rIns="81586" bIns="815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Microsoft Excel is a spreadsheet application that allows users to organise, calculate, and analyse data. At Sunrise Residential Care Home, staff use Excel for a variety of tasks, such: </a:t>
          </a:r>
          <a:endParaRPr lang="en-US" sz="1400" kern="1200" dirty="0"/>
        </a:p>
      </dsp:txBody>
      <dsp:txXfrm>
        <a:off x="863795" y="5883"/>
        <a:ext cx="5036339" cy="770886"/>
      </dsp:txXfrm>
    </dsp:sp>
    <dsp:sp modelId="{42E166BD-A379-418A-921E-45BAC871A3EE}">
      <dsp:nvSpPr>
        <dsp:cNvPr id="0" name=""/>
        <dsp:cNvSpPr/>
      </dsp:nvSpPr>
      <dsp:spPr>
        <a:xfrm>
          <a:off x="0" y="969491"/>
          <a:ext cx="5913437" cy="747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36E05-F140-4538-A160-CEF32F226FB3}">
      <dsp:nvSpPr>
        <dsp:cNvPr id="0" name=""/>
        <dsp:cNvSpPr/>
      </dsp:nvSpPr>
      <dsp:spPr>
        <a:xfrm>
          <a:off x="226126" y="1137685"/>
          <a:ext cx="411541" cy="411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FDD5F-A9DB-434D-83FC-00F87E5FCF8D}">
      <dsp:nvSpPr>
        <dsp:cNvPr id="0" name=""/>
        <dsp:cNvSpPr/>
      </dsp:nvSpPr>
      <dsp:spPr>
        <a:xfrm>
          <a:off x="863795" y="969491"/>
          <a:ext cx="5036339" cy="77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86" tIns="81586" rIns="81586" bIns="815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Managing Resident Information – Staff can record details about each resident, including personal information, medical history, dietary needs, and daily routines.</a:t>
          </a:r>
          <a:endParaRPr lang="en-US" sz="1400" kern="1200" dirty="0"/>
        </a:p>
      </dsp:txBody>
      <dsp:txXfrm>
        <a:off x="863795" y="969491"/>
        <a:ext cx="5036339" cy="770886"/>
      </dsp:txXfrm>
    </dsp:sp>
    <dsp:sp modelId="{55506788-2DD5-4CFE-8E46-C89A9898B726}">
      <dsp:nvSpPr>
        <dsp:cNvPr id="0" name=""/>
        <dsp:cNvSpPr/>
      </dsp:nvSpPr>
      <dsp:spPr>
        <a:xfrm>
          <a:off x="0" y="1933100"/>
          <a:ext cx="5913437" cy="747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9FDD75-7A85-4481-951B-2BAB7DACCC94}">
      <dsp:nvSpPr>
        <dsp:cNvPr id="0" name=""/>
        <dsp:cNvSpPr/>
      </dsp:nvSpPr>
      <dsp:spPr>
        <a:xfrm>
          <a:off x="226126" y="2101294"/>
          <a:ext cx="411541" cy="411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4928A-7E7F-484B-A01D-F96EF33850A7}">
      <dsp:nvSpPr>
        <dsp:cNvPr id="0" name=""/>
        <dsp:cNvSpPr/>
      </dsp:nvSpPr>
      <dsp:spPr>
        <a:xfrm>
          <a:off x="863795" y="1933100"/>
          <a:ext cx="5036339" cy="77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86" tIns="81586" rIns="81586" bIns="815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Scheduling and Rotas – Excel helps to plan staff shifts, appointments, and activities for residents, ensuring that all tasks are covered.</a:t>
          </a:r>
          <a:endParaRPr lang="en-US" sz="1400" kern="1200" dirty="0"/>
        </a:p>
      </dsp:txBody>
      <dsp:txXfrm>
        <a:off x="863795" y="1933100"/>
        <a:ext cx="5036339" cy="770886"/>
      </dsp:txXfrm>
    </dsp:sp>
    <dsp:sp modelId="{7DD9E687-510A-44C9-9E51-B71AE8095074}">
      <dsp:nvSpPr>
        <dsp:cNvPr id="0" name=""/>
        <dsp:cNvSpPr/>
      </dsp:nvSpPr>
      <dsp:spPr>
        <a:xfrm>
          <a:off x="0" y="2896709"/>
          <a:ext cx="5913437" cy="747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B6002-0AA3-4995-9D56-1A226E9B19CC}">
      <dsp:nvSpPr>
        <dsp:cNvPr id="0" name=""/>
        <dsp:cNvSpPr/>
      </dsp:nvSpPr>
      <dsp:spPr>
        <a:xfrm>
          <a:off x="226126" y="3064902"/>
          <a:ext cx="411541" cy="411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CD64EE-D659-431B-A19C-880E806D6480}">
      <dsp:nvSpPr>
        <dsp:cNvPr id="0" name=""/>
        <dsp:cNvSpPr/>
      </dsp:nvSpPr>
      <dsp:spPr>
        <a:xfrm>
          <a:off x="863795" y="2896709"/>
          <a:ext cx="5036339" cy="77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86" tIns="81586" rIns="81586" bIns="815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Tracking Medication and Health Records – Staff can monitor medication schedules, dosages, and health observations, reducing the risk of errors.</a:t>
          </a:r>
          <a:endParaRPr lang="en-US" sz="1400" kern="1200" dirty="0"/>
        </a:p>
      </dsp:txBody>
      <dsp:txXfrm>
        <a:off x="863795" y="2896709"/>
        <a:ext cx="5036339" cy="770886"/>
      </dsp:txXfrm>
    </dsp:sp>
    <dsp:sp modelId="{41AA1024-EC85-422C-811B-7018E262AD9C}">
      <dsp:nvSpPr>
        <dsp:cNvPr id="0" name=""/>
        <dsp:cNvSpPr/>
      </dsp:nvSpPr>
      <dsp:spPr>
        <a:xfrm>
          <a:off x="0" y="3860317"/>
          <a:ext cx="5913437" cy="747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F025C-07B3-43D7-A4EA-0E680F5F4B35}">
      <dsp:nvSpPr>
        <dsp:cNvPr id="0" name=""/>
        <dsp:cNvSpPr/>
      </dsp:nvSpPr>
      <dsp:spPr>
        <a:xfrm>
          <a:off x="226126" y="4028511"/>
          <a:ext cx="411541" cy="4111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3C621-7CF7-4CCA-800D-618BB70E1880}">
      <dsp:nvSpPr>
        <dsp:cNvPr id="0" name=""/>
        <dsp:cNvSpPr/>
      </dsp:nvSpPr>
      <dsp:spPr>
        <a:xfrm>
          <a:off x="863795" y="3860317"/>
          <a:ext cx="5036339" cy="770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86" tIns="81586" rIns="81586" bIns="8158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Budgeting and Inventory Management – Excel is used to track expenses, manage budgets, and monitor stock of medical supplies or food.</a:t>
          </a:r>
          <a:endParaRPr lang="en-US" sz="1400" kern="1200" dirty="0"/>
        </a:p>
      </dsp:txBody>
      <dsp:txXfrm>
        <a:off x="863795" y="3860317"/>
        <a:ext cx="5036339" cy="770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7E26C-8709-43CA-8E6E-BB5FE81BEB8C}">
      <dsp:nvSpPr>
        <dsp:cNvPr id="0" name=""/>
        <dsp:cNvSpPr/>
      </dsp:nvSpPr>
      <dsp:spPr>
        <a:xfrm>
          <a:off x="0" y="566"/>
          <a:ext cx="5913437" cy="13245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80124-FC5E-43E2-85CB-5288300A7F7A}">
      <dsp:nvSpPr>
        <dsp:cNvPr id="0" name=""/>
        <dsp:cNvSpPr/>
      </dsp:nvSpPr>
      <dsp:spPr>
        <a:xfrm>
          <a:off x="400679" y="298591"/>
          <a:ext cx="728507" cy="7285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AE5CD-4701-4005-9272-5BF70BED0C27}">
      <dsp:nvSpPr>
        <dsp:cNvPr id="0" name=""/>
        <dsp:cNvSpPr/>
      </dsp:nvSpPr>
      <dsp:spPr>
        <a:xfrm>
          <a:off x="1529865" y="566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OneDrive is a cloud-based storage service developed by Microsoft that allows users to securely store, share, and access files from any internet connected device.</a:t>
          </a:r>
          <a:endParaRPr lang="en-US" sz="1700" kern="1200"/>
        </a:p>
      </dsp:txBody>
      <dsp:txXfrm>
        <a:off x="1529865" y="566"/>
        <a:ext cx="4383571" cy="1324558"/>
      </dsp:txXfrm>
    </dsp:sp>
    <dsp:sp modelId="{5B614BFE-8A7A-4DBE-B4F2-3F21947371A7}">
      <dsp:nvSpPr>
        <dsp:cNvPr id="0" name=""/>
        <dsp:cNvSpPr/>
      </dsp:nvSpPr>
      <dsp:spPr>
        <a:xfrm>
          <a:off x="0" y="1656264"/>
          <a:ext cx="5913437" cy="13245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A8C84-0628-481F-8EA6-90134ABCE435}">
      <dsp:nvSpPr>
        <dsp:cNvPr id="0" name=""/>
        <dsp:cNvSpPr/>
      </dsp:nvSpPr>
      <dsp:spPr>
        <a:xfrm>
          <a:off x="400679" y="1954290"/>
          <a:ext cx="728507" cy="7285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90709-500A-4BF1-8FF7-26A71DE13575}">
      <dsp:nvSpPr>
        <dsp:cNvPr id="0" name=""/>
        <dsp:cNvSpPr/>
      </dsp:nvSpPr>
      <dsp:spPr>
        <a:xfrm>
          <a:off x="1529865" y="1656264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Within Sunrise Residential Care Home, One drive is used to manage digital records, share care plans, and facilitate communication among staff members.</a:t>
          </a:r>
          <a:endParaRPr lang="en-US" sz="1700" kern="1200"/>
        </a:p>
      </dsp:txBody>
      <dsp:txXfrm>
        <a:off x="1529865" y="1656264"/>
        <a:ext cx="4383571" cy="1324558"/>
      </dsp:txXfrm>
    </dsp:sp>
    <dsp:sp modelId="{967BE7AF-B476-4720-B62C-2D720747BAA7}">
      <dsp:nvSpPr>
        <dsp:cNvPr id="0" name=""/>
        <dsp:cNvSpPr/>
      </dsp:nvSpPr>
      <dsp:spPr>
        <a:xfrm>
          <a:off x="0" y="3311963"/>
          <a:ext cx="5913437" cy="13245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BC8B2-DAE5-4422-A1E7-A55D1D1AA7E7}">
      <dsp:nvSpPr>
        <dsp:cNvPr id="0" name=""/>
        <dsp:cNvSpPr/>
      </dsp:nvSpPr>
      <dsp:spPr>
        <a:xfrm>
          <a:off x="400679" y="3609988"/>
          <a:ext cx="728507" cy="7285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32CB6-07E1-4932-919A-47373F75DA2A}">
      <dsp:nvSpPr>
        <dsp:cNvPr id="0" name=""/>
        <dsp:cNvSpPr/>
      </dsp:nvSpPr>
      <dsp:spPr>
        <a:xfrm>
          <a:off x="1529865" y="3311963"/>
          <a:ext cx="4383571" cy="1324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182" tIns="140182" rIns="140182" bIns="1401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Its adoption aims to improve efficiency, ensure up-to-date access to resident information, and support safe management of sensitive data.</a:t>
          </a:r>
          <a:endParaRPr lang="en-US" sz="1700" kern="1200"/>
        </a:p>
      </dsp:txBody>
      <dsp:txXfrm>
        <a:off x="1529865" y="3311963"/>
        <a:ext cx="4383571" cy="13245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A15A21-49CA-47EE-BEB3-7C8C6F859F71}">
      <dsp:nvSpPr>
        <dsp:cNvPr id="0" name=""/>
        <dsp:cNvSpPr/>
      </dsp:nvSpPr>
      <dsp:spPr>
        <a:xfrm>
          <a:off x="186662" y="744924"/>
          <a:ext cx="800214" cy="8002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319C0-5B25-4F40-AA74-39E8FC09B999}">
      <dsp:nvSpPr>
        <dsp:cNvPr id="0" name=""/>
        <dsp:cNvSpPr/>
      </dsp:nvSpPr>
      <dsp:spPr>
        <a:xfrm>
          <a:off x="354707" y="912969"/>
          <a:ext cx="464124" cy="464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B52EA-3551-41FF-85E5-411848E4E21E}">
      <dsp:nvSpPr>
        <dsp:cNvPr id="0" name=""/>
        <dsp:cNvSpPr/>
      </dsp:nvSpPr>
      <dsp:spPr>
        <a:xfrm>
          <a:off x="1158352" y="744924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Low adoption rates: Reluctance of staff members to use EXCEL as well as One Drive decreases efficiency (Mattews,2021).</a:t>
          </a:r>
        </a:p>
      </dsp:txBody>
      <dsp:txXfrm>
        <a:off x="1158352" y="744924"/>
        <a:ext cx="1886220" cy="800214"/>
      </dsp:txXfrm>
    </dsp:sp>
    <dsp:sp modelId="{D2A4E970-31A6-4AF8-9C2B-CA87D70EA168}">
      <dsp:nvSpPr>
        <dsp:cNvPr id="0" name=""/>
        <dsp:cNvSpPr/>
      </dsp:nvSpPr>
      <dsp:spPr>
        <a:xfrm>
          <a:off x="3373232" y="744924"/>
          <a:ext cx="800214" cy="8002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FFC62-9C29-4AE7-B0F7-A5A530691545}">
      <dsp:nvSpPr>
        <dsp:cNvPr id="0" name=""/>
        <dsp:cNvSpPr/>
      </dsp:nvSpPr>
      <dsp:spPr>
        <a:xfrm>
          <a:off x="3541277" y="912969"/>
          <a:ext cx="464124" cy="464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30396-252A-4278-9094-84EE14320D14}">
      <dsp:nvSpPr>
        <dsp:cNvPr id="0" name=""/>
        <dsp:cNvSpPr/>
      </dsp:nvSpPr>
      <dsp:spPr>
        <a:xfrm>
          <a:off x="4344921" y="744924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Data errors: Mistakes in entering medical or rota data can compromise care quality.</a:t>
          </a:r>
        </a:p>
      </dsp:txBody>
      <dsp:txXfrm>
        <a:off x="4344921" y="744924"/>
        <a:ext cx="1886220" cy="800214"/>
      </dsp:txXfrm>
    </dsp:sp>
    <dsp:sp modelId="{3C2C8CF4-EC49-4943-BD7A-7D7CAFCF9848}">
      <dsp:nvSpPr>
        <dsp:cNvPr id="0" name=""/>
        <dsp:cNvSpPr/>
      </dsp:nvSpPr>
      <dsp:spPr>
        <a:xfrm>
          <a:off x="6559802" y="744924"/>
          <a:ext cx="800214" cy="8002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81D394-E5EF-4479-B26B-62AFCF6DFC3B}">
      <dsp:nvSpPr>
        <dsp:cNvPr id="0" name=""/>
        <dsp:cNvSpPr/>
      </dsp:nvSpPr>
      <dsp:spPr>
        <a:xfrm>
          <a:off x="6727847" y="912969"/>
          <a:ext cx="464124" cy="464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E3BB5-3093-426C-B347-528BBF689F4A}">
      <dsp:nvSpPr>
        <dsp:cNvPr id="0" name=""/>
        <dsp:cNvSpPr/>
      </dsp:nvSpPr>
      <dsp:spPr>
        <a:xfrm>
          <a:off x="7531491" y="744924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Delayed communication : Poor digital confidence slows information sharing across teams (Benis,2022).                                                                                                                                   Workplace imbalance: Over-reliance on a few digitally skilled staff creates pressure and    burnout.</a:t>
          </a:r>
        </a:p>
      </dsp:txBody>
      <dsp:txXfrm>
        <a:off x="7531491" y="744924"/>
        <a:ext cx="1886220" cy="800214"/>
      </dsp:txXfrm>
    </dsp:sp>
    <dsp:sp modelId="{FB436716-10FC-44C9-8DA2-53FE9500CED3}">
      <dsp:nvSpPr>
        <dsp:cNvPr id="0" name=""/>
        <dsp:cNvSpPr/>
      </dsp:nvSpPr>
      <dsp:spPr>
        <a:xfrm>
          <a:off x="186662" y="2178087"/>
          <a:ext cx="800214" cy="8002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3C746-FC64-47E9-A5CA-A8D8E2720AC4}">
      <dsp:nvSpPr>
        <dsp:cNvPr id="0" name=""/>
        <dsp:cNvSpPr/>
      </dsp:nvSpPr>
      <dsp:spPr>
        <a:xfrm>
          <a:off x="354707" y="2346132"/>
          <a:ext cx="464124" cy="464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CD381-BA7B-44C6-9070-2928A3F8E445}">
      <dsp:nvSpPr>
        <dsp:cNvPr id="0" name=""/>
        <dsp:cNvSpPr/>
      </dsp:nvSpPr>
      <dsp:spPr>
        <a:xfrm>
          <a:off x="1158352" y="2178087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Compliance risk; Incorrect digital use may breach confidentiality or regulatory standards  (Hariyati,2024).     </a:t>
          </a:r>
        </a:p>
      </dsp:txBody>
      <dsp:txXfrm>
        <a:off x="1158352" y="2178087"/>
        <a:ext cx="1886220" cy="800214"/>
      </dsp:txXfrm>
    </dsp:sp>
    <dsp:sp modelId="{517A5F50-4246-4F31-8312-E0B9EDBED3CC}">
      <dsp:nvSpPr>
        <dsp:cNvPr id="0" name=""/>
        <dsp:cNvSpPr/>
      </dsp:nvSpPr>
      <dsp:spPr>
        <a:xfrm>
          <a:off x="3373232" y="2178087"/>
          <a:ext cx="800214" cy="8002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F3390-D38D-476A-9EA4-471450127A98}">
      <dsp:nvSpPr>
        <dsp:cNvPr id="0" name=""/>
        <dsp:cNvSpPr/>
      </dsp:nvSpPr>
      <dsp:spPr>
        <a:xfrm>
          <a:off x="3541277" y="2346132"/>
          <a:ext cx="464124" cy="464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257BA-46FD-4F92-BDAD-3F49603DA2B4}">
      <dsp:nvSpPr>
        <dsp:cNvPr id="0" name=""/>
        <dsp:cNvSpPr/>
      </dsp:nvSpPr>
      <dsp:spPr>
        <a:xfrm>
          <a:off x="4344921" y="2178087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Training necessity: Ongoing digital training essential to build confidence and safe practices (Schmidt,2021)                                                                                                                                   </a:t>
          </a:r>
        </a:p>
      </dsp:txBody>
      <dsp:txXfrm>
        <a:off x="4344921" y="2178087"/>
        <a:ext cx="1886220" cy="8002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B1368-118A-4B7E-8771-75175B329BFF}">
      <dsp:nvSpPr>
        <dsp:cNvPr id="0" name=""/>
        <dsp:cNvSpPr/>
      </dsp:nvSpPr>
      <dsp:spPr>
        <a:xfrm>
          <a:off x="71307" y="982"/>
          <a:ext cx="4029907" cy="402990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Secure Document Storage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Patient's files are stored and backed up securely.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Files are not saved on personal laptops or USB drives.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Older or out of date files are automatically deleted from time to time in accordance with the data retention policy</a:t>
          </a:r>
        </a:p>
      </dsp:txBody>
      <dsp:txXfrm>
        <a:off x="1078784" y="982"/>
        <a:ext cx="2014953" cy="33246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CB01E-F7F2-4E83-A78F-ECB088E45E00}">
      <dsp:nvSpPr>
        <dsp:cNvPr id="0" name=""/>
        <dsp:cNvSpPr/>
      </dsp:nvSpPr>
      <dsp:spPr>
        <a:xfrm>
          <a:off x="38071" y="2121"/>
          <a:ext cx="4797071" cy="4797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solidFill>
                <a:schemeClr val="tx1"/>
              </a:solidFill>
            </a:rPr>
            <a:t>4. Maintaining  Patient Confidentially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/>
              <a:cs typeface="Arial"/>
            </a:rPr>
            <a:t>Patient information will only be shared among the required staff only.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/>
              <a:cs typeface="Arial"/>
            </a:rPr>
            <a:t>Screens displaying patient information are not viewable to the visitor or to unauthorized people.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/>
              <a:cs typeface="Arial"/>
            </a:rPr>
            <a:t>Their classified documents are only printed when absolutely required.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/>
              <a:cs typeface="Arial"/>
            </a:rPr>
            <a:t>Hard copies of the records are stored in the closed cabinets when not in use.</a:t>
          </a:r>
        </a:p>
      </dsp:txBody>
      <dsp:txXfrm>
        <a:off x="38071" y="2121"/>
        <a:ext cx="4797071" cy="4797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E39FE-C192-4741-81DF-4E3AC666B9D1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09EA28-55BB-F64A-A6BC-4F31A16D09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989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09EA28-55BB-F64A-A6BC-4F31A16D09E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9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346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311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628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5339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258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6115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1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917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654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2827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973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875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5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sc.gov.uk/collection/passwords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pga/2018/12/content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Microsoft-365/onedrive/business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nack.com/blo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8895" y="2218854"/>
            <a:ext cx="7663105" cy="964919"/>
          </a:xfrm>
        </p:spPr>
        <p:txBody>
          <a:bodyPr>
            <a:normAutofit fontScale="90000"/>
          </a:bodyPr>
          <a:lstStyle/>
          <a:p>
            <a:r>
              <a:rPr lang="en-GB" sz="4000">
                <a:latin typeface="Arial"/>
                <a:cs typeface="Arial"/>
              </a:rPr>
              <a:t>Digital Skills and Research Methods</a:t>
            </a: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>
                <a:effectLst/>
                <a:latin typeface="Arial"/>
                <a:ea typeface="Arial" panose="020B0604020202020204" pitchFamily="34" charset="0"/>
                <a:cs typeface="Arial"/>
              </a:rPr>
              <a:t>LCHS4007</a:t>
            </a:r>
            <a:br>
              <a:rPr lang="en-US" sz="28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>
                <a:effectLst/>
                <a:latin typeface="Arial"/>
                <a:ea typeface="Arial" panose="020B0604020202020204" pitchFamily="34" charset="0"/>
                <a:cs typeface="Arial"/>
              </a:rPr>
              <a:t>Assessment 1: </a:t>
            </a:r>
            <a:r>
              <a:rPr lang="en-US" sz="2800" b="1" spc="-10">
                <a:latin typeface="Arial"/>
                <a:ea typeface="Arial" panose="020B0604020202020204" pitchFamily="34" charset="0"/>
                <a:cs typeface="Arial"/>
              </a:rPr>
              <a:t>Group</a:t>
            </a:r>
            <a:r>
              <a:rPr lang="en-US" sz="2800" b="1" spc="-10">
                <a:effectLst/>
                <a:latin typeface="Arial"/>
                <a:ea typeface="Arial" panose="020B0604020202020204" pitchFamily="34" charset="0"/>
                <a:cs typeface="Arial"/>
              </a:rPr>
              <a:t>  Presentation </a:t>
            </a:r>
            <a:br>
              <a:rPr lang="en-US" sz="2800" b="1" spc="-10">
                <a:latin typeface="Arial"/>
                <a:ea typeface="Arial" panose="020B0604020202020204" pitchFamily="34" charset="0"/>
                <a:cs typeface="Arial"/>
              </a:rPr>
            </a:br>
            <a:r>
              <a:rPr lang="en-US" sz="2800" b="1" spc="-10">
                <a:solidFill>
                  <a:srgbClr val="FF0000"/>
                </a:solidFill>
                <a:latin typeface="Arial"/>
                <a:ea typeface="Arial" panose="020B0604020202020204" pitchFamily="34" charset="0"/>
                <a:cs typeface="Arial"/>
              </a:rPr>
              <a:t> </a:t>
            </a:r>
            <a:r>
              <a:rPr lang="en-US" sz="2800" b="1" spc="-10">
                <a:solidFill>
                  <a:srgbClr val="FF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Group Number </a:t>
            </a:r>
            <a:r>
              <a:rPr lang="en-US" sz="2800" b="1" spc="-10">
                <a:solidFill>
                  <a:srgbClr val="FF0000"/>
                </a:solidFill>
                <a:latin typeface="Arial"/>
                <a:ea typeface="Arial" panose="020B0604020202020204" pitchFamily="34" charset="0"/>
                <a:cs typeface="Arial"/>
              </a:rPr>
              <a:t>E</a:t>
            </a:r>
            <a:endParaRPr lang="en-GB" sz="28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003" y="3469051"/>
            <a:ext cx="9460588" cy="31774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/>
          </a:p>
          <a:p>
            <a:pPr algn="l"/>
            <a:r>
              <a:rPr lang="en-GB"/>
              <a:t>Programme: Certificate of Higher Education in Health and Social Care</a:t>
            </a:r>
          </a:p>
          <a:p>
            <a:pPr algn="l"/>
            <a:r>
              <a:rPr lang="en-GB"/>
              <a:t>				</a:t>
            </a:r>
          </a:p>
          <a:p>
            <a:pPr algn="l"/>
            <a:r>
              <a:rPr lang="en-GB"/>
              <a:t>Lecturer name: Dr.MD SADEQUE IMAM SHAIKH</a:t>
            </a:r>
            <a:endParaRPr lang="en-GB">
              <a:solidFill>
                <a:srgbClr val="FF0000"/>
              </a:solidFill>
            </a:endParaRPr>
          </a:p>
          <a:p>
            <a:endParaRPr lang="en-GB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216006" cy="160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18FE-795F-0E4A-2DAB-A76E4C289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069" y="1912129"/>
            <a:ext cx="7836285" cy="87345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&lt;</a:t>
            </a:r>
            <a:r>
              <a:rPr lang="en-GB" dirty="0"/>
              <a:t>sunrise residential care home</a:t>
            </a:r>
            <a:r>
              <a:rPr lang="en-GB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25D79-B6B5-F318-A12D-AA288B3D5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295" y="3338891"/>
            <a:ext cx="9144000" cy="2802601"/>
          </a:xfrm>
        </p:spPr>
        <p:txBody>
          <a:bodyPr>
            <a:normAutofit/>
          </a:bodyPr>
          <a:lstStyle/>
          <a:p>
            <a:endParaRPr lang="en-GB"/>
          </a:p>
          <a:p>
            <a:pPr algn="l"/>
            <a:r>
              <a:rPr lang="en-GB"/>
              <a:t>		</a:t>
            </a:r>
            <a:endParaRPr lang="en-GB">
              <a:solidFill>
                <a:srgbClr val="FF0000"/>
              </a:solidFill>
            </a:endParaRPr>
          </a:p>
        </p:txBody>
      </p:sp>
      <p:pic>
        <p:nvPicPr>
          <p:cNvPr id="5" name="Picture 4" descr="Robot hands and technology">
            <a:extLst>
              <a:ext uri="{FF2B5EF4-FFF2-40B4-BE49-F238E27FC236}">
                <a16:creationId xmlns:a16="http://schemas.microsoft.com/office/drawing/2014/main" id="{BD907039-4929-182E-6866-396AE9004D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2439" y="0"/>
            <a:ext cx="2959561" cy="1985554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249811"/>
              </p:ext>
            </p:extLst>
          </p:nvPr>
        </p:nvGraphicFramePr>
        <p:xfrm>
          <a:off x="2059295" y="3728802"/>
          <a:ext cx="8128000" cy="22250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&lt;Karol Viviana Ramirez Martinez</a:t>
                      </a:r>
                      <a:r>
                        <a:rPr lang="en-GB" baseline="0"/>
                        <a:t>&gt;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Number</a:t>
                      </a:r>
                      <a:r>
                        <a:rPr lang="en-GB" baseline="0"/>
                        <a:t>  2515346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&lt;</a:t>
                      </a:r>
                      <a:r>
                        <a:rPr lang="en-GB" err="1"/>
                        <a:t>Atinicia</a:t>
                      </a:r>
                      <a:r>
                        <a:rPr lang="en-GB"/>
                        <a:t> Pereira Da Costa</a:t>
                      </a:r>
                      <a:r>
                        <a:rPr lang="en-GB" baseline="0"/>
                        <a:t>&gt;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Student Number</a:t>
                      </a:r>
                      <a:r>
                        <a:rPr lang="en-GB" baseline="0"/>
                        <a:t> 2514003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&lt;Rowena Mondragon</a:t>
                      </a:r>
                      <a:r>
                        <a:rPr lang="en-GB" baseline="0"/>
                        <a:t>&gt;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Student Number</a:t>
                      </a:r>
                      <a:r>
                        <a:rPr lang="en-GB" baseline="0"/>
                        <a:t> 2514540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&lt;Catalin-Constantin Corbu</a:t>
                      </a:r>
                      <a:r>
                        <a:rPr lang="en-GB" baseline="0"/>
                        <a:t>&gt;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Student Number</a:t>
                      </a:r>
                      <a:r>
                        <a:rPr lang="en-GB" baseline="0"/>
                        <a:t> 2508843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&lt;Farzanah Kahar</a:t>
                      </a:r>
                      <a:r>
                        <a:rPr lang="en-GB" baseline="0"/>
                        <a:t>&gt;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Student Number</a:t>
                      </a:r>
                      <a:r>
                        <a:rPr lang="en-GB" baseline="0"/>
                        <a:t> 2516584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210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27FD0-029D-10B5-C2D3-AB3C78D98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/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305D5A8-8E97-EA2A-E391-0F64C74A64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24851" y="1600199"/>
          <a:ext cx="6130003" cy="429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93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sz="2200" b="1"/>
              <a:t>Acknowledgement of the use of AI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I acknowledge the use of Grammarly ( </a:t>
            </a:r>
            <a:r>
              <a:rPr lang="en-GB" sz="1700">
                <a:hlinkClick r:id="rId2"/>
              </a:rPr>
              <a:t>https://www.grammarly.com/</a:t>
            </a:r>
            <a:r>
              <a:rPr lang="en-GB" sz="1700"/>
              <a:t>) on </a:t>
            </a:r>
            <a:r>
              <a:rPr lang="en-GB" sz="1700" b="1"/>
              <a:t>09.11.2025 </a:t>
            </a:r>
            <a:r>
              <a:rPr lang="en-GB" sz="1700"/>
              <a:t>to support to check my work using the prompt(s):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Please check the following text for readability, grammar and syntax.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unset silhouette of scaffolding in construction site">
            <a:extLst>
              <a:ext uri="{FF2B5EF4-FFF2-40B4-BE49-F238E27FC236}">
                <a16:creationId xmlns:a16="http://schemas.microsoft.com/office/drawing/2014/main" id="{09F02B61-C842-A16A-5AB0-E053785BF7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3390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1643" y="636753"/>
            <a:ext cx="8299435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3421" y="804520"/>
            <a:ext cx="6815731" cy="10492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E"/>
                </a:solidFill>
              </a:rPr>
              <a:t>Content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789" y="1847088"/>
            <a:ext cx="6813363" cy="0"/>
          </a:xfrm>
          <a:prstGeom prst="line">
            <a:avLst/>
          </a:prstGeom>
          <a:ln w="31750">
            <a:solidFill>
              <a:srgbClr val="FBEF4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3421" y="2015733"/>
            <a:ext cx="6815731" cy="4021267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Introduction - Explanation of the chosen MS 365 application</a:t>
            </a:r>
            <a:endParaRPr lang="en-US" sz="1900">
              <a:solidFill>
                <a:srgbClr val="FFFFFE"/>
              </a:solidFill>
            </a:endParaRP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Benefits and Limitations within Sunrise Residential Care Home</a:t>
            </a:r>
            <a:endParaRPr lang="en-US" sz="1900">
              <a:solidFill>
                <a:srgbClr val="FFFFFE"/>
              </a:solidFill>
            </a:endParaRP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Evaluation of the chosen communication or collaboration tool</a:t>
            </a: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 Benefits and Limitations within Sunrise Residential Care Home</a:t>
            </a: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Impact of limited digital skills or literacy</a:t>
            </a: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Checklist for digital safety practices</a:t>
            </a:r>
          </a:p>
          <a:p>
            <a:pPr marL="342900" indent="-342900">
              <a:buClr>
                <a:srgbClr val="FBEF44"/>
              </a:buClr>
              <a:buFont typeface="Wingdings" panose="020B0604020202020204" pitchFamily="34" charset="0"/>
              <a:buChar char="ü"/>
            </a:pPr>
            <a:r>
              <a:rPr lang="en-GB" sz="1900">
                <a:solidFill>
                  <a:srgbClr val="FFFFFE"/>
                </a:solidFill>
              </a:rPr>
              <a:t>Conclusion</a:t>
            </a:r>
          </a:p>
          <a:p>
            <a:pPr>
              <a:buClr>
                <a:srgbClr val="FBEF44"/>
              </a:buClr>
              <a:buFont typeface="Wingdings" panose="05000000000000000000" pitchFamily="2" charset="2"/>
              <a:buChar char="ü"/>
            </a:pPr>
            <a:endParaRPr lang="en-US" sz="1900">
              <a:solidFill>
                <a:srgbClr val="FFFFFE"/>
              </a:solidFill>
            </a:endParaRPr>
          </a:p>
          <a:p>
            <a:pPr marL="0" indent="0">
              <a:buClr>
                <a:srgbClr val="FBEF44"/>
              </a:buClr>
              <a:buNone/>
            </a:pPr>
            <a:endParaRPr lang="en-GB" sz="1900">
              <a:solidFill>
                <a:srgbClr val="FFFFFE"/>
              </a:solidFill>
            </a:endParaRPr>
          </a:p>
          <a:p>
            <a:pPr>
              <a:buClr>
                <a:srgbClr val="FBEF44"/>
              </a:buClr>
              <a:buFont typeface="Wingdings" panose="020B0604020202020204" pitchFamily="34" charset="0"/>
              <a:buChar char="ü"/>
            </a:pPr>
            <a:endParaRPr lang="en-GB" sz="1900">
              <a:solidFill>
                <a:srgbClr val="FFFFFE"/>
              </a:solidFill>
            </a:endParaRPr>
          </a:p>
          <a:p>
            <a:pPr>
              <a:buClr>
                <a:srgbClr val="FBEF44"/>
              </a:buClr>
              <a:buFont typeface="Wingdings" panose="020B0604020202020204" pitchFamily="34" charset="0"/>
              <a:buChar char="ü"/>
            </a:pPr>
            <a:endParaRPr lang="en-GB" sz="190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306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94CD9-D4A3-3211-5DFD-221952B50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353" y="1787408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b="1">
                <a:latin typeface="Times New Roman"/>
                <a:cs typeface="Times New Roman"/>
              </a:rPr>
              <a:t>          </a:t>
            </a:r>
            <a:br>
              <a:rPr lang="en-GB" b="1">
                <a:latin typeface="Times New Roman"/>
                <a:cs typeface="Times New Roman"/>
              </a:rPr>
            </a:br>
            <a:r>
              <a:rPr lang="en-GB" b="1">
                <a:latin typeface="Times New Roman"/>
                <a:cs typeface="Times New Roman"/>
              </a:rPr>
              <a:t> Using Excel at Sunrise Residential Care Home</a:t>
            </a:r>
            <a:endParaRPr lang="en-US">
              <a:latin typeface="Times New Roman"/>
              <a:cs typeface="Times New Roman"/>
            </a:endParaRP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D31EC5EA-2A4E-6654-06FE-32E87F950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21678"/>
              </p:ext>
            </p:extLst>
          </p:nvPr>
        </p:nvGraphicFramePr>
        <p:xfrm>
          <a:off x="5560154" y="367846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23892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5937"/>
            <a:ext cx="10515600" cy="1193709"/>
          </a:xfrm>
        </p:spPr>
        <p:txBody>
          <a:bodyPr>
            <a:normAutofit fontScale="90000"/>
          </a:bodyPr>
          <a:lstStyle/>
          <a:p>
            <a:pPr algn="ctr"/>
            <a:br>
              <a:rPr lang="en-GB"/>
            </a:br>
            <a:r>
              <a:rPr lang="en-GB" dirty="0"/>
              <a:t>Benefits and Limitations within Sunrise Residential Care Home and Limitation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2786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4DB64C-E671-A417-9015-08B4C86E15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0726491"/>
              </p:ext>
            </p:extLst>
          </p:nvPr>
        </p:nvGraphicFramePr>
        <p:xfrm>
          <a:off x="1112704" y="1958360"/>
          <a:ext cx="10047384" cy="47878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3692">
                  <a:extLst>
                    <a:ext uri="{9D8B030D-6E8A-4147-A177-3AD203B41FA5}">
                      <a16:colId xmlns:a16="http://schemas.microsoft.com/office/drawing/2014/main" val="1607449065"/>
                    </a:ext>
                  </a:extLst>
                </a:gridCol>
                <a:gridCol w="5023692">
                  <a:extLst>
                    <a:ext uri="{9D8B030D-6E8A-4147-A177-3AD203B41FA5}">
                      <a16:colId xmlns:a16="http://schemas.microsoft.com/office/drawing/2014/main" val="443945616"/>
                    </a:ext>
                  </a:extLst>
                </a:gridCol>
              </a:tblGrid>
              <a:tr h="728281">
                <a:tc>
                  <a:txBody>
                    <a:bodyPr/>
                    <a:lstStyle/>
                    <a:p>
                      <a:r>
                        <a:rPr lang="en-GB" sz="240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1906386"/>
                  </a:ext>
                </a:extLst>
              </a:tr>
              <a:tr h="594938">
                <a:tc>
                  <a:txBody>
                    <a:bodyPr/>
                    <a:lstStyle/>
                    <a:p>
                      <a:r>
                        <a:rPr lang="en-GB"/>
                        <a:t>Efficiency- Excel saves time because data can be easily sorted, filtred, and calculated;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Human Error- Mistakes in data entry or formulas can still occur if staff are not careful;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987392"/>
                  </a:ext>
                </a:extLst>
              </a:tr>
              <a:tr h="849912">
                <a:tc>
                  <a:txBody>
                    <a:bodyPr/>
                    <a:lstStyle/>
                    <a:p>
                      <a:r>
                        <a:rPr lang="en-GB"/>
                        <a:t>Accuracy- Formulas and automated calculations redice human errors, especially in medication or budgeting;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Time-Consuming for Large Data- Managing very large spreadsheets can be slow and overwhelming;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413561"/>
                  </a:ext>
                </a:extLst>
              </a:tr>
              <a:tr h="1104885">
                <a:tc>
                  <a:txBody>
                    <a:bodyPr/>
                    <a:lstStyle/>
                    <a:p>
                      <a:r>
                        <a:rPr lang="en-GB"/>
                        <a:t>Data Organisation- Informations is stored in a clear and structured way, making it easy to retrieve and analyse;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Limited Collaboration- Multiple staff cannot always work on the same file at the same time unless using cloud versions like onedrive or sharepoint;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592418"/>
                  </a:ext>
                </a:extLst>
              </a:tr>
              <a:tr h="849912">
                <a:tc>
                  <a:txBody>
                    <a:bodyPr/>
                    <a:lstStyle/>
                    <a:p>
                      <a:r>
                        <a:rPr lang="en-GB"/>
                        <a:t>Reporting- Excel allows staff to create charts and graphs to show trends in resident care or expenses.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Technical Skills Requared – Staff need training to use Excel efficiently, especially for complex formulas charts;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85416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023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173C0-AC73-C234-5FCD-37078E6F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sz="2700"/>
              <a:t>Communication and Collaboration tool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AE4B2B-C77A-6D14-012E-A9DDEC199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0097979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77121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8D502-410B-CE2B-D683-612A22B18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/>
              <a:t>Advantages and Limitations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545995-7888-F44D-8084-FEE7A2A24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287508"/>
              </p:ext>
            </p:extLst>
          </p:nvPr>
        </p:nvGraphicFramePr>
        <p:xfrm>
          <a:off x="5141913" y="1094191"/>
          <a:ext cx="5913438" cy="4055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6719">
                  <a:extLst>
                    <a:ext uri="{9D8B030D-6E8A-4147-A177-3AD203B41FA5}">
                      <a16:colId xmlns:a16="http://schemas.microsoft.com/office/drawing/2014/main" val="1492186870"/>
                    </a:ext>
                  </a:extLst>
                </a:gridCol>
                <a:gridCol w="2956719">
                  <a:extLst>
                    <a:ext uri="{9D8B030D-6E8A-4147-A177-3AD203B41FA5}">
                      <a16:colId xmlns:a16="http://schemas.microsoft.com/office/drawing/2014/main" val="3245328862"/>
                    </a:ext>
                  </a:extLst>
                </a:gridCol>
              </a:tblGrid>
              <a:tr h="316368">
                <a:tc>
                  <a:txBody>
                    <a:bodyPr/>
                    <a:lstStyle/>
                    <a:p>
                      <a:r>
                        <a:rPr lang="en-GB" sz="1400"/>
                        <a:t>                                   Advantages 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                                 Limitations </a:t>
                      </a:r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2184396433"/>
                  </a:ext>
                </a:extLst>
              </a:tr>
              <a:tr h="963483">
                <a:tc>
                  <a:txBody>
                    <a:bodyPr/>
                    <a:lstStyle/>
                    <a:p>
                      <a:r>
                        <a:rPr lang="en-GB" sz="1400"/>
                        <a:t>Improved communication and collaboration;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Some staff members may lack confidence or skills in using digital platforms, potentially causing errors delays in accessing  information;</a:t>
                      </a:r>
                      <a:endParaRPr lang="en-GB" sz="1400" err="1"/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1929977270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r>
                        <a:rPr lang="en-GB" sz="1400"/>
                        <a:t>One drive enables staff to update and share residents care plans in real time;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Effective use requires strong passwords, controlled access, and ongoing training;</a:t>
                      </a:r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1856759452"/>
                  </a:ext>
                </a:extLst>
              </a:tr>
              <a:tr h="963483">
                <a:tc>
                  <a:txBody>
                    <a:bodyPr/>
                    <a:lstStyle/>
                    <a:p>
                      <a:r>
                        <a:rPr lang="en-GB" sz="1400"/>
                        <a:t>Reduces delays in decision-making and ensures all team members have access to the most current information 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Some staff may prefer traditional paper-based records and be reluctant to adopt digital systems;</a:t>
                      </a:r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1715959377"/>
                  </a:ext>
                </a:extLst>
              </a:tr>
              <a:tr h="316368">
                <a:tc>
                  <a:txBody>
                    <a:bodyPr/>
                    <a:lstStyle/>
                    <a:p>
                      <a:r>
                        <a:rPr lang="en-GB" sz="1400"/>
                        <a:t>Data accessibility and mobility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r>
                        <a:rPr lang="en-GB" sz="1400"/>
                        <a:t>Reduces the risk of data loss due to device failure or accidental deletion</a:t>
                      </a:r>
                    </a:p>
                  </a:txBody>
                  <a:tcPr marL="53307" marR="53307" marT="35951" marB="35951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53307" marR="53307" marT="35951" marB="3595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1798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F5868-2650-0C20-7350-BB62E2FE1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IMPACT OF LIMITED DIGITAL LITERACY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1A9E9714-07E6-4120-8B9A-351555460C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182146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7146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63" y="715050"/>
            <a:ext cx="10515600" cy="591235"/>
          </a:xfrm>
        </p:spPr>
        <p:txBody>
          <a:bodyPr/>
          <a:lstStyle/>
          <a:p>
            <a:pPr algn="ctr"/>
            <a:r>
              <a:rPr lang="en-GB" dirty="0"/>
              <a:t>Checklist for Digital Safety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FB7E19-6CA2-761D-02BC-E93CB765A75F}"/>
              </a:ext>
            </a:extLst>
          </p:cNvPr>
          <p:cNvSpPr txBox="1"/>
          <p:nvPr/>
        </p:nvSpPr>
        <p:spPr>
          <a:xfrm>
            <a:off x="671646" y="1526164"/>
            <a:ext cx="5021284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dirty="0">
                <a:latin typeface="Arial"/>
                <a:cs typeface="Arial"/>
              </a:rPr>
              <a:t>Secure Logins</a:t>
            </a:r>
            <a:r>
              <a:rPr lang="en-US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Updating passwords every 60-90 days.</a:t>
            </a:r>
          </a:p>
          <a:p>
            <a:r>
              <a:rPr lang="en-US" dirty="0">
                <a:latin typeface="Arial"/>
                <a:cs typeface="Arial"/>
              </a:rPr>
              <a:t>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 Personal passwords are not shared with others or written down.</a:t>
            </a:r>
          </a:p>
          <a:p>
            <a:r>
              <a:rPr lang="en-US" dirty="0">
                <a:latin typeface="Arial"/>
                <a:cs typeface="Arial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Multi-factor authentication is used in system access.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85B9E7-D801-3708-B718-7ACD6DEA0725}"/>
              </a:ext>
            </a:extLst>
          </p:cNvPr>
          <p:cNvSpPr txBox="1"/>
          <p:nvPr/>
        </p:nvSpPr>
        <p:spPr>
          <a:xfrm>
            <a:off x="671648" y="3751930"/>
            <a:ext cx="5330421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2. </a:t>
            </a:r>
            <a:r>
              <a:rPr lang="en-US" dirty="0">
                <a:latin typeface="Arial"/>
                <a:cs typeface="Arial"/>
              </a:rPr>
              <a:t>Security Of 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Only official work email addresses are used for patient information.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Staff do not ever open attachments or links from any unknown sender.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Sensitive information is never sent by unencrypted mail.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TextBox 5">
            <a:extLst>
              <a:ext uri="{FF2B5EF4-FFF2-40B4-BE49-F238E27FC236}">
                <a16:creationId xmlns:a16="http://schemas.microsoft.com/office/drawing/2014/main" id="{49469830-66E3-52EF-39F0-E3C2014BFD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81984"/>
              </p:ext>
            </p:extLst>
          </p:nvPr>
        </p:nvGraphicFramePr>
        <p:xfrm flipH="1">
          <a:off x="6421554" y="1963295"/>
          <a:ext cx="4172523" cy="403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24799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2182D2-1319-7C71-4207-962D8F83E274}"/>
              </a:ext>
            </a:extLst>
          </p:cNvPr>
          <p:cNvSpPr txBox="1"/>
          <p:nvPr/>
        </p:nvSpPr>
        <p:spPr>
          <a:xfrm>
            <a:off x="6786704" y="1712858"/>
            <a:ext cx="4873215" cy="323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dirty="0"/>
              <a:t>5. Review and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Digital safety policy must be review annually.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Refresher training and digital safety induction must be received by all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Security procedures are ensured by regular auditing.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301F4701-0C09-E8F7-6CE7-92E6A97A94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636706"/>
              </p:ext>
            </p:extLst>
          </p:nvPr>
        </p:nvGraphicFramePr>
        <p:xfrm>
          <a:off x="789111" y="528223"/>
          <a:ext cx="4873215" cy="4801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4812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4C661-6CC5-0D06-77D7-296AD5D44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734851"/>
            <a:ext cx="9603275" cy="606269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EDE758A-2BDB-5578-7FC0-8719295772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04884" y="1524355"/>
            <a:ext cx="10378803" cy="621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lvl="0" indent="0">
              <a:lnSpc>
                <a:spcPct val="100000"/>
              </a:lnSpc>
              <a:buNone/>
            </a:pPr>
            <a:r>
              <a:rPr lang="en-GB" sz="1800" u="sng" dirty="0">
                <a:latin typeface="Arial"/>
                <a:cs typeface="Arial"/>
              </a:rPr>
              <a:t>Digital Safety Checklist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u="sng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dirty="0"/>
              <a:t>Information Commissioner’s Office (ICO) (2023) </a:t>
            </a:r>
            <a:r>
              <a:rPr lang="en-GB" i="1" dirty="0"/>
              <a:t>Guide to data protection: Integrity and confidentiality</a:t>
            </a:r>
            <a:r>
              <a:rPr lang="en-GB" dirty="0"/>
              <a:t>. Available at: </a:t>
            </a:r>
            <a:r>
              <a:rPr lang="en-GB" u="sng" dirty="0"/>
              <a:t>https://</a:t>
            </a:r>
            <a:r>
              <a:rPr lang="en-GB" u="sng" dirty="0" err="1"/>
              <a:t>ico.org.uk</a:t>
            </a:r>
            <a:r>
              <a:rPr lang="en-GB" u="sng" dirty="0"/>
              <a:t>/for-organisations/guide-to-data-protection/</a:t>
            </a:r>
            <a:r>
              <a:rPr lang="en-GB" dirty="0"/>
              <a:t> (Accessed: 31 October 2025).</a:t>
            </a:r>
          </a:p>
          <a:p>
            <a:pPr>
              <a:lnSpc>
                <a:spcPct val="100000"/>
              </a:lnSpc>
            </a:pPr>
            <a:r>
              <a:rPr lang="en-GB" dirty="0"/>
              <a:t>National Cyber Security Centre (2022) </a:t>
            </a:r>
            <a:r>
              <a:rPr lang="en-GB" i="1" dirty="0"/>
              <a:t>Password guidance: simplifying your approach</a:t>
            </a:r>
            <a:r>
              <a:rPr lang="en-GB" dirty="0"/>
              <a:t>. Available at: </a:t>
            </a:r>
            <a:r>
              <a:rPr lang="en-GB" u="sng" dirty="0">
                <a:hlinkClick r:id="rId3"/>
              </a:rPr>
              <a:t>https://www.ncsc.gov.uk/collection/passwords</a:t>
            </a:r>
            <a:r>
              <a:rPr lang="en-GB" dirty="0"/>
              <a:t> (Accessed: 31 October 2025)</a:t>
            </a:r>
          </a:p>
          <a:p>
            <a:pPr>
              <a:lnSpc>
                <a:spcPct val="100000"/>
              </a:lnSpc>
            </a:pPr>
            <a:r>
              <a:rPr lang="en-GB" dirty="0"/>
              <a:t>•Information Commissioner’s Office (ICO) (2023) </a:t>
            </a:r>
            <a:r>
              <a:rPr lang="en-GB" i="1" dirty="0"/>
              <a:t>Guide to data protection: Integrity and confidentiality</a:t>
            </a:r>
            <a:r>
              <a:rPr lang="en-GB" dirty="0"/>
              <a:t>. Available at: </a:t>
            </a:r>
            <a:r>
              <a:rPr lang="en-GB" u="sng" dirty="0"/>
              <a:t>https://</a:t>
            </a:r>
            <a:r>
              <a:rPr lang="en-GB" u="sng" dirty="0" err="1"/>
              <a:t>ico.org.uk</a:t>
            </a:r>
            <a:r>
              <a:rPr lang="en-GB" u="sng" dirty="0"/>
              <a:t>/for-organisations/guide-to-data-protection/</a:t>
            </a:r>
            <a:r>
              <a:rPr lang="en-GB" dirty="0"/>
              <a:t> (Accessed: 31 October 2025).</a:t>
            </a:r>
          </a:p>
          <a:p>
            <a:pPr>
              <a:lnSpc>
                <a:spcPct val="100000"/>
              </a:lnSpc>
            </a:pPr>
            <a:r>
              <a:rPr lang="en-GB" dirty="0"/>
              <a:t>UK Government (2018) </a:t>
            </a:r>
            <a:r>
              <a:rPr lang="en-GB" i="1" dirty="0"/>
              <a:t>Data Protection Act 2018 (UK GDPR)</a:t>
            </a:r>
            <a:r>
              <a:rPr lang="en-GB" dirty="0"/>
              <a:t>. Available at: </a:t>
            </a:r>
            <a:r>
              <a:rPr lang="en-GB" u="sng" dirty="0">
                <a:hlinkClick r:id="rId4"/>
              </a:rPr>
              <a:t>https://www.legislation.gov.uk/ukpga/2018/12/contents</a:t>
            </a:r>
            <a:r>
              <a:rPr lang="en-GB" dirty="0"/>
              <a:t> (Accessed: 31 October 2025).</a:t>
            </a:r>
          </a:p>
          <a:p>
            <a:pPr>
              <a:lnSpc>
                <a:spcPct val="100000"/>
              </a:lnSpc>
            </a:pPr>
            <a:endParaRPr lang="en-GB" sz="1800" u="sng" dirty="0">
              <a:latin typeface="Arial"/>
              <a:cs typeface="Arial"/>
            </a:endParaRPr>
          </a:p>
          <a:p>
            <a:pPr marL="0" lvl="0" indent="0">
              <a:lnSpc>
                <a:spcPct val="100000"/>
              </a:lnSpc>
              <a:buNone/>
            </a:pPr>
            <a:endParaRPr lang="en-GB" sz="1800" u="sng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800" u="sng" dirty="0">
              <a:latin typeface="Arial"/>
              <a:cs typeface="Arial"/>
            </a:endParaRPr>
          </a:p>
          <a:p>
            <a:pPr marL="0" lvl="0" indent="0">
              <a:lnSpc>
                <a:spcPct val="100000"/>
              </a:lnSpc>
              <a:buNone/>
            </a:pPr>
            <a:endParaRPr kumimoji="0" lang="en-US" altLang="en-US" sz="1800" b="0" i="0" u="sng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tabLst/>
            </a:pPr>
            <a:endParaRPr lang="en-GB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-webkit-standard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-webkit-standard"/>
            </a:endParaRPr>
          </a:p>
          <a:p>
            <a:pPr marL="0" indent="0">
              <a:lnSpc>
                <a:spcPct val="100000"/>
              </a:lnSpc>
              <a:buClrTx/>
              <a:buSzTx/>
              <a:buNone/>
            </a:pPr>
            <a:endParaRPr lang="en-US" altLang="en-US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340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8A6D1-FE0D-A01C-9732-99D33BE9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10" y="790763"/>
            <a:ext cx="10671676" cy="69668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B8964-B16E-F364-89FF-906509718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071" y="1485155"/>
            <a:ext cx="9603275" cy="4309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>
                <a:latin typeface="Arial"/>
                <a:cs typeface="Times New Roman"/>
              </a:rPr>
              <a:t>Digital Literacy</a:t>
            </a:r>
            <a:endParaRPr lang="en-US" u="sng">
              <a:latin typeface="Arial"/>
              <a:cs typeface="Times New Roman"/>
            </a:endParaRPr>
          </a:p>
          <a:p>
            <a:r>
              <a:rPr lang="en-US" dirty="0">
                <a:latin typeface="Arial"/>
                <a:cs typeface="Times New Roman"/>
              </a:rPr>
              <a:t>Benis, A., Grosjean, J., Billey, K., Montaha, G., </a:t>
            </a:r>
            <a:r>
              <a:rPr lang="en-US" err="1">
                <a:latin typeface="Arial"/>
                <a:cs typeface="Times New Roman"/>
              </a:rPr>
              <a:t>Dornauer</a:t>
            </a:r>
            <a:r>
              <a:rPr lang="en-US" dirty="0">
                <a:latin typeface="Arial"/>
                <a:cs typeface="Times New Roman"/>
              </a:rPr>
              <a:t>, V., Crisan Vida, M., Hackl, W.O., </a:t>
            </a:r>
            <a:r>
              <a:rPr lang="en-US" err="1">
                <a:latin typeface="Arial"/>
                <a:cs typeface="Times New Roman"/>
              </a:rPr>
              <a:t>Stoicu</a:t>
            </a:r>
            <a:r>
              <a:rPr lang="en-US" dirty="0">
                <a:latin typeface="Arial"/>
                <a:cs typeface="Times New Roman"/>
              </a:rPr>
              <a:t> Tivadar, L. and </a:t>
            </a:r>
            <a:r>
              <a:rPr lang="en-US" err="1">
                <a:latin typeface="Arial"/>
                <a:cs typeface="Times New Roman"/>
              </a:rPr>
              <a:t>Darmoni</a:t>
            </a:r>
            <a:r>
              <a:rPr lang="en-US" dirty="0">
                <a:latin typeface="Arial"/>
                <a:cs typeface="Times New Roman"/>
              </a:rPr>
              <a:t>, S.J. (2022) Medical informatics, 167, p.104860.</a:t>
            </a:r>
          </a:p>
          <a:p>
            <a:r>
              <a:rPr lang="en-US" dirty="0" err="1">
                <a:latin typeface="Arial"/>
                <a:cs typeface="Times New Roman"/>
              </a:rPr>
              <a:t>Hariyati</a:t>
            </a:r>
            <a:r>
              <a:rPr lang="en-US" dirty="0">
                <a:latin typeface="Arial"/>
                <a:cs typeface="Times New Roman"/>
              </a:rPr>
              <a:t>, R.T.S, </a:t>
            </a:r>
            <a:r>
              <a:rPr lang="en-US" dirty="0" err="1">
                <a:latin typeface="Arial"/>
                <a:cs typeface="Times New Roman"/>
              </a:rPr>
              <a:t>Handiyani</a:t>
            </a:r>
            <a:r>
              <a:rPr lang="en-US" dirty="0">
                <a:latin typeface="Arial"/>
                <a:cs typeface="Times New Roman"/>
              </a:rPr>
              <a:t>, H., </a:t>
            </a:r>
            <a:r>
              <a:rPr lang="en-US" dirty="0" err="1">
                <a:latin typeface="Arial"/>
                <a:cs typeface="Times New Roman"/>
              </a:rPr>
              <a:t>Wildani</a:t>
            </a:r>
            <a:r>
              <a:rPr lang="en-US" dirty="0">
                <a:latin typeface="Arial"/>
                <a:cs typeface="Times New Roman"/>
              </a:rPr>
              <a:t>, A.A., </a:t>
            </a:r>
            <a:r>
              <a:rPr lang="en-US" dirty="0" err="1">
                <a:latin typeface="Arial"/>
                <a:cs typeface="Times New Roman"/>
              </a:rPr>
              <a:t>Afriani</a:t>
            </a:r>
            <a:r>
              <a:rPr lang="en-US" dirty="0">
                <a:latin typeface="Arial"/>
                <a:cs typeface="Times New Roman"/>
              </a:rPr>
              <a:t>, T., Nuraini, T. and Amiruddin, M.H. (2024) ’Disparate digital literacy level of nursing manager and staff, specially in nursing informatics competencies and their causes: A cross sectional study’, Journal of Healthcare Leadership, pp.415-425.</a:t>
            </a:r>
          </a:p>
          <a:p>
            <a:r>
              <a:rPr lang="en-US" dirty="0">
                <a:latin typeface="Arial"/>
                <a:cs typeface="Times New Roman"/>
              </a:rPr>
              <a:t>Matthews, B. (2021) ‘ Digital literacy in UK healthcare education: What can be learnt from international research, Contemporary Educational Technology, 13(4), p.ep317.</a:t>
            </a:r>
          </a:p>
        </p:txBody>
      </p:sp>
    </p:spTree>
    <p:extLst>
      <p:ext uri="{BB962C8B-B14F-4D97-AF65-F5344CB8AC3E}">
        <p14:creationId xmlns:p14="http://schemas.microsoft.com/office/powerpoint/2010/main" val="1215932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99DD6-4167-8A39-3E99-5EF7DEBBD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A94BD-C5F2-31C5-2409-F85CC8DE1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210" y="1462324"/>
            <a:ext cx="9603275" cy="37911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>
                <a:latin typeface="Arial"/>
                <a:cs typeface="Arial"/>
              </a:rPr>
              <a:t>One Drive</a:t>
            </a:r>
          </a:p>
          <a:p>
            <a:r>
              <a:rPr lang="en-US" dirty="0">
                <a:latin typeface="Arial"/>
                <a:cs typeface="Arial"/>
              </a:rPr>
              <a:t>Health Education England (2022) Digital technology in health social care.  </a:t>
            </a:r>
            <a:r>
              <a:rPr lang="en-US" err="1">
                <a:latin typeface="Arial"/>
                <a:cs typeface="Arial"/>
              </a:rPr>
              <a:t>Availiable</a:t>
            </a:r>
            <a:r>
              <a:rPr lang="en-US" dirty="0">
                <a:latin typeface="Arial"/>
                <a:cs typeface="Arial"/>
              </a:rPr>
              <a:t> at: https://www.hee.nhs.uk/our-work/digital-healt (Accessed: 9 November 2025)</a:t>
            </a:r>
          </a:p>
          <a:p>
            <a:r>
              <a:rPr lang="en-US" dirty="0">
                <a:latin typeface="Arial"/>
                <a:cs typeface="Arial"/>
              </a:rPr>
              <a:t>  Microsoft (2023) </a:t>
            </a:r>
            <a:r>
              <a:rPr lang="en-US" err="1">
                <a:latin typeface="Arial"/>
                <a:cs typeface="Arial"/>
              </a:rPr>
              <a:t>oneDrive</a:t>
            </a:r>
            <a:r>
              <a:rPr lang="en-US" dirty="0">
                <a:latin typeface="Arial"/>
                <a:cs typeface="Arial"/>
              </a:rPr>
              <a:t> for Business.  </a:t>
            </a:r>
            <a:r>
              <a:rPr lang="en-US" err="1">
                <a:latin typeface="Arial"/>
                <a:cs typeface="Arial"/>
              </a:rPr>
              <a:t>Availiable</a:t>
            </a:r>
            <a:r>
              <a:rPr lang="en-US" dirty="0">
                <a:latin typeface="Arial"/>
                <a:cs typeface="Arial"/>
              </a:rPr>
              <a:t> at: </a:t>
            </a:r>
            <a:r>
              <a:rPr lang="en-US" dirty="0">
                <a:latin typeface="Arial"/>
                <a:cs typeface="Arial"/>
                <a:hlinkClick r:id="rId3"/>
              </a:rPr>
              <a:t>https://www.Microsoft.com/en-us/Microsoft-365/onedrive/business</a:t>
            </a:r>
            <a:r>
              <a:rPr lang="en-US" dirty="0">
                <a:latin typeface="Arial"/>
                <a:cs typeface="Arial"/>
              </a:rPr>
              <a:t> (Accessed: 9 November 2025)</a:t>
            </a:r>
          </a:p>
          <a:p>
            <a:r>
              <a:rPr lang="en-US" dirty="0">
                <a:latin typeface="Arial"/>
                <a:cs typeface="Arial"/>
              </a:rPr>
              <a:t>Shaw, T. and Johnson, L. (2021)’ The impact of cloud storage on information management in </a:t>
            </a:r>
            <a:r>
              <a:rPr lang="en-US" err="1">
                <a:latin typeface="Arial"/>
                <a:cs typeface="Arial"/>
              </a:rPr>
              <a:t>csare</a:t>
            </a:r>
            <a:r>
              <a:rPr lang="en-US" dirty="0">
                <a:latin typeface="Arial"/>
                <a:cs typeface="Arial"/>
              </a:rPr>
              <a:t> homes, Journal of </a:t>
            </a:r>
            <a:r>
              <a:rPr lang="en-US" err="1">
                <a:latin typeface="Arial"/>
                <a:cs typeface="Arial"/>
              </a:rPr>
              <a:t>Healt</a:t>
            </a:r>
            <a:r>
              <a:rPr lang="en-US" dirty="0">
                <a:latin typeface="Arial"/>
                <a:cs typeface="Arial"/>
              </a:rPr>
              <a:t> Informatics, 12(3), pp. 45-55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35149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4469C-62B7-B7C5-FE87-60DC75298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6CB84-1B19-5D70-5A4E-9F203CF8C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441039"/>
            <a:ext cx="9603275" cy="3820970"/>
          </a:xfrm>
        </p:spPr>
        <p:txBody>
          <a:bodyPr/>
          <a:lstStyle/>
          <a:p>
            <a:pPr marL="0" indent="0">
              <a:buNone/>
            </a:pPr>
            <a:r>
              <a:rPr lang="en-US" u="sng" dirty="0">
                <a:latin typeface="Arial"/>
                <a:cs typeface="Arial"/>
              </a:rPr>
              <a:t>Excel</a:t>
            </a:r>
          </a:p>
          <a:p>
            <a:r>
              <a:rPr lang="en-US" dirty="0">
                <a:latin typeface="Arial"/>
                <a:cs typeface="Arial"/>
              </a:rPr>
              <a:t>Kirkby, K. (2024) ‘WHO tools and resources using Microsoft Excel, International Journal of public Health Management.  Available at: https//pubmed.ncbi.nlm.nih.gov/ (Accessed: 9 November 2025)</a:t>
            </a:r>
          </a:p>
          <a:p>
            <a:r>
              <a:rPr lang="en-US" dirty="0">
                <a:latin typeface="Arial"/>
                <a:cs typeface="Arial"/>
              </a:rPr>
              <a:t>Microsoft Support (</a:t>
            </a:r>
            <a:r>
              <a:rPr lang="en-US" err="1">
                <a:latin typeface="Arial"/>
                <a:cs typeface="Arial"/>
              </a:rPr>
              <a:t>n.d</a:t>
            </a:r>
            <a:r>
              <a:rPr lang="en-US" dirty="0">
                <a:latin typeface="Arial"/>
                <a:cs typeface="Arial"/>
              </a:rPr>
              <a:t>) Using Access or Excel to manage your data’. Available at: </a:t>
            </a:r>
            <a:r>
              <a:rPr lang="en-US" dirty="0">
                <a:latin typeface="Arial"/>
                <a:cs typeface="Arial"/>
                <a:hlinkClick r:id="rId3"/>
              </a:rPr>
              <a:t>https://support.Microsoft.com/</a:t>
            </a:r>
            <a:r>
              <a:rPr lang="en-US" dirty="0">
                <a:latin typeface="Arial"/>
                <a:cs typeface="Arial"/>
              </a:rPr>
              <a:t> (Accessed: 9 November 2025)</a:t>
            </a:r>
          </a:p>
          <a:p>
            <a:r>
              <a:rPr lang="en-US" dirty="0">
                <a:latin typeface="Arial"/>
                <a:cs typeface="Arial"/>
              </a:rPr>
              <a:t>Knack Blog (n.d.) ‘ The risks and limitations of leveraging Excel </a:t>
            </a:r>
            <a:r>
              <a:rPr lang="en-US" err="1">
                <a:latin typeface="Arial"/>
                <a:cs typeface="Arial"/>
              </a:rPr>
              <a:t>fot</a:t>
            </a:r>
            <a:r>
              <a:rPr lang="en-US" dirty="0">
                <a:latin typeface="Arial"/>
                <a:cs typeface="Arial"/>
              </a:rPr>
              <a:t> data management’. Available at: </a:t>
            </a:r>
            <a:r>
              <a:rPr lang="en-US" dirty="0">
                <a:latin typeface="Arial"/>
                <a:cs typeface="Arial"/>
                <a:hlinkClick r:id="rId4"/>
              </a:rPr>
              <a:t>https://www.knack.com/blog</a:t>
            </a:r>
            <a:r>
              <a:rPr lang="en-US" dirty="0">
                <a:latin typeface="Arial"/>
                <a:cs typeface="Arial"/>
              </a:rPr>
              <a:t> ( Accessed: 9 November 2025)</a:t>
            </a:r>
          </a:p>
          <a:p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18583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2E42E-3F9C-2838-6033-F0B4DE020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482" y="752268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567CC-0949-5D26-64C0-5A61C92FF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1800" dirty="0">
                <a:latin typeface="Arial"/>
                <a:cs typeface="Arial"/>
              </a:rPr>
              <a:t>Ms Excel supports efficiency in the management of data, staff rotas as well as care reports.</a:t>
            </a:r>
            <a:endParaRPr lang="en-US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OneDrive</a:t>
            </a:r>
            <a:r>
              <a:rPr lang="en-GB" sz="18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strengthens collaboration through secure cloud storage and real-time sharing.</a:t>
            </a:r>
          </a:p>
          <a:p>
            <a:r>
              <a:rPr lang="en-GB" sz="1800" dirty="0">
                <a:latin typeface="Arial"/>
                <a:cs typeface="Arial"/>
              </a:rPr>
              <a:t>Digital Literacy Gaps</a:t>
            </a:r>
            <a:r>
              <a:rPr lang="en-GB" sz="18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can limit the effectiveness of these tools in care delivery.</a:t>
            </a:r>
          </a:p>
          <a:p>
            <a:r>
              <a:rPr lang="en-GB" sz="1800" dirty="0">
                <a:latin typeface="Arial"/>
                <a:cs typeface="Arial"/>
              </a:rPr>
              <a:t>Safety Practices are essential to maintain data security and resident confidentiality.</a:t>
            </a:r>
          </a:p>
          <a:p>
            <a:r>
              <a:rPr lang="en-GB" sz="1800" dirty="0">
                <a:latin typeface="Arial"/>
                <a:cs typeface="Arial"/>
              </a:rPr>
              <a:t>Ongoing training builds staff confidence, improving care quality and compliance.</a:t>
            </a:r>
          </a:p>
          <a:p>
            <a:r>
              <a:rPr lang="en-GB" sz="1800" dirty="0">
                <a:latin typeface="Arial"/>
                <a:cs typeface="Arial"/>
              </a:rPr>
              <a:t>Overall impact digital tools enhance efficiency, teamwork, and trust in service deliver</a:t>
            </a:r>
            <a:r>
              <a:rPr lang="en-GB" dirty="0">
                <a:latin typeface="Arial"/>
                <a:cs typeface="Arial"/>
              </a:rPr>
              <a:t>y </a:t>
            </a:r>
            <a:endParaRPr lang="en-GB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579430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86</TotalTime>
  <Words>1772</Words>
  <Application>Microsoft Office PowerPoint</Application>
  <PresentationFormat>Widescreen</PresentationFormat>
  <Paragraphs>146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Gallery</vt:lpstr>
      <vt:lpstr>Digital Skills and Research Methods LCHS4007  Assessment 1: Group  Presentation   Group Number E</vt:lpstr>
      <vt:lpstr>&lt;sunrise residential care home&gt;</vt:lpstr>
      <vt:lpstr>Introduction</vt:lpstr>
      <vt:lpstr>Acknowledgement of the use of AI</vt:lpstr>
      <vt:lpstr>Content</vt:lpstr>
      <vt:lpstr>            Using Excel at Sunrise Residential Care Home</vt:lpstr>
      <vt:lpstr> Benefits and Limitations within Sunrise Residential Care Home and Limitation </vt:lpstr>
      <vt:lpstr>Communication and Collaboration tool</vt:lpstr>
      <vt:lpstr>Advantages and Limitations</vt:lpstr>
      <vt:lpstr>IMPACT OF LIMITED DIGITAL LITERACY</vt:lpstr>
      <vt:lpstr>Checklist for Digital Safety</vt:lpstr>
      <vt:lpstr>PowerPoint Presentation</vt:lpstr>
      <vt:lpstr>Reference List</vt:lpstr>
      <vt:lpstr>REFERENCES list</vt:lpstr>
      <vt:lpstr>References list </vt:lpstr>
      <vt:lpstr>References list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lastModifiedBy>Karol Viviana Ramirez Martinez (2515346)</cp:lastModifiedBy>
  <cp:revision>43</cp:revision>
  <dcterms:created xsi:type="dcterms:W3CDTF">2025-07-04T16:22:41Z</dcterms:created>
  <dcterms:modified xsi:type="dcterms:W3CDTF">2025-11-09T15:29:29Z</dcterms:modified>
</cp:coreProperties>
</file>