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00A6F7-3F21-4B63-9218-B3E80A98E9E6}" v="425" dt="2022-12-14T22:00:07.262"/>
    <p1510:client id="{8E94C489-A663-434C-B496-B9F4530C659F}" v="93" dt="2022-12-14T22:12:14.6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0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5C6AFD-7234-498C-85DC-971AC4F657A9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2E52456-B490-4B33-B8A5-6B36BF7FF24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The issue inside the organization</a:t>
          </a:r>
        </a:p>
      </dgm:t>
    </dgm:pt>
    <dgm:pt modelId="{EC74F316-66AE-4E0A-BEA7-B7C99DB42F5D}" type="parTrans" cxnId="{1ECA7217-5F7D-4E7D-8C71-708CFFC02444}">
      <dgm:prSet/>
      <dgm:spPr/>
      <dgm:t>
        <a:bodyPr/>
        <a:lstStyle/>
        <a:p>
          <a:endParaRPr lang="en-US"/>
        </a:p>
      </dgm:t>
    </dgm:pt>
    <dgm:pt modelId="{3EF7D419-1A07-445B-BFAA-6937701F8D6B}" type="sibTrans" cxnId="{1ECA7217-5F7D-4E7D-8C71-708CFFC02444}">
      <dgm:prSet/>
      <dgm:spPr/>
      <dgm:t>
        <a:bodyPr/>
        <a:lstStyle/>
        <a:p>
          <a:endParaRPr lang="en-US"/>
        </a:p>
      </dgm:t>
    </dgm:pt>
    <dgm:pt modelId="{71BBF375-8593-4BE7-8339-37A821F410C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Solution of the Issue</a:t>
          </a:r>
        </a:p>
      </dgm:t>
    </dgm:pt>
    <dgm:pt modelId="{9283988D-8D35-43F0-A6EC-1DA7F8DDDDFD}" type="parTrans" cxnId="{4471726B-BE32-43D3-A1B3-B3257B42540C}">
      <dgm:prSet/>
      <dgm:spPr/>
      <dgm:t>
        <a:bodyPr/>
        <a:lstStyle/>
        <a:p>
          <a:endParaRPr lang="en-US"/>
        </a:p>
      </dgm:t>
    </dgm:pt>
    <dgm:pt modelId="{6C7C83B8-6115-4972-BDD5-C1B40CAF8926}" type="sibTrans" cxnId="{4471726B-BE32-43D3-A1B3-B3257B42540C}">
      <dgm:prSet/>
      <dgm:spPr/>
      <dgm:t>
        <a:bodyPr/>
        <a:lstStyle/>
        <a:p>
          <a:endParaRPr lang="en-US"/>
        </a:p>
      </dgm:t>
    </dgm:pt>
    <dgm:pt modelId="{534CBA8B-F763-43AB-850A-AB224EEC374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Project Success </a:t>
          </a:r>
        </a:p>
      </dgm:t>
    </dgm:pt>
    <dgm:pt modelId="{BB62740D-2D81-4ED1-B3CB-5BB840A0B7D8}" type="parTrans" cxnId="{8576CF5F-DC37-42E1-80D0-A2412994A523}">
      <dgm:prSet/>
      <dgm:spPr/>
      <dgm:t>
        <a:bodyPr/>
        <a:lstStyle/>
        <a:p>
          <a:endParaRPr lang="en-US"/>
        </a:p>
      </dgm:t>
    </dgm:pt>
    <dgm:pt modelId="{2AD49BDA-BCB5-4FA1-B8E3-3F826E2995C2}" type="sibTrans" cxnId="{8576CF5F-DC37-42E1-80D0-A2412994A523}">
      <dgm:prSet/>
      <dgm:spPr/>
      <dgm:t>
        <a:bodyPr/>
        <a:lstStyle/>
        <a:p>
          <a:endParaRPr lang="en-US"/>
        </a:p>
      </dgm:t>
    </dgm:pt>
    <dgm:pt modelId="{C12B7172-9F44-4033-BE12-A8CA482E6A7F}" type="pres">
      <dgm:prSet presAssocID="{045C6AFD-7234-498C-85DC-971AC4F657A9}" presName="root" presStyleCnt="0">
        <dgm:presLayoutVars>
          <dgm:dir/>
          <dgm:resizeHandles val="exact"/>
        </dgm:presLayoutVars>
      </dgm:prSet>
      <dgm:spPr/>
    </dgm:pt>
    <dgm:pt modelId="{DF34A574-55CB-4165-8035-DB4A2BBE0C40}" type="pres">
      <dgm:prSet presAssocID="{32E52456-B490-4B33-B8A5-6B36BF7FF246}" presName="compNode" presStyleCnt="0"/>
      <dgm:spPr/>
    </dgm:pt>
    <dgm:pt modelId="{1E38F1AD-64D8-4A61-B145-CB2D69BC9FB3}" type="pres">
      <dgm:prSet presAssocID="{32E52456-B490-4B33-B8A5-6B36BF7FF246}" presName="iconBgRect" presStyleLbl="bgShp" presStyleIdx="0" presStyleCnt="3"/>
      <dgm:spPr/>
    </dgm:pt>
    <dgm:pt modelId="{6B85F815-A078-447D-A12F-667805BB73E8}" type="pres">
      <dgm:prSet presAssocID="{32E52456-B490-4B33-B8A5-6B36BF7FF24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33E4D12-BAEA-4F0B-ABBA-200F1DACD795}" type="pres">
      <dgm:prSet presAssocID="{32E52456-B490-4B33-B8A5-6B36BF7FF246}" presName="spaceRect" presStyleCnt="0"/>
      <dgm:spPr/>
    </dgm:pt>
    <dgm:pt modelId="{60842EE6-5886-484C-A7D2-117DE10348BD}" type="pres">
      <dgm:prSet presAssocID="{32E52456-B490-4B33-B8A5-6B36BF7FF246}" presName="textRect" presStyleLbl="revTx" presStyleIdx="0" presStyleCnt="3">
        <dgm:presLayoutVars>
          <dgm:chMax val="1"/>
          <dgm:chPref val="1"/>
        </dgm:presLayoutVars>
      </dgm:prSet>
      <dgm:spPr/>
    </dgm:pt>
    <dgm:pt modelId="{4D4BEF46-CFF4-4D5D-AF39-39549BAB49A9}" type="pres">
      <dgm:prSet presAssocID="{3EF7D419-1A07-445B-BFAA-6937701F8D6B}" presName="sibTrans" presStyleCnt="0"/>
      <dgm:spPr/>
    </dgm:pt>
    <dgm:pt modelId="{3174ECC3-9894-462F-B441-47D7358C6792}" type="pres">
      <dgm:prSet presAssocID="{71BBF375-8593-4BE7-8339-37A821F410C4}" presName="compNode" presStyleCnt="0"/>
      <dgm:spPr/>
    </dgm:pt>
    <dgm:pt modelId="{43F0C1EA-6F41-42AE-9CFE-2980337D96F1}" type="pres">
      <dgm:prSet presAssocID="{71BBF375-8593-4BE7-8339-37A821F410C4}" presName="iconBgRect" presStyleLbl="bgShp" presStyleIdx="1" presStyleCnt="3"/>
      <dgm:spPr/>
    </dgm:pt>
    <dgm:pt modelId="{1C4F4419-7EE5-48BB-890E-E92EF7A10006}" type="pres">
      <dgm:prSet presAssocID="{71BBF375-8593-4BE7-8339-37A821F410C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CA60658-7732-4732-8028-E11953683496}" type="pres">
      <dgm:prSet presAssocID="{71BBF375-8593-4BE7-8339-37A821F410C4}" presName="spaceRect" presStyleCnt="0"/>
      <dgm:spPr/>
    </dgm:pt>
    <dgm:pt modelId="{CCEC32C6-F187-460F-9465-D50E87FCEB64}" type="pres">
      <dgm:prSet presAssocID="{71BBF375-8593-4BE7-8339-37A821F410C4}" presName="textRect" presStyleLbl="revTx" presStyleIdx="1" presStyleCnt="3">
        <dgm:presLayoutVars>
          <dgm:chMax val="1"/>
          <dgm:chPref val="1"/>
        </dgm:presLayoutVars>
      </dgm:prSet>
      <dgm:spPr/>
    </dgm:pt>
    <dgm:pt modelId="{31BF7532-6160-4D01-BCBD-47E178536D1B}" type="pres">
      <dgm:prSet presAssocID="{6C7C83B8-6115-4972-BDD5-C1B40CAF8926}" presName="sibTrans" presStyleCnt="0"/>
      <dgm:spPr/>
    </dgm:pt>
    <dgm:pt modelId="{E9F051F1-A24D-4EDD-B604-38B7D3571BA2}" type="pres">
      <dgm:prSet presAssocID="{534CBA8B-F763-43AB-850A-AB224EEC3740}" presName="compNode" presStyleCnt="0"/>
      <dgm:spPr/>
    </dgm:pt>
    <dgm:pt modelId="{0F4ABCDE-0E2B-4AAE-8F7E-34CCC6DF7E58}" type="pres">
      <dgm:prSet presAssocID="{534CBA8B-F763-43AB-850A-AB224EEC3740}" presName="iconBgRect" presStyleLbl="bgShp" presStyleIdx="2" presStyleCnt="3"/>
      <dgm:spPr/>
    </dgm:pt>
    <dgm:pt modelId="{F981AFD4-BA1F-491E-A757-498D69F3AEA9}" type="pres">
      <dgm:prSet presAssocID="{534CBA8B-F763-43AB-850A-AB224EEC374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93AC367-C801-49C1-9CA0-F56310604F1C}" type="pres">
      <dgm:prSet presAssocID="{534CBA8B-F763-43AB-850A-AB224EEC3740}" presName="spaceRect" presStyleCnt="0"/>
      <dgm:spPr/>
    </dgm:pt>
    <dgm:pt modelId="{6174CEF9-8833-473E-B39B-F21666A8052B}" type="pres">
      <dgm:prSet presAssocID="{534CBA8B-F763-43AB-850A-AB224EEC374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F37F305-53AB-4C8A-86C0-27CE8FB604B1}" type="presOf" srcId="{045C6AFD-7234-498C-85DC-971AC4F657A9}" destId="{C12B7172-9F44-4033-BE12-A8CA482E6A7F}" srcOrd="0" destOrd="0" presId="urn:microsoft.com/office/officeart/2018/5/layout/IconCircleLabelList"/>
    <dgm:cxn modelId="{1ECA7217-5F7D-4E7D-8C71-708CFFC02444}" srcId="{045C6AFD-7234-498C-85DC-971AC4F657A9}" destId="{32E52456-B490-4B33-B8A5-6B36BF7FF246}" srcOrd="0" destOrd="0" parTransId="{EC74F316-66AE-4E0A-BEA7-B7C99DB42F5D}" sibTransId="{3EF7D419-1A07-445B-BFAA-6937701F8D6B}"/>
    <dgm:cxn modelId="{8576CF5F-DC37-42E1-80D0-A2412994A523}" srcId="{045C6AFD-7234-498C-85DC-971AC4F657A9}" destId="{534CBA8B-F763-43AB-850A-AB224EEC3740}" srcOrd="2" destOrd="0" parTransId="{BB62740D-2D81-4ED1-B3CB-5BB840A0B7D8}" sibTransId="{2AD49BDA-BCB5-4FA1-B8E3-3F826E2995C2}"/>
    <dgm:cxn modelId="{C7669347-4BC1-4763-9827-FE7AACE14CB3}" type="presOf" srcId="{32E52456-B490-4B33-B8A5-6B36BF7FF246}" destId="{60842EE6-5886-484C-A7D2-117DE10348BD}" srcOrd="0" destOrd="0" presId="urn:microsoft.com/office/officeart/2018/5/layout/IconCircleLabelList"/>
    <dgm:cxn modelId="{4471726B-BE32-43D3-A1B3-B3257B42540C}" srcId="{045C6AFD-7234-498C-85DC-971AC4F657A9}" destId="{71BBF375-8593-4BE7-8339-37A821F410C4}" srcOrd="1" destOrd="0" parTransId="{9283988D-8D35-43F0-A6EC-1DA7F8DDDDFD}" sibTransId="{6C7C83B8-6115-4972-BDD5-C1B40CAF8926}"/>
    <dgm:cxn modelId="{DFAE9F58-4543-4C2F-BC51-5600F56084A9}" type="presOf" srcId="{534CBA8B-F763-43AB-850A-AB224EEC3740}" destId="{6174CEF9-8833-473E-B39B-F21666A8052B}" srcOrd="0" destOrd="0" presId="urn:microsoft.com/office/officeart/2018/5/layout/IconCircleLabelList"/>
    <dgm:cxn modelId="{FC3E66B4-FD31-4433-BBCF-E60FC20DCDEB}" type="presOf" srcId="{71BBF375-8593-4BE7-8339-37A821F410C4}" destId="{CCEC32C6-F187-460F-9465-D50E87FCEB64}" srcOrd="0" destOrd="0" presId="urn:microsoft.com/office/officeart/2018/5/layout/IconCircleLabelList"/>
    <dgm:cxn modelId="{E8BACADE-71E5-44B8-9B36-D23B3E39CB0A}" type="presParOf" srcId="{C12B7172-9F44-4033-BE12-A8CA482E6A7F}" destId="{DF34A574-55CB-4165-8035-DB4A2BBE0C40}" srcOrd="0" destOrd="0" presId="urn:microsoft.com/office/officeart/2018/5/layout/IconCircleLabelList"/>
    <dgm:cxn modelId="{AD6CEABF-68CD-49E4-880B-7F3EEF5FFB0A}" type="presParOf" srcId="{DF34A574-55CB-4165-8035-DB4A2BBE0C40}" destId="{1E38F1AD-64D8-4A61-B145-CB2D69BC9FB3}" srcOrd="0" destOrd="0" presId="urn:microsoft.com/office/officeart/2018/5/layout/IconCircleLabelList"/>
    <dgm:cxn modelId="{E399CB8A-31D9-4D92-913A-13EAC06CD087}" type="presParOf" srcId="{DF34A574-55CB-4165-8035-DB4A2BBE0C40}" destId="{6B85F815-A078-447D-A12F-667805BB73E8}" srcOrd="1" destOrd="0" presId="urn:microsoft.com/office/officeart/2018/5/layout/IconCircleLabelList"/>
    <dgm:cxn modelId="{84CB4DEE-203A-4E42-8B0E-A2D59ED82BB3}" type="presParOf" srcId="{DF34A574-55CB-4165-8035-DB4A2BBE0C40}" destId="{033E4D12-BAEA-4F0B-ABBA-200F1DACD795}" srcOrd="2" destOrd="0" presId="urn:microsoft.com/office/officeart/2018/5/layout/IconCircleLabelList"/>
    <dgm:cxn modelId="{F0C67BFF-197E-4149-AC5C-31B4C841DD14}" type="presParOf" srcId="{DF34A574-55CB-4165-8035-DB4A2BBE0C40}" destId="{60842EE6-5886-484C-A7D2-117DE10348BD}" srcOrd="3" destOrd="0" presId="urn:microsoft.com/office/officeart/2018/5/layout/IconCircleLabelList"/>
    <dgm:cxn modelId="{BC0D5CB2-93A4-4811-9FCD-05542880C05E}" type="presParOf" srcId="{C12B7172-9F44-4033-BE12-A8CA482E6A7F}" destId="{4D4BEF46-CFF4-4D5D-AF39-39549BAB49A9}" srcOrd="1" destOrd="0" presId="urn:microsoft.com/office/officeart/2018/5/layout/IconCircleLabelList"/>
    <dgm:cxn modelId="{2D9D471C-BF5F-43F6-9351-F89B5FCA628B}" type="presParOf" srcId="{C12B7172-9F44-4033-BE12-A8CA482E6A7F}" destId="{3174ECC3-9894-462F-B441-47D7358C6792}" srcOrd="2" destOrd="0" presId="urn:microsoft.com/office/officeart/2018/5/layout/IconCircleLabelList"/>
    <dgm:cxn modelId="{5654A643-7B4F-4D0C-A996-15BCC82F05AD}" type="presParOf" srcId="{3174ECC3-9894-462F-B441-47D7358C6792}" destId="{43F0C1EA-6F41-42AE-9CFE-2980337D96F1}" srcOrd="0" destOrd="0" presId="urn:microsoft.com/office/officeart/2018/5/layout/IconCircleLabelList"/>
    <dgm:cxn modelId="{845F965F-F8D8-40E2-98A2-28894EC0CB04}" type="presParOf" srcId="{3174ECC3-9894-462F-B441-47D7358C6792}" destId="{1C4F4419-7EE5-48BB-890E-E92EF7A10006}" srcOrd="1" destOrd="0" presId="urn:microsoft.com/office/officeart/2018/5/layout/IconCircleLabelList"/>
    <dgm:cxn modelId="{423EC2D0-A0AF-451F-8CB8-C9A5B30AB5CE}" type="presParOf" srcId="{3174ECC3-9894-462F-B441-47D7358C6792}" destId="{ECA60658-7732-4732-8028-E11953683496}" srcOrd="2" destOrd="0" presId="urn:microsoft.com/office/officeart/2018/5/layout/IconCircleLabelList"/>
    <dgm:cxn modelId="{6D0D69F0-3CE5-4008-8AB9-0D1F60404955}" type="presParOf" srcId="{3174ECC3-9894-462F-B441-47D7358C6792}" destId="{CCEC32C6-F187-460F-9465-D50E87FCEB64}" srcOrd="3" destOrd="0" presId="urn:microsoft.com/office/officeart/2018/5/layout/IconCircleLabelList"/>
    <dgm:cxn modelId="{1DDE8CC4-50A1-49E9-88D3-EC2905238815}" type="presParOf" srcId="{C12B7172-9F44-4033-BE12-A8CA482E6A7F}" destId="{31BF7532-6160-4D01-BCBD-47E178536D1B}" srcOrd="3" destOrd="0" presId="urn:microsoft.com/office/officeart/2018/5/layout/IconCircleLabelList"/>
    <dgm:cxn modelId="{4F13DCE6-F614-4999-9A2C-DA0A7D104FC9}" type="presParOf" srcId="{C12B7172-9F44-4033-BE12-A8CA482E6A7F}" destId="{E9F051F1-A24D-4EDD-B604-38B7D3571BA2}" srcOrd="4" destOrd="0" presId="urn:microsoft.com/office/officeart/2018/5/layout/IconCircleLabelList"/>
    <dgm:cxn modelId="{2E9F40CA-D3EE-460B-9A78-C725715564FF}" type="presParOf" srcId="{E9F051F1-A24D-4EDD-B604-38B7D3571BA2}" destId="{0F4ABCDE-0E2B-4AAE-8F7E-34CCC6DF7E58}" srcOrd="0" destOrd="0" presId="urn:microsoft.com/office/officeart/2018/5/layout/IconCircleLabelList"/>
    <dgm:cxn modelId="{373752C9-F820-4227-A325-DF97BE0D16AC}" type="presParOf" srcId="{E9F051F1-A24D-4EDD-B604-38B7D3571BA2}" destId="{F981AFD4-BA1F-491E-A757-498D69F3AEA9}" srcOrd="1" destOrd="0" presId="urn:microsoft.com/office/officeart/2018/5/layout/IconCircleLabelList"/>
    <dgm:cxn modelId="{A0F5CD98-0FC5-4A0B-B790-ED42E2451D6E}" type="presParOf" srcId="{E9F051F1-A24D-4EDD-B604-38B7D3571BA2}" destId="{893AC367-C801-49C1-9CA0-F56310604F1C}" srcOrd="2" destOrd="0" presId="urn:microsoft.com/office/officeart/2018/5/layout/IconCircleLabelList"/>
    <dgm:cxn modelId="{41DB4C5F-6A42-462C-8723-38B51C7A1D6C}" type="presParOf" srcId="{E9F051F1-A24D-4EDD-B604-38B7D3571BA2}" destId="{6174CEF9-8833-473E-B39B-F21666A8052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B399AE-57EA-431B-8EF5-6C4552DE6E1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CAD44198-EFD7-436A-A7EF-C240A143B8F7}">
      <dgm:prSet/>
      <dgm:spPr/>
      <dgm:t>
        <a:bodyPr/>
        <a:lstStyle/>
        <a:p>
          <a:pPr>
            <a:defRPr cap="all"/>
          </a:pPr>
          <a:r>
            <a:rPr lang="en-US"/>
            <a:t>Academic research </a:t>
          </a:r>
        </a:p>
      </dgm:t>
    </dgm:pt>
    <dgm:pt modelId="{53E73E44-C965-44E6-92E7-B7CA4FA654D3}" type="parTrans" cxnId="{290B7B06-C06B-4002-9C79-A853E6BCE876}">
      <dgm:prSet/>
      <dgm:spPr/>
      <dgm:t>
        <a:bodyPr/>
        <a:lstStyle/>
        <a:p>
          <a:endParaRPr lang="en-US"/>
        </a:p>
      </dgm:t>
    </dgm:pt>
    <dgm:pt modelId="{F27A955B-6976-42F0-A49C-8AA4C3E6C12D}" type="sibTrans" cxnId="{290B7B06-C06B-4002-9C79-A853E6BCE876}">
      <dgm:prSet/>
      <dgm:spPr/>
      <dgm:t>
        <a:bodyPr/>
        <a:lstStyle/>
        <a:p>
          <a:endParaRPr lang="en-US"/>
        </a:p>
      </dgm:t>
    </dgm:pt>
    <dgm:pt modelId="{B6B21E76-AA7D-4C46-B26A-E7A7F6D34D9A}">
      <dgm:prSet/>
      <dgm:spPr/>
      <dgm:t>
        <a:bodyPr/>
        <a:lstStyle/>
        <a:p>
          <a:pPr>
            <a:defRPr cap="all"/>
          </a:pPr>
          <a:r>
            <a:rPr lang="en-US"/>
            <a:t>Primary research</a:t>
          </a:r>
        </a:p>
      </dgm:t>
    </dgm:pt>
    <dgm:pt modelId="{FC83DD6B-BCEA-420B-BCEB-ADF5E6FFD302}" type="parTrans" cxnId="{1BC55B8C-FC77-415C-AA02-9E3C8084188C}">
      <dgm:prSet/>
      <dgm:spPr/>
      <dgm:t>
        <a:bodyPr/>
        <a:lstStyle/>
        <a:p>
          <a:endParaRPr lang="en-US"/>
        </a:p>
      </dgm:t>
    </dgm:pt>
    <dgm:pt modelId="{0FA6A47B-F5C2-4868-A1D0-CFF990090112}" type="sibTrans" cxnId="{1BC55B8C-FC77-415C-AA02-9E3C8084188C}">
      <dgm:prSet/>
      <dgm:spPr/>
      <dgm:t>
        <a:bodyPr/>
        <a:lstStyle/>
        <a:p>
          <a:endParaRPr lang="en-US"/>
        </a:p>
      </dgm:t>
    </dgm:pt>
    <dgm:pt modelId="{2D1F8555-C4EE-4503-92A8-867598359783}">
      <dgm:prSet/>
      <dgm:spPr/>
      <dgm:t>
        <a:bodyPr/>
        <a:lstStyle/>
        <a:p>
          <a:pPr>
            <a:defRPr cap="all"/>
          </a:pPr>
          <a:r>
            <a:rPr lang="en-US"/>
            <a:t>Questionnaire</a:t>
          </a:r>
        </a:p>
      </dgm:t>
    </dgm:pt>
    <dgm:pt modelId="{BB929BD4-4118-44B2-86E9-456BF4ACDE31}" type="parTrans" cxnId="{753D3CE5-32B1-4848-B42C-C42A5F8B6670}">
      <dgm:prSet/>
      <dgm:spPr/>
      <dgm:t>
        <a:bodyPr/>
        <a:lstStyle/>
        <a:p>
          <a:endParaRPr lang="en-US"/>
        </a:p>
      </dgm:t>
    </dgm:pt>
    <dgm:pt modelId="{25F0FFDE-8D44-4061-AEB1-2EB45F613ED4}" type="sibTrans" cxnId="{753D3CE5-32B1-4848-B42C-C42A5F8B6670}">
      <dgm:prSet/>
      <dgm:spPr/>
      <dgm:t>
        <a:bodyPr/>
        <a:lstStyle/>
        <a:p>
          <a:endParaRPr lang="en-US"/>
        </a:p>
      </dgm:t>
    </dgm:pt>
    <dgm:pt modelId="{80CEFB1A-FAF1-44AC-A3E9-180769A0919B}">
      <dgm:prSet/>
      <dgm:spPr/>
      <dgm:t>
        <a:bodyPr/>
        <a:lstStyle/>
        <a:p>
          <a:pPr>
            <a:defRPr cap="all"/>
          </a:pPr>
          <a:r>
            <a:rPr lang="en-US"/>
            <a:t>Assessments</a:t>
          </a:r>
        </a:p>
      </dgm:t>
    </dgm:pt>
    <dgm:pt modelId="{B7AF177C-DA16-4254-A486-8C64BDE0D51E}" type="parTrans" cxnId="{08EC65EF-3654-4634-B104-20FB34C08140}">
      <dgm:prSet/>
      <dgm:spPr/>
      <dgm:t>
        <a:bodyPr/>
        <a:lstStyle/>
        <a:p>
          <a:endParaRPr lang="en-US"/>
        </a:p>
      </dgm:t>
    </dgm:pt>
    <dgm:pt modelId="{3C442957-8F24-42A2-B3C5-1C1170A5B5A0}" type="sibTrans" cxnId="{08EC65EF-3654-4634-B104-20FB34C08140}">
      <dgm:prSet/>
      <dgm:spPr/>
      <dgm:t>
        <a:bodyPr/>
        <a:lstStyle/>
        <a:p>
          <a:endParaRPr lang="en-US"/>
        </a:p>
      </dgm:t>
    </dgm:pt>
    <dgm:pt modelId="{BD557FE5-7770-4B6E-B0B3-0C58DC637030}" type="pres">
      <dgm:prSet presAssocID="{B4B399AE-57EA-431B-8EF5-6C4552DE6E17}" presName="root" presStyleCnt="0">
        <dgm:presLayoutVars>
          <dgm:dir/>
          <dgm:resizeHandles val="exact"/>
        </dgm:presLayoutVars>
      </dgm:prSet>
      <dgm:spPr/>
    </dgm:pt>
    <dgm:pt modelId="{116F8BD9-8605-46D5-9F3E-141680FC4D7C}" type="pres">
      <dgm:prSet presAssocID="{CAD44198-EFD7-436A-A7EF-C240A143B8F7}" presName="compNode" presStyleCnt="0"/>
      <dgm:spPr/>
    </dgm:pt>
    <dgm:pt modelId="{65D461C7-09DF-4CE1-8748-452D2FD9AFF6}" type="pres">
      <dgm:prSet presAssocID="{CAD44198-EFD7-436A-A7EF-C240A143B8F7}" presName="iconBgRect" presStyleLbl="bgShp" presStyleIdx="0" presStyleCnt="4"/>
      <dgm:spPr/>
    </dgm:pt>
    <dgm:pt modelId="{F6B286A5-DB8D-4BD0-BF02-23316B7111A0}" type="pres">
      <dgm:prSet presAssocID="{CAD44198-EFD7-436A-A7EF-C240A143B8F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76EED81-D89A-45B0-9FD0-186A69FB78E2}" type="pres">
      <dgm:prSet presAssocID="{CAD44198-EFD7-436A-A7EF-C240A143B8F7}" presName="spaceRect" presStyleCnt="0"/>
      <dgm:spPr/>
    </dgm:pt>
    <dgm:pt modelId="{A8345072-2E84-455D-9D65-B4F99DFBB789}" type="pres">
      <dgm:prSet presAssocID="{CAD44198-EFD7-436A-A7EF-C240A143B8F7}" presName="textRect" presStyleLbl="revTx" presStyleIdx="0" presStyleCnt="4">
        <dgm:presLayoutVars>
          <dgm:chMax val="1"/>
          <dgm:chPref val="1"/>
        </dgm:presLayoutVars>
      </dgm:prSet>
      <dgm:spPr/>
    </dgm:pt>
    <dgm:pt modelId="{F6E3285C-9CDE-43AE-B0DC-8668863F3380}" type="pres">
      <dgm:prSet presAssocID="{F27A955B-6976-42F0-A49C-8AA4C3E6C12D}" presName="sibTrans" presStyleCnt="0"/>
      <dgm:spPr/>
    </dgm:pt>
    <dgm:pt modelId="{799A2B68-6444-443B-A41F-4BDF48C26D95}" type="pres">
      <dgm:prSet presAssocID="{B6B21E76-AA7D-4C46-B26A-E7A7F6D34D9A}" presName="compNode" presStyleCnt="0"/>
      <dgm:spPr/>
    </dgm:pt>
    <dgm:pt modelId="{5D618C54-500D-4838-8A5E-EDD6973EA1E6}" type="pres">
      <dgm:prSet presAssocID="{B6B21E76-AA7D-4C46-B26A-E7A7F6D34D9A}" presName="iconBgRect" presStyleLbl="bgShp" presStyleIdx="1" presStyleCnt="4"/>
      <dgm:spPr/>
    </dgm:pt>
    <dgm:pt modelId="{7376B919-E734-40ED-BE11-A32FCF386451}" type="pres">
      <dgm:prSet presAssocID="{B6B21E76-AA7D-4C46-B26A-E7A7F6D34D9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C9F7E32-C83C-4233-8DF5-D557CDC53E16}" type="pres">
      <dgm:prSet presAssocID="{B6B21E76-AA7D-4C46-B26A-E7A7F6D34D9A}" presName="spaceRect" presStyleCnt="0"/>
      <dgm:spPr/>
    </dgm:pt>
    <dgm:pt modelId="{60EE5EE7-CCBE-4441-A2FF-1D5A05396231}" type="pres">
      <dgm:prSet presAssocID="{B6B21E76-AA7D-4C46-B26A-E7A7F6D34D9A}" presName="textRect" presStyleLbl="revTx" presStyleIdx="1" presStyleCnt="4">
        <dgm:presLayoutVars>
          <dgm:chMax val="1"/>
          <dgm:chPref val="1"/>
        </dgm:presLayoutVars>
      </dgm:prSet>
      <dgm:spPr/>
    </dgm:pt>
    <dgm:pt modelId="{FA076702-3E6E-497A-86FC-7E5836DB9159}" type="pres">
      <dgm:prSet presAssocID="{0FA6A47B-F5C2-4868-A1D0-CFF990090112}" presName="sibTrans" presStyleCnt="0"/>
      <dgm:spPr/>
    </dgm:pt>
    <dgm:pt modelId="{DDCBE0E4-B641-4B43-8EBB-58EB4991969D}" type="pres">
      <dgm:prSet presAssocID="{2D1F8555-C4EE-4503-92A8-867598359783}" presName="compNode" presStyleCnt="0"/>
      <dgm:spPr/>
    </dgm:pt>
    <dgm:pt modelId="{29C7BE7F-30F3-49C0-A1E9-06A016886BC5}" type="pres">
      <dgm:prSet presAssocID="{2D1F8555-C4EE-4503-92A8-867598359783}" presName="iconBgRect" presStyleLbl="bgShp" presStyleIdx="2" presStyleCnt="4"/>
      <dgm:spPr/>
    </dgm:pt>
    <dgm:pt modelId="{2E3FFA47-8B3A-4524-8947-6522918B235D}" type="pres">
      <dgm:prSet presAssocID="{2D1F8555-C4EE-4503-92A8-86759835978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B22EA607-3454-4684-8D5F-FEFF3DC918F6}" type="pres">
      <dgm:prSet presAssocID="{2D1F8555-C4EE-4503-92A8-867598359783}" presName="spaceRect" presStyleCnt="0"/>
      <dgm:spPr/>
    </dgm:pt>
    <dgm:pt modelId="{D0C4ED5F-8C9E-42AB-A239-157E8CCB2746}" type="pres">
      <dgm:prSet presAssocID="{2D1F8555-C4EE-4503-92A8-867598359783}" presName="textRect" presStyleLbl="revTx" presStyleIdx="2" presStyleCnt="4">
        <dgm:presLayoutVars>
          <dgm:chMax val="1"/>
          <dgm:chPref val="1"/>
        </dgm:presLayoutVars>
      </dgm:prSet>
      <dgm:spPr/>
    </dgm:pt>
    <dgm:pt modelId="{FB86A1D7-F4E0-4B47-9415-727F8B9A9E74}" type="pres">
      <dgm:prSet presAssocID="{25F0FFDE-8D44-4061-AEB1-2EB45F613ED4}" presName="sibTrans" presStyleCnt="0"/>
      <dgm:spPr/>
    </dgm:pt>
    <dgm:pt modelId="{ECF1837D-3AFC-4B07-8DAA-AAAC1005186F}" type="pres">
      <dgm:prSet presAssocID="{80CEFB1A-FAF1-44AC-A3E9-180769A0919B}" presName="compNode" presStyleCnt="0"/>
      <dgm:spPr/>
    </dgm:pt>
    <dgm:pt modelId="{112251A8-9B0B-4A3D-AF23-9119EE381EB6}" type="pres">
      <dgm:prSet presAssocID="{80CEFB1A-FAF1-44AC-A3E9-180769A0919B}" presName="iconBgRect" presStyleLbl="bgShp" presStyleIdx="3" presStyleCnt="4"/>
      <dgm:spPr/>
    </dgm:pt>
    <dgm:pt modelId="{1A0B0445-8440-4459-8D8D-B83A41F92D6C}" type="pres">
      <dgm:prSet presAssocID="{80CEFB1A-FAF1-44AC-A3E9-180769A0919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FAE1050-1317-439D-BE34-FED040FE15F5}" type="pres">
      <dgm:prSet presAssocID="{80CEFB1A-FAF1-44AC-A3E9-180769A0919B}" presName="spaceRect" presStyleCnt="0"/>
      <dgm:spPr/>
    </dgm:pt>
    <dgm:pt modelId="{971B7CA1-27E6-41A7-A1FA-56DB629FAD34}" type="pres">
      <dgm:prSet presAssocID="{80CEFB1A-FAF1-44AC-A3E9-180769A0919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90B7B06-C06B-4002-9C79-A853E6BCE876}" srcId="{B4B399AE-57EA-431B-8EF5-6C4552DE6E17}" destId="{CAD44198-EFD7-436A-A7EF-C240A143B8F7}" srcOrd="0" destOrd="0" parTransId="{53E73E44-C965-44E6-92E7-B7CA4FA654D3}" sibTransId="{F27A955B-6976-42F0-A49C-8AA4C3E6C12D}"/>
    <dgm:cxn modelId="{110E613B-27B9-4826-94C7-03537192026A}" type="presOf" srcId="{2D1F8555-C4EE-4503-92A8-867598359783}" destId="{D0C4ED5F-8C9E-42AB-A239-157E8CCB2746}" srcOrd="0" destOrd="0" presId="urn:microsoft.com/office/officeart/2018/5/layout/IconCircleLabelList"/>
    <dgm:cxn modelId="{E5C80477-D69C-4515-933B-B4C41E8F15D8}" type="presOf" srcId="{B6B21E76-AA7D-4C46-B26A-E7A7F6D34D9A}" destId="{60EE5EE7-CCBE-4441-A2FF-1D5A05396231}" srcOrd="0" destOrd="0" presId="urn:microsoft.com/office/officeart/2018/5/layout/IconCircleLabelList"/>
    <dgm:cxn modelId="{1BC55B8C-FC77-415C-AA02-9E3C8084188C}" srcId="{B4B399AE-57EA-431B-8EF5-6C4552DE6E17}" destId="{B6B21E76-AA7D-4C46-B26A-E7A7F6D34D9A}" srcOrd="1" destOrd="0" parTransId="{FC83DD6B-BCEA-420B-BCEB-ADF5E6FFD302}" sibTransId="{0FA6A47B-F5C2-4868-A1D0-CFF990090112}"/>
    <dgm:cxn modelId="{BFCE39B3-A1AB-45BD-B33D-4EE23A98B1A2}" type="presOf" srcId="{CAD44198-EFD7-436A-A7EF-C240A143B8F7}" destId="{A8345072-2E84-455D-9D65-B4F99DFBB789}" srcOrd="0" destOrd="0" presId="urn:microsoft.com/office/officeart/2018/5/layout/IconCircleLabelList"/>
    <dgm:cxn modelId="{C04E3DB6-AD26-4C64-9BEE-7C55E8F21997}" type="presOf" srcId="{B4B399AE-57EA-431B-8EF5-6C4552DE6E17}" destId="{BD557FE5-7770-4B6E-B0B3-0C58DC637030}" srcOrd="0" destOrd="0" presId="urn:microsoft.com/office/officeart/2018/5/layout/IconCircleLabelList"/>
    <dgm:cxn modelId="{3ADCDDC7-874F-4B8B-89B9-9C6A3C2B23F5}" type="presOf" srcId="{80CEFB1A-FAF1-44AC-A3E9-180769A0919B}" destId="{971B7CA1-27E6-41A7-A1FA-56DB629FAD34}" srcOrd="0" destOrd="0" presId="urn:microsoft.com/office/officeart/2018/5/layout/IconCircleLabelList"/>
    <dgm:cxn modelId="{753D3CE5-32B1-4848-B42C-C42A5F8B6670}" srcId="{B4B399AE-57EA-431B-8EF5-6C4552DE6E17}" destId="{2D1F8555-C4EE-4503-92A8-867598359783}" srcOrd="2" destOrd="0" parTransId="{BB929BD4-4118-44B2-86E9-456BF4ACDE31}" sibTransId="{25F0FFDE-8D44-4061-AEB1-2EB45F613ED4}"/>
    <dgm:cxn modelId="{08EC65EF-3654-4634-B104-20FB34C08140}" srcId="{B4B399AE-57EA-431B-8EF5-6C4552DE6E17}" destId="{80CEFB1A-FAF1-44AC-A3E9-180769A0919B}" srcOrd="3" destOrd="0" parTransId="{B7AF177C-DA16-4254-A486-8C64BDE0D51E}" sibTransId="{3C442957-8F24-42A2-B3C5-1C1170A5B5A0}"/>
    <dgm:cxn modelId="{EB102D06-3DFC-45FB-809F-E0486EB9F8FA}" type="presParOf" srcId="{BD557FE5-7770-4B6E-B0B3-0C58DC637030}" destId="{116F8BD9-8605-46D5-9F3E-141680FC4D7C}" srcOrd="0" destOrd="0" presId="urn:microsoft.com/office/officeart/2018/5/layout/IconCircleLabelList"/>
    <dgm:cxn modelId="{3A80B78C-400C-4197-A11A-48CDEB7538D6}" type="presParOf" srcId="{116F8BD9-8605-46D5-9F3E-141680FC4D7C}" destId="{65D461C7-09DF-4CE1-8748-452D2FD9AFF6}" srcOrd="0" destOrd="0" presId="urn:microsoft.com/office/officeart/2018/5/layout/IconCircleLabelList"/>
    <dgm:cxn modelId="{A00DCA61-545F-4862-A945-7B06A1454534}" type="presParOf" srcId="{116F8BD9-8605-46D5-9F3E-141680FC4D7C}" destId="{F6B286A5-DB8D-4BD0-BF02-23316B7111A0}" srcOrd="1" destOrd="0" presId="urn:microsoft.com/office/officeart/2018/5/layout/IconCircleLabelList"/>
    <dgm:cxn modelId="{010BB4B3-1C77-47D3-846D-C90C8B0892FF}" type="presParOf" srcId="{116F8BD9-8605-46D5-9F3E-141680FC4D7C}" destId="{B76EED81-D89A-45B0-9FD0-186A69FB78E2}" srcOrd="2" destOrd="0" presId="urn:microsoft.com/office/officeart/2018/5/layout/IconCircleLabelList"/>
    <dgm:cxn modelId="{74262369-C349-4122-B340-D40583871317}" type="presParOf" srcId="{116F8BD9-8605-46D5-9F3E-141680FC4D7C}" destId="{A8345072-2E84-455D-9D65-B4F99DFBB789}" srcOrd="3" destOrd="0" presId="urn:microsoft.com/office/officeart/2018/5/layout/IconCircleLabelList"/>
    <dgm:cxn modelId="{B88669C3-E480-4031-9E2B-7982BD390458}" type="presParOf" srcId="{BD557FE5-7770-4B6E-B0B3-0C58DC637030}" destId="{F6E3285C-9CDE-43AE-B0DC-8668863F3380}" srcOrd="1" destOrd="0" presId="urn:microsoft.com/office/officeart/2018/5/layout/IconCircleLabelList"/>
    <dgm:cxn modelId="{F73AB70F-F3D1-43FC-BB4B-6F9977602FF4}" type="presParOf" srcId="{BD557FE5-7770-4B6E-B0B3-0C58DC637030}" destId="{799A2B68-6444-443B-A41F-4BDF48C26D95}" srcOrd="2" destOrd="0" presId="urn:microsoft.com/office/officeart/2018/5/layout/IconCircleLabelList"/>
    <dgm:cxn modelId="{6E52794C-8541-4F5D-8C54-F7359D17D575}" type="presParOf" srcId="{799A2B68-6444-443B-A41F-4BDF48C26D95}" destId="{5D618C54-500D-4838-8A5E-EDD6973EA1E6}" srcOrd="0" destOrd="0" presId="urn:microsoft.com/office/officeart/2018/5/layout/IconCircleLabelList"/>
    <dgm:cxn modelId="{97D3C2D7-4253-482F-9CDD-EFAEB29E67EC}" type="presParOf" srcId="{799A2B68-6444-443B-A41F-4BDF48C26D95}" destId="{7376B919-E734-40ED-BE11-A32FCF386451}" srcOrd="1" destOrd="0" presId="urn:microsoft.com/office/officeart/2018/5/layout/IconCircleLabelList"/>
    <dgm:cxn modelId="{9EAD6853-3EFB-4678-9B62-94A847ED6B68}" type="presParOf" srcId="{799A2B68-6444-443B-A41F-4BDF48C26D95}" destId="{FC9F7E32-C83C-4233-8DF5-D557CDC53E16}" srcOrd="2" destOrd="0" presId="urn:microsoft.com/office/officeart/2018/5/layout/IconCircleLabelList"/>
    <dgm:cxn modelId="{EC4B250E-B125-4815-ABD9-172E6DC29E2D}" type="presParOf" srcId="{799A2B68-6444-443B-A41F-4BDF48C26D95}" destId="{60EE5EE7-CCBE-4441-A2FF-1D5A05396231}" srcOrd="3" destOrd="0" presId="urn:microsoft.com/office/officeart/2018/5/layout/IconCircleLabelList"/>
    <dgm:cxn modelId="{4235AE60-3F73-42DD-93FD-E0D612A4DCD2}" type="presParOf" srcId="{BD557FE5-7770-4B6E-B0B3-0C58DC637030}" destId="{FA076702-3E6E-497A-86FC-7E5836DB9159}" srcOrd="3" destOrd="0" presId="urn:microsoft.com/office/officeart/2018/5/layout/IconCircleLabelList"/>
    <dgm:cxn modelId="{C7A24F12-4657-4A5A-A94B-63F29F94EBED}" type="presParOf" srcId="{BD557FE5-7770-4B6E-B0B3-0C58DC637030}" destId="{DDCBE0E4-B641-4B43-8EBB-58EB4991969D}" srcOrd="4" destOrd="0" presId="urn:microsoft.com/office/officeart/2018/5/layout/IconCircleLabelList"/>
    <dgm:cxn modelId="{072B011D-27FD-4BA6-B85B-88E06214DE19}" type="presParOf" srcId="{DDCBE0E4-B641-4B43-8EBB-58EB4991969D}" destId="{29C7BE7F-30F3-49C0-A1E9-06A016886BC5}" srcOrd="0" destOrd="0" presId="urn:microsoft.com/office/officeart/2018/5/layout/IconCircleLabelList"/>
    <dgm:cxn modelId="{77C6FDAB-C9F0-4491-B260-1E7479492661}" type="presParOf" srcId="{DDCBE0E4-B641-4B43-8EBB-58EB4991969D}" destId="{2E3FFA47-8B3A-4524-8947-6522918B235D}" srcOrd="1" destOrd="0" presId="urn:microsoft.com/office/officeart/2018/5/layout/IconCircleLabelList"/>
    <dgm:cxn modelId="{C43654B1-7C39-43FF-B2E1-C9BED1E4F261}" type="presParOf" srcId="{DDCBE0E4-B641-4B43-8EBB-58EB4991969D}" destId="{B22EA607-3454-4684-8D5F-FEFF3DC918F6}" srcOrd="2" destOrd="0" presId="urn:microsoft.com/office/officeart/2018/5/layout/IconCircleLabelList"/>
    <dgm:cxn modelId="{C58149B5-8FBA-4FEF-BB12-7DEAD0233144}" type="presParOf" srcId="{DDCBE0E4-B641-4B43-8EBB-58EB4991969D}" destId="{D0C4ED5F-8C9E-42AB-A239-157E8CCB2746}" srcOrd="3" destOrd="0" presId="urn:microsoft.com/office/officeart/2018/5/layout/IconCircleLabelList"/>
    <dgm:cxn modelId="{D6F54A2E-602D-4059-9CB4-316C1B388CE7}" type="presParOf" srcId="{BD557FE5-7770-4B6E-B0B3-0C58DC637030}" destId="{FB86A1D7-F4E0-4B47-9415-727F8B9A9E74}" srcOrd="5" destOrd="0" presId="urn:microsoft.com/office/officeart/2018/5/layout/IconCircleLabelList"/>
    <dgm:cxn modelId="{E9C6EF40-C7FE-40EA-9AE3-1F0963849F2B}" type="presParOf" srcId="{BD557FE5-7770-4B6E-B0B3-0C58DC637030}" destId="{ECF1837D-3AFC-4B07-8DAA-AAAC1005186F}" srcOrd="6" destOrd="0" presId="urn:microsoft.com/office/officeart/2018/5/layout/IconCircleLabelList"/>
    <dgm:cxn modelId="{52943A0F-123E-4F0C-B34B-CA39A1127517}" type="presParOf" srcId="{ECF1837D-3AFC-4B07-8DAA-AAAC1005186F}" destId="{112251A8-9B0B-4A3D-AF23-9119EE381EB6}" srcOrd="0" destOrd="0" presId="urn:microsoft.com/office/officeart/2018/5/layout/IconCircleLabelList"/>
    <dgm:cxn modelId="{B53B7CBA-0A51-4B17-B71A-821722080D78}" type="presParOf" srcId="{ECF1837D-3AFC-4B07-8DAA-AAAC1005186F}" destId="{1A0B0445-8440-4459-8D8D-B83A41F92D6C}" srcOrd="1" destOrd="0" presId="urn:microsoft.com/office/officeart/2018/5/layout/IconCircleLabelList"/>
    <dgm:cxn modelId="{56CC4D5A-F2E2-4B8B-84F1-E06279D637D2}" type="presParOf" srcId="{ECF1837D-3AFC-4B07-8DAA-AAAC1005186F}" destId="{2FAE1050-1317-439D-BE34-FED040FE15F5}" srcOrd="2" destOrd="0" presId="urn:microsoft.com/office/officeart/2018/5/layout/IconCircleLabelList"/>
    <dgm:cxn modelId="{207228D3-518C-4B4B-9234-EDE8487996AF}" type="presParOf" srcId="{ECF1837D-3AFC-4B07-8DAA-AAAC1005186F}" destId="{971B7CA1-27E6-41A7-A1FA-56DB629FAD3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EE0B9FE-3A3A-48E4-B657-41C7211FF39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9981081-B910-46A4-B8D7-4F8B1BF2CC32}">
      <dgm:prSet/>
      <dgm:spPr/>
      <dgm:t>
        <a:bodyPr/>
        <a:lstStyle/>
        <a:p>
          <a:r>
            <a:rPr lang="en-US"/>
            <a:t>Teamwork and communication </a:t>
          </a:r>
        </a:p>
      </dgm:t>
    </dgm:pt>
    <dgm:pt modelId="{5AF482D7-C808-446C-AAAD-939A7CDE51C6}" type="parTrans" cxnId="{7882BC2B-243E-487E-9A01-2EBB680B0834}">
      <dgm:prSet/>
      <dgm:spPr/>
      <dgm:t>
        <a:bodyPr/>
        <a:lstStyle/>
        <a:p>
          <a:endParaRPr lang="en-US"/>
        </a:p>
      </dgm:t>
    </dgm:pt>
    <dgm:pt modelId="{C795F9AA-1E2C-4F3A-800F-B525F882AF14}" type="sibTrans" cxnId="{7882BC2B-243E-487E-9A01-2EBB680B0834}">
      <dgm:prSet/>
      <dgm:spPr/>
      <dgm:t>
        <a:bodyPr/>
        <a:lstStyle/>
        <a:p>
          <a:endParaRPr lang="en-US"/>
        </a:p>
      </dgm:t>
    </dgm:pt>
    <dgm:pt modelId="{7D06720B-2CB4-457D-81C6-CC461D8CFBD2}">
      <dgm:prSet/>
      <dgm:spPr/>
      <dgm:t>
        <a:bodyPr/>
        <a:lstStyle/>
        <a:p>
          <a:r>
            <a:rPr lang="en-US"/>
            <a:t>Respect and relationship </a:t>
          </a:r>
        </a:p>
      </dgm:t>
    </dgm:pt>
    <dgm:pt modelId="{000B68A2-C17B-4D74-B3DC-11665E0D42A8}" type="parTrans" cxnId="{B1D4278C-CF11-42E3-9A17-3D026A5B8BA7}">
      <dgm:prSet/>
      <dgm:spPr/>
      <dgm:t>
        <a:bodyPr/>
        <a:lstStyle/>
        <a:p>
          <a:endParaRPr lang="en-US"/>
        </a:p>
      </dgm:t>
    </dgm:pt>
    <dgm:pt modelId="{93D8E1C0-F395-4FAE-95C5-108F3B7664CE}" type="sibTrans" cxnId="{B1D4278C-CF11-42E3-9A17-3D026A5B8BA7}">
      <dgm:prSet/>
      <dgm:spPr/>
      <dgm:t>
        <a:bodyPr/>
        <a:lstStyle/>
        <a:p>
          <a:endParaRPr lang="en-US"/>
        </a:p>
      </dgm:t>
    </dgm:pt>
    <dgm:pt modelId="{B8DA5B03-ACBB-47E8-A6B9-E7D45AD5FB69}">
      <dgm:prSet/>
      <dgm:spPr/>
      <dgm:t>
        <a:bodyPr/>
        <a:lstStyle/>
        <a:p>
          <a:r>
            <a:rPr lang="en-US"/>
            <a:t>Customer service</a:t>
          </a:r>
        </a:p>
      </dgm:t>
    </dgm:pt>
    <dgm:pt modelId="{FD81433C-7535-459D-83CA-9403C60F9579}" type="parTrans" cxnId="{E61753A0-59CA-442C-9D87-D9B036DF065B}">
      <dgm:prSet/>
      <dgm:spPr/>
      <dgm:t>
        <a:bodyPr/>
        <a:lstStyle/>
        <a:p>
          <a:endParaRPr lang="en-US"/>
        </a:p>
      </dgm:t>
    </dgm:pt>
    <dgm:pt modelId="{31DA411A-B5CF-4BE4-A740-39972591A7FA}" type="sibTrans" cxnId="{E61753A0-59CA-442C-9D87-D9B036DF065B}">
      <dgm:prSet/>
      <dgm:spPr/>
      <dgm:t>
        <a:bodyPr/>
        <a:lstStyle/>
        <a:p>
          <a:endParaRPr lang="en-US"/>
        </a:p>
      </dgm:t>
    </dgm:pt>
    <dgm:pt modelId="{0B25581A-3862-4D2D-95CA-6C1923032E64}">
      <dgm:prSet/>
      <dgm:spPr/>
      <dgm:t>
        <a:bodyPr/>
        <a:lstStyle/>
        <a:p>
          <a:r>
            <a:rPr lang="en-US"/>
            <a:t>Training and awards </a:t>
          </a:r>
        </a:p>
      </dgm:t>
    </dgm:pt>
    <dgm:pt modelId="{A258EEE8-AFBD-4D80-AB90-BCCB87D7C6FD}" type="parTrans" cxnId="{A9ED174E-B603-4D84-B779-EC686521882D}">
      <dgm:prSet/>
      <dgm:spPr/>
      <dgm:t>
        <a:bodyPr/>
        <a:lstStyle/>
        <a:p>
          <a:endParaRPr lang="en-US"/>
        </a:p>
      </dgm:t>
    </dgm:pt>
    <dgm:pt modelId="{58EAE1D4-4DEC-4F13-80AB-8FCFDAEC112D}" type="sibTrans" cxnId="{A9ED174E-B603-4D84-B779-EC686521882D}">
      <dgm:prSet/>
      <dgm:spPr/>
      <dgm:t>
        <a:bodyPr/>
        <a:lstStyle/>
        <a:p>
          <a:endParaRPr lang="en-US"/>
        </a:p>
      </dgm:t>
    </dgm:pt>
    <dgm:pt modelId="{0F872660-1370-4CDA-8047-902B9AF53885}">
      <dgm:prSet/>
      <dgm:spPr/>
      <dgm:t>
        <a:bodyPr/>
        <a:lstStyle/>
        <a:p>
          <a:r>
            <a:rPr lang="en-US"/>
            <a:t>Confidence </a:t>
          </a:r>
        </a:p>
      </dgm:t>
    </dgm:pt>
    <dgm:pt modelId="{D02FF932-0E91-466A-A81B-5ED0058F97E8}" type="parTrans" cxnId="{41018818-CFF9-4E08-9511-5020A3F217C6}">
      <dgm:prSet/>
      <dgm:spPr/>
      <dgm:t>
        <a:bodyPr/>
        <a:lstStyle/>
        <a:p>
          <a:endParaRPr lang="en-US"/>
        </a:p>
      </dgm:t>
    </dgm:pt>
    <dgm:pt modelId="{8EE8DEA5-8A3E-486A-8043-94D574043D19}" type="sibTrans" cxnId="{41018818-CFF9-4E08-9511-5020A3F217C6}">
      <dgm:prSet/>
      <dgm:spPr/>
      <dgm:t>
        <a:bodyPr/>
        <a:lstStyle/>
        <a:p>
          <a:endParaRPr lang="en-US"/>
        </a:p>
      </dgm:t>
    </dgm:pt>
    <dgm:pt modelId="{31C1B51F-FB61-4CC2-9936-8F058E9D7F02}" type="pres">
      <dgm:prSet presAssocID="{CEE0B9FE-3A3A-48E4-B657-41C7211FF39D}" presName="root" presStyleCnt="0">
        <dgm:presLayoutVars>
          <dgm:dir/>
          <dgm:resizeHandles val="exact"/>
        </dgm:presLayoutVars>
      </dgm:prSet>
      <dgm:spPr/>
    </dgm:pt>
    <dgm:pt modelId="{FECD5B55-F9C5-472F-BE02-CA156239A70D}" type="pres">
      <dgm:prSet presAssocID="{A9981081-B910-46A4-B8D7-4F8B1BF2CC32}" presName="compNode" presStyleCnt="0"/>
      <dgm:spPr/>
    </dgm:pt>
    <dgm:pt modelId="{F016E771-2DC2-479A-8901-34360597AAAB}" type="pres">
      <dgm:prSet presAssocID="{A9981081-B910-46A4-B8D7-4F8B1BF2CC3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49C84F6-FB6C-4CD0-8156-8F1ACDEE51F8}" type="pres">
      <dgm:prSet presAssocID="{A9981081-B910-46A4-B8D7-4F8B1BF2CC32}" presName="spaceRect" presStyleCnt="0"/>
      <dgm:spPr/>
    </dgm:pt>
    <dgm:pt modelId="{4982C612-1206-4200-BA3E-089DBAF9CC4C}" type="pres">
      <dgm:prSet presAssocID="{A9981081-B910-46A4-B8D7-4F8B1BF2CC32}" presName="textRect" presStyleLbl="revTx" presStyleIdx="0" presStyleCnt="5">
        <dgm:presLayoutVars>
          <dgm:chMax val="1"/>
          <dgm:chPref val="1"/>
        </dgm:presLayoutVars>
      </dgm:prSet>
      <dgm:spPr/>
    </dgm:pt>
    <dgm:pt modelId="{BF5AF14C-0B34-4EAB-BE85-7C04114711A7}" type="pres">
      <dgm:prSet presAssocID="{C795F9AA-1E2C-4F3A-800F-B525F882AF14}" presName="sibTrans" presStyleCnt="0"/>
      <dgm:spPr/>
    </dgm:pt>
    <dgm:pt modelId="{555A6ABF-1B7B-444E-9836-8F80CA70133B}" type="pres">
      <dgm:prSet presAssocID="{7D06720B-2CB4-457D-81C6-CC461D8CFBD2}" presName="compNode" presStyleCnt="0"/>
      <dgm:spPr/>
    </dgm:pt>
    <dgm:pt modelId="{44B86624-9FBB-4DDC-A031-55D9022C3050}" type="pres">
      <dgm:prSet presAssocID="{7D06720B-2CB4-457D-81C6-CC461D8CFBD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E421E75-A046-4176-A817-33D76D8F8F1A}" type="pres">
      <dgm:prSet presAssocID="{7D06720B-2CB4-457D-81C6-CC461D8CFBD2}" presName="spaceRect" presStyleCnt="0"/>
      <dgm:spPr/>
    </dgm:pt>
    <dgm:pt modelId="{7E48F315-6481-4422-A2DE-56C881F365F5}" type="pres">
      <dgm:prSet presAssocID="{7D06720B-2CB4-457D-81C6-CC461D8CFBD2}" presName="textRect" presStyleLbl="revTx" presStyleIdx="1" presStyleCnt="5">
        <dgm:presLayoutVars>
          <dgm:chMax val="1"/>
          <dgm:chPref val="1"/>
        </dgm:presLayoutVars>
      </dgm:prSet>
      <dgm:spPr/>
    </dgm:pt>
    <dgm:pt modelId="{2B791B89-DA2B-4C27-9FDB-B3143475BE11}" type="pres">
      <dgm:prSet presAssocID="{93D8E1C0-F395-4FAE-95C5-108F3B7664CE}" presName="sibTrans" presStyleCnt="0"/>
      <dgm:spPr/>
    </dgm:pt>
    <dgm:pt modelId="{DE802828-C1B9-40A7-8762-9158BA242E20}" type="pres">
      <dgm:prSet presAssocID="{B8DA5B03-ACBB-47E8-A6B9-E7D45AD5FB69}" presName="compNode" presStyleCnt="0"/>
      <dgm:spPr/>
    </dgm:pt>
    <dgm:pt modelId="{CF0D561B-6236-46D4-A70C-059502886423}" type="pres">
      <dgm:prSet presAssocID="{B8DA5B03-ACBB-47E8-A6B9-E7D45AD5FB6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B5208F51-536B-4FFD-B098-79A44CBB03B1}" type="pres">
      <dgm:prSet presAssocID="{B8DA5B03-ACBB-47E8-A6B9-E7D45AD5FB69}" presName="spaceRect" presStyleCnt="0"/>
      <dgm:spPr/>
    </dgm:pt>
    <dgm:pt modelId="{FE090EE4-21A0-4975-A89E-272A73E0E7DE}" type="pres">
      <dgm:prSet presAssocID="{B8DA5B03-ACBB-47E8-A6B9-E7D45AD5FB69}" presName="textRect" presStyleLbl="revTx" presStyleIdx="2" presStyleCnt="5">
        <dgm:presLayoutVars>
          <dgm:chMax val="1"/>
          <dgm:chPref val="1"/>
        </dgm:presLayoutVars>
      </dgm:prSet>
      <dgm:spPr/>
    </dgm:pt>
    <dgm:pt modelId="{14BC307E-ACCE-4522-AD07-99422957B7F3}" type="pres">
      <dgm:prSet presAssocID="{31DA411A-B5CF-4BE4-A740-39972591A7FA}" presName="sibTrans" presStyleCnt="0"/>
      <dgm:spPr/>
    </dgm:pt>
    <dgm:pt modelId="{ACA9383D-C00E-4BBA-A4AC-91B053A6442D}" type="pres">
      <dgm:prSet presAssocID="{0B25581A-3862-4D2D-95CA-6C1923032E64}" presName="compNode" presStyleCnt="0"/>
      <dgm:spPr/>
    </dgm:pt>
    <dgm:pt modelId="{A95A01F7-83A6-4DBB-89E6-75D0D957E4E7}" type="pres">
      <dgm:prSet presAssocID="{0B25581A-3862-4D2D-95CA-6C1923032E6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ophy"/>
        </a:ext>
      </dgm:extLst>
    </dgm:pt>
    <dgm:pt modelId="{1433A12D-D05B-44F3-B92F-5A35380B553E}" type="pres">
      <dgm:prSet presAssocID="{0B25581A-3862-4D2D-95CA-6C1923032E64}" presName="spaceRect" presStyleCnt="0"/>
      <dgm:spPr/>
    </dgm:pt>
    <dgm:pt modelId="{7EFFE7E0-5F0B-4175-BFA7-D09EFF44E946}" type="pres">
      <dgm:prSet presAssocID="{0B25581A-3862-4D2D-95CA-6C1923032E64}" presName="textRect" presStyleLbl="revTx" presStyleIdx="3" presStyleCnt="5">
        <dgm:presLayoutVars>
          <dgm:chMax val="1"/>
          <dgm:chPref val="1"/>
        </dgm:presLayoutVars>
      </dgm:prSet>
      <dgm:spPr/>
    </dgm:pt>
    <dgm:pt modelId="{F3BCD78E-0852-4C34-AB3F-752FF7B0FD54}" type="pres">
      <dgm:prSet presAssocID="{58EAE1D4-4DEC-4F13-80AB-8FCFDAEC112D}" presName="sibTrans" presStyleCnt="0"/>
      <dgm:spPr/>
    </dgm:pt>
    <dgm:pt modelId="{B5F74D5D-BFDC-4933-BDB4-9789F6093E8F}" type="pres">
      <dgm:prSet presAssocID="{0F872660-1370-4CDA-8047-902B9AF53885}" presName="compNode" presStyleCnt="0"/>
      <dgm:spPr/>
    </dgm:pt>
    <dgm:pt modelId="{1B621BA6-B724-413B-A113-BD750D22C9E5}" type="pres">
      <dgm:prSet presAssocID="{0F872660-1370-4CDA-8047-902B9AF5388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A36F26D-87DA-43C3-A2C5-545B7FF7BEB0}" type="pres">
      <dgm:prSet presAssocID="{0F872660-1370-4CDA-8047-902B9AF53885}" presName="spaceRect" presStyleCnt="0"/>
      <dgm:spPr/>
    </dgm:pt>
    <dgm:pt modelId="{BA5CD0DD-56B5-4091-9B76-551E6B18243D}" type="pres">
      <dgm:prSet presAssocID="{0F872660-1370-4CDA-8047-902B9AF5388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7F37401-5B05-414A-A2AE-028A217C31A8}" type="presOf" srcId="{B8DA5B03-ACBB-47E8-A6B9-E7D45AD5FB69}" destId="{FE090EE4-21A0-4975-A89E-272A73E0E7DE}" srcOrd="0" destOrd="0" presId="urn:microsoft.com/office/officeart/2018/2/layout/IconLabelList"/>
    <dgm:cxn modelId="{41018818-CFF9-4E08-9511-5020A3F217C6}" srcId="{CEE0B9FE-3A3A-48E4-B657-41C7211FF39D}" destId="{0F872660-1370-4CDA-8047-902B9AF53885}" srcOrd="4" destOrd="0" parTransId="{D02FF932-0E91-466A-A81B-5ED0058F97E8}" sibTransId="{8EE8DEA5-8A3E-486A-8043-94D574043D19}"/>
    <dgm:cxn modelId="{7882BC2B-243E-487E-9A01-2EBB680B0834}" srcId="{CEE0B9FE-3A3A-48E4-B657-41C7211FF39D}" destId="{A9981081-B910-46A4-B8D7-4F8B1BF2CC32}" srcOrd="0" destOrd="0" parTransId="{5AF482D7-C808-446C-AAAD-939A7CDE51C6}" sibTransId="{C795F9AA-1E2C-4F3A-800F-B525F882AF14}"/>
    <dgm:cxn modelId="{B11EF463-A163-483B-9C0F-986C6083116A}" type="presOf" srcId="{7D06720B-2CB4-457D-81C6-CC461D8CFBD2}" destId="{7E48F315-6481-4422-A2DE-56C881F365F5}" srcOrd="0" destOrd="0" presId="urn:microsoft.com/office/officeart/2018/2/layout/IconLabelList"/>
    <dgm:cxn modelId="{A9ED174E-B603-4D84-B779-EC686521882D}" srcId="{CEE0B9FE-3A3A-48E4-B657-41C7211FF39D}" destId="{0B25581A-3862-4D2D-95CA-6C1923032E64}" srcOrd="3" destOrd="0" parTransId="{A258EEE8-AFBD-4D80-AB90-BCCB87D7C6FD}" sibTransId="{58EAE1D4-4DEC-4F13-80AB-8FCFDAEC112D}"/>
    <dgm:cxn modelId="{C9856483-15F3-475C-9490-CDD2DE31C258}" type="presOf" srcId="{CEE0B9FE-3A3A-48E4-B657-41C7211FF39D}" destId="{31C1B51F-FB61-4CC2-9936-8F058E9D7F02}" srcOrd="0" destOrd="0" presId="urn:microsoft.com/office/officeart/2018/2/layout/IconLabelList"/>
    <dgm:cxn modelId="{B1D4278C-CF11-42E3-9A17-3D026A5B8BA7}" srcId="{CEE0B9FE-3A3A-48E4-B657-41C7211FF39D}" destId="{7D06720B-2CB4-457D-81C6-CC461D8CFBD2}" srcOrd="1" destOrd="0" parTransId="{000B68A2-C17B-4D74-B3DC-11665E0D42A8}" sibTransId="{93D8E1C0-F395-4FAE-95C5-108F3B7664CE}"/>
    <dgm:cxn modelId="{D6C38490-941A-4BA6-B995-AD9602BCBA71}" type="presOf" srcId="{A9981081-B910-46A4-B8D7-4F8B1BF2CC32}" destId="{4982C612-1206-4200-BA3E-089DBAF9CC4C}" srcOrd="0" destOrd="0" presId="urn:microsoft.com/office/officeart/2018/2/layout/IconLabelList"/>
    <dgm:cxn modelId="{E61753A0-59CA-442C-9D87-D9B036DF065B}" srcId="{CEE0B9FE-3A3A-48E4-B657-41C7211FF39D}" destId="{B8DA5B03-ACBB-47E8-A6B9-E7D45AD5FB69}" srcOrd="2" destOrd="0" parTransId="{FD81433C-7535-459D-83CA-9403C60F9579}" sibTransId="{31DA411A-B5CF-4BE4-A740-39972591A7FA}"/>
    <dgm:cxn modelId="{A1B3B8D6-0892-4E15-87E0-82868C47B550}" type="presOf" srcId="{0F872660-1370-4CDA-8047-902B9AF53885}" destId="{BA5CD0DD-56B5-4091-9B76-551E6B18243D}" srcOrd="0" destOrd="0" presId="urn:microsoft.com/office/officeart/2018/2/layout/IconLabelList"/>
    <dgm:cxn modelId="{F4FE01FA-5662-4FD6-ABFE-C97A438BD58C}" type="presOf" srcId="{0B25581A-3862-4D2D-95CA-6C1923032E64}" destId="{7EFFE7E0-5F0B-4175-BFA7-D09EFF44E946}" srcOrd="0" destOrd="0" presId="urn:microsoft.com/office/officeart/2018/2/layout/IconLabelList"/>
    <dgm:cxn modelId="{94FA755F-4EC1-481C-90A6-3DFB133A2EEB}" type="presParOf" srcId="{31C1B51F-FB61-4CC2-9936-8F058E9D7F02}" destId="{FECD5B55-F9C5-472F-BE02-CA156239A70D}" srcOrd="0" destOrd="0" presId="urn:microsoft.com/office/officeart/2018/2/layout/IconLabelList"/>
    <dgm:cxn modelId="{4D9A7FAC-1490-4DF3-8A05-E0B31562D510}" type="presParOf" srcId="{FECD5B55-F9C5-472F-BE02-CA156239A70D}" destId="{F016E771-2DC2-479A-8901-34360597AAAB}" srcOrd="0" destOrd="0" presId="urn:microsoft.com/office/officeart/2018/2/layout/IconLabelList"/>
    <dgm:cxn modelId="{83E595DB-2855-48B6-8E33-FEEA7A59F1FA}" type="presParOf" srcId="{FECD5B55-F9C5-472F-BE02-CA156239A70D}" destId="{B49C84F6-FB6C-4CD0-8156-8F1ACDEE51F8}" srcOrd="1" destOrd="0" presId="urn:microsoft.com/office/officeart/2018/2/layout/IconLabelList"/>
    <dgm:cxn modelId="{E3978221-FC4E-4E4C-BA72-47D59A5B7D91}" type="presParOf" srcId="{FECD5B55-F9C5-472F-BE02-CA156239A70D}" destId="{4982C612-1206-4200-BA3E-089DBAF9CC4C}" srcOrd="2" destOrd="0" presId="urn:microsoft.com/office/officeart/2018/2/layout/IconLabelList"/>
    <dgm:cxn modelId="{A2E490E6-3793-4728-A85C-F4F99C8E5582}" type="presParOf" srcId="{31C1B51F-FB61-4CC2-9936-8F058E9D7F02}" destId="{BF5AF14C-0B34-4EAB-BE85-7C04114711A7}" srcOrd="1" destOrd="0" presId="urn:microsoft.com/office/officeart/2018/2/layout/IconLabelList"/>
    <dgm:cxn modelId="{FDE2238A-5C61-4BA9-BD5C-A7D1DA3BB1CE}" type="presParOf" srcId="{31C1B51F-FB61-4CC2-9936-8F058E9D7F02}" destId="{555A6ABF-1B7B-444E-9836-8F80CA70133B}" srcOrd="2" destOrd="0" presId="urn:microsoft.com/office/officeart/2018/2/layout/IconLabelList"/>
    <dgm:cxn modelId="{48CD238E-B0E9-4C21-ADBE-38B63DF30971}" type="presParOf" srcId="{555A6ABF-1B7B-444E-9836-8F80CA70133B}" destId="{44B86624-9FBB-4DDC-A031-55D9022C3050}" srcOrd="0" destOrd="0" presId="urn:microsoft.com/office/officeart/2018/2/layout/IconLabelList"/>
    <dgm:cxn modelId="{6057A2CA-DF16-469A-A116-42DB00D8DCAB}" type="presParOf" srcId="{555A6ABF-1B7B-444E-9836-8F80CA70133B}" destId="{4E421E75-A046-4176-A817-33D76D8F8F1A}" srcOrd="1" destOrd="0" presId="urn:microsoft.com/office/officeart/2018/2/layout/IconLabelList"/>
    <dgm:cxn modelId="{B4084FFB-A43E-47C8-B147-6AA441E3B613}" type="presParOf" srcId="{555A6ABF-1B7B-444E-9836-8F80CA70133B}" destId="{7E48F315-6481-4422-A2DE-56C881F365F5}" srcOrd="2" destOrd="0" presId="urn:microsoft.com/office/officeart/2018/2/layout/IconLabelList"/>
    <dgm:cxn modelId="{5C6F032F-1F6D-478A-A1D0-0AF135D43687}" type="presParOf" srcId="{31C1B51F-FB61-4CC2-9936-8F058E9D7F02}" destId="{2B791B89-DA2B-4C27-9FDB-B3143475BE11}" srcOrd="3" destOrd="0" presId="urn:microsoft.com/office/officeart/2018/2/layout/IconLabelList"/>
    <dgm:cxn modelId="{A67B8440-B7FE-4FBB-B6C8-43C78C31D196}" type="presParOf" srcId="{31C1B51F-FB61-4CC2-9936-8F058E9D7F02}" destId="{DE802828-C1B9-40A7-8762-9158BA242E20}" srcOrd="4" destOrd="0" presId="urn:microsoft.com/office/officeart/2018/2/layout/IconLabelList"/>
    <dgm:cxn modelId="{4D7F826A-641E-49B9-9BF0-7FB1B3DF7B53}" type="presParOf" srcId="{DE802828-C1B9-40A7-8762-9158BA242E20}" destId="{CF0D561B-6236-46D4-A70C-059502886423}" srcOrd="0" destOrd="0" presId="urn:microsoft.com/office/officeart/2018/2/layout/IconLabelList"/>
    <dgm:cxn modelId="{5EF3D0E9-5F26-4B54-8048-8966895D9521}" type="presParOf" srcId="{DE802828-C1B9-40A7-8762-9158BA242E20}" destId="{B5208F51-536B-4FFD-B098-79A44CBB03B1}" srcOrd="1" destOrd="0" presId="urn:microsoft.com/office/officeart/2018/2/layout/IconLabelList"/>
    <dgm:cxn modelId="{933A9C73-9972-4E10-8B1B-9EE3BF5D63A3}" type="presParOf" srcId="{DE802828-C1B9-40A7-8762-9158BA242E20}" destId="{FE090EE4-21A0-4975-A89E-272A73E0E7DE}" srcOrd="2" destOrd="0" presId="urn:microsoft.com/office/officeart/2018/2/layout/IconLabelList"/>
    <dgm:cxn modelId="{FD3B1618-99D1-4265-A384-EB8084FB4A01}" type="presParOf" srcId="{31C1B51F-FB61-4CC2-9936-8F058E9D7F02}" destId="{14BC307E-ACCE-4522-AD07-99422957B7F3}" srcOrd="5" destOrd="0" presId="urn:microsoft.com/office/officeart/2018/2/layout/IconLabelList"/>
    <dgm:cxn modelId="{7FE4121B-E729-4FC6-8212-71913CC1AC72}" type="presParOf" srcId="{31C1B51F-FB61-4CC2-9936-8F058E9D7F02}" destId="{ACA9383D-C00E-4BBA-A4AC-91B053A6442D}" srcOrd="6" destOrd="0" presId="urn:microsoft.com/office/officeart/2018/2/layout/IconLabelList"/>
    <dgm:cxn modelId="{AC5AA30E-0B71-4DFC-8371-0B6D12AB0311}" type="presParOf" srcId="{ACA9383D-C00E-4BBA-A4AC-91B053A6442D}" destId="{A95A01F7-83A6-4DBB-89E6-75D0D957E4E7}" srcOrd="0" destOrd="0" presId="urn:microsoft.com/office/officeart/2018/2/layout/IconLabelList"/>
    <dgm:cxn modelId="{B488BDDB-32C2-4E42-BCC1-448B0FACCD83}" type="presParOf" srcId="{ACA9383D-C00E-4BBA-A4AC-91B053A6442D}" destId="{1433A12D-D05B-44F3-B92F-5A35380B553E}" srcOrd="1" destOrd="0" presId="urn:microsoft.com/office/officeart/2018/2/layout/IconLabelList"/>
    <dgm:cxn modelId="{91EB3777-13CD-42F3-9C20-6F9EE076EB16}" type="presParOf" srcId="{ACA9383D-C00E-4BBA-A4AC-91B053A6442D}" destId="{7EFFE7E0-5F0B-4175-BFA7-D09EFF44E946}" srcOrd="2" destOrd="0" presId="urn:microsoft.com/office/officeart/2018/2/layout/IconLabelList"/>
    <dgm:cxn modelId="{FE9BE3D4-8CE2-42C7-A011-BC7C5A56686E}" type="presParOf" srcId="{31C1B51F-FB61-4CC2-9936-8F058E9D7F02}" destId="{F3BCD78E-0852-4C34-AB3F-752FF7B0FD54}" srcOrd="7" destOrd="0" presId="urn:microsoft.com/office/officeart/2018/2/layout/IconLabelList"/>
    <dgm:cxn modelId="{A5D67CB5-A851-43A6-A6B8-8FE071A00EFF}" type="presParOf" srcId="{31C1B51F-FB61-4CC2-9936-8F058E9D7F02}" destId="{B5F74D5D-BFDC-4933-BDB4-9789F6093E8F}" srcOrd="8" destOrd="0" presId="urn:microsoft.com/office/officeart/2018/2/layout/IconLabelList"/>
    <dgm:cxn modelId="{EE346A90-4370-4346-A57D-4EA9C52F1DEF}" type="presParOf" srcId="{B5F74D5D-BFDC-4933-BDB4-9789F6093E8F}" destId="{1B621BA6-B724-413B-A113-BD750D22C9E5}" srcOrd="0" destOrd="0" presId="urn:microsoft.com/office/officeart/2018/2/layout/IconLabelList"/>
    <dgm:cxn modelId="{9130975A-0921-4067-A8A6-EC706B5F3F1F}" type="presParOf" srcId="{B5F74D5D-BFDC-4933-BDB4-9789F6093E8F}" destId="{8A36F26D-87DA-43C3-A2C5-545B7FF7BEB0}" srcOrd="1" destOrd="0" presId="urn:microsoft.com/office/officeart/2018/2/layout/IconLabelList"/>
    <dgm:cxn modelId="{09F57810-1CCF-48C7-9CE9-D9A0CE14D9A3}" type="presParOf" srcId="{B5F74D5D-BFDC-4933-BDB4-9789F6093E8F}" destId="{BA5CD0DD-56B5-4091-9B76-551E6B18243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5ED16CE-83FC-40D0-BE5D-8C55B2F7253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584FDD0-37F6-44B4-810F-1B14F722C719}">
      <dgm:prSet/>
      <dgm:spPr/>
      <dgm:t>
        <a:bodyPr/>
        <a:lstStyle/>
        <a:p>
          <a:r>
            <a:rPr lang="en-US"/>
            <a:t>Team start </a:t>
          </a:r>
        </a:p>
      </dgm:t>
    </dgm:pt>
    <dgm:pt modelId="{A84C0805-44EA-4067-B96A-C12B92823610}" type="parTrans" cxnId="{6E6A6AAB-4B6D-424D-905A-B1A9732614CE}">
      <dgm:prSet/>
      <dgm:spPr/>
      <dgm:t>
        <a:bodyPr/>
        <a:lstStyle/>
        <a:p>
          <a:endParaRPr lang="en-US"/>
        </a:p>
      </dgm:t>
    </dgm:pt>
    <dgm:pt modelId="{58CD5839-D286-42C7-AAF4-0C97F9648D32}" type="sibTrans" cxnId="{6E6A6AAB-4B6D-424D-905A-B1A9732614CE}">
      <dgm:prSet/>
      <dgm:spPr/>
      <dgm:t>
        <a:bodyPr/>
        <a:lstStyle/>
        <a:p>
          <a:endParaRPr lang="en-US"/>
        </a:p>
      </dgm:t>
    </dgm:pt>
    <dgm:pt modelId="{2D2CC4F4-3820-4FA3-AD8F-E731224EFF7C}">
      <dgm:prSet/>
      <dgm:spPr/>
      <dgm:t>
        <a:bodyPr/>
        <a:lstStyle/>
        <a:p>
          <a:r>
            <a:rPr lang="en-US"/>
            <a:t>Call quality monitoring </a:t>
          </a:r>
        </a:p>
      </dgm:t>
    </dgm:pt>
    <dgm:pt modelId="{322D4C82-DF8B-4732-9835-E52B183F992F}" type="parTrans" cxnId="{662BE0F2-EB51-4E89-B9AA-8EEC51D5F043}">
      <dgm:prSet/>
      <dgm:spPr/>
      <dgm:t>
        <a:bodyPr/>
        <a:lstStyle/>
        <a:p>
          <a:endParaRPr lang="en-US"/>
        </a:p>
      </dgm:t>
    </dgm:pt>
    <dgm:pt modelId="{33CFBB8B-AAEF-466B-8C66-6F7D5A6A2859}" type="sibTrans" cxnId="{662BE0F2-EB51-4E89-B9AA-8EEC51D5F043}">
      <dgm:prSet/>
      <dgm:spPr/>
      <dgm:t>
        <a:bodyPr/>
        <a:lstStyle/>
        <a:p>
          <a:endParaRPr lang="en-US"/>
        </a:p>
      </dgm:t>
    </dgm:pt>
    <dgm:pt modelId="{A113FD05-7A0F-4AB8-B0BB-77D3BBC8AAF2}">
      <dgm:prSet/>
      <dgm:spPr/>
      <dgm:t>
        <a:bodyPr/>
        <a:lstStyle/>
        <a:p>
          <a:r>
            <a:rPr lang="en-US"/>
            <a:t>Five by five survey for customer satisfaction and first call resolution </a:t>
          </a:r>
        </a:p>
      </dgm:t>
    </dgm:pt>
    <dgm:pt modelId="{2CF1D2D7-51EA-4B87-913C-9179CC818337}" type="parTrans" cxnId="{2603C079-D60F-4B89-BC8B-EE8C925ACD27}">
      <dgm:prSet/>
      <dgm:spPr/>
      <dgm:t>
        <a:bodyPr/>
        <a:lstStyle/>
        <a:p>
          <a:endParaRPr lang="en-US"/>
        </a:p>
      </dgm:t>
    </dgm:pt>
    <dgm:pt modelId="{348DDE98-1660-4E4B-A75D-01B9909D3F06}" type="sibTrans" cxnId="{2603C079-D60F-4B89-BC8B-EE8C925ACD27}">
      <dgm:prSet/>
      <dgm:spPr/>
      <dgm:t>
        <a:bodyPr/>
        <a:lstStyle/>
        <a:p>
          <a:endParaRPr lang="en-US"/>
        </a:p>
      </dgm:t>
    </dgm:pt>
    <dgm:pt modelId="{6995656D-6BED-4200-A0F7-35092F3D430C}" type="pres">
      <dgm:prSet presAssocID="{15ED16CE-83FC-40D0-BE5D-8C55B2F72533}" presName="root" presStyleCnt="0">
        <dgm:presLayoutVars>
          <dgm:dir/>
          <dgm:resizeHandles val="exact"/>
        </dgm:presLayoutVars>
      </dgm:prSet>
      <dgm:spPr/>
    </dgm:pt>
    <dgm:pt modelId="{C4557BD4-8EFF-4DE5-9B59-1450306D5B22}" type="pres">
      <dgm:prSet presAssocID="{E584FDD0-37F6-44B4-810F-1B14F722C719}" presName="compNode" presStyleCnt="0"/>
      <dgm:spPr/>
    </dgm:pt>
    <dgm:pt modelId="{6D13AC8B-927E-49BE-9858-3EB9CE2EC41F}" type="pres">
      <dgm:prSet presAssocID="{E584FDD0-37F6-44B4-810F-1B14F722C719}" presName="bgRect" presStyleLbl="bgShp" presStyleIdx="0" presStyleCnt="3"/>
      <dgm:spPr/>
    </dgm:pt>
    <dgm:pt modelId="{AAF05580-6F1A-4D69-9446-6F2141DB977A}" type="pres">
      <dgm:prSet presAssocID="{E584FDD0-37F6-44B4-810F-1B14F722C71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06A86CC-0B70-4E77-8279-60BC6E02F891}" type="pres">
      <dgm:prSet presAssocID="{E584FDD0-37F6-44B4-810F-1B14F722C719}" presName="spaceRect" presStyleCnt="0"/>
      <dgm:spPr/>
    </dgm:pt>
    <dgm:pt modelId="{B1205736-EF8B-4F49-A1DF-EF704498D92C}" type="pres">
      <dgm:prSet presAssocID="{E584FDD0-37F6-44B4-810F-1B14F722C719}" presName="parTx" presStyleLbl="revTx" presStyleIdx="0" presStyleCnt="3">
        <dgm:presLayoutVars>
          <dgm:chMax val="0"/>
          <dgm:chPref val="0"/>
        </dgm:presLayoutVars>
      </dgm:prSet>
      <dgm:spPr/>
    </dgm:pt>
    <dgm:pt modelId="{40C9AB51-DF8B-4255-9ACF-EC830823CCD8}" type="pres">
      <dgm:prSet presAssocID="{58CD5839-D286-42C7-AAF4-0C97F9648D32}" presName="sibTrans" presStyleCnt="0"/>
      <dgm:spPr/>
    </dgm:pt>
    <dgm:pt modelId="{097C969B-318E-452A-A187-CCD59CD84629}" type="pres">
      <dgm:prSet presAssocID="{2D2CC4F4-3820-4FA3-AD8F-E731224EFF7C}" presName="compNode" presStyleCnt="0"/>
      <dgm:spPr/>
    </dgm:pt>
    <dgm:pt modelId="{E3496581-5C25-4BD1-B02B-27D7EA57D9B4}" type="pres">
      <dgm:prSet presAssocID="{2D2CC4F4-3820-4FA3-AD8F-E731224EFF7C}" presName="bgRect" presStyleLbl="bgShp" presStyleIdx="1" presStyleCnt="3"/>
      <dgm:spPr/>
    </dgm:pt>
    <dgm:pt modelId="{754C6877-096F-46F5-A04C-F5415DAA0A1E}" type="pres">
      <dgm:prSet presAssocID="{2D2CC4F4-3820-4FA3-AD8F-E731224EFF7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4FD8233B-DE85-4386-A767-73CBCD4BA069}" type="pres">
      <dgm:prSet presAssocID="{2D2CC4F4-3820-4FA3-AD8F-E731224EFF7C}" presName="spaceRect" presStyleCnt="0"/>
      <dgm:spPr/>
    </dgm:pt>
    <dgm:pt modelId="{CFD78CB8-9B15-4D69-BB59-CF152BE7AF62}" type="pres">
      <dgm:prSet presAssocID="{2D2CC4F4-3820-4FA3-AD8F-E731224EFF7C}" presName="parTx" presStyleLbl="revTx" presStyleIdx="1" presStyleCnt="3">
        <dgm:presLayoutVars>
          <dgm:chMax val="0"/>
          <dgm:chPref val="0"/>
        </dgm:presLayoutVars>
      </dgm:prSet>
      <dgm:spPr/>
    </dgm:pt>
    <dgm:pt modelId="{A7A32442-99B1-40F5-9084-6773A237534C}" type="pres">
      <dgm:prSet presAssocID="{33CFBB8B-AAEF-466B-8C66-6F7D5A6A2859}" presName="sibTrans" presStyleCnt="0"/>
      <dgm:spPr/>
    </dgm:pt>
    <dgm:pt modelId="{9AC50F79-0B00-4920-B51B-842777684BEC}" type="pres">
      <dgm:prSet presAssocID="{A113FD05-7A0F-4AB8-B0BB-77D3BBC8AAF2}" presName="compNode" presStyleCnt="0"/>
      <dgm:spPr/>
    </dgm:pt>
    <dgm:pt modelId="{30E3C947-F39F-44E3-B734-49300A1AAA3C}" type="pres">
      <dgm:prSet presAssocID="{A113FD05-7A0F-4AB8-B0BB-77D3BBC8AAF2}" presName="bgRect" presStyleLbl="bgShp" presStyleIdx="2" presStyleCnt="3"/>
      <dgm:spPr/>
    </dgm:pt>
    <dgm:pt modelId="{A5F757CF-9412-4858-95D6-E6D44DBA2D93}" type="pres">
      <dgm:prSet presAssocID="{A113FD05-7A0F-4AB8-B0BB-77D3BBC8AAF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CAA48B90-FEB9-4A05-AA97-BCBE2DF54FBA}" type="pres">
      <dgm:prSet presAssocID="{A113FD05-7A0F-4AB8-B0BB-77D3BBC8AAF2}" presName="spaceRect" presStyleCnt="0"/>
      <dgm:spPr/>
    </dgm:pt>
    <dgm:pt modelId="{B471F2C7-0F82-424A-AEA7-2147E6C04613}" type="pres">
      <dgm:prSet presAssocID="{A113FD05-7A0F-4AB8-B0BB-77D3BBC8AAF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B095F18-FED9-47A4-B5E8-AD369AA212F8}" type="presOf" srcId="{2D2CC4F4-3820-4FA3-AD8F-E731224EFF7C}" destId="{CFD78CB8-9B15-4D69-BB59-CF152BE7AF62}" srcOrd="0" destOrd="0" presId="urn:microsoft.com/office/officeart/2018/2/layout/IconVerticalSolidList"/>
    <dgm:cxn modelId="{2603C079-D60F-4B89-BC8B-EE8C925ACD27}" srcId="{15ED16CE-83FC-40D0-BE5D-8C55B2F72533}" destId="{A113FD05-7A0F-4AB8-B0BB-77D3BBC8AAF2}" srcOrd="2" destOrd="0" parTransId="{2CF1D2D7-51EA-4B87-913C-9179CC818337}" sibTransId="{348DDE98-1660-4E4B-A75D-01B9909D3F06}"/>
    <dgm:cxn modelId="{2BB89F97-F53A-4B39-A972-41D1B1C5808E}" type="presOf" srcId="{E584FDD0-37F6-44B4-810F-1B14F722C719}" destId="{B1205736-EF8B-4F49-A1DF-EF704498D92C}" srcOrd="0" destOrd="0" presId="urn:microsoft.com/office/officeart/2018/2/layout/IconVerticalSolidList"/>
    <dgm:cxn modelId="{FDED4EA2-EB93-4062-B1F6-4DB5562BFD86}" type="presOf" srcId="{A113FD05-7A0F-4AB8-B0BB-77D3BBC8AAF2}" destId="{B471F2C7-0F82-424A-AEA7-2147E6C04613}" srcOrd="0" destOrd="0" presId="urn:microsoft.com/office/officeart/2018/2/layout/IconVerticalSolidList"/>
    <dgm:cxn modelId="{E78829A8-DDE4-4F11-9302-5BFCD6452E63}" type="presOf" srcId="{15ED16CE-83FC-40D0-BE5D-8C55B2F72533}" destId="{6995656D-6BED-4200-A0F7-35092F3D430C}" srcOrd="0" destOrd="0" presId="urn:microsoft.com/office/officeart/2018/2/layout/IconVerticalSolidList"/>
    <dgm:cxn modelId="{6E6A6AAB-4B6D-424D-905A-B1A9732614CE}" srcId="{15ED16CE-83FC-40D0-BE5D-8C55B2F72533}" destId="{E584FDD0-37F6-44B4-810F-1B14F722C719}" srcOrd="0" destOrd="0" parTransId="{A84C0805-44EA-4067-B96A-C12B92823610}" sibTransId="{58CD5839-D286-42C7-AAF4-0C97F9648D32}"/>
    <dgm:cxn modelId="{662BE0F2-EB51-4E89-B9AA-8EEC51D5F043}" srcId="{15ED16CE-83FC-40D0-BE5D-8C55B2F72533}" destId="{2D2CC4F4-3820-4FA3-AD8F-E731224EFF7C}" srcOrd="1" destOrd="0" parTransId="{322D4C82-DF8B-4732-9835-E52B183F992F}" sibTransId="{33CFBB8B-AAEF-466B-8C66-6F7D5A6A2859}"/>
    <dgm:cxn modelId="{2BEBE424-01D7-4B33-A6AC-DFF6946E4F09}" type="presParOf" srcId="{6995656D-6BED-4200-A0F7-35092F3D430C}" destId="{C4557BD4-8EFF-4DE5-9B59-1450306D5B22}" srcOrd="0" destOrd="0" presId="urn:microsoft.com/office/officeart/2018/2/layout/IconVerticalSolidList"/>
    <dgm:cxn modelId="{D2447412-D69E-4EE7-96BD-63BB3DC18050}" type="presParOf" srcId="{C4557BD4-8EFF-4DE5-9B59-1450306D5B22}" destId="{6D13AC8B-927E-49BE-9858-3EB9CE2EC41F}" srcOrd="0" destOrd="0" presId="urn:microsoft.com/office/officeart/2018/2/layout/IconVerticalSolidList"/>
    <dgm:cxn modelId="{A253B8A2-ACFF-48B8-84E0-0FF7AD41B32C}" type="presParOf" srcId="{C4557BD4-8EFF-4DE5-9B59-1450306D5B22}" destId="{AAF05580-6F1A-4D69-9446-6F2141DB977A}" srcOrd="1" destOrd="0" presId="urn:microsoft.com/office/officeart/2018/2/layout/IconVerticalSolidList"/>
    <dgm:cxn modelId="{13FC146B-A6B8-4346-A8B5-341043866BEF}" type="presParOf" srcId="{C4557BD4-8EFF-4DE5-9B59-1450306D5B22}" destId="{006A86CC-0B70-4E77-8279-60BC6E02F891}" srcOrd="2" destOrd="0" presId="urn:microsoft.com/office/officeart/2018/2/layout/IconVerticalSolidList"/>
    <dgm:cxn modelId="{25603E72-A9CD-43B5-9917-350427476B00}" type="presParOf" srcId="{C4557BD4-8EFF-4DE5-9B59-1450306D5B22}" destId="{B1205736-EF8B-4F49-A1DF-EF704498D92C}" srcOrd="3" destOrd="0" presId="urn:microsoft.com/office/officeart/2018/2/layout/IconVerticalSolidList"/>
    <dgm:cxn modelId="{61C20C53-8F6B-4923-9C08-3F8BC8748AA9}" type="presParOf" srcId="{6995656D-6BED-4200-A0F7-35092F3D430C}" destId="{40C9AB51-DF8B-4255-9ACF-EC830823CCD8}" srcOrd="1" destOrd="0" presId="urn:microsoft.com/office/officeart/2018/2/layout/IconVerticalSolidList"/>
    <dgm:cxn modelId="{82B44853-3EED-4742-AEDD-7849AAB3676D}" type="presParOf" srcId="{6995656D-6BED-4200-A0F7-35092F3D430C}" destId="{097C969B-318E-452A-A187-CCD59CD84629}" srcOrd="2" destOrd="0" presId="urn:microsoft.com/office/officeart/2018/2/layout/IconVerticalSolidList"/>
    <dgm:cxn modelId="{68038D45-E04E-425C-BAAF-BAB20C93A9C5}" type="presParOf" srcId="{097C969B-318E-452A-A187-CCD59CD84629}" destId="{E3496581-5C25-4BD1-B02B-27D7EA57D9B4}" srcOrd="0" destOrd="0" presId="urn:microsoft.com/office/officeart/2018/2/layout/IconVerticalSolidList"/>
    <dgm:cxn modelId="{D3954072-4A58-43CD-85BD-B9CC6BA20783}" type="presParOf" srcId="{097C969B-318E-452A-A187-CCD59CD84629}" destId="{754C6877-096F-46F5-A04C-F5415DAA0A1E}" srcOrd="1" destOrd="0" presId="urn:microsoft.com/office/officeart/2018/2/layout/IconVerticalSolidList"/>
    <dgm:cxn modelId="{A222034A-4398-418F-8D57-5C00A0442573}" type="presParOf" srcId="{097C969B-318E-452A-A187-CCD59CD84629}" destId="{4FD8233B-DE85-4386-A767-73CBCD4BA069}" srcOrd="2" destOrd="0" presId="urn:microsoft.com/office/officeart/2018/2/layout/IconVerticalSolidList"/>
    <dgm:cxn modelId="{EABFCB60-CDD3-49BD-8B6D-8780944C38FD}" type="presParOf" srcId="{097C969B-318E-452A-A187-CCD59CD84629}" destId="{CFD78CB8-9B15-4D69-BB59-CF152BE7AF62}" srcOrd="3" destOrd="0" presId="urn:microsoft.com/office/officeart/2018/2/layout/IconVerticalSolidList"/>
    <dgm:cxn modelId="{437E600C-CE6A-4DD4-AA7B-C1D032172314}" type="presParOf" srcId="{6995656D-6BED-4200-A0F7-35092F3D430C}" destId="{A7A32442-99B1-40F5-9084-6773A237534C}" srcOrd="3" destOrd="0" presId="urn:microsoft.com/office/officeart/2018/2/layout/IconVerticalSolidList"/>
    <dgm:cxn modelId="{52B97F8E-06BD-4F48-9C2D-125C6CCFE85B}" type="presParOf" srcId="{6995656D-6BED-4200-A0F7-35092F3D430C}" destId="{9AC50F79-0B00-4920-B51B-842777684BEC}" srcOrd="4" destOrd="0" presId="urn:microsoft.com/office/officeart/2018/2/layout/IconVerticalSolidList"/>
    <dgm:cxn modelId="{C0FE54E0-59CA-43B0-BDC6-795C601DADE0}" type="presParOf" srcId="{9AC50F79-0B00-4920-B51B-842777684BEC}" destId="{30E3C947-F39F-44E3-B734-49300A1AAA3C}" srcOrd="0" destOrd="0" presId="urn:microsoft.com/office/officeart/2018/2/layout/IconVerticalSolidList"/>
    <dgm:cxn modelId="{89773630-49AD-4566-A38F-4EA223107C68}" type="presParOf" srcId="{9AC50F79-0B00-4920-B51B-842777684BEC}" destId="{A5F757CF-9412-4858-95D6-E6D44DBA2D93}" srcOrd="1" destOrd="0" presId="urn:microsoft.com/office/officeart/2018/2/layout/IconVerticalSolidList"/>
    <dgm:cxn modelId="{637243D2-5F54-41BA-A99D-6A36AA94C71D}" type="presParOf" srcId="{9AC50F79-0B00-4920-B51B-842777684BEC}" destId="{CAA48B90-FEB9-4A05-AA97-BCBE2DF54FBA}" srcOrd="2" destOrd="0" presId="urn:microsoft.com/office/officeart/2018/2/layout/IconVerticalSolidList"/>
    <dgm:cxn modelId="{3CB7A467-2C9E-410F-B95C-0047AF57F896}" type="presParOf" srcId="{9AC50F79-0B00-4920-B51B-842777684BEC}" destId="{B471F2C7-0F82-424A-AEA7-2147E6C0461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38F1AD-64D8-4A61-B145-CB2D69BC9FB3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85F815-A078-447D-A12F-667805BB73E8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842EE6-5886-484C-A7D2-117DE10348BD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The issue inside the organization</a:t>
          </a:r>
        </a:p>
      </dsp:txBody>
      <dsp:txXfrm>
        <a:off x="75768" y="3053169"/>
        <a:ext cx="3093750" cy="720000"/>
      </dsp:txXfrm>
    </dsp:sp>
    <dsp:sp modelId="{43F0C1EA-6F41-42AE-9CFE-2980337D96F1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4F4419-7EE5-48BB-890E-E92EF7A10006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EC32C6-F187-460F-9465-D50E87FCEB64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Solution of the Issue</a:t>
          </a:r>
        </a:p>
      </dsp:txBody>
      <dsp:txXfrm>
        <a:off x="3710925" y="3053169"/>
        <a:ext cx="3093750" cy="720000"/>
      </dsp:txXfrm>
    </dsp:sp>
    <dsp:sp modelId="{0F4ABCDE-0E2B-4AAE-8F7E-34CCC6DF7E58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81AFD4-BA1F-491E-A757-498D69F3AEA9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74CEF9-8833-473E-B39B-F21666A8052B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Project Success </a:t>
          </a:r>
        </a:p>
      </dsp:txBody>
      <dsp:txXfrm>
        <a:off x="7346081" y="3053169"/>
        <a:ext cx="309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D461C7-09DF-4CE1-8748-452D2FD9AFF6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B286A5-DB8D-4BD0-BF02-23316B7111A0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345072-2E84-455D-9D65-B4F99DFBB789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Academic research </a:t>
          </a:r>
        </a:p>
      </dsp:txBody>
      <dsp:txXfrm>
        <a:off x="100682" y="2684598"/>
        <a:ext cx="2370489" cy="720000"/>
      </dsp:txXfrm>
    </dsp:sp>
    <dsp:sp modelId="{5D618C54-500D-4838-8A5E-EDD6973EA1E6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76B919-E734-40ED-BE11-A32FCF386451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EE5EE7-CCBE-4441-A2FF-1D5A05396231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Primary research</a:t>
          </a:r>
        </a:p>
      </dsp:txBody>
      <dsp:txXfrm>
        <a:off x="2886007" y="2684598"/>
        <a:ext cx="2370489" cy="720000"/>
      </dsp:txXfrm>
    </dsp:sp>
    <dsp:sp modelId="{29C7BE7F-30F3-49C0-A1E9-06A016886BC5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3FFA47-8B3A-4524-8947-6522918B235D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C4ED5F-8C9E-42AB-A239-157E8CCB2746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Questionnaire</a:t>
          </a:r>
        </a:p>
      </dsp:txBody>
      <dsp:txXfrm>
        <a:off x="5671332" y="2684598"/>
        <a:ext cx="2370489" cy="720000"/>
      </dsp:txXfrm>
    </dsp:sp>
    <dsp:sp modelId="{112251A8-9B0B-4A3D-AF23-9119EE381EB6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0B0445-8440-4459-8D8D-B83A41F92D6C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1B7CA1-27E6-41A7-A1FA-56DB629FAD34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Assessments</a:t>
          </a:r>
        </a:p>
      </dsp:txBody>
      <dsp:txXfrm>
        <a:off x="8456657" y="2684598"/>
        <a:ext cx="2370489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16E771-2DC2-479A-8901-34360597AAAB}">
      <dsp:nvSpPr>
        <dsp:cNvPr id="0" name=""/>
        <dsp:cNvSpPr/>
      </dsp:nvSpPr>
      <dsp:spPr>
        <a:xfrm>
          <a:off x="82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82C612-1206-4200-BA3E-089DBAF9CC4C}">
      <dsp:nvSpPr>
        <dsp:cNvPr id="0" name=""/>
        <dsp:cNvSpPr/>
      </dsp:nvSpPr>
      <dsp:spPr>
        <a:xfrm>
          <a:off x="33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Teamwork and communication </a:t>
          </a:r>
        </a:p>
      </dsp:txBody>
      <dsp:txXfrm>
        <a:off x="333914" y="2276522"/>
        <a:ext cx="1800000" cy="720000"/>
      </dsp:txXfrm>
    </dsp:sp>
    <dsp:sp modelId="{44B86624-9FBB-4DDC-A031-55D9022C3050}">
      <dsp:nvSpPr>
        <dsp:cNvPr id="0" name=""/>
        <dsp:cNvSpPr/>
      </dsp:nvSpPr>
      <dsp:spPr>
        <a:xfrm>
          <a:off x="294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48F315-6481-4422-A2DE-56C881F365F5}">
      <dsp:nvSpPr>
        <dsp:cNvPr id="0" name=""/>
        <dsp:cNvSpPr/>
      </dsp:nvSpPr>
      <dsp:spPr>
        <a:xfrm>
          <a:off x="244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Respect and relationship </a:t>
          </a:r>
        </a:p>
      </dsp:txBody>
      <dsp:txXfrm>
        <a:off x="2448914" y="2276522"/>
        <a:ext cx="1800000" cy="720000"/>
      </dsp:txXfrm>
    </dsp:sp>
    <dsp:sp modelId="{CF0D561B-6236-46D4-A70C-059502886423}">
      <dsp:nvSpPr>
        <dsp:cNvPr id="0" name=""/>
        <dsp:cNvSpPr/>
      </dsp:nvSpPr>
      <dsp:spPr>
        <a:xfrm>
          <a:off x="505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090EE4-21A0-4975-A89E-272A73E0E7DE}">
      <dsp:nvSpPr>
        <dsp:cNvPr id="0" name=""/>
        <dsp:cNvSpPr/>
      </dsp:nvSpPr>
      <dsp:spPr>
        <a:xfrm>
          <a:off x="456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Customer service</a:t>
          </a:r>
        </a:p>
      </dsp:txBody>
      <dsp:txXfrm>
        <a:off x="4563914" y="2276522"/>
        <a:ext cx="1800000" cy="720000"/>
      </dsp:txXfrm>
    </dsp:sp>
    <dsp:sp modelId="{A95A01F7-83A6-4DBB-89E6-75D0D957E4E7}">
      <dsp:nvSpPr>
        <dsp:cNvPr id="0" name=""/>
        <dsp:cNvSpPr/>
      </dsp:nvSpPr>
      <dsp:spPr>
        <a:xfrm>
          <a:off x="717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FFE7E0-5F0B-4175-BFA7-D09EFF44E946}">
      <dsp:nvSpPr>
        <dsp:cNvPr id="0" name=""/>
        <dsp:cNvSpPr/>
      </dsp:nvSpPr>
      <dsp:spPr>
        <a:xfrm>
          <a:off x="667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Training and awards </a:t>
          </a:r>
        </a:p>
      </dsp:txBody>
      <dsp:txXfrm>
        <a:off x="6678914" y="2276522"/>
        <a:ext cx="1800000" cy="720000"/>
      </dsp:txXfrm>
    </dsp:sp>
    <dsp:sp modelId="{1B621BA6-B724-413B-A113-BD750D22C9E5}">
      <dsp:nvSpPr>
        <dsp:cNvPr id="0" name=""/>
        <dsp:cNvSpPr/>
      </dsp:nvSpPr>
      <dsp:spPr>
        <a:xfrm>
          <a:off x="928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5CD0DD-56B5-4091-9B76-551E6B18243D}">
      <dsp:nvSpPr>
        <dsp:cNvPr id="0" name=""/>
        <dsp:cNvSpPr/>
      </dsp:nvSpPr>
      <dsp:spPr>
        <a:xfrm>
          <a:off x="879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Confidence </a:t>
          </a:r>
        </a:p>
      </dsp:txBody>
      <dsp:txXfrm>
        <a:off x="8793914" y="2276522"/>
        <a:ext cx="18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13AC8B-927E-49BE-9858-3EB9CE2EC41F}">
      <dsp:nvSpPr>
        <dsp:cNvPr id="0" name=""/>
        <dsp:cNvSpPr/>
      </dsp:nvSpPr>
      <dsp:spPr>
        <a:xfrm>
          <a:off x="0" y="719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F05580-6F1A-4D69-9446-6F2141DB977A}">
      <dsp:nvSpPr>
        <dsp:cNvPr id="0" name=""/>
        <dsp:cNvSpPr/>
      </dsp:nvSpPr>
      <dsp:spPr>
        <a:xfrm>
          <a:off x="509522" y="379703"/>
          <a:ext cx="926404" cy="926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205736-EF8B-4F49-A1DF-EF704498D92C}">
      <dsp:nvSpPr>
        <dsp:cNvPr id="0" name=""/>
        <dsp:cNvSpPr/>
      </dsp:nvSpPr>
      <dsp:spPr>
        <a:xfrm>
          <a:off x="1945450" y="719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Team start </a:t>
          </a:r>
        </a:p>
      </dsp:txBody>
      <dsp:txXfrm>
        <a:off x="1945450" y="719"/>
        <a:ext cx="4643240" cy="1684372"/>
      </dsp:txXfrm>
    </dsp:sp>
    <dsp:sp modelId="{E3496581-5C25-4BD1-B02B-27D7EA57D9B4}">
      <dsp:nvSpPr>
        <dsp:cNvPr id="0" name=""/>
        <dsp:cNvSpPr/>
      </dsp:nvSpPr>
      <dsp:spPr>
        <a:xfrm>
          <a:off x="0" y="2106185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4C6877-096F-46F5-A04C-F5415DAA0A1E}">
      <dsp:nvSpPr>
        <dsp:cNvPr id="0" name=""/>
        <dsp:cNvSpPr/>
      </dsp:nvSpPr>
      <dsp:spPr>
        <a:xfrm>
          <a:off x="509522" y="2485169"/>
          <a:ext cx="926404" cy="926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D78CB8-9B15-4D69-BB59-CF152BE7AF62}">
      <dsp:nvSpPr>
        <dsp:cNvPr id="0" name=""/>
        <dsp:cNvSpPr/>
      </dsp:nvSpPr>
      <dsp:spPr>
        <a:xfrm>
          <a:off x="1945450" y="2106185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Call quality monitoring </a:t>
          </a:r>
        </a:p>
      </dsp:txBody>
      <dsp:txXfrm>
        <a:off x="1945450" y="2106185"/>
        <a:ext cx="4643240" cy="1684372"/>
      </dsp:txXfrm>
    </dsp:sp>
    <dsp:sp modelId="{30E3C947-F39F-44E3-B734-49300A1AAA3C}">
      <dsp:nvSpPr>
        <dsp:cNvPr id="0" name=""/>
        <dsp:cNvSpPr/>
      </dsp:nvSpPr>
      <dsp:spPr>
        <a:xfrm>
          <a:off x="0" y="4211650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F757CF-9412-4858-95D6-E6D44DBA2D93}">
      <dsp:nvSpPr>
        <dsp:cNvPr id="0" name=""/>
        <dsp:cNvSpPr/>
      </dsp:nvSpPr>
      <dsp:spPr>
        <a:xfrm>
          <a:off x="509522" y="4590634"/>
          <a:ext cx="926404" cy="9264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71F2C7-0F82-424A-AEA7-2147E6C04613}">
      <dsp:nvSpPr>
        <dsp:cNvPr id="0" name=""/>
        <dsp:cNvSpPr/>
      </dsp:nvSpPr>
      <dsp:spPr>
        <a:xfrm>
          <a:off x="1945450" y="4211650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Five by five survey for customer satisfaction and first call resolution </a:t>
          </a:r>
        </a:p>
      </dsp:txBody>
      <dsp:txXfrm>
        <a:off x="1945450" y="4211650"/>
        <a:ext cx="4643240" cy="1684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31.png"/><Relationship Id="rId4" Type="http://schemas.openxmlformats.org/officeDocument/2006/relationships/image" Target="../media/image30.jpe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3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image" Target="../media/image4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2.svg"/><Relationship Id="rId12" Type="http://schemas.openxmlformats.org/officeDocument/2006/relationships/image" Target="../media/image47.sv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41.png"/><Relationship Id="rId11" Type="http://schemas.openxmlformats.org/officeDocument/2006/relationships/image" Target="../media/image46.png"/><Relationship Id="rId5" Type="http://schemas.openxmlformats.org/officeDocument/2006/relationships/image" Target="../media/image40.svg"/><Relationship Id="rId10" Type="http://schemas.openxmlformats.org/officeDocument/2006/relationships/image" Target="../media/image45.png"/><Relationship Id="rId4" Type="http://schemas.openxmlformats.org/officeDocument/2006/relationships/image" Target="../media/image39.png"/><Relationship Id="rId9" Type="http://schemas.openxmlformats.org/officeDocument/2006/relationships/image" Target="../media/image44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50.png"/><Relationship Id="rId4" Type="http://schemas.openxmlformats.org/officeDocument/2006/relationships/image" Target="../media/image4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5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Method to raise Staff morale in call centers.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398EB50-4390-2BE5-BE06-CD71103711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7316" y="1969984"/>
            <a:ext cx="6780700" cy="2915702"/>
          </a:xfrm>
          <a:prstGeom prst="rect">
            <a:avLst/>
          </a:prstGeom>
        </p:spPr>
      </p:pic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0623FA21-5377-8D14-EEF4-21BDB24AAE2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Tm="29158">
        <p14:ripple/>
      </p:transition>
    </mc:Choice>
    <mc:Fallback>
      <p:transition spd="slow" advTm="2915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5A705-562B-394F-4AA2-B73DD5BE0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Main outlines of the project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984683-CE6B-D78B-67A1-FFADFA70E05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6" name="Video 25">
            <a:hlinkClick r:id="" action="ppaction://media"/>
            <a:extLst>
              <a:ext uri="{FF2B5EF4-FFF2-40B4-BE49-F238E27FC236}">
                <a16:creationId xmlns:a16="http://schemas.microsoft.com/office/drawing/2014/main" id="{39EB6602-729D-6244-9DC4-4B81F40FE52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43036579"/>
      </p:ext>
    </p:extLst>
  </p:cSld>
  <p:clrMapOvr>
    <a:masterClrMapping/>
  </p:clrMapOvr>
  <p:transition spd="slow" advTm="15985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31F614-8CC8-1610-CF2B-99175E2EE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Literature Review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0BF0E9-B9E6-8BEE-6F09-A1614BBF9C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790988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26499C22-E304-0BF6-DA04-D74FCBF368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157846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10853">
        <p15:prstTrans prst="pageCurlDouble"/>
      </p:transition>
    </mc:Choice>
    <mc:Fallback>
      <p:transition spd="slow" advTm="1085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D0B13-99AB-B20E-AD21-6B0E42BAB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  <a:cs typeface="Calibri Light"/>
              </a:rPr>
              <a:t>Objectives 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037CD7-E360-DF14-DD58-5DA62F0EDC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727831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2DE6D301-3905-B32B-C613-7AA7C55A35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6417700"/>
      </p:ext>
    </p:extLst>
  </p:cSld>
  <p:clrMapOvr>
    <a:masterClrMapping/>
  </p:clrMapOvr>
  <p:transition spd="slow" advTm="108166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102FAC-F76B-34C0-FB5B-37D055259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>
                <a:cs typeface="Calibri Light"/>
              </a:rPr>
              <a:t>Questions </a:t>
            </a:r>
            <a:endParaRPr lang="en-US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517B2-7CD6-70BC-4F98-1058CA60B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 dirty="0">
                <a:cs typeface="Calibri"/>
              </a:rPr>
              <a:t>Varied type of questions that will be asked to employees to support are the objectives of the topic and questions that make the relationship with the staff positive. </a:t>
            </a:r>
            <a:endParaRPr lang="en-US" sz="2200" dirty="0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D1CC8C7E-D3F8-67FA-5C34-7AF05A548E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8924" r="7" b="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6AB3C4C2-C911-C34F-3702-A7AAFE8BABD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40946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 advTm="27477">
        <p14:glitter pattern="hexagon"/>
      </p:transition>
    </mc:Choice>
    <mc:Fallback>
      <p:transition spd="slow" advTm="2747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40E515-5B50-0F72-4BF9-470A5930A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>
                <a:solidFill>
                  <a:schemeClr val="bg1"/>
                </a:solidFill>
                <a:cs typeface="Calibri Light"/>
              </a:rPr>
              <a:t>Analysis</a:t>
            </a:r>
            <a:endParaRPr lang="en-US" sz="48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8079E3-481E-D4A6-CA35-0BB40852DB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7998756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0E0D99E8-D523-CF5E-02EE-1F62B3E933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4579811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47100">
        <p15:prstTrans prst="fallOver"/>
      </p:transition>
    </mc:Choice>
    <mc:Fallback>
      <p:transition spd="slow" advTm="471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B0546-A68D-33B4-7952-501E287DA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2443" y="4928180"/>
            <a:ext cx="3521122" cy="1286354"/>
          </a:xfrm>
        </p:spPr>
        <p:txBody>
          <a:bodyPr>
            <a:normAutofit/>
          </a:bodyPr>
          <a:lstStyle/>
          <a:p>
            <a:pPr algn="r"/>
            <a:r>
              <a:rPr lang="en-US" sz="3800">
                <a:cs typeface="Calibri Light"/>
              </a:rPr>
              <a:t>Evaluation</a:t>
            </a:r>
            <a:endParaRPr lang="en-US" sz="3800"/>
          </a:p>
        </p:txBody>
      </p:sp>
      <p:sp>
        <p:nvSpPr>
          <p:cNvPr id="47" name="Rectangle 49">
            <a:extLst>
              <a:ext uri="{FF2B5EF4-FFF2-40B4-BE49-F238E27FC236}">
                <a16:creationId xmlns:a16="http://schemas.microsoft.com/office/drawing/2014/main" id="{8DF8AE6E-38CD-4B2A-8E02-F099DD30E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126" y="629042"/>
            <a:ext cx="1217216" cy="8595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Graphic 17" descr="Head with gears with solid fill">
            <a:extLst>
              <a:ext uri="{FF2B5EF4-FFF2-40B4-BE49-F238E27FC236}">
                <a16:creationId xmlns:a16="http://schemas.microsoft.com/office/drawing/2014/main" id="{C657EA4C-B5D1-D2E0-B075-D214BFAF92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5653" y="742789"/>
            <a:ext cx="632042" cy="632042"/>
          </a:xfrm>
          <a:prstGeom prst="rect">
            <a:avLst/>
          </a:prstGeom>
        </p:spPr>
      </p:pic>
      <p:sp>
        <p:nvSpPr>
          <p:cNvPr id="49" name="Right Triangle 51">
            <a:extLst>
              <a:ext uri="{FF2B5EF4-FFF2-40B4-BE49-F238E27FC236}">
                <a16:creationId xmlns:a16="http://schemas.microsoft.com/office/drawing/2014/main" id="{23293907-0F26-4752-BCD0-3AC2C5026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31731" y="635538"/>
            <a:ext cx="680408" cy="849747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" name="Rectangle 53">
            <a:extLst>
              <a:ext uri="{FF2B5EF4-FFF2-40B4-BE49-F238E27FC236}">
                <a16:creationId xmlns:a16="http://schemas.microsoft.com/office/drawing/2014/main" id="{1E32D174-F8A9-4FF0-8888-1B4F5E184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4070" y="621519"/>
            <a:ext cx="4032504" cy="22037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5">
            <a:extLst>
              <a:ext uri="{FF2B5EF4-FFF2-40B4-BE49-F238E27FC236}">
                <a16:creationId xmlns:a16="http://schemas.microsoft.com/office/drawing/2014/main" id="{769201C5-687E-46FB-BA72-23BA40BFE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107" y="2848090"/>
            <a:ext cx="2339075" cy="34160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: Shape 57">
            <a:extLst>
              <a:ext uri="{FF2B5EF4-FFF2-40B4-BE49-F238E27FC236}">
                <a16:creationId xmlns:a16="http://schemas.microsoft.com/office/drawing/2014/main" id="{339141A8-FDFD-4ABE-A499-72C9669F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14143" y="991883"/>
            <a:ext cx="1371600" cy="2356777"/>
          </a:xfrm>
          <a:custGeom>
            <a:avLst/>
            <a:gdLst>
              <a:gd name="connsiteX0" fmla="*/ 0 w 1371600"/>
              <a:gd name="connsiteY0" fmla="*/ 0 h 2356777"/>
              <a:gd name="connsiteX1" fmla="*/ 0 w 1371600"/>
              <a:gd name="connsiteY1" fmla="*/ 1216152 h 2356777"/>
              <a:gd name="connsiteX2" fmla="*/ 4495 w 1371600"/>
              <a:gd name="connsiteY2" fmla="*/ 1216152 h 2356777"/>
              <a:gd name="connsiteX3" fmla="*/ 4495 w 1371600"/>
              <a:gd name="connsiteY3" fmla="*/ 2356777 h 2356777"/>
              <a:gd name="connsiteX4" fmla="*/ 1367105 w 1371600"/>
              <a:gd name="connsiteY4" fmla="*/ 2356777 h 2356777"/>
              <a:gd name="connsiteX5" fmla="*/ 1367105 w 1371600"/>
              <a:gd name="connsiteY5" fmla="*/ 1216152 h 2356777"/>
              <a:gd name="connsiteX6" fmla="*/ 1371600 w 1371600"/>
              <a:gd name="connsiteY6" fmla="*/ 1216152 h 2356777"/>
              <a:gd name="connsiteX7" fmla="*/ 1367105 w 1371600"/>
              <a:gd name="connsiteY7" fmla="*/ 1212166 h 2356777"/>
              <a:gd name="connsiteX8" fmla="*/ 1367105 w 1371600"/>
              <a:gd name="connsiteY8" fmla="*/ 1210176 h 2356777"/>
              <a:gd name="connsiteX9" fmla="*/ 1364860 w 1371600"/>
              <a:gd name="connsiteY9" fmla="*/ 1210176 h 2356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71600" h="2356777">
                <a:moveTo>
                  <a:pt x="0" y="0"/>
                </a:moveTo>
                <a:lnTo>
                  <a:pt x="0" y="1216152"/>
                </a:lnTo>
                <a:lnTo>
                  <a:pt x="4495" y="1216152"/>
                </a:lnTo>
                <a:lnTo>
                  <a:pt x="4495" y="2356777"/>
                </a:lnTo>
                <a:lnTo>
                  <a:pt x="1367105" y="2356777"/>
                </a:lnTo>
                <a:lnTo>
                  <a:pt x="1367105" y="1216152"/>
                </a:lnTo>
                <a:lnTo>
                  <a:pt x="1371600" y="1216152"/>
                </a:lnTo>
                <a:lnTo>
                  <a:pt x="1367105" y="1212166"/>
                </a:lnTo>
                <a:lnTo>
                  <a:pt x="1367105" y="1210176"/>
                </a:lnTo>
                <a:lnTo>
                  <a:pt x="1364860" y="1210176"/>
                </a:lnTo>
                <a:close/>
              </a:path>
            </a:pathLst>
          </a:cu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7" name="Rectangle 59">
            <a:extLst>
              <a:ext uri="{FF2B5EF4-FFF2-40B4-BE49-F238E27FC236}">
                <a16:creationId xmlns:a16="http://schemas.microsoft.com/office/drawing/2014/main" id="{8A439E11-755A-4258-859D-56A6B6AFC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78372" y="1485831"/>
            <a:ext cx="1990938" cy="1371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Graphic 15" descr="Clipboard All Crosses with solid fill">
            <a:extLst>
              <a:ext uri="{FF2B5EF4-FFF2-40B4-BE49-F238E27FC236}">
                <a16:creationId xmlns:a16="http://schemas.microsoft.com/office/drawing/2014/main" id="{6F420C5C-39EF-CFAB-66B7-5F81A6C66A8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383908" y="1589964"/>
            <a:ext cx="1162460" cy="1162460"/>
          </a:xfrm>
          <a:prstGeom prst="rect">
            <a:avLst/>
          </a:prstGeom>
        </p:spPr>
      </p:pic>
      <p:sp>
        <p:nvSpPr>
          <p:cNvPr id="59" name="Right Triangle 61">
            <a:extLst>
              <a:ext uri="{FF2B5EF4-FFF2-40B4-BE49-F238E27FC236}">
                <a16:creationId xmlns:a16="http://schemas.microsoft.com/office/drawing/2014/main" id="{E916EF49-F958-4F28-A999-F8FA8D09A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06828" y="2437565"/>
            <a:ext cx="325600" cy="406635"/>
          </a:xfrm>
          <a:prstGeom prst="rtTriangle">
            <a:avLst/>
          </a:prstGeom>
          <a:solidFill>
            <a:srgbClr val="CE72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Graphic 13" descr="Checkmark with solid fill">
            <a:extLst>
              <a:ext uri="{FF2B5EF4-FFF2-40B4-BE49-F238E27FC236}">
                <a16:creationId xmlns:a16="http://schemas.microsoft.com/office/drawing/2014/main" id="{1FEC4A1F-D40C-8645-0BE9-9E80452E227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86047" y="3529598"/>
            <a:ext cx="2032216" cy="2032216"/>
          </a:xfrm>
          <a:prstGeom prst="rect">
            <a:avLst/>
          </a:prstGeom>
        </p:spPr>
      </p:pic>
      <p:sp>
        <p:nvSpPr>
          <p:cNvPr id="64" name="Right Triangle 63">
            <a:extLst>
              <a:ext uri="{FF2B5EF4-FFF2-40B4-BE49-F238E27FC236}">
                <a16:creationId xmlns:a16="http://schemas.microsoft.com/office/drawing/2014/main" id="{A7665D74-DFEA-412C-928C-F090E6708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583914" y="3243055"/>
            <a:ext cx="1881096" cy="1092260"/>
          </a:xfrm>
          <a:prstGeom prst="rtTriangle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3E84BD56-679D-4E0C-9C9B-D694ABF07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2567" y="2843319"/>
            <a:ext cx="3474720" cy="188366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ight Triangle 67">
            <a:extLst>
              <a:ext uri="{FF2B5EF4-FFF2-40B4-BE49-F238E27FC236}">
                <a16:creationId xmlns:a16="http://schemas.microsoft.com/office/drawing/2014/main" id="{2335FEDF-EF88-4E68-9CF7-5A72EF32A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0435" y="1488222"/>
            <a:ext cx="1092260" cy="1364098"/>
          </a:xfrm>
          <a:prstGeom prst="rtTriangl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1" name="Picture 46" descr="Text&#10;&#10;Description automatically generated">
            <a:extLst>
              <a:ext uri="{FF2B5EF4-FFF2-40B4-BE49-F238E27FC236}">
                <a16:creationId xmlns:a16="http://schemas.microsoft.com/office/drawing/2014/main" id="{5FA7107F-96F1-902C-9321-7747D3DCD5C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52393" y="798247"/>
            <a:ext cx="2790652" cy="1876714"/>
          </a:xfrm>
          <a:prstGeom prst="rect">
            <a:avLst/>
          </a:prstGeom>
        </p:spPr>
      </p:pic>
      <p:pic>
        <p:nvPicPr>
          <p:cNvPr id="14" name="Graphic 14" descr="Question Mark with solid fill">
            <a:extLst>
              <a:ext uri="{FF2B5EF4-FFF2-40B4-BE49-F238E27FC236}">
                <a16:creationId xmlns:a16="http://schemas.microsoft.com/office/drawing/2014/main" id="{1F7C6159-25EA-9036-0128-B4680D76AE8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004261" y="2979485"/>
            <a:ext cx="1611332" cy="1611332"/>
          </a:xfrm>
          <a:prstGeom prst="rect">
            <a:avLst/>
          </a:prstGeom>
        </p:spPr>
      </p:pic>
      <p:sp>
        <p:nvSpPr>
          <p:cNvPr id="70" name="Right Triangle 69">
            <a:extLst>
              <a:ext uri="{FF2B5EF4-FFF2-40B4-BE49-F238E27FC236}">
                <a16:creationId xmlns:a16="http://schemas.microsoft.com/office/drawing/2014/main" id="{837A7BE2-DF08-4ECE-A520-13927DBF4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782961" y="4947446"/>
            <a:ext cx="1495517" cy="1117075"/>
          </a:xfrm>
          <a:prstGeom prst="rtTriangle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F19CB-FEDF-1988-4057-7CFBA96B9B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5297" y="3153048"/>
            <a:ext cx="3706577" cy="30614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>
                <a:cs typeface="Calibri" panose="020F0502020204030204"/>
              </a:rPr>
              <a:t> What went well?</a:t>
            </a:r>
          </a:p>
          <a:p>
            <a:pPr marL="0" indent="0">
              <a:buNone/>
            </a:pPr>
            <a:endParaRPr lang="en-US" sz="1800">
              <a:cs typeface="Calibri" panose="020F0502020204030204"/>
            </a:endParaRPr>
          </a:p>
          <a:p>
            <a:pPr marL="0" indent="0">
              <a:buNone/>
            </a:pPr>
            <a:r>
              <a:rPr lang="en-US" sz="1800">
                <a:cs typeface="Calibri" panose="020F0502020204030204"/>
              </a:rPr>
              <a:t>Why it went well?</a:t>
            </a:r>
          </a:p>
          <a:p>
            <a:pPr marL="0" indent="0">
              <a:buNone/>
            </a:pPr>
            <a:endParaRPr lang="en-US" sz="1800">
              <a:cs typeface="Calibri" panose="020F0502020204030204"/>
            </a:endParaRPr>
          </a:p>
          <a:p>
            <a:pPr marL="0" indent="0">
              <a:buNone/>
            </a:pPr>
            <a:r>
              <a:rPr lang="en-US" sz="1800">
                <a:cs typeface="Calibri" panose="020F0502020204030204"/>
              </a:rPr>
              <a:t>What didn't go well? </a:t>
            </a:r>
          </a:p>
          <a:p>
            <a:pPr marL="0" indent="0">
              <a:buNone/>
            </a:pPr>
            <a:endParaRPr lang="en-US" sz="1800">
              <a:cs typeface="Calibri" panose="020F0502020204030204"/>
            </a:endParaRPr>
          </a:p>
          <a:p>
            <a:pPr marL="0" indent="0">
              <a:buNone/>
            </a:pPr>
            <a:r>
              <a:rPr lang="en-US" sz="1800">
                <a:cs typeface="Calibri" panose="020F0502020204030204"/>
              </a:rPr>
              <a:t>What could be better?</a:t>
            </a:r>
          </a:p>
          <a:p>
            <a:pPr marL="0" indent="0">
              <a:buNone/>
            </a:pPr>
            <a:endParaRPr lang="en-US" sz="1800">
              <a:cs typeface="Calibri" panose="020F0502020204030204"/>
            </a:endParaRPr>
          </a:p>
          <a:p>
            <a:pPr marL="0" indent="0">
              <a:buNone/>
            </a:pPr>
            <a:endParaRPr lang="en-US" sz="1800">
              <a:cs typeface="Calibri" panose="020F0502020204030204"/>
            </a:endParaRP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D30948E5-9015-D522-2FC2-9E4D5D5B207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3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930479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17819">
        <p15:prstTrans prst="peelOff"/>
      </p:transition>
    </mc:Choice>
    <mc:Fallback>
      <p:transition spd="slow" advTm="1781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A3ABFD99-41EB-6FC4-D950-FB655F2B689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l="29895" r="5171" b="-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62DC5E-F66C-F0E4-32E5-08BBBA02B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Any Questions?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13171447-AC31-3F30-F61E-E16C6069626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209438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 advTm="6102">
        <p:dissolve/>
      </p:transition>
    </mc:Choice>
    <mc:Fallback>
      <p:transition spd="slow" advTm="6102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D72D4D1-076F-49D3-9889-EFC4F6D7C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B8DE98-4C38-11BF-1D35-D06B9EA8F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cs typeface="Calibri Light"/>
              </a:rPr>
              <a:t>Contact Details </a:t>
            </a:r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D1383-8D10-E378-E060-74D1F44B9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>
                <a:cs typeface="Calibri"/>
              </a:rPr>
              <a:t>Student Number: 1818727</a:t>
            </a:r>
          </a:p>
          <a:p>
            <a:r>
              <a:rPr lang="en-US" sz="2400">
                <a:cs typeface="Calibri"/>
              </a:rPr>
              <a:t>Contact Number: 07468590577</a:t>
            </a:r>
          </a:p>
          <a:p>
            <a:r>
              <a:rPr lang="en-US" sz="2400">
                <a:cs typeface="Calibri"/>
              </a:rPr>
              <a:t>Student Email: 1818727@student.uwtsd.ac.uk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8823925F-57C1-F2CD-D70C-381C44EDF0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543566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18620">
        <p15:prstTrans prst="wind"/>
      </p:transition>
    </mc:Choice>
    <mc:Fallback>
      <p:transition spd="slow" advTm="1862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</TotalTime>
  <Words>139</Words>
  <Application>Microsoft Office PowerPoint</Application>
  <PresentationFormat>Widescreen</PresentationFormat>
  <Paragraphs>35</Paragraphs>
  <Slides>9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Method to raise Staff morale in call centers.</vt:lpstr>
      <vt:lpstr>Main outlines of the project</vt:lpstr>
      <vt:lpstr>Literature Review</vt:lpstr>
      <vt:lpstr>Objectives </vt:lpstr>
      <vt:lpstr>Questions </vt:lpstr>
      <vt:lpstr>Analysis</vt:lpstr>
      <vt:lpstr>Evaluation</vt:lpstr>
      <vt:lpstr>Any Questions?</vt:lpstr>
      <vt:lpstr>Contact Details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Liza Nassrin</dc:creator>
  <cp:lastModifiedBy>Liza Nassrin</cp:lastModifiedBy>
  <cp:revision>147</cp:revision>
  <dcterms:created xsi:type="dcterms:W3CDTF">2022-12-14T21:33:14Z</dcterms:created>
  <dcterms:modified xsi:type="dcterms:W3CDTF">2023-04-01T22:50:35Z</dcterms:modified>
</cp:coreProperties>
</file>