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56" r:id="rId2"/>
    <p:sldId id="259" r:id="rId3"/>
    <p:sldId id="257" r:id="rId4"/>
    <p:sldId id="258" r:id="rId5"/>
    <p:sldId id="260" r:id="rId6"/>
    <p:sldId id="261" r:id="rId7"/>
    <p:sldId id="262" r:id="rId8"/>
    <p:sldId id="263" r:id="rId9"/>
    <p:sldId id="267"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F62FA4-F8AE-42AA-A0AC-3FA3F3431E20}" v="23" dt="2026-06-26T15:42:24.9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0598" autoAdjust="0"/>
  </p:normalViewPr>
  <p:slideViewPr>
    <p:cSldViewPr>
      <p:cViewPr varScale="1">
        <p:scale>
          <a:sx n="63" d="100"/>
          <a:sy n="63" d="100"/>
        </p:scale>
        <p:origin x="140" y="32"/>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lsea edwards" userId="80e9a7282867a98c" providerId="LiveId" clId="{08103F87-707A-4DC1-A353-0CD4A3E28299}"/>
    <pc:docChg chg="undo custSel addSld delSld modSld sldOrd">
      <pc:chgData name="chelsea edwards" userId="80e9a7282867a98c" providerId="LiveId" clId="{08103F87-707A-4DC1-A353-0CD4A3E28299}" dt="2026-06-26T15:43:30.057" v="4444"/>
      <pc:docMkLst>
        <pc:docMk/>
      </pc:docMkLst>
      <pc:sldChg chg="modSp mod modTransition">
        <pc:chgData name="chelsea edwards" userId="80e9a7282867a98c" providerId="LiveId" clId="{08103F87-707A-4DC1-A353-0CD4A3E28299}" dt="2026-06-26T14:12:27.500" v="3982"/>
        <pc:sldMkLst>
          <pc:docMk/>
          <pc:sldMk cId="242453831" sldId="256"/>
        </pc:sldMkLst>
        <pc:spChg chg="mod">
          <ac:chgData name="chelsea edwards" userId="80e9a7282867a98c" providerId="LiveId" clId="{08103F87-707A-4DC1-A353-0CD4A3E28299}" dt="2026-06-23T19:42:12.502" v="346" actId="313"/>
          <ac:spMkLst>
            <pc:docMk/>
            <pc:sldMk cId="242453831" sldId="256"/>
            <ac:spMk id="2" creationId="{00000000-0000-0000-0000-000000000000}"/>
          </ac:spMkLst>
        </pc:spChg>
      </pc:sldChg>
      <pc:sldChg chg="addSp delSp modSp mod modTransition">
        <pc:chgData name="chelsea edwards" userId="80e9a7282867a98c" providerId="LiveId" clId="{08103F87-707A-4DC1-A353-0CD4A3E28299}" dt="2026-06-26T14:12:48.277" v="3984"/>
        <pc:sldMkLst>
          <pc:docMk/>
          <pc:sldMk cId="3838004542" sldId="257"/>
        </pc:sldMkLst>
        <pc:spChg chg="add mod">
          <ac:chgData name="chelsea edwards" userId="80e9a7282867a98c" providerId="LiveId" clId="{08103F87-707A-4DC1-A353-0CD4A3E28299}" dt="2026-06-23T19:48:34.526" v="495" actId="20577"/>
          <ac:spMkLst>
            <pc:docMk/>
            <pc:sldMk cId="3838004542" sldId="257"/>
            <ac:spMk id="8" creationId="{A3F30C75-438C-92BC-CDB3-99CB01F40EEE}"/>
          </ac:spMkLst>
        </pc:spChg>
        <pc:spChg chg="mod">
          <ac:chgData name="chelsea edwards" userId="80e9a7282867a98c" providerId="LiveId" clId="{08103F87-707A-4DC1-A353-0CD4A3E28299}" dt="2026-06-23T21:23:29.382" v="1512" actId="207"/>
          <ac:spMkLst>
            <pc:docMk/>
            <pc:sldMk cId="3838004542" sldId="257"/>
            <ac:spMk id="11" creationId="{822E0E4C-3BD3-4062-6C92-94283DAC7A1C}"/>
          </ac:spMkLst>
        </pc:spChg>
        <pc:spChg chg="mod">
          <ac:chgData name="chelsea edwards" userId="80e9a7282867a98c" providerId="LiveId" clId="{08103F87-707A-4DC1-A353-0CD4A3E28299}" dt="2026-06-24T08:15:25.275" v="1966" actId="20577"/>
          <ac:spMkLst>
            <pc:docMk/>
            <pc:sldMk cId="3838004542" sldId="257"/>
            <ac:spMk id="13" creationId="{07B978C2-A401-A962-4F04-85CBD0D98E6E}"/>
          </ac:spMkLst>
        </pc:spChg>
      </pc:sldChg>
      <pc:sldChg chg="addSp delSp modSp mod modTransition">
        <pc:chgData name="chelsea edwards" userId="80e9a7282867a98c" providerId="LiveId" clId="{08103F87-707A-4DC1-A353-0CD4A3E28299}" dt="2026-06-26T14:12:54.290" v="3985"/>
        <pc:sldMkLst>
          <pc:docMk/>
          <pc:sldMk cId="3422310652" sldId="258"/>
        </pc:sldMkLst>
        <pc:spChg chg="add mod">
          <ac:chgData name="chelsea edwards" userId="80e9a7282867a98c" providerId="LiveId" clId="{08103F87-707A-4DC1-A353-0CD4A3E28299}" dt="2026-06-24T07:27:11.503" v="1962" actId="20577"/>
          <ac:spMkLst>
            <pc:docMk/>
            <pc:sldMk cId="3422310652" sldId="258"/>
            <ac:spMk id="7" creationId="{FA334A35-17A3-37A1-0037-7DD1B339686E}"/>
          </ac:spMkLst>
        </pc:spChg>
        <pc:spChg chg="add">
          <ac:chgData name="chelsea edwards" userId="80e9a7282867a98c" providerId="LiveId" clId="{08103F87-707A-4DC1-A353-0CD4A3E28299}" dt="2026-06-23T19:57:22.202" v="913" actId="11529"/>
          <ac:spMkLst>
            <pc:docMk/>
            <pc:sldMk cId="3422310652" sldId="258"/>
            <ac:spMk id="8" creationId="{CFAB58FC-B910-1828-5752-1E6AC69997BD}"/>
          </ac:spMkLst>
        </pc:spChg>
        <pc:spChg chg="add del mod">
          <ac:chgData name="chelsea edwards" userId="80e9a7282867a98c" providerId="LiveId" clId="{08103F87-707A-4DC1-A353-0CD4A3E28299}" dt="2026-06-24T07:27:04.398" v="1960" actId="313"/>
          <ac:spMkLst>
            <pc:docMk/>
            <pc:sldMk cId="3422310652" sldId="258"/>
            <ac:spMk id="10" creationId="{7CBFB25E-AF2C-07C2-89B3-D8394E8E73B7}"/>
          </ac:spMkLst>
        </pc:spChg>
        <pc:spChg chg="add mod">
          <ac:chgData name="chelsea edwards" userId="80e9a7282867a98c" providerId="LiveId" clId="{08103F87-707A-4DC1-A353-0CD4A3E28299}" dt="2026-06-23T20:01:44.315" v="1064" actId="14100"/>
          <ac:spMkLst>
            <pc:docMk/>
            <pc:sldMk cId="3422310652" sldId="258"/>
            <ac:spMk id="11" creationId="{376F4341-07C6-9E4E-862E-235F82643D73}"/>
          </ac:spMkLst>
        </pc:spChg>
        <pc:picChg chg="mod">
          <ac:chgData name="chelsea edwards" userId="80e9a7282867a98c" providerId="LiveId" clId="{08103F87-707A-4DC1-A353-0CD4A3E28299}" dt="2026-06-24T07:25:56.827" v="1949" actId="1440"/>
          <ac:picMkLst>
            <pc:docMk/>
            <pc:sldMk cId="3422310652" sldId="258"/>
            <ac:picMk id="3" creationId="{2E0329A2-2894-CFA3-E514-01B32F17C60C}"/>
          </ac:picMkLst>
        </pc:picChg>
        <pc:picChg chg="add mod">
          <ac:chgData name="chelsea edwards" userId="80e9a7282867a98c" providerId="LiveId" clId="{08103F87-707A-4DC1-A353-0CD4A3E28299}" dt="2026-06-24T07:26:06.598" v="1950" actId="1440"/>
          <ac:picMkLst>
            <pc:docMk/>
            <pc:sldMk cId="3422310652" sldId="258"/>
            <ac:picMk id="9" creationId="{E8F6008F-3543-6325-D42C-502CB8A9CA00}"/>
          </ac:picMkLst>
        </pc:picChg>
      </pc:sldChg>
      <pc:sldChg chg="addSp delSp modSp new mod ord modTransition modClrScheme chgLayout">
        <pc:chgData name="chelsea edwards" userId="80e9a7282867a98c" providerId="LiveId" clId="{08103F87-707A-4DC1-A353-0CD4A3E28299}" dt="2026-06-26T14:12:41.457" v="3983"/>
        <pc:sldMkLst>
          <pc:docMk/>
          <pc:sldMk cId="3352483381" sldId="259"/>
        </pc:sldMkLst>
        <pc:spChg chg="add mod ord">
          <ac:chgData name="chelsea edwards" userId="80e9a7282867a98c" providerId="LiveId" clId="{08103F87-707A-4DC1-A353-0CD4A3E28299}" dt="2026-06-23T20:23:38.112" v="1141" actId="20577"/>
          <ac:spMkLst>
            <pc:docMk/>
            <pc:sldMk cId="3352483381" sldId="259"/>
            <ac:spMk id="5" creationId="{DD85B823-BE4B-E29A-9D78-024C777EFAE6}"/>
          </ac:spMkLst>
        </pc:spChg>
        <pc:spChg chg="add mod ord">
          <ac:chgData name="chelsea edwards" userId="80e9a7282867a98c" providerId="LiveId" clId="{08103F87-707A-4DC1-A353-0CD4A3E28299}" dt="2026-06-24T08:15:14.090" v="1965" actId="313"/>
          <ac:spMkLst>
            <pc:docMk/>
            <pc:sldMk cId="3352483381" sldId="259"/>
            <ac:spMk id="6" creationId="{2D498136-4C45-A6CB-B6C4-ED533B6C769D}"/>
          </ac:spMkLst>
        </pc:spChg>
        <pc:spChg chg="add mod">
          <ac:chgData name="chelsea edwards" userId="80e9a7282867a98c" providerId="LiveId" clId="{08103F87-707A-4DC1-A353-0CD4A3E28299}" dt="2026-06-23T21:18:59.219" v="1432" actId="20578"/>
          <ac:spMkLst>
            <pc:docMk/>
            <pc:sldMk cId="3352483381" sldId="259"/>
            <ac:spMk id="9" creationId="{4E45DAA7-4E43-BC1C-9C0C-1BFA6EAE5BDD}"/>
          </ac:spMkLst>
        </pc:spChg>
        <pc:spChg chg="add mod">
          <ac:chgData name="chelsea edwards" userId="80e9a7282867a98c" providerId="LiveId" clId="{08103F87-707A-4DC1-A353-0CD4A3E28299}" dt="2026-06-23T21:20:28.959" v="1489" actId="20577"/>
          <ac:spMkLst>
            <pc:docMk/>
            <pc:sldMk cId="3352483381" sldId="259"/>
            <ac:spMk id="10" creationId="{02AE4FB7-C5D4-BCD8-D618-24F8960DC8F3}"/>
          </ac:spMkLst>
        </pc:spChg>
        <pc:picChg chg="add mod">
          <ac:chgData name="chelsea edwards" userId="80e9a7282867a98c" providerId="LiveId" clId="{08103F87-707A-4DC1-A353-0CD4A3E28299}" dt="2026-06-23T21:18:36.143" v="1430" actId="1076"/>
          <ac:picMkLst>
            <pc:docMk/>
            <pc:sldMk cId="3352483381" sldId="259"/>
            <ac:picMk id="8" creationId="{D45FA3CC-9F13-65DB-D637-6589257297AA}"/>
          </ac:picMkLst>
        </pc:picChg>
      </pc:sldChg>
      <pc:sldChg chg="addSp delSp modSp new mod modTransition modClrScheme chgLayout">
        <pc:chgData name="chelsea edwards" userId="80e9a7282867a98c" providerId="LiveId" clId="{08103F87-707A-4DC1-A353-0CD4A3E28299}" dt="2026-06-26T14:13:06.996" v="3986"/>
        <pc:sldMkLst>
          <pc:docMk/>
          <pc:sldMk cId="3841081238" sldId="260"/>
        </pc:sldMkLst>
        <pc:spChg chg="add mod">
          <ac:chgData name="chelsea edwards" userId="80e9a7282867a98c" providerId="LiveId" clId="{08103F87-707A-4DC1-A353-0CD4A3E28299}" dt="2026-06-24T07:14:06.339" v="1947" actId="20577"/>
          <ac:spMkLst>
            <pc:docMk/>
            <pc:sldMk cId="3841081238" sldId="260"/>
            <ac:spMk id="8" creationId="{EBB18560-BACE-7E63-264B-817693E9EE5F}"/>
          </ac:spMkLst>
        </pc:spChg>
        <pc:spChg chg="add del mod">
          <ac:chgData name="chelsea edwards" userId="80e9a7282867a98c" providerId="LiveId" clId="{08103F87-707A-4DC1-A353-0CD4A3E28299}" dt="2026-06-25T07:05:47.954" v="3192" actId="478"/>
          <ac:spMkLst>
            <pc:docMk/>
            <pc:sldMk cId="3841081238" sldId="260"/>
            <ac:spMk id="9" creationId="{ACDBA1D2-EDBE-16E0-0987-398F2927CF78}"/>
          </ac:spMkLst>
        </pc:spChg>
        <pc:spChg chg="add mod">
          <ac:chgData name="chelsea edwards" userId="80e9a7282867a98c" providerId="LiveId" clId="{08103F87-707A-4DC1-A353-0CD4A3E28299}" dt="2026-06-25T07:06:24.857" v="3195" actId="14100"/>
          <ac:spMkLst>
            <pc:docMk/>
            <pc:sldMk cId="3841081238" sldId="260"/>
            <ac:spMk id="12" creationId="{F8F75340-CE50-077E-E5A3-9C245B8564EC}"/>
          </ac:spMkLst>
        </pc:spChg>
        <pc:picChg chg="add mod">
          <ac:chgData name="chelsea edwards" userId="80e9a7282867a98c" providerId="LiveId" clId="{08103F87-707A-4DC1-A353-0CD4A3E28299}" dt="2026-06-24T21:31:42.750" v="2391" actId="1076"/>
          <ac:picMkLst>
            <pc:docMk/>
            <pc:sldMk cId="3841081238" sldId="260"/>
            <ac:picMk id="3" creationId="{DFFF1B96-E60A-CFF7-209C-D1D312631A40}"/>
          </ac:picMkLst>
        </pc:picChg>
        <pc:picChg chg="add del mod">
          <ac:chgData name="chelsea edwards" userId="80e9a7282867a98c" providerId="LiveId" clId="{08103F87-707A-4DC1-A353-0CD4A3E28299}" dt="2026-06-25T07:13:37.415" v="3222" actId="478"/>
          <ac:picMkLst>
            <pc:docMk/>
            <pc:sldMk cId="3841081238" sldId="260"/>
            <ac:picMk id="5" creationId="{32C8FE64-2F9F-CDBD-4D25-4D192B562FE5}"/>
          </ac:picMkLst>
        </pc:picChg>
        <pc:picChg chg="add del mod">
          <ac:chgData name="chelsea edwards" userId="80e9a7282867a98c" providerId="LiveId" clId="{08103F87-707A-4DC1-A353-0CD4A3E28299}" dt="2026-06-25T07:05:47.954" v="3192" actId="478"/>
          <ac:picMkLst>
            <pc:docMk/>
            <pc:sldMk cId="3841081238" sldId="260"/>
            <ac:picMk id="7" creationId="{6DE154FF-15AD-FE46-9F00-CEC9CFB93F38}"/>
          </ac:picMkLst>
        </pc:picChg>
        <pc:picChg chg="add mod">
          <ac:chgData name="chelsea edwards" userId="80e9a7282867a98c" providerId="LiveId" clId="{08103F87-707A-4DC1-A353-0CD4A3E28299}" dt="2026-06-25T07:06:39" v="3197" actId="14100"/>
          <ac:picMkLst>
            <pc:docMk/>
            <pc:sldMk cId="3841081238" sldId="260"/>
            <ac:picMk id="11" creationId="{AAE1A25E-42AF-C1A0-5DAD-808C2D2F7002}"/>
          </ac:picMkLst>
        </pc:picChg>
      </pc:sldChg>
      <pc:sldChg chg="addSp delSp modSp new mod modTransition">
        <pc:chgData name="chelsea edwards" userId="80e9a7282867a98c" providerId="LiveId" clId="{08103F87-707A-4DC1-A353-0CD4A3E28299}" dt="2026-06-26T14:13:34.768" v="3989"/>
        <pc:sldMkLst>
          <pc:docMk/>
          <pc:sldMk cId="1405276548" sldId="261"/>
        </pc:sldMkLst>
        <pc:spChg chg="mod">
          <ac:chgData name="chelsea edwards" userId="80e9a7282867a98c" providerId="LiveId" clId="{08103F87-707A-4DC1-A353-0CD4A3E28299}" dt="2026-06-24T21:29:24.618" v="2384" actId="20577"/>
          <ac:spMkLst>
            <pc:docMk/>
            <pc:sldMk cId="1405276548" sldId="261"/>
            <ac:spMk id="2" creationId="{8959FD60-D6A4-6510-EA1C-CA7ACD026575}"/>
          </ac:spMkLst>
        </pc:spChg>
        <pc:spChg chg="add del mod">
          <ac:chgData name="chelsea edwards" userId="80e9a7282867a98c" providerId="LiveId" clId="{08103F87-707A-4DC1-A353-0CD4A3E28299}" dt="2026-06-25T07:08:03.061" v="3203" actId="478"/>
          <ac:spMkLst>
            <pc:docMk/>
            <pc:sldMk cId="1405276548" sldId="261"/>
            <ac:spMk id="15" creationId="{C6B03069-FA63-3ECF-25E9-B7C9B3CA7342}"/>
          </ac:spMkLst>
        </pc:spChg>
        <pc:spChg chg="add del mod">
          <ac:chgData name="chelsea edwards" userId="80e9a7282867a98c" providerId="LiveId" clId="{08103F87-707A-4DC1-A353-0CD4A3E28299}" dt="2026-06-25T07:11:09.345" v="3206" actId="478"/>
          <ac:spMkLst>
            <pc:docMk/>
            <pc:sldMk cId="1405276548" sldId="261"/>
            <ac:spMk id="18" creationId="{88641F1F-9073-22C9-1555-D8762D2A6994}"/>
          </ac:spMkLst>
        </pc:spChg>
        <pc:spChg chg="add mod">
          <ac:chgData name="chelsea edwards" userId="80e9a7282867a98c" providerId="LiveId" clId="{08103F87-707A-4DC1-A353-0CD4A3E28299}" dt="2026-06-25T07:12:00.845" v="3214" actId="1076"/>
          <ac:spMkLst>
            <pc:docMk/>
            <pc:sldMk cId="1405276548" sldId="261"/>
            <ac:spMk id="21" creationId="{12F445B6-0088-A5B8-960E-38213E77760E}"/>
          </ac:spMkLst>
        </pc:spChg>
        <pc:picChg chg="add mod ord">
          <ac:chgData name="chelsea edwards" userId="80e9a7282867a98c" providerId="LiveId" clId="{08103F87-707A-4DC1-A353-0CD4A3E28299}" dt="2026-06-24T21:16:56.515" v="1981" actId="14100"/>
          <ac:picMkLst>
            <pc:docMk/>
            <pc:sldMk cId="1405276548" sldId="261"/>
            <ac:picMk id="5" creationId="{E0B54B25-BDD1-0088-1D6A-DD9EFCB72745}"/>
          </ac:picMkLst>
        </pc:picChg>
        <pc:picChg chg="add del mod">
          <ac:chgData name="chelsea edwards" userId="80e9a7282867a98c" providerId="LiveId" clId="{08103F87-707A-4DC1-A353-0CD4A3E28299}" dt="2026-06-25T07:13:51.432" v="3224" actId="478"/>
          <ac:picMkLst>
            <pc:docMk/>
            <pc:sldMk cId="1405276548" sldId="261"/>
            <ac:picMk id="12" creationId="{73E1422E-A22B-3F84-62C7-76580EC976F3}"/>
          </ac:picMkLst>
        </pc:picChg>
        <pc:picChg chg="add del mod">
          <ac:chgData name="chelsea edwards" userId="80e9a7282867a98c" providerId="LiveId" clId="{08103F87-707A-4DC1-A353-0CD4A3E28299}" dt="2026-06-25T07:08:03.061" v="3203" actId="478"/>
          <ac:picMkLst>
            <pc:docMk/>
            <pc:sldMk cId="1405276548" sldId="261"/>
            <ac:picMk id="14" creationId="{98E16195-EEC5-4E05-380F-8F8E19D227D3}"/>
          </ac:picMkLst>
        </pc:picChg>
        <pc:picChg chg="add del mod">
          <ac:chgData name="chelsea edwards" userId="80e9a7282867a98c" providerId="LiveId" clId="{08103F87-707A-4DC1-A353-0CD4A3E28299}" dt="2026-06-25T07:11:09.345" v="3206" actId="478"/>
          <ac:picMkLst>
            <pc:docMk/>
            <pc:sldMk cId="1405276548" sldId="261"/>
            <ac:picMk id="17" creationId="{F9FDDCA3-BDF2-E279-574C-11BE8141E287}"/>
          </ac:picMkLst>
        </pc:picChg>
        <pc:picChg chg="add mod">
          <ac:chgData name="chelsea edwards" userId="80e9a7282867a98c" providerId="LiveId" clId="{08103F87-707A-4DC1-A353-0CD4A3E28299}" dt="2026-06-25T07:12:06.862" v="3215" actId="14100"/>
          <ac:picMkLst>
            <pc:docMk/>
            <pc:sldMk cId="1405276548" sldId="261"/>
            <ac:picMk id="20" creationId="{776E098C-DA88-425F-8DDA-14BD324E6C37}"/>
          </ac:picMkLst>
        </pc:picChg>
      </pc:sldChg>
      <pc:sldChg chg="addSp delSp modSp new mod modTransition">
        <pc:chgData name="chelsea edwards" userId="80e9a7282867a98c" providerId="LiveId" clId="{08103F87-707A-4DC1-A353-0CD4A3E28299}" dt="2026-06-26T14:13:44.459" v="3990"/>
        <pc:sldMkLst>
          <pc:docMk/>
          <pc:sldMk cId="3745765267" sldId="262"/>
        </pc:sldMkLst>
        <pc:spChg chg="mod">
          <ac:chgData name="chelsea edwards" userId="80e9a7282867a98c" providerId="LiveId" clId="{08103F87-707A-4DC1-A353-0CD4A3E28299}" dt="2026-06-25T06:58:08.718" v="3165" actId="14100"/>
          <ac:spMkLst>
            <pc:docMk/>
            <pc:sldMk cId="3745765267" sldId="262"/>
            <ac:spMk id="2" creationId="{5202F39A-C4AA-2941-9E09-43EFD0372030}"/>
          </ac:spMkLst>
        </pc:spChg>
        <pc:picChg chg="add mod ord">
          <ac:chgData name="chelsea edwards" userId="80e9a7282867a98c" providerId="LiveId" clId="{08103F87-707A-4DC1-A353-0CD4A3E28299}" dt="2026-06-24T21:40:33.754" v="2623" actId="14100"/>
          <ac:picMkLst>
            <pc:docMk/>
            <pc:sldMk cId="3745765267" sldId="262"/>
            <ac:picMk id="9" creationId="{7198C2F4-6D26-2C6E-7E76-CC6D3A3D5223}"/>
          </ac:picMkLst>
        </pc:picChg>
        <pc:picChg chg="add mod">
          <ac:chgData name="chelsea edwards" userId="80e9a7282867a98c" providerId="LiveId" clId="{08103F87-707A-4DC1-A353-0CD4A3E28299}" dt="2026-06-25T07:12:19.529" v="3216" actId="14100"/>
          <ac:picMkLst>
            <pc:docMk/>
            <pc:sldMk cId="3745765267" sldId="262"/>
            <ac:picMk id="11" creationId="{81B1C39E-7AC0-5354-A83C-F473A0DB5B10}"/>
          </ac:picMkLst>
        </pc:picChg>
      </pc:sldChg>
      <pc:sldChg chg="addSp delSp modSp new mod modTransition">
        <pc:chgData name="chelsea edwards" userId="80e9a7282867a98c" providerId="LiveId" clId="{08103F87-707A-4DC1-A353-0CD4A3E28299}" dt="2026-06-26T14:13:54.402" v="3991"/>
        <pc:sldMkLst>
          <pc:docMk/>
          <pc:sldMk cId="1169377358" sldId="263"/>
        </pc:sldMkLst>
        <pc:spChg chg="mod">
          <ac:chgData name="chelsea edwards" userId="80e9a7282867a98c" providerId="LiveId" clId="{08103F87-707A-4DC1-A353-0CD4A3E28299}" dt="2026-06-25T07:03:27.255" v="3185" actId="27636"/>
          <ac:spMkLst>
            <pc:docMk/>
            <pc:sldMk cId="1169377358" sldId="263"/>
            <ac:spMk id="2" creationId="{D6604E26-42DA-32A2-DCBB-62CEB29157C6}"/>
          </ac:spMkLst>
        </pc:spChg>
        <pc:spChg chg="del">
          <ac:chgData name="chelsea edwards" userId="80e9a7282867a98c" providerId="LiveId" clId="{08103F87-707A-4DC1-A353-0CD4A3E28299}" dt="2026-06-25T06:45:19.723" v="2626" actId="931"/>
          <ac:spMkLst>
            <pc:docMk/>
            <pc:sldMk cId="1169377358" sldId="263"/>
            <ac:spMk id="3" creationId="{9AA27BB9-BCA1-B3BB-4E1F-2A47A84C1733}"/>
          </ac:spMkLst>
        </pc:spChg>
        <pc:spChg chg="add del mod">
          <ac:chgData name="chelsea edwards" userId="80e9a7282867a98c" providerId="LiveId" clId="{08103F87-707A-4DC1-A353-0CD4A3E28299}" dt="2026-06-25T07:00:30.697" v="3172" actId="478"/>
          <ac:spMkLst>
            <pc:docMk/>
            <pc:sldMk cId="1169377358" sldId="263"/>
            <ac:spMk id="8" creationId="{5C3DE51B-A081-1436-4063-62BC604D0559}"/>
          </ac:spMkLst>
        </pc:spChg>
        <pc:spChg chg="add del mod">
          <ac:chgData name="chelsea edwards" userId="80e9a7282867a98c" providerId="LiveId" clId="{08103F87-707A-4DC1-A353-0CD4A3E28299}" dt="2026-06-25T07:02:11.058" v="3175" actId="478"/>
          <ac:spMkLst>
            <pc:docMk/>
            <pc:sldMk cId="1169377358" sldId="263"/>
            <ac:spMk id="11" creationId="{F9DCA1AD-D165-5883-9BC5-4498BF1C9FF7}"/>
          </ac:spMkLst>
        </pc:spChg>
        <pc:picChg chg="add mod ord">
          <ac:chgData name="chelsea edwards" userId="80e9a7282867a98c" providerId="LiveId" clId="{08103F87-707A-4DC1-A353-0CD4A3E28299}" dt="2026-06-25T06:45:43.144" v="2629" actId="14100"/>
          <ac:picMkLst>
            <pc:docMk/>
            <pc:sldMk cId="1169377358" sldId="263"/>
            <ac:picMk id="5" creationId="{E3EB6AF5-494C-B170-4786-56BF76114D29}"/>
          </ac:picMkLst>
        </pc:picChg>
        <pc:picChg chg="add del mod">
          <ac:chgData name="chelsea edwards" userId="80e9a7282867a98c" providerId="LiveId" clId="{08103F87-707A-4DC1-A353-0CD4A3E28299}" dt="2026-06-25T07:00:30.697" v="3172" actId="478"/>
          <ac:picMkLst>
            <pc:docMk/>
            <pc:sldMk cId="1169377358" sldId="263"/>
            <ac:picMk id="7" creationId="{1CAF84B2-5C22-7DAB-5240-A98FEA22B094}"/>
          </ac:picMkLst>
        </pc:picChg>
        <pc:picChg chg="add del mod">
          <ac:chgData name="chelsea edwards" userId="80e9a7282867a98c" providerId="LiveId" clId="{08103F87-707A-4DC1-A353-0CD4A3E28299}" dt="2026-06-25T07:02:11.058" v="3175" actId="478"/>
          <ac:picMkLst>
            <pc:docMk/>
            <pc:sldMk cId="1169377358" sldId="263"/>
            <ac:picMk id="10" creationId="{9CC23864-6E38-6389-ABEE-B3E5D8420FAF}"/>
          </ac:picMkLst>
        </pc:picChg>
        <pc:picChg chg="add mod">
          <ac:chgData name="chelsea edwards" userId="80e9a7282867a98c" providerId="LiveId" clId="{08103F87-707A-4DC1-A353-0CD4A3E28299}" dt="2026-06-25T07:03:41.609" v="3187" actId="14100"/>
          <ac:picMkLst>
            <pc:docMk/>
            <pc:sldMk cId="1169377358" sldId="263"/>
            <ac:picMk id="13" creationId="{50F27568-7CFB-F505-6162-EF0E301BB4C3}"/>
          </ac:picMkLst>
        </pc:picChg>
      </pc:sldChg>
      <pc:sldChg chg="addSp delSp modSp new mod ord modTransition">
        <pc:chgData name="chelsea edwards" userId="80e9a7282867a98c" providerId="LiveId" clId="{08103F87-707A-4DC1-A353-0CD4A3E28299}" dt="2026-06-26T14:14:07.576" v="3992"/>
        <pc:sldMkLst>
          <pc:docMk/>
          <pc:sldMk cId="2672946321" sldId="264"/>
        </pc:sldMkLst>
        <pc:spChg chg="mod">
          <ac:chgData name="chelsea edwards" userId="80e9a7282867a98c" providerId="LiveId" clId="{08103F87-707A-4DC1-A353-0CD4A3E28299}" dt="2026-06-26T13:50:09.674" v="3312" actId="20577"/>
          <ac:spMkLst>
            <pc:docMk/>
            <pc:sldMk cId="2672946321" sldId="264"/>
            <ac:spMk id="2" creationId="{A47FAC9F-3569-18ED-1BEB-5DAF4D639CF4}"/>
          </ac:spMkLst>
        </pc:spChg>
        <pc:spChg chg="del">
          <ac:chgData name="chelsea edwards" userId="80e9a7282867a98c" providerId="LiveId" clId="{08103F87-707A-4DC1-A353-0CD4A3E28299}" dt="2026-06-26T13:40:54.217" v="3225" actId="22"/>
          <ac:spMkLst>
            <pc:docMk/>
            <pc:sldMk cId="2672946321" sldId="264"/>
            <ac:spMk id="3" creationId="{A287F556-46AD-BA56-B40C-E3B25E1673F2}"/>
          </ac:spMkLst>
        </pc:spChg>
        <pc:spChg chg="add del mod">
          <ac:chgData name="chelsea edwards" userId="80e9a7282867a98c" providerId="LiveId" clId="{08103F87-707A-4DC1-A353-0CD4A3E28299}" dt="2026-06-26T13:52:34.357" v="3313" actId="931"/>
          <ac:spMkLst>
            <pc:docMk/>
            <pc:sldMk cId="2672946321" sldId="264"/>
            <ac:spMk id="9" creationId="{65707178-9802-D159-D3A5-D17F3375666F}"/>
          </ac:spMkLst>
        </pc:spChg>
        <pc:spChg chg="add mod">
          <ac:chgData name="chelsea edwards" userId="80e9a7282867a98c" providerId="LiveId" clId="{08103F87-707A-4DC1-A353-0CD4A3E28299}" dt="2026-06-26T13:52:38.987" v="3314" actId="1076"/>
          <ac:spMkLst>
            <pc:docMk/>
            <pc:sldMk cId="2672946321" sldId="264"/>
            <ac:spMk id="18" creationId="{E25690C5-16C9-5097-D848-1E4BC0372429}"/>
          </ac:spMkLst>
        </pc:spChg>
        <pc:picChg chg="add del mod ord">
          <ac:chgData name="chelsea edwards" userId="80e9a7282867a98c" providerId="LiveId" clId="{08103F87-707A-4DC1-A353-0CD4A3E28299}" dt="2026-06-26T13:43:26.858" v="3231" actId="478"/>
          <ac:picMkLst>
            <pc:docMk/>
            <pc:sldMk cId="2672946321" sldId="264"/>
            <ac:picMk id="5" creationId="{A7F7671F-3906-38B8-C567-0E0B3D662515}"/>
          </ac:picMkLst>
        </pc:picChg>
        <pc:picChg chg="add del mod">
          <ac:chgData name="chelsea edwards" userId="80e9a7282867a98c" providerId="LiveId" clId="{08103F87-707A-4DC1-A353-0CD4A3E28299}" dt="2026-06-26T13:46:56.154" v="3241" actId="478"/>
          <ac:picMkLst>
            <pc:docMk/>
            <pc:sldMk cId="2672946321" sldId="264"/>
            <ac:picMk id="7" creationId="{9174DFFE-4D33-3C89-CCF1-58402F8761E4}"/>
          </ac:picMkLst>
        </pc:picChg>
        <pc:picChg chg="add del">
          <ac:chgData name="chelsea edwards" userId="80e9a7282867a98c" providerId="LiveId" clId="{08103F87-707A-4DC1-A353-0CD4A3E28299}" dt="2026-06-26T13:44:42.239" v="3235" actId="478"/>
          <ac:picMkLst>
            <pc:docMk/>
            <pc:sldMk cId="2672946321" sldId="264"/>
            <ac:picMk id="11" creationId="{B89D3B4E-A79E-B84B-FFC6-41ACFA5B51B6}"/>
          </ac:picMkLst>
        </pc:picChg>
        <pc:picChg chg="add mod">
          <ac:chgData name="chelsea edwards" userId="80e9a7282867a98c" providerId="LiveId" clId="{08103F87-707A-4DC1-A353-0CD4A3E28299}" dt="2026-06-26T13:46:42.041" v="3240" actId="1076"/>
          <ac:picMkLst>
            <pc:docMk/>
            <pc:sldMk cId="2672946321" sldId="264"/>
            <ac:picMk id="13" creationId="{4F0AC1C7-74A1-172A-233B-E40EFD8F7953}"/>
          </ac:picMkLst>
        </pc:picChg>
        <pc:picChg chg="add mod">
          <ac:chgData name="chelsea edwards" userId="80e9a7282867a98c" providerId="LiveId" clId="{08103F87-707A-4DC1-A353-0CD4A3E28299}" dt="2026-06-26T13:49:21.826" v="3249" actId="1076"/>
          <ac:picMkLst>
            <pc:docMk/>
            <pc:sldMk cId="2672946321" sldId="264"/>
            <ac:picMk id="15" creationId="{B0E74914-AE9C-20A9-3379-4CFF459CF326}"/>
          </ac:picMkLst>
        </pc:picChg>
        <pc:picChg chg="add mod">
          <ac:chgData name="chelsea edwards" userId="80e9a7282867a98c" providerId="LiveId" clId="{08103F87-707A-4DC1-A353-0CD4A3E28299}" dt="2026-06-26T13:52:44.864" v="3316" actId="14100"/>
          <ac:picMkLst>
            <pc:docMk/>
            <pc:sldMk cId="2672946321" sldId="264"/>
            <ac:picMk id="17" creationId="{76F820CB-EE93-8362-A48B-771AFBD5E300}"/>
          </ac:picMkLst>
        </pc:picChg>
      </pc:sldChg>
      <pc:sldChg chg="addSp delSp modSp new mod modTransition">
        <pc:chgData name="chelsea edwards" userId="80e9a7282867a98c" providerId="LiveId" clId="{08103F87-707A-4DC1-A353-0CD4A3E28299}" dt="2026-06-26T14:14:15.989" v="3993"/>
        <pc:sldMkLst>
          <pc:docMk/>
          <pc:sldMk cId="940026254" sldId="265"/>
        </pc:sldMkLst>
        <pc:spChg chg="mod">
          <ac:chgData name="chelsea edwards" userId="80e9a7282867a98c" providerId="LiveId" clId="{08103F87-707A-4DC1-A353-0CD4A3E28299}" dt="2026-06-26T14:03:21.681" v="3973" actId="255"/>
          <ac:spMkLst>
            <pc:docMk/>
            <pc:sldMk cId="940026254" sldId="265"/>
            <ac:spMk id="2" creationId="{87970EE2-5322-98CA-DD07-A67315C4B49C}"/>
          </ac:spMkLst>
        </pc:spChg>
        <pc:spChg chg="mod">
          <ac:chgData name="chelsea edwards" userId="80e9a7282867a98c" providerId="LiveId" clId="{08103F87-707A-4DC1-A353-0CD4A3E28299}" dt="2026-06-26T14:03:44.900" v="3974" actId="255"/>
          <ac:spMkLst>
            <pc:docMk/>
            <pc:sldMk cId="940026254" sldId="265"/>
            <ac:spMk id="3" creationId="{AD16A85B-9682-7547-4A3F-2F20118A8F91}"/>
          </ac:spMkLst>
        </pc:spChg>
        <pc:spChg chg="add del mod">
          <ac:chgData name="chelsea edwards" userId="80e9a7282867a98c" providerId="LiveId" clId="{08103F87-707A-4DC1-A353-0CD4A3E28299}" dt="2026-06-26T14:05:06.386" v="3977" actId="478"/>
          <ac:spMkLst>
            <pc:docMk/>
            <pc:sldMk cId="940026254" sldId="265"/>
            <ac:spMk id="6" creationId="{04441036-00B1-54BD-9349-1E927A944D32}"/>
          </ac:spMkLst>
        </pc:spChg>
        <pc:picChg chg="add del mod">
          <ac:chgData name="chelsea edwards" userId="80e9a7282867a98c" providerId="LiveId" clId="{08103F87-707A-4DC1-A353-0CD4A3E28299}" dt="2026-06-26T14:05:06.386" v="3977" actId="478"/>
          <ac:picMkLst>
            <pc:docMk/>
            <pc:sldMk cId="940026254" sldId="265"/>
            <ac:picMk id="5" creationId="{F977CF93-A75F-44EB-C2D6-CC9BB9CF7EB7}"/>
          </ac:picMkLst>
        </pc:picChg>
        <pc:picChg chg="add mod">
          <ac:chgData name="chelsea edwards" userId="80e9a7282867a98c" providerId="LiveId" clId="{08103F87-707A-4DC1-A353-0CD4A3E28299}" dt="2026-06-26T14:06:14.973" v="3980" actId="14100"/>
          <ac:picMkLst>
            <pc:docMk/>
            <pc:sldMk cId="940026254" sldId="265"/>
            <ac:picMk id="8" creationId="{8755677F-2DD3-531B-E0BB-D67D1CA45936}"/>
          </ac:picMkLst>
        </pc:picChg>
      </pc:sldChg>
      <pc:sldChg chg="addSp delSp modSp new mod modTransition">
        <pc:chgData name="chelsea edwards" userId="80e9a7282867a98c" providerId="LiveId" clId="{08103F87-707A-4DC1-A353-0CD4A3E28299}" dt="2026-06-26T15:11:39.282" v="4025"/>
        <pc:sldMkLst>
          <pc:docMk/>
          <pc:sldMk cId="4208068360" sldId="266"/>
        </pc:sldMkLst>
        <pc:spChg chg="mod">
          <ac:chgData name="chelsea edwards" userId="80e9a7282867a98c" providerId="LiveId" clId="{08103F87-707A-4DC1-A353-0CD4A3E28299}" dt="2026-06-26T14:27:02.304" v="4013" actId="20577"/>
          <ac:spMkLst>
            <pc:docMk/>
            <pc:sldMk cId="4208068360" sldId="266"/>
            <ac:spMk id="2" creationId="{FA34A91C-B7A0-0914-46A7-FFFB6DD92985}"/>
          </ac:spMkLst>
        </pc:spChg>
        <pc:spChg chg="del">
          <ac:chgData name="chelsea edwards" userId="80e9a7282867a98c" providerId="LiveId" clId="{08103F87-707A-4DC1-A353-0CD4A3E28299}" dt="2026-06-26T14:27:06.189" v="4014" actId="22"/>
          <ac:spMkLst>
            <pc:docMk/>
            <pc:sldMk cId="4208068360" sldId="266"/>
            <ac:spMk id="3" creationId="{B4B9A3F0-FF00-8337-9BFE-33C2B356CC73}"/>
          </ac:spMkLst>
        </pc:spChg>
        <pc:picChg chg="add mod ord">
          <ac:chgData name="chelsea edwards" userId="80e9a7282867a98c" providerId="LiveId" clId="{08103F87-707A-4DC1-A353-0CD4A3E28299}" dt="2026-06-26T14:43:52.524" v="4021" actId="1076"/>
          <ac:picMkLst>
            <pc:docMk/>
            <pc:sldMk cId="4208068360" sldId="266"/>
            <ac:picMk id="5" creationId="{1200D4D5-CCC4-EFCE-8D63-ED385CFBA5B7}"/>
          </ac:picMkLst>
        </pc:picChg>
        <pc:picChg chg="add mod">
          <ac:chgData name="chelsea edwards" userId="80e9a7282867a98c" providerId="LiveId" clId="{08103F87-707A-4DC1-A353-0CD4A3E28299}" dt="2026-06-26T15:11:01.125" v="4024" actId="1076"/>
          <ac:picMkLst>
            <pc:docMk/>
            <pc:sldMk cId="4208068360" sldId="266"/>
            <ac:picMk id="7" creationId="{6B9CB3F7-31B8-A57A-4F83-8BD61CB6395A}"/>
          </ac:picMkLst>
        </pc:picChg>
      </pc:sldChg>
      <pc:sldChg chg="addSp modSp new mod ord modTransition">
        <pc:chgData name="chelsea edwards" userId="80e9a7282867a98c" providerId="LiveId" clId="{08103F87-707A-4DC1-A353-0CD4A3E28299}" dt="2026-06-26T15:43:30.057" v="4444"/>
        <pc:sldMkLst>
          <pc:docMk/>
          <pc:sldMk cId="1819807807" sldId="267"/>
        </pc:sldMkLst>
        <pc:spChg chg="mod">
          <ac:chgData name="chelsea edwards" userId="80e9a7282867a98c" providerId="LiveId" clId="{08103F87-707A-4DC1-A353-0CD4A3E28299}" dt="2026-06-26T15:15:37.830" v="4042" actId="20577"/>
          <ac:spMkLst>
            <pc:docMk/>
            <pc:sldMk cId="1819807807" sldId="267"/>
            <ac:spMk id="2" creationId="{0343EDA7-BAF3-B242-CF80-0F7096A63A6B}"/>
          </ac:spMkLst>
        </pc:spChg>
        <pc:spChg chg="mod">
          <ac:chgData name="chelsea edwards" userId="80e9a7282867a98c" providerId="LiveId" clId="{08103F87-707A-4DC1-A353-0CD4A3E28299}" dt="2026-06-26T15:22:32.600" v="4431" actId="20577"/>
          <ac:spMkLst>
            <pc:docMk/>
            <pc:sldMk cId="1819807807" sldId="267"/>
            <ac:spMk id="3" creationId="{888C8BBC-72E1-256C-40A1-4AA2AB5F5E32}"/>
          </ac:spMkLst>
        </pc:spChg>
        <pc:spChg chg="add">
          <ac:chgData name="chelsea edwards" userId="80e9a7282867a98c" providerId="LiveId" clId="{08103F87-707A-4DC1-A353-0CD4A3E28299}" dt="2026-06-26T15:24:04.792" v="4433"/>
          <ac:spMkLst>
            <pc:docMk/>
            <pc:sldMk cId="1819807807" sldId="267"/>
            <ac:spMk id="5" creationId="{66353776-0E11-5E77-D4FE-A59C9A6339E4}"/>
          </ac:spMkLst>
        </pc:spChg>
        <pc:spChg chg="add">
          <ac:chgData name="chelsea edwards" userId="80e9a7282867a98c" providerId="LiveId" clId="{08103F87-707A-4DC1-A353-0CD4A3E28299}" dt="2026-06-26T15:25:40.355" v="4435"/>
          <ac:spMkLst>
            <pc:docMk/>
            <pc:sldMk cId="1819807807" sldId="267"/>
            <ac:spMk id="7" creationId="{F6B033F7-2300-E5F5-7E64-F60FB7940237}"/>
          </ac:spMkLst>
        </pc:spChg>
        <pc:spChg chg="add mod">
          <ac:chgData name="chelsea edwards" userId="80e9a7282867a98c" providerId="LiveId" clId="{08103F87-707A-4DC1-A353-0CD4A3E28299}" dt="2026-06-26T15:42:08.139" v="4441" actId="1076"/>
          <ac:spMkLst>
            <pc:docMk/>
            <pc:sldMk cId="1819807807" sldId="267"/>
            <ac:spMk id="10" creationId="{BFAABA4B-9347-C940-3C92-5FA93C179B8D}"/>
          </ac:spMkLst>
        </pc:spChg>
        <pc:picChg chg="add mod">
          <ac:chgData name="chelsea edwards" userId="80e9a7282867a98c" providerId="LiveId" clId="{08103F87-707A-4DC1-A353-0CD4A3E28299}" dt="2026-06-26T15:42:08.139" v="4441" actId="1076"/>
          <ac:picMkLst>
            <pc:docMk/>
            <pc:sldMk cId="1819807807" sldId="267"/>
            <ac:picMk id="9" creationId="{7408F8E7-7903-2429-C324-2A0AA37881B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62B48F5-BACC-47D6-A0F7-82FBF9C6BC85}" type="datetimeFigureOut">
              <a:rPr lang="en-US"/>
              <a:t>6/23/2026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5ACAF8E-318A-4EFE-8633-D9E72ABCE0ED}" type="slidenum">
              <a:rPr/>
              <a:t>‹#›</a:t>
            </a:fld>
            <a:endParaRPr/>
          </a:p>
        </p:txBody>
      </p:sp>
    </p:spTree>
    <p:extLst>
      <p:ext uri="{BB962C8B-B14F-4D97-AF65-F5344CB8AC3E}">
        <p14:creationId xmlns:p14="http://schemas.microsoft.com/office/powerpoint/2010/main" val="24065597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B1CD00-5424-4675-AB18-2C419B060449}" type="datetimeFigureOut">
              <a:rPr lang="en-US"/>
              <a:t>6/23/2026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2CF44-2B13-41B4-A334-1CDF534EEBBF}" type="slidenum">
              <a:rPr/>
              <a:t>‹#›</a:t>
            </a:fld>
            <a:endParaRPr/>
          </a:p>
        </p:txBody>
      </p:sp>
    </p:spTree>
    <p:extLst>
      <p:ext uri="{BB962C8B-B14F-4D97-AF65-F5344CB8AC3E}">
        <p14:creationId xmlns:p14="http://schemas.microsoft.com/office/powerpoint/2010/main" val="445385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8" name="Rectangle 7"/>
          <p:cNvSpPr/>
          <p:nvPr userDrawn="1"/>
        </p:nvSpPr>
        <p:spPr bwMode="gray">
          <a:xfrm>
            <a:off x="0" y="2825016"/>
            <a:ext cx="12188952" cy="3180930"/>
          </a:xfrm>
          <a:prstGeom prst="rect">
            <a:avLst/>
          </a:prstGeom>
          <a:solidFill>
            <a:schemeClr val="bg1">
              <a:lumMod val="85000"/>
              <a:lumOff val="1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userDrawn="1"/>
        </p:nvSpPr>
        <p:spPr bwMode="black">
          <a:xfrm>
            <a:off x="0" y="3075709"/>
            <a:ext cx="12188952" cy="26392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bwMode="white">
          <a:xfrm>
            <a:off x="1066800" y="3165763"/>
            <a:ext cx="10058400" cy="1711037"/>
          </a:xfrm>
        </p:spPr>
        <p:txBody>
          <a:bodyPr anchor="b">
            <a:normAutofit/>
          </a:bodyPr>
          <a:lstStyle>
            <a:lvl1pPr algn="l">
              <a:lnSpc>
                <a:spcPct val="80000"/>
              </a:lnSpc>
              <a:defRPr sz="54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bwMode="white">
          <a:xfrm>
            <a:off x="1066800" y="4953000"/>
            <a:ext cx="10058400" cy="685800"/>
          </a:xfrm>
        </p:spPr>
        <p:txBody>
          <a:bodyPr>
            <a:normAutofit/>
          </a:bodyPr>
          <a:lstStyle>
            <a:lvl1pPr marL="0" indent="0" algn="l">
              <a:spcBef>
                <a:spcPts val="0"/>
              </a:spcBef>
              <a:buNone/>
              <a:defRPr sz="200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798862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6/23/2026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24000" y="1828800"/>
            <a:ext cx="9144000" cy="2743200"/>
          </a:xfrm>
        </p:spPr>
        <p:txBody>
          <a:bodyPr anchor="b">
            <a:normAutofit/>
          </a:bodyPr>
          <a:lstStyle>
            <a:lvl1pPr>
              <a:defRPr sz="5400">
                <a:solidFill>
                  <a:schemeClr val="tx1"/>
                </a:solidFill>
              </a:defRPr>
            </a:lvl1pPr>
          </a:lstStyle>
          <a:p>
            <a:r>
              <a:rPr lang="en-US"/>
              <a:t>Click to edit Master title style</a:t>
            </a:r>
          </a:p>
        </p:txBody>
      </p:sp>
      <p:sp>
        <p:nvSpPr>
          <p:cNvPr id="3" name="Text Placeholder 2"/>
          <p:cNvSpPr>
            <a:spLocks noGrp="1"/>
          </p:cNvSpPr>
          <p:nvPr>
            <p:ph type="body" idx="1"/>
          </p:nvPr>
        </p:nvSpPr>
        <p:spPr>
          <a:xfrm>
            <a:off x="1524000" y="4589463"/>
            <a:ext cx="9144000" cy="1506537"/>
          </a:xfrm>
        </p:spPr>
        <p:txBody>
          <a:bodyPr>
            <a:normAutofit/>
          </a:bodyPr>
          <a:lstStyle>
            <a:lvl1pPr marL="0" indent="0">
              <a:spcBef>
                <a:spcPts val="0"/>
              </a:spcBef>
              <a:buNone/>
              <a:defRPr sz="2000">
                <a:solidFill>
                  <a:schemeClr val="accent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24000" y="1825625"/>
            <a:ext cx="4343400" cy="4270375"/>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825625"/>
            <a:ext cx="4343400" cy="4270375"/>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7CC0096-1860-4642-9CD2-0079EA5E7CD1}" type="datetimeFigureOut">
              <a:rPr lang="en-US" smtClean="0"/>
              <a:t>6/23/2026</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527048" y="1828800"/>
            <a:ext cx="4343400" cy="685800"/>
          </a:xfrm>
        </p:spPr>
        <p:txBody>
          <a:bodyPr anchor="ctr">
            <a:normAutofit/>
          </a:bodyPr>
          <a:lstStyle>
            <a:lvl1pPr marL="0" indent="0">
              <a:spcBef>
                <a:spcPts val="0"/>
              </a:spcBef>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27048" y="2514600"/>
            <a:ext cx="4343400" cy="3581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7648" y="1828800"/>
            <a:ext cx="4343400" cy="685800"/>
          </a:xfrm>
        </p:spPr>
        <p:txBody>
          <a:bodyPr anchor="ctr">
            <a:normAutofit/>
          </a:bodyPr>
          <a:lstStyle>
            <a:lvl1pPr marL="0" indent="0">
              <a:spcBef>
                <a:spcPts val="0"/>
              </a:spcBef>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7648" y="2514600"/>
            <a:ext cx="4343400" cy="3581401"/>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7CC0096-1860-4642-9CD2-0079EA5E7CD1}" type="datetimeFigureOut">
              <a:rPr lang="en-US" smtClean="0"/>
              <a:t>6/23/2026</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7CC0096-1860-4642-9CD2-0079EA5E7CD1}" type="datetimeFigureOut">
              <a:rPr lang="en-US" smtClean="0"/>
              <a:t>6/23/2026</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7CC0096-1860-4642-9CD2-0079EA5E7CD1}" type="datetimeFigureOut">
              <a:rPr lang="en-US" smtClean="0"/>
              <a:t>6/23/2026</a:t>
            </a:fld>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17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02587" y="1600200"/>
            <a:ext cx="3122613" cy="1828800"/>
          </a:xfrm>
        </p:spPr>
        <p:txBody>
          <a:bodyPr anchor="b">
            <a:normAutofit/>
          </a:bodyPr>
          <a:lstStyle>
            <a:lvl1pPr>
              <a:defRPr sz="3400"/>
            </a:lvl1pPr>
          </a:lstStyle>
          <a:p>
            <a:r>
              <a:rPr lang="en-US"/>
              <a:t>Click to edit Master title style</a:t>
            </a:r>
            <a:endParaRPr lang="en-US" dirty="0"/>
          </a:p>
        </p:txBody>
      </p:sp>
      <p:sp>
        <p:nvSpPr>
          <p:cNvPr id="3" name="Content Placeholder 2"/>
          <p:cNvSpPr>
            <a:spLocks noGrp="1"/>
          </p:cNvSpPr>
          <p:nvPr>
            <p:ph idx="1"/>
          </p:nvPr>
        </p:nvSpPr>
        <p:spPr>
          <a:xfrm>
            <a:off x="760412" y="762000"/>
            <a:ext cx="6400800" cy="5334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001039" y="3429000"/>
            <a:ext cx="3124161" cy="1828800"/>
          </a:xfrm>
        </p:spPr>
        <p:txBody>
          <a:bodyPr/>
          <a:lstStyle>
            <a:lvl1pPr marL="0" indent="0">
              <a:spcBef>
                <a:spcPts val="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7CC0096-1860-4642-9CD2-0079EA5E7CD1}" type="datetimeFigureOut">
              <a:rPr lang="en-US" smtClean="0"/>
              <a:t>6/23/2026</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97952" y="1600200"/>
            <a:ext cx="3127248" cy="1828800"/>
          </a:xfrm>
        </p:spPr>
        <p:txBody>
          <a:bodyPr anchor="b">
            <a:normAutofit/>
          </a:bodyPr>
          <a:lstStyle>
            <a:lvl1pPr>
              <a:defRPr sz="3400"/>
            </a:lvl1pPr>
          </a:lstStyle>
          <a:p>
            <a:r>
              <a:rPr lang="en-US"/>
              <a:t>Click to edit Master title style</a:t>
            </a:r>
          </a:p>
        </p:txBody>
      </p:sp>
      <p:sp>
        <p:nvSpPr>
          <p:cNvPr id="3" name="Picture Placeholder 2"/>
          <p:cNvSpPr>
            <a:spLocks noGrp="1"/>
          </p:cNvSpPr>
          <p:nvPr>
            <p:ph type="pic" idx="1"/>
          </p:nvPr>
        </p:nvSpPr>
        <p:spPr>
          <a:xfrm>
            <a:off x="781251" y="777240"/>
            <a:ext cx="6400800" cy="530352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97952" y="3429000"/>
            <a:ext cx="3127248" cy="1828800"/>
          </a:xfrm>
        </p:spPr>
        <p:txBody>
          <a:bodyPr/>
          <a:lstStyle>
            <a:lvl1pPr marL="0" indent="0">
              <a:spcBef>
                <a:spcPts val="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Rectangle 7" descr="An empty placeholder to add an image. Click on the placeholder and select the image that you wish to add."/>
          <p:cNvSpPr/>
          <p:nvPr userDrawn="1"/>
        </p:nvSpPr>
        <p:spPr bwMode="blackWhite">
          <a:xfrm>
            <a:off x="644091" y="640080"/>
            <a:ext cx="6675120" cy="5577840"/>
          </a:xfrm>
          <a:prstGeom prst="rect">
            <a:avLst/>
          </a:prstGeom>
          <a:solidFill>
            <a:srgbClr val="000000"/>
          </a:solidFill>
          <a:ln w="1016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7CC0096-1860-4642-9CD2-0079EA5E7CD1}" type="datetimeFigureOut">
              <a:rPr lang="en-US" smtClean="0"/>
              <a:t>6/23/2026</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97724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6/23/2026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457199"/>
            <a:ext cx="1943100" cy="56388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24000" y="457199"/>
            <a:ext cx="7048500" cy="56388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7CC0096-1860-4642-9CD2-0079EA5E7CD1}" type="datetimeFigureOut">
              <a:rPr lang="en-US" smtClean="0"/>
              <a:t>6/23/2026</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4000" y="457200"/>
            <a:ext cx="9144000" cy="11430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524000" y="1828800"/>
            <a:ext cx="914400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524000" y="6362700"/>
            <a:ext cx="6881553" cy="257176"/>
          </a:xfrm>
          <a:prstGeom prst="rect">
            <a:avLst/>
          </a:prstGeom>
        </p:spPr>
        <p:txBody>
          <a:bodyPr vert="horz" lIns="91440" tIns="45720" rIns="91440" bIns="45720" rtlCol="0" anchor="ctr"/>
          <a:lstStyle>
            <a:lvl1pPr algn="l">
              <a:defRPr sz="1100">
                <a:solidFill>
                  <a:schemeClr val="tx1">
                    <a:lumMod val="85000"/>
                  </a:schemeClr>
                </a:solidFill>
              </a:defRPr>
            </a:lvl1pPr>
          </a:lstStyle>
          <a:p>
            <a:endParaRPr lang="en-US" dirty="0"/>
          </a:p>
        </p:txBody>
      </p:sp>
      <p:sp>
        <p:nvSpPr>
          <p:cNvPr id="4" name="Date Placeholder 3"/>
          <p:cNvSpPr>
            <a:spLocks noGrp="1"/>
          </p:cNvSpPr>
          <p:nvPr>
            <p:ph type="dt" sz="half" idx="2"/>
          </p:nvPr>
        </p:nvSpPr>
        <p:spPr>
          <a:xfrm>
            <a:off x="8610600" y="6362700"/>
            <a:ext cx="990600" cy="257176"/>
          </a:xfrm>
          <a:prstGeom prst="rect">
            <a:avLst/>
          </a:prstGeom>
        </p:spPr>
        <p:txBody>
          <a:bodyPr vert="horz" lIns="91440" tIns="45720" rIns="91440" bIns="45720" rtlCol="0" anchor="ctr"/>
          <a:lstStyle>
            <a:lvl1pPr algn="r">
              <a:defRPr sz="1100">
                <a:solidFill>
                  <a:schemeClr val="tx1">
                    <a:lumMod val="85000"/>
                  </a:schemeClr>
                </a:solidFill>
              </a:defRPr>
            </a:lvl1pPr>
          </a:lstStyle>
          <a:p>
            <a:fld id="{37CC0096-1860-4642-9CD2-0079EA5E7CD1}" type="datetimeFigureOut">
              <a:rPr lang="en-US" smtClean="0"/>
              <a:pPr/>
              <a:t>6/23/2026</a:t>
            </a:fld>
            <a:endParaRPr lang="en-US"/>
          </a:p>
        </p:txBody>
      </p:sp>
      <p:sp>
        <p:nvSpPr>
          <p:cNvPr id="6" name="Slide Number Placeholder 5"/>
          <p:cNvSpPr>
            <a:spLocks noGrp="1"/>
          </p:cNvSpPr>
          <p:nvPr>
            <p:ph type="sldNum" sz="quarter" idx="4"/>
          </p:nvPr>
        </p:nvSpPr>
        <p:spPr>
          <a:xfrm>
            <a:off x="9829800" y="6362700"/>
            <a:ext cx="838200" cy="257176"/>
          </a:xfrm>
          <a:prstGeom prst="rect">
            <a:avLst/>
          </a:prstGeom>
        </p:spPr>
        <p:txBody>
          <a:bodyPr vert="horz" lIns="91440" tIns="45720" rIns="91440" bIns="45720" rtlCol="0" anchor="ctr"/>
          <a:lstStyle>
            <a:lvl1pPr algn="r">
              <a:defRPr sz="1100">
                <a:solidFill>
                  <a:schemeClr val="tx1">
                    <a:lumMod val="85000"/>
                  </a:schemeClr>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buClr>
        <a:buFont typeface="Arial" pitchFamily="34" charset="0"/>
        <a:buChar char="•"/>
        <a:defRPr sz="2000" kern="1200">
          <a:solidFill>
            <a:schemeClr val="tx1">
              <a:lumMod val="85000"/>
            </a:schemeClr>
          </a:solidFill>
          <a:latin typeface="+mn-lt"/>
          <a:ea typeface="+mn-ea"/>
          <a:cs typeface="+mn-cs"/>
        </a:defRPr>
      </a:lvl1pPr>
      <a:lvl2pPr marL="594360" indent="-228600" algn="l" defTabSz="914400" rtl="0" eaLnBrk="1" latinLnBrk="0" hangingPunct="1">
        <a:lnSpc>
          <a:spcPct val="90000"/>
        </a:lnSpc>
        <a:spcBef>
          <a:spcPts val="1000"/>
        </a:spcBef>
        <a:buClr>
          <a:schemeClr val="accent1"/>
        </a:buClr>
        <a:buFont typeface="Arial" pitchFamily="34" charset="0"/>
        <a:buChar char="•"/>
        <a:defRPr sz="1800" kern="1200">
          <a:solidFill>
            <a:schemeClr val="tx1">
              <a:lumMod val="85000"/>
            </a:schemeClr>
          </a:solidFill>
          <a:latin typeface="+mn-lt"/>
          <a:ea typeface="+mn-ea"/>
          <a:cs typeface="+mn-cs"/>
        </a:defRPr>
      </a:lvl2pPr>
      <a:lvl3pPr marL="914400" indent="-228600" algn="l" defTabSz="914400" rtl="0" eaLnBrk="1" latinLnBrk="0" hangingPunct="1">
        <a:lnSpc>
          <a:spcPct val="90000"/>
        </a:lnSpc>
        <a:spcBef>
          <a:spcPts val="800"/>
        </a:spcBef>
        <a:buClr>
          <a:schemeClr val="accent1"/>
        </a:buClr>
        <a:buFont typeface="Arial" pitchFamily="34" charset="0"/>
        <a:buChar char="•"/>
        <a:defRPr sz="1600" kern="1200">
          <a:solidFill>
            <a:schemeClr val="tx1">
              <a:lumMod val="85000"/>
            </a:schemeClr>
          </a:solidFill>
          <a:latin typeface="+mn-lt"/>
          <a:ea typeface="+mn-ea"/>
          <a:cs typeface="+mn-cs"/>
        </a:defRPr>
      </a:lvl3pPr>
      <a:lvl4pPr marL="12344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4pPr>
      <a:lvl5pPr marL="150876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lumMod val="85000"/>
            </a:schemeClr>
          </a:solidFill>
          <a:latin typeface="+mn-lt"/>
          <a:ea typeface="+mn-ea"/>
          <a:cs typeface="+mn-cs"/>
        </a:defRPr>
      </a:lvl5pPr>
      <a:lvl6pPr marL="178308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6pPr>
      <a:lvl7pPr marL="205740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7pPr>
      <a:lvl8pPr marL="233172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8pPr>
      <a:lvl9pPr marL="2606040" indent="-228600" algn="l" defTabSz="914400" rtl="0" eaLnBrk="1" latinLnBrk="0" hangingPunct="1">
        <a:lnSpc>
          <a:spcPct val="90000"/>
        </a:lnSpc>
        <a:spcBef>
          <a:spcPts val="800"/>
        </a:spcBef>
        <a:buClr>
          <a:schemeClr val="accent1"/>
        </a:buClr>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ublicdomainpictures.net/en/view-image.php?image=570508&amp;picture=speaker-giving-presentation"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utlook_on_the_web"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slidehunter.com/powerpoint-templates/widescreen-attitude-powerpoint-template-16-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www.pcmag.com/how-to/24-microsoft-word-tips-to-make-your-life-easie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www.tamindir.com/indir/microsoft-exce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htnovo.net/2023/11/gpt-4-turbo-in-arrivo-su-microsoft.html" TargetMode="External"/><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ct101.commons.gc.cuny.edu/final-blog-post/" TargetMode="External"/><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hyperlink" Target="https://www.freestock.com/free-photos/3d-green-path-leading-door-isolated-72301447" TargetMode="External"/><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thankfulmessages.com/professional-thank-you-messages-for-appreci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7408" y="2648745"/>
            <a:ext cx="10202416" cy="996279"/>
          </a:xfrm>
        </p:spPr>
        <p:txBody>
          <a:bodyPr>
            <a:normAutofit fontScale="90000"/>
          </a:bodyPr>
          <a:lstStyle/>
          <a:p>
            <a:r>
              <a:rPr lang="en-GB" dirty="0"/>
              <a:t>Digital skills for business reflective presentation</a:t>
            </a:r>
            <a:endParaRPr dirty="0"/>
          </a:p>
        </p:txBody>
      </p:sp>
      <p:sp>
        <p:nvSpPr>
          <p:cNvPr id="3" name="Subtitle 2"/>
          <p:cNvSpPr>
            <a:spLocks noGrp="1"/>
          </p:cNvSpPr>
          <p:nvPr>
            <p:ph type="subTitle" idx="1"/>
          </p:nvPr>
        </p:nvSpPr>
        <p:spPr>
          <a:xfrm>
            <a:off x="911424" y="3933056"/>
            <a:ext cx="10058400" cy="1644352"/>
          </a:xfrm>
        </p:spPr>
        <p:txBody>
          <a:bodyPr>
            <a:normAutofit/>
          </a:bodyPr>
          <a:lstStyle/>
          <a:p>
            <a:r>
              <a:rPr lang="en-GB" sz="2400" dirty="0"/>
              <a:t>Chelsea Edwards</a:t>
            </a:r>
          </a:p>
          <a:p>
            <a:r>
              <a:rPr lang="en-GB" sz="2400" dirty="0"/>
              <a:t>Student number 2541717</a:t>
            </a:r>
          </a:p>
          <a:p>
            <a:endParaRPr lang="en-GB" sz="2400" dirty="0"/>
          </a:p>
          <a:p>
            <a:endParaRPr lang="en-GB" sz="2400" dirty="0"/>
          </a:p>
          <a:p>
            <a:endParaRPr sz="2400" dirty="0"/>
          </a:p>
        </p:txBody>
      </p:sp>
    </p:spTree>
    <p:extLst>
      <p:ext uri="{BB962C8B-B14F-4D97-AF65-F5344CB8AC3E}">
        <p14:creationId xmlns:p14="http://schemas.microsoft.com/office/powerpoint/2010/main" val="2424538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D85B823-BE4B-E29A-9D78-024C777EFAE6}"/>
              </a:ext>
            </a:extLst>
          </p:cNvPr>
          <p:cNvSpPr>
            <a:spLocks noGrp="1"/>
          </p:cNvSpPr>
          <p:nvPr>
            <p:ph type="title"/>
          </p:nvPr>
        </p:nvSpPr>
        <p:spPr/>
        <p:txBody>
          <a:bodyPr/>
          <a:lstStyle/>
          <a:p>
            <a:r>
              <a:rPr lang="en-GB" dirty="0"/>
              <a:t>Introduction </a:t>
            </a:r>
          </a:p>
        </p:txBody>
      </p:sp>
      <p:sp>
        <p:nvSpPr>
          <p:cNvPr id="6" name="Content Placeholder 5">
            <a:extLst>
              <a:ext uri="{FF2B5EF4-FFF2-40B4-BE49-F238E27FC236}">
                <a16:creationId xmlns:a16="http://schemas.microsoft.com/office/drawing/2014/main" id="{2D498136-4C45-A6CB-B6C4-ED533B6C769D}"/>
              </a:ext>
            </a:extLst>
          </p:cNvPr>
          <p:cNvSpPr>
            <a:spLocks noGrp="1"/>
          </p:cNvSpPr>
          <p:nvPr>
            <p:ph idx="1"/>
          </p:nvPr>
        </p:nvSpPr>
        <p:spPr/>
        <p:txBody>
          <a:bodyPr>
            <a:normAutofit/>
          </a:bodyPr>
          <a:lstStyle/>
          <a:p>
            <a:r>
              <a:rPr lang="en-GB" sz="3200" dirty="0"/>
              <a:t>This power point is a quick </a:t>
            </a:r>
            <a:r>
              <a:rPr lang="en-GB" sz="3200" dirty="0" err="1"/>
              <a:t>insite</a:t>
            </a:r>
            <a:r>
              <a:rPr lang="en-GB" sz="3200" dirty="0"/>
              <a:t> of what the last 10 weeks have been like for me in learning, struggling to concentrate, nervous, emotions up and down and everything in between.</a:t>
            </a:r>
          </a:p>
        </p:txBody>
      </p:sp>
      <p:pic>
        <p:nvPicPr>
          <p:cNvPr id="8" name="Picture 7">
            <a:extLst>
              <a:ext uri="{FF2B5EF4-FFF2-40B4-BE49-F238E27FC236}">
                <a16:creationId xmlns:a16="http://schemas.microsoft.com/office/drawing/2014/main" id="{D45FA3CC-9F13-65DB-D637-6589257297A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36160" y="3861048"/>
            <a:ext cx="4032448" cy="2694408"/>
          </a:xfrm>
          <a:prstGeom prst="rect">
            <a:avLst/>
          </a:prstGeom>
        </p:spPr>
      </p:pic>
      <p:sp>
        <p:nvSpPr>
          <p:cNvPr id="9" name="Rectangle 8">
            <a:extLst>
              <a:ext uri="{FF2B5EF4-FFF2-40B4-BE49-F238E27FC236}">
                <a16:creationId xmlns:a16="http://schemas.microsoft.com/office/drawing/2014/main" id="{4E45DAA7-4E43-BC1C-9C0C-1BFA6EAE5BDD}"/>
              </a:ext>
            </a:extLst>
          </p:cNvPr>
          <p:cNvSpPr/>
          <p:nvPr/>
        </p:nvSpPr>
        <p:spPr>
          <a:xfrm>
            <a:off x="6003634" y="2967335"/>
            <a:ext cx="184730" cy="923330"/>
          </a:xfrm>
          <a:prstGeom prst="rect">
            <a:avLst/>
          </a:prstGeom>
          <a:noFill/>
        </p:spPr>
        <p:txBody>
          <a:bodyPr wrap="none" lIns="91440" tIns="45720" rIns="91440" bIns="45720">
            <a:spAutoFit/>
          </a:bodyPr>
          <a:lstStyle/>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a:extLst>
              <a:ext uri="{FF2B5EF4-FFF2-40B4-BE49-F238E27FC236}">
                <a16:creationId xmlns:a16="http://schemas.microsoft.com/office/drawing/2014/main" id="{02AE4FB7-C5D4-BCD8-D618-24F8960DC8F3}"/>
              </a:ext>
            </a:extLst>
          </p:cNvPr>
          <p:cNvSpPr/>
          <p:nvPr/>
        </p:nvSpPr>
        <p:spPr>
          <a:xfrm>
            <a:off x="255612" y="4275010"/>
            <a:ext cx="6478056" cy="923330"/>
          </a:xfrm>
          <a:prstGeom prst="rect">
            <a:avLst/>
          </a:prstGeom>
          <a:noFill/>
        </p:spPr>
        <p:txBody>
          <a:bodyPr wrap="none" lIns="91440" tIns="45720" rIns="91440" bIns="45720">
            <a:sp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But </a:t>
            </a:r>
            <a:r>
              <a:rPr lang="en-US" sz="5400" b="1" dirty="0" err="1">
                <a:ln w="9525">
                  <a:solidFill>
                    <a:schemeClr val="bg1"/>
                  </a:solidFill>
                  <a:prstDash val="solid"/>
                </a:ln>
                <a:effectLst>
                  <a:outerShdw blurRad="12700" dist="38100" dir="2700000" algn="tl" rotWithShape="0">
                    <a:schemeClr val="bg1">
                      <a:lumMod val="50000"/>
                    </a:schemeClr>
                  </a:outerShdw>
                </a:effectLst>
              </a:rPr>
              <a:t>im</a:t>
            </a:r>
            <a:r>
              <a:rPr lang="en-US" sz="5400" b="1" dirty="0">
                <a:ln w="9525">
                  <a:solidFill>
                    <a:schemeClr val="bg1"/>
                  </a:solidFill>
                  <a:prstDash val="solid"/>
                </a:ln>
                <a:effectLst>
                  <a:outerShdw blurRad="12700" dist="38100" dir="2700000" algn="tl" rotWithShape="0">
                    <a:schemeClr val="bg1">
                      <a:lumMod val="50000"/>
                    </a:schemeClr>
                  </a:outerShdw>
                </a:effectLst>
              </a:rPr>
              <a:t> glad I done it!!</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35248338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22E0E4C-3BD3-4062-6C92-94283DAC7A1C}"/>
              </a:ext>
            </a:extLst>
          </p:cNvPr>
          <p:cNvSpPr>
            <a:spLocks noGrp="1"/>
          </p:cNvSpPr>
          <p:nvPr>
            <p:ph type="title"/>
          </p:nvPr>
        </p:nvSpPr>
        <p:spPr>
          <a:xfrm>
            <a:off x="623393" y="711619"/>
            <a:ext cx="3888431" cy="1762499"/>
          </a:xfrm>
        </p:spPr>
        <p:txBody>
          <a:bodyPr>
            <a:normAutofit fontScale="90000"/>
          </a:bodyPr>
          <a:lstStyle/>
          <a:p>
            <a:r>
              <a:rPr lang="en-US" dirty="0">
                <a:solidFill>
                  <a:srgbClr val="002060"/>
                </a:solidFill>
              </a:rPr>
              <a:t>Week by week:</a:t>
            </a:r>
            <a:br>
              <a:rPr lang="en-US" dirty="0"/>
            </a:br>
            <a:br>
              <a:rPr lang="en-US" dirty="0"/>
            </a:br>
            <a:r>
              <a:rPr lang="en-US" dirty="0"/>
              <a:t>Week one: We had </a:t>
            </a:r>
            <a:r>
              <a:rPr lang="en-US" sz="3600" dirty="0"/>
              <a:t>an</a:t>
            </a:r>
            <a:r>
              <a:rPr lang="en-US" dirty="0"/>
              <a:t> introduction to the module. </a:t>
            </a:r>
          </a:p>
        </p:txBody>
      </p:sp>
      <p:sp>
        <p:nvSpPr>
          <p:cNvPr id="13" name="Text Placeholder 3">
            <a:extLst>
              <a:ext uri="{FF2B5EF4-FFF2-40B4-BE49-F238E27FC236}">
                <a16:creationId xmlns:a16="http://schemas.microsoft.com/office/drawing/2014/main" id="{07B978C2-A401-A962-4F04-85CBD0D98E6E}"/>
              </a:ext>
            </a:extLst>
          </p:cNvPr>
          <p:cNvSpPr>
            <a:spLocks noGrp="1"/>
          </p:cNvSpPr>
          <p:nvPr>
            <p:ph type="body" sz="half" idx="2"/>
          </p:nvPr>
        </p:nvSpPr>
        <p:spPr>
          <a:xfrm>
            <a:off x="644889" y="2637058"/>
            <a:ext cx="5400599" cy="3672407"/>
          </a:xfrm>
        </p:spPr>
        <p:txBody>
          <a:bodyPr>
            <a:normAutofit/>
          </a:bodyPr>
          <a:lstStyle/>
          <a:p>
            <a:r>
              <a:rPr lang="en-US" sz="3100" dirty="0">
                <a:solidFill>
                  <a:schemeClr val="accent5">
                    <a:lumMod val="75000"/>
                  </a:schemeClr>
                </a:solidFill>
              </a:rPr>
              <a:t>Week two: outlook.</a:t>
            </a:r>
          </a:p>
          <a:p>
            <a:endParaRPr lang="en-US" sz="3100" dirty="0">
              <a:solidFill>
                <a:schemeClr val="accent5">
                  <a:lumMod val="75000"/>
                </a:schemeClr>
              </a:solidFill>
            </a:endParaRPr>
          </a:p>
          <a:p>
            <a:r>
              <a:rPr lang="en-US" sz="3100" dirty="0">
                <a:solidFill>
                  <a:srgbClr val="0070C0"/>
                </a:solidFill>
              </a:rPr>
              <a:t>Week three: </a:t>
            </a:r>
            <a:r>
              <a:rPr lang="en-US" sz="3100" dirty="0" err="1">
                <a:solidFill>
                  <a:srgbClr val="0070C0"/>
                </a:solidFill>
              </a:rPr>
              <a:t>Linkedin</a:t>
            </a:r>
            <a:r>
              <a:rPr lang="en-US" sz="3100" dirty="0">
                <a:solidFill>
                  <a:srgbClr val="0070C0"/>
                </a:solidFill>
              </a:rPr>
              <a:t>.</a:t>
            </a:r>
          </a:p>
          <a:p>
            <a:endParaRPr lang="en-US" sz="3100" dirty="0">
              <a:solidFill>
                <a:srgbClr val="0070C0"/>
              </a:solidFill>
            </a:endParaRPr>
          </a:p>
          <a:p>
            <a:r>
              <a:rPr lang="en-US" sz="3100" dirty="0">
                <a:solidFill>
                  <a:schemeClr val="accent3">
                    <a:lumMod val="40000"/>
                    <a:lumOff val="60000"/>
                  </a:schemeClr>
                </a:solidFill>
              </a:rPr>
              <a:t>Week four: </a:t>
            </a:r>
            <a:r>
              <a:rPr lang="en-US" sz="3100" dirty="0" err="1">
                <a:solidFill>
                  <a:schemeClr val="accent3">
                    <a:lumMod val="40000"/>
                    <a:lumOff val="60000"/>
                  </a:schemeClr>
                </a:solidFill>
              </a:rPr>
              <a:t>Powerpoint</a:t>
            </a:r>
            <a:r>
              <a:rPr lang="en-US" sz="3100" dirty="0">
                <a:solidFill>
                  <a:schemeClr val="accent3">
                    <a:lumMod val="40000"/>
                    <a:lumOff val="60000"/>
                  </a:schemeClr>
                </a:solidFill>
              </a:rPr>
              <a:t>.</a:t>
            </a:r>
          </a:p>
          <a:p>
            <a:endParaRPr lang="en-US" sz="3100" dirty="0">
              <a:solidFill>
                <a:schemeClr val="accent1">
                  <a:lumMod val="60000"/>
                  <a:lumOff val="40000"/>
                </a:schemeClr>
              </a:solidFill>
            </a:endParaRPr>
          </a:p>
          <a:p>
            <a:r>
              <a:rPr lang="en-US" sz="3100" dirty="0">
                <a:solidFill>
                  <a:schemeClr val="accent1">
                    <a:lumMod val="60000"/>
                    <a:lumOff val="40000"/>
                  </a:schemeClr>
                </a:solidFill>
              </a:rPr>
              <a:t>Week 5: </a:t>
            </a:r>
            <a:r>
              <a:rPr lang="en-US" sz="3100" dirty="0" err="1">
                <a:solidFill>
                  <a:schemeClr val="accent1">
                    <a:lumMod val="60000"/>
                    <a:lumOff val="40000"/>
                  </a:schemeClr>
                </a:solidFill>
              </a:rPr>
              <a:t>Powerpoint</a:t>
            </a:r>
            <a:r>
              <a:rPr lang="en-US" sz="3100" dirty="0">
                <a:solidFill>
                  <a:schemeClr val="accent1">
                    <a:lumMod val="60000"/>
                    <a:lumOff val="40000"/>
                  </a:schemeClr>
                </a:solidFill>
              </a:rPr>
              <a:t> assessment.</a:t>
            </a:r>
          </a:p>
        </p:txBody>
      </p:sp>
      <p:sp>
        <p:nvSpPr>
          <p:cNvPr id="8" name="Content Placeholder 7">
            <a:extLst>
              <a:ext uri="{FF2B5EF4-FFF2-40B4-BE49-F238E27FC236}">
                <a16:creationId xmlns:a16="http://schemas.microsoft.com/office/drawing/2014/main" id="{A3F30C75-438C-92BC-CDB3-99CB01F40EEE}"/>
              </a:ext>
            </a:extLst>
          </p:cNvPr>
          <p:cNvSpPr>
            <a:spLocks noGrp="1"/>
          </p:cNvSpPr>
          <p:nvPr>
            <p:ph idx="1"/>
          </p:nvPr>
        </p:nvSpPr>
        <p:spPr>
          <a:xfrm>
            <a:off x="5167807" y="548679"/>
            <a:ext cx="6400800" cy="4729023"/>
          </a:xfrm>
        </p:spPr>
        <p:txBody>
          <a:bodyPr>
            <a:noAutofit/>
          </a:bodyPr>
          <a:lstStyle/>
          <a:p>
            <a:pPr marL="0" indent="0">
              <a:buNone/>
            </a:pPr>
            <a:r>
              <a:rPr lang="en-GB" sz="3200" dirty="0"/>
              <a:t>Week six: Excel.</a:t>
            </a:r>
          </a:p>
          <a:p>
            <a:pPr marL="0" indent="0">
              <a:buNone/>
            </a:pPr>
            <a:r>
              <a:rPr lang="en-GB" sz="3200" dirty="0">
                <a:solidFill>
                  <a:schemeClr val="accent4">
                    <a:lumMod val="75000"/>
                  </a:schemeClr>
                </a:solidFill>
              </a:rPr>
              <a:t>Week seven: Microsoft forms and AI.</a:t>
            </a:r>
          </a:p>
          <a:p>
            <a:pPr marL="0" indent="0">
              <a:buNone/>
            </a:pPr>
            <a:r>
              <a:rPr lang="en-GB" sz="3200" dirty="0">
                <a:solidFill>
                  <a:schemeClr val="accent6"/>
                </a:solidFill>
              </a:rPr>
              <a:t>Week eight: Excel and the dreaded assessment number two. </a:t>
            </a:r>
          </a:p>
          <a:p>
            <a:pPr marL="0" indent="0">
              <a:buNone/>
            </a:pPr>
            <a:r>
              <a:rPr lang="en-GB" sz="3200" dirty="0">
                <a:solidFill>
                  <a:schemeClr val="tx1"/>
                </a:solidFill>
              </a:rPr>
              <a:t>Week nine: Mock presentation and module feedback.</a:t>
            </a:r>
          </a:p>
          <a:p>
            <a:pPr marL="0" indent="0">
              <a:buNone/>
            </a:pPr>
            <a:r>
              <a:rPr lang="en-GB" sz="3200" dirty="0">
                <a:solidFill>
                  <a:schemeClr val="accent1">
                    <a:lumMod val="50000"/>
                  </a:schemeClr>
                </a:solidFill>
              </a:rPr>
              <a:t>Week ten: Assessment 3 presentation.</a:t>
            </a:r>
          </a:p>
          <a:p>
            <a:pPr marL="0" indent="0">
              <a:buNone/>
            </a:pPr>
            <a:endParaRPr lang="en-GB" sz="3200" dirty="0"/>
          </a:p>
          <a:p>
            <a:pPr marL="0" indent="0">
              <a:buNone/>
            </a:pPr>
            <a:endParaRPr lang="en-GB" sz="3200" dirty="0"/>
          </a:p>
          <a:p>
            <a:pPr marL="0" indent="0">
              <a:buNone/>
            </a:pPr>
            <a:endParaRPr lang="en-GB" sz="3200" dirty="0"/>
          </a:p>
          <a:p>
            <a:endParaRPr lang="en-GB" sz="3200" dirty="0"/>
          </a:p>
        </p:txBody>
      </p:sp>
    </p:spTree>
    <p:extLst>
      <p:ext uri="{BB962C8B-B14F-4D97-AF65-F5344CB8AC3E}">
        <p14:creationId xmlns:p14="http://schemas.microsoft.com/office/powerpoint/2010/main" val="383800454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E0329A2-2894-CFA3-E514-01B32F17C60C}"/>
              </a:ext>
            </a:extLst>
          </p:cNvPr>
          <p:cNvPicPr>
            <a:picLocks noChangeAspect="1"/>
          </p:cNvPicPr>
          <p:nvPr/>
        </p:nvPicPr>
        <p:blipFill>
          <a:blip r:embed="rId2"/>
          <a:stretch>
            <a:fillRect/>
          </a:stretch>
        </p:blipFill>
        <p:spPr>
          <a:xfrm>
            <a:off x="191345" y="404664"/>
            <a:ext cx="5616624" cy="3406684"/>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9" name="Picture 8">
            <a:extLst>
              <a:ext uri="{FF2B5EF4-FFF2-40B4-BE49-F238E27FC236}">
                <a16:creationId xmlns:a16="http://schemas.microsoft.com/office/drawing/2014/main" id="{E8F6008F-3543-6325-D42C-502CB8A9CA00}"/>
              </a:ext>
            </a:extLst>
          </p:cNvPr>
          <p:cNvPicPr>
            <a:picLocks noChangeAspect="1"/>
          </p:cNvPicPr>
          <p:nvPr/>
        </p:nvPicPr>
        <p:blipFill>
          <a:blip r:embed="rId3"/>
          <a:stretch>
            <a:fillRect/>
          </a:stretch>
        </p:blipFill>
        <p:spPr>
          <a:xfrm>
            <a:off x="6198439" y="2852936"/>
            <a:ext cx="5699777" cy="388843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7" name="Speech Bubble: Oval 6">
            <a:extLst>
              <a:ext uri="{FF2B5EF4-FFF2-40B4-BE49-F238E27FC236}">
                <a16:creationId xmlns:a16="http://schemas.microsoft.com/office/drawing/2014/main" id="{FA334A35-17A3-37A1-0037-7DD1B339686E}"/>
              </a:ext>
            </a:extLst>
          </p:cNvPr>
          <p:cNvSpPr/>
          <p:nvPr/>
        </p:nvSpPr>
        <p:spPr>
          <a:xfrm>
            <a:off x="6456040" y="23912"/>
            <a:ext cx="5328592" cy="2148046"/>
          </a:xfrm>
          <a:prstGeom prst="wedgeEllipse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haroni" panose="02010803020104030203" pitchFamily="2" charset="-79"/>
                <a:cs typeface="Aharoni" panose="02010803020104030203" pitchFamily="2" charset="-79"/>
              </a:rPr>
              <a:t>As you can see this was my Jisc chart when I first had the courage to finally get my self to university and give it a go.</a:t>
            </a:r>
          </a:p>
        </p:txBody>
      </p:sp>
      <p:sp>
        <p:nvSpPr>
          <p:cNvPr id="8" name="Arrow: Left 7">
            <a:extLst>
              <a:ext uri="{FF2B5EF4-FFF2-40B4-BE49-F238E27FC236}">
                <a16:creationId xmlns:a16="http://schemas.microsoft.com/office/drawing/2014/main" id="{CFAB58FC-B910-1828-5752-1E6AC69997BD}"/>
              </a:ext>
            </a:extLst>
          </p:cNvPr>
          <p:cNvSpPr/>
          <p:nvPr/>
        </p:nvSpPr>
        <p:spPr>
          <a:xfrm>
            <a:off x="6384032" y="2108006"/>
            <a:ext cx="978408" cy="484632"/>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Speech Bubble: Oval 9">
            <a:extLst>
              <a:ext uri="{FF2B5EF4-FFF2-40B4-BE49-F238E27FC236}">
                <a16:creationId xmlns:a16="http://schemas.microsoft.com/office/drawing/2014/main" id="{7CBFB25E-AF2C-07C2-89B3-D8394E8E73B7}"/>
              </a:ext>
            </a:extLst>
          </p:cNvPr>
          <p:cNvSpPr/>
          <p:nvPr/>
        </p:nvSpPr>
        <p:spPr>
          <a:xfrm>
            <a:off x="191345" y="4005064"/>
            <a:ext cx="5514185" cy="2448272"/>
          </a:xfrm>
          <a:prstGeom prst="wedgeEllipseCallou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haroni" panose="020F0502020204030204" pitchFamily="2" charset="-79"/>
                <a:cs typeface="Aharoni" panose="020F0502020204030204" pitchFamily="2" charset="-79"/>
              </a:rPr>
              <a:t>This is my Jisc chart from 23</a:t>
            </a:r>
            <a:r>
              <a:rPr lang="en-GB" baseline="30000" dirty="0">
                <a:latin typeface="Aharoni" panose="020F0502020204030204" pitchFamily="2" charset="-79"/>
                <a:cs typeface="Aharoni" panose="020F0502020204030204" pitchFamily="2" charset="-79"/>
              </a:rPr>
              <a:t>rd</a:t>
            </a:r>
            <a:r>
              <a:rPr lang="en-GB" dirty="0">
                <a:latin typeface="Aharoni" panose="020F0502020204030204" pitchFamily="2" charset="-79"/>
                <a:cs typeface="Aharoni" panose="020F0502020204030204" pitchFamily="2" charset="-79"/>
              </a:rPr>
              <a:t> of June, and I’m improving even if I do say so my self… </a:t>
            </a:r>
            <a:r>
              <a:rPr lang="en-GB" dirty="0" err="1">
                <a:latin typeface="Aharoni" panose="020F0502020204030204" pitchFamily="2" charset="-79"/>
                <a:cs typeface="Aharoni" panose="020F0502020204030204" pitchFamily="2" charset="-79"/>
              </a:rPr>
              <a:t>hahahahaha</a:t>
            </a:r>
            <a:r>
              <a:rPr lang="en-GB" dirty="0">
                <a:latin typeface="Aharoni" panose="020F0502020204030204" pitchFamily="2" charset="-79"/>
                <a:cs typeface="Aharoni" panose="020F0502020204030204" pitchFamily="2" charset="-79"/>
              </a:rPr>
              <a:t>.</a:t>
            </a:r>
          </a:p>
        </p:txBody>
      </p:sp>
      <p:sp>
        <p:nvSpPr>
          <p:cNvPr id="11" name="Arrow: Right 10">
            <a:extLst>
              <a:ext uri="{FF2B5EF4-FFF2-40B4-BE49-F238E27FC236}">
                <a16:creationId xmlns:a16="http://schemas.microsoft.com/office/drawing/2014/main" id="{376F4341-07C6-9E4E-862E-235F82643D73}"/>
              </a:ext>
            </a:extLst>
          </p:cNvPr>
          <p:cNvSpPr/>
          <p:nvPr/>
        </p:nvSpPr>
        <p:spPr>
          <a:xfrm>
            <a:off x="5087888" y="3933056"/>
            <a:ext cx="1008112"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2231065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BB18560-BACE-7E63-264B-817693E9EE5F}"/>
              </a:ext>
            </a:extLst>
          </p:cNvPr>
          <p:cNvSpPr>
            <a:spLocks noGrp="1"/>
          </p:cNvSpPr>
          <p:nvPr>
            <p:ph type="title"/>
          </p:nvPr>
        </p:nvSpPr>
        <p:spPr>
          <a:xfrm>
            <a:off x="3719736" y="218975"/>
            <a:ext cx="7632848" cy="1731261"/>
          </a:xfrm>
        </p:spPr>
        <p:txBody>
          <a:bodyPr>
            <a:normAutofit/>
          </a:bodyPr>
          <a:lstStyle/>
          <a:p>
            <a:r>
              <a:rPr lang="en-US" sz="2000" dirty="0"/>
              <a:t>Outlook was good to learn because </a:t>
            </a:r>
            <a:r>
              <a:rPr lang="en-GB" sz="2000" dirty="0"/>
              <a:t>it links your inbox, calendar, contacts, and tasks in one place. You can turn an email into a meeting, reminder, or task with a single click. </a:t>
            </a:r>
            <a:endParaRPr lang="en-US" sz="2000" dirty="0"/>
          </a:p>
        </p:txBody>
      </p:sp>
      <p:pic>
        <p:nvPicPr>
          <p:cNvPr id="3" name="Picture 2">
            <a:extLst>
              <a:ext uri="{FF2B5EF4-FFF2-40B4-BE49-F238E27FC236}">
                <a16:creationId xmlns:a16="http://schemas.microsoft.com/office/drawing/2014/main" id="{DFFF1B96-E60A-CFF7-209C-D1D312631A40}"/>
              </a:ext>
            </a:extLst>
          </p:cNvPr>
          <p:cNvPicPr>
            <a:picLocks noChangeAspect="1"/>
          </p:cNvPicPr>
          <p:nvPr/>
        </p:nvPicPr>
        <p:blipFill>
          <a:blip r:embed="rId2"/>
          <a:srcRect t="7861" b="29076"/>
          <a:stretch>
            <a:fillRect/>
          </a:stretch>
        </p:blipFill>
        <p:spPr>
          <a:xfrm>
            <a:off x="3468216" y="2132856"/>
            <a:ext cx="8135888" cy="4267200"/>
          </a:xfrm>
          <a:prstGeom prst="rect">
            <a:avLst/>
          </a:prstGeom>
          <a:noFill/>
        </p:spPr>
      </p:pic>
      <p:pic>
        <p:nvPicPr>
          <p:cNvPr id="11" name="Picture 10">
            <a:extLst>
              <a:ext uri="{FF2B5EF4-FFF2-40B4-BE49-F238E27FC236}">
                <a16:creationId xmlns:a16="http://schemas.microsoft.com/office/drawing/2014/main" id="{AAE1A25E-42AF-C1A0-5DAD-808C2D2F700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175152" y="332656"/>
            <a:ext cx="3076024" cy="2266788"/>
          </a:xfrm>
          <a:prstGeom prst="rect">
            <a:avLst/>
          </a:prstGeom>
        </p:spPr>
      </p:pic>
      <p:sp>
        <p:nvSpPr>
          <p:cNvPr id="12" name="TextBox 11">
            <a:extLst>
              <a:ext uri="{FF2B5EF4-FFF2-40B4-BE49-F238E27FC236}">
                <a16:creationId xmlns:a16="http://schemas.microsoft.com/office/drawing/2014/main" id="{F8F75340-CE50-077E-E5A3-9C245B8564EC}"/>
              </a:ext>
            </a:extLst>
          </p:cNvPr>
          <p:cNvSpPr txBox="1"/>
          <p:nvPr/>
        </p:nvSpPr>
        <p:spPr>
          <a:xfrm flipV="1">
            <a:off x="283672" y="2348880"/>
            <a:ext cx="3076024" cy="230832"/>
          </a:xfrm>
          <a:prstGeom prst="rect">
            <a:avLst/>
          </a:prstGeom>
          <a:noFill/>
        </p:spPr>
        <p:txBody>
          <a:bodyPr wrap="square" rtlCol="0">
            <a:spAutoFit/>
          </a:bodyPr>
          <a:lstStyle/>
          <a:p>
            <a:r>
              <a:rPr lang="en-GB" sz="900">
                <a:hlinkClick r:id="rId4" tooltip="https://en.wikipedia.org/wiki/Outlook_on_the_web"/>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3841081238"/>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FD60-D6A4-6510-EA1C-CA7ACD026575}"/>
              </a:ext>
            </a:extLst>
          </p:cNvPr>
          <p:cNvSpPr>
            <a:spLocks noGrp="1"/>
          </p:cNvSpPr>
          <p:nvPr>
            <p:ph type="title"/>
          </p:nvPr>
        </p:nvSpPr>
        <p:spPr>
          <a:xfrm>
            <a:off x="551384" y="692695"/>
            <a:ext cx="8280920" cy="1368409"/>
          </a:xfrm>
        </p:spPr>
        <p:txBody>
          <a:bodyPr>
            <a:noAutofit/>
          </a:bodyPr>
          <a:lstStyle/>
          <a:p>
            <a:r>
              <a:rPr lang="en-GB" sz="2000" dirty="0"/>
              <a:t>PowerPoint essentials training teaches you how to design clean slides, present information visually, and use the software correctly. Even though I was an absolute shambles at this </a:t>
            </a:r>
            <a:r>
              <a:rPr lang="en-GB" sz="2000" dirty="0" err="1"/>
              <a:t>hahah</a:t>
            </a:r>
            <a:r>
              <a:rPr lang="en-GB" sz="2000" dirty="0"/>
              <a:t>… it also saves you time and makes you learn to present information in a way people understand quickly. </a:t>
            </a:r>
          </a:p>
        </p:txBody>
      </p:sp>
      <p:pic>
        <p:nvPicPr>
          <p:cNvPr id="5" name="Content Placeholder 4">
            <a:extLst>
              <a:ext uri="{FF2B5EF4-FFF2-40B4-BE49-F238E27FC236}">
                <a16:creationId xmlns:a16="http://schemas.microsoft.com/office/drawing/2014/main" id="{E0B54B25-BDD1-0088-1D6A-DD9EFCB727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1384" y="2061105"/>
            <a:ext cx="8064896" cy="4536247"/>
          </a:xfrm>
          <a:prstGeom prst="rect">
            <a:avLst/>
          </a:prstGeom>
        </p:spPr>
      </p:pic>
      <p:pic>
        <p:nvPicPr>
          <p:cNvPr id="20" name="Picture 19">
            <a:extLst>
              <a:ext uri="{FF2B5EF4-FFF2-40B4-BE49-F238E27FC236}">
                <a16:creationId xmlns:a16="http://schemas.microsoft.com/office/drawing/2014/main" id="{776E098C-DA88-425F-8DDA-14BD324E6C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83776" y="116632"/>
            <a:ext cx="3399656" cy="2660377"/>
          </a:xfrm>
          <a:prstGeom prst="rect">
            <a:avLst/>
          </a:prstGeom>
        </p:spPr>
      </p:pic>
      <p:sp>
        <p:nvSpPr>
          <p:cNvPr id="21" name="TextBox 20">
            <a:extLst>
              <a:ext uri="{FF2B5EF4-FFF2-40B4-BE49-F238E27FC236}">
                <a16:creationId xmlns:a16="http://schemas.microsoft.com/office/drawing/2014/main" id="{12F445B6-0088-A5B8-960E-38213E77760E}"/>
              </a:ext>
            </a:extLst>
          </p:cNvPr>
          <p:cNvSpPr txBox="1"/>
          <p:nvPr/>
        </p:nvSpPr>
        <p:spPr>
          <a:xfrm>
            <a:off x="8783776" y="2225806"/>
            <a:ext cx="3399656" cy="230832"/>
          </a:xfrm>
          <a:prstGeom prst="rect">
            <a:avLst/>
          </a:prstGeom>
          <a:noFill/>
        </p:spPr>
        <p:txBody>
          <a:bodyPr wrap="square" rtlCol="0">
            <a:spAutoFit/>
          </a:bodyPr>
          <a:lstStyle/>
          <a:p>
            <a:r>
              <a:rPr lang="en-GB" sz="900">
                <a:hlinkClick r:id="rId4" tooltip="https://slidehunter.com/powerpoint-templates/widescreen-attitude-powerpoint-template-16-9/"/>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1405276548"/>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2F39A-C4AA-2941-9E09-43EFD0372030}"/>
              </a:ext>
            </a:extLst>
          </p:cNvPr>
          <p:cNvSpPr>
            <a:spLocks noGrp="1"/>
          </p:cNvSpPr>
          <p:nvPr>
            <p:ph type="title"/>
          </p:nvPr>
        </p:nvSpPr>
        <p:spPr>
          <a:xfrm>
            <a:off x="3036744" y="-1755576"/>
            <a:ext cx="9144000" cy="3240360"/>
          </a:xfrm>
        </p:spPr>
        <p:txBody>
          <a:bodyPr>
            <a:normAutofit/>
          </a:bodyPr>
          <a:lstStyle/>
          <a:p>
            <a:r>
              <a:rPr lang="en-GB" sz="2000" dirty="0"/>
              <a:t>Learning the word essentials training has benefited me in a lot of aspects in life where I thought id never need or uses these..</a:t>
            </a:r>
            <a:r>
              <a:rPr lang="en-GB" sz="2000" dirty="0" err="1"/>
              <a:t>i.e</a:t>
            </a:r>
            <a:r>
              <a:rPr lang="en-GB" sz="2000" dirty="0"/>
              <a:t> work, knowledge everyday. Word makes it easy to write letters, reports, essays, CVs, forms, and notes.  </a:t>
            </a:r>
          </a:p>
        </p:txBody>
      </p:sp>
      <p:pic>
        <p:nvPicPr>
          <p:cNvPr id="9" name="Content Placeholder 8">
            <a:extLst>
              <a:ext uri="{FF2B5EF4-FFF2-40B4-BE49-F238E27FC236}">
                <a16:creationId xmlns:a16="http://schemas.microsoft.com/office/drawing/2014/main" id="{7198C2F4-6D26-2C6E-7E76-CC6D3A3D522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87688" y="1916832"/>
            <a:ext cx="8424936" cy="4608512"/>
          </a:xfrm>
          <a:prstGeom prst="rect">
            <a:avLst/>
          </a:prstGeom>
        </p:spPr>
      </p:pic>
      <p:pic>
        <p:nvPicPr>
          <p:cNvPr id="11" name="Picture 10">
            <a:extLst>
              <a:ext uri="{FF2B5EF4-FFF2-40B4-BE49-F238E27FC236}">
                <a16:creationId xmlns:a16="http://schemas.microsoft.com/office/drawing/2014/main" id="{81B1C39E-7AC0-5354-A83C-F473A0DB5B1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91344" y="332656"/>
            <a:ext cx="2783632" cy="2376264"/>
          </a:xfrm>
          <a:prstGeom prst="rect">
            <a:avLst/>
          </a:prstGeom>
        </p:spPr>
      </p:pic>
    </p:spTree>
    <p:extLst>
      <p:ext uri="{BB962C8B-B14F-4D97-AF65-F5344CB8AC3E}">
        <p14:creationId xmlns:p14="http://schemas.microsoft.com/office/powerpoint/2010/main" val="3745765267"/>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04E26-42DA-32A2-DCBB-62CEB29157C6}"/>
              </a:ext>
            </a:extLst>
          </p:cNvPr>
          <p:cNvSpPr>
            <a:spLocks noGrp="1"/>
          </p:cNvSpPr>
          <p:nvPr>
            <p:ph type="title"/>
          </p:nvPr>
        </p:nvSpPr>
        <p:spPr>
          <a:xfrm>
            <a:off x="0" y="270664"/>
            <a:ext cx="8976320" cy="1214120"/>
          </a:xfrm>
        </p:spPr>
        <p:txBody>
          <a:bodyPr>
            <a:normAutofit/>
          </a:bodyPr>
          <a:lstStyle/>
          <a:p>
            <a:r>
              <a:rPr lang="en-GB" sz="2000" dirty="0"/>
              <a:t>Doing the online excel training showed me the best ways to use formulas, charts, and shortcuts that save hours. Even though I'm still not as confident with it as I would like, </a:t>
            </a:r>
            <a:r>
              <a:rPr lang="en-GB" sz="2000" dirty="0" err="1"/>
              <a:t>im</a:t>
            </a:r>
            <a:r>
              <a:rPr lang="en-GB" sz="2000" dirty="0"/>
              <a:t> going to keep practising. </a:t>
            </a:r>
          </a:p>
        </p:txBody>
      </p:sp>
      <p:pic>
        <p:nvPicPr>
          <p:cNvPr id="5" name="Content Placeholder 4">
            <a:extLst>
              <a:ext uri="{FF2B5EF4-FFF2-40B4-BE49-F238E27FC236}">
                <a16:creationId xmlns:a16="http://schemas.microsoft.com/office/drawing/2014/main" id="{E3EB6AF5-494C-B170-4786-56BF76114D2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552" y="1916832"/>
            <a:ext cx="8514736" cy="4699248"/>
          </a:xfrm>
          <a:prstGeom prst="rect">
            <a:avLst/>
          </a:prstGeom>
        </p:spPr>
      </p:pic>
      <p:pic>
        <p:nvPicPr>
          <p:cNvPr id="13" name="Picture 12">
            <a:extLst>
              <a:ext uri="{FF2B5EF4-FFF2-40B4-BE49-F238E27FC236}">
                <a16:creationId xmlns:a16="http://schemas.microsoft.com/office/drawing/2014/main" id="{50F27568-7CFB-F505-6162-EF0E301BB4C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8904312" y="270664"/>
            <a:ext cx="3035090" cy="2294240"/>
          </a:xfrm>
          <a:prstGeom prst="rect">
            <a:avLst/>
          </a:prstGeom>
        </p:spPr>
      </p:pic>
    </p:spTree>
    <p:extLst>
      <p:ext uri="{BB962C8B-B14F-4D97-AF65-F5344CB8AC3E}">
        <p14:creationId xmlns:p14="http://schemas.microsoft.com/office/powerpoint/2010/main" val="116937735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3EDA7-BAF3-B242-CF80-0F7096A63A6B}"/>
              </a:ext>
            </a:extLst>
          </p:cNvPr>
          <p:cNvSpPr>
            <a:spLocks noGrp="1"/>
          </p:cNvSpPr>
          <p:nvPr>
            <p:ph type="title"/>
          </p:nvPr>
        </p:nvSpPr>
        <p:spPr/>
        <p:txBody>
          <a:bodyPr/>
          <a:lstStyle/>
          <a:p>
            <a:r>
              <a:rPr lang="en-GB" dirty="0"/>
              <a:t>AI Copilot.</a:t>
            </a:r>
          </a:p>
        </p:txBody>
      </p:sp>
      <p:sp>
        <p:nvSpPr>
          <p:cNvPr id="3" name="Content Placeholder 2">
            <a:extLst>
              <a:ext uri="{FF2B5EF4-FFF2-40B4-BE49-F238E27FC236}">
                <a16:creationId xmlns:a16="http://schemas.microsoft.com/office/drawing/2014/main" id="{888C8BBC-72E1-256C-40A1-4AA2AB5F5E32}"/>
              </a:ext>
            </a:extLst>
          </p:cNvPr>
          <p:cNvSpPr>
            <a:spLocks noGrp="1"/>
          </p:cNvSpPr>
          <p:nvPr>
            <p:ph idx="1"/>
          </p:nvPr>
        </p:nvSpPr>
        <p:spPr>
          <a:xfrm>
            <a:off x="767408" y="3645024"/>
            <a:ext cx="9144000" cy="4267200"/>
          </a:xfrm>
        </p:spPr>
        <p:txBody>
          <a:bodyPr>
            <a:normAutofit/>
          </a:bodyPr>
          <a:lstStyle/>
          <a:p>
            <a:pPr marL="0" indent="0">
              <a:buNone/>
            </a:pPr>
            <a:r>
              <a:rPr lang="en-GB" sz="3200" dirty="0"/>
              <a:t>Considering I have never used AI copilot before I found it very useful in some ways to help understand things more clear. Its easy to use and a vary handy tool if used correctly. I will for sure be using this tool for a lot more things in every day to day life.</a:t>
            </a:r>
          </a:p>
        </p:txBody>
      </p:sp>
      <p:sp>
        <p:nvSpPr>
          <p:cNvPr id="5" name="TextBox 4">
            <a:extLst>
              <a:ext uri="{FF2B5EF4-FFF2-40B4-BE49-F238E27FC236}">
                <a16:creationId xmlns:a16="http://schemas.microsoft.com/office/drawing/2014/main" id="{66353776-0E11-5E77-D4FE-A59C9A6339E4}"/>
              </a:ext>
            </a:extLst>
          </p:cNvPr>
          <p:cNvSpPr txBox="1"/>
          <p:nvPr/>
        </p:nvSpPr>
        <p:spPr>
          <a:xfrm>
            <a:off x="3048000" y="3772654"/>
            <a:ext cx="6096000" cy="369332"/>
          </a:xfrm>
          <a:prstGeom prst="rect">
            <a:avLst/>
          </a:prstGeom>
          <a:noFill/>
        </p:spPr>
        <p:txBody>
          <a:bodyPr wrap="square">
            <a:spAutoFit/>
          </a:bodyPr>
          <a:lstStyle/>
          <a:p>
            <a:endParaRPr lang="en-GB" dirty="0"/>
          </a:p>
        </p:txBody>
      </p:sp>
      <p:sp>
        <p:nvSpPr>
          <p:cNvPr id="7" name="TextBox 6">
            <a:extLst>
              <a:ext uri="{FF2B5EF4-FFF2-40B4-BE49-F238E27FC236}">
                <a16:creationId xmlns:a16="http://schemas.microsoft.com/office/drawing/2014/main" id="{F6B033F7-2300-E5F5-7E64-F60FB7940237}"/>
              </a:ext>
            </a:extLst>
          </p:cNvPr>
          <p:cNvSpPr txBox="1"/>
          <p:nvPr/>
        </p:nvSpPr>
        <p:spPr>
          <a:xfrm>
            <a:off x="3048000" y="3772654"/>
            <a:ext cx="6096000" cy="369332"/>
          </a:xfrm>
          <a:prstGeom prst="rect">
            <a:avLst/>
          </a:prstGeom>
          <a:noFill/>
        </p:spPr>
        <p:txBody>
          <a:bodyPr wrap="square">
            <a:spAutoFit/>
          </a:bodyPr>
          <a:lstStyle/>
          <a:p>
            <a:endParaRPr lang="en-GB" dirty="0"/>
          </a:p>
        </p:txBody>
      </p:sp>
      <p:pic>
        <p:nvPicPr>
          <p:cNvPr id="9" name="Picture 8">
            <a:extLst>
              <a:ext uri="{FF2B5EF4-FFF2-40B4-BE49-F238E27FC236}">
                <a16:creationId xmlns:a16="http://schemas.microsoft.com/office/drawing/2014/main" id="{7408F8E7-7903-2429-C324-2A0AA37881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2024" y="245740"/>
            <a:ext cx="4815859" cy="2708920"/>
          </a:xfrm>
          <a:prstGeom prst="rect">
            <a:avLst/>
          </a:prstGeom>
        </p:spPr>
      </p:pic>
      <p:sp>
        <p:nvSpPr>
          <p:cNvPr id="10" name="TextBox 9">
            <a:extLst>
              <a:ext uri="{FF2B5EF4-FFF2-40B4-BE49-F238E27FC236}">
                <a16:creationId xmlns:a16="http://schemas.microsoft.com/office/drawing/2014/main" id="{BFAABA4B-9347-C940-3C92-5FA93C179B8D}"/>
              </a:ext>
            </a:extLst>
          </p:cNvPr>
          <p:cNvSpPr txBox="1"/>
          <p:nvPr/>
        </p:nvSpPr>
        <p:spPr>
          <a:xfrm>
            <a:off x="6312024" y="3087400"/>
            <a:ext cx="3211101" cy="230832"/>
          </a:xfrm>
          <a:prstGeom prst="rect">
            <a:avLst/>
          </a:prstGeom>
          <a:noFill/>
        </p:spPr>
        <p:txBody>
          <a:bodyPr wrap="square" rtlCol="0">
            <a:spAutoFit/>
          </a:bodyPr>
          <a:lstStyle/>
          <a:p>
            <a:r>
              <a:rPr lang="en-GB" sz="900">
                <a:hlinkClick r:id="rId3" tooltip="https://www.htnovo.net/2023/11/gpt-4-turbo-in-arrivo-su-microsoft.html"/>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8198078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FAC9F-3569-18ED-1BEB-5DAF4D639CF4}"/>
              </a:ext>
            </a:extLst>
          </p:cNvPr>
          <p:cNvSpPr>
            <a:spLocks noGrp="1"/>
          </p:cNvSpPr>
          <p:nvPr>
            <p:ph type="title"/>
          </p:nvPr>
        </p:nvSpPr>
        <p:spPr/>
        <p:txBody>
          <a:bodyPr/>
          <a:lstStyle/>
          <a:p>
            <a:r>
              <a:rPr lang="en-GB" dirty="0"/>
              <a:t>These are two of the badges I managed to achieve!! </a:t>
            </a:r>
          </a:p>
        </p:txBody>
      </p:sp>
      <p:pic>
        <p:nvPicPr>
          <p:cNvPr id="17" name="Content Placeholder 16">
            <a:extLst>
              <a:ext uri="{FF2B5EF4-FFF2-40B4-BE49-F238E27FC236}">
                <a16:creationId xmlns:a16="http://schemas.microsoft.com/office/drawing/2014/main" id="{76F820CB-EE93-8362-A48B-771AFBD5E30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01563" y="2060848"/>
            <a:ext cx="2857500" cy="1825749"/>
          </a:xfrm>
        </p:spPr>
      </p:pic>
      <p:pic>
        <p:nvPicPr>
          <p:cNvPr id="13" name="Picture 12">
            <a:extLst>
              <a:ext uri="{FF2B5EF4-FFF2-40B4-BE49-F238E27FC236}">
                <a16:creationId xmlns:a16="http://schemas.microsoft.com/office/drawing/2014/main" id="{4F0AC1C7-74A1-172A-233B-E40EFD8F7953}"/>
              </a:ext>
            </a:extLst>
          </p:cNvPr>
          <p:cNvPicPr>
            <a:picLocks noChangeAspect="1"/>
          </p:cNvPicPr>
          <p:nvPr/>
        </p:nvPicPr>
        <p:blipFill>
          <a:blip r:embed="rId4"/>
          <a:stretch>
            <a:fillRect/>
          </a:stretch>
        </p:blipFill>
        <p:spPr>
          <a:xfrm>
            <a:off x="335360" y="3559276"/>
            <a:ext cx="3250641" cy="2941315"/>
          </a:xfrm>
          <a:prstGeom prst="rect">
            <a:avLst/>
          </a:prstGeom>
        </p:spPr>
      </p:pic>
      <p:pic>
        <p:nvPicPr>
          <p:cNvPr id="15" name="Picture 14">
            <a:extLst>
              <a:ext uri="{FF2B5EF4-FFF2-40B4-BE49-F238E27FC236}">
                <a16:creationId xmlns:a16="http://schemas.microsoft.com/office/drawing/2014/main" id="{B0E74914-AE9C-20A9-3379-4CFF459CF326}"/>
              </a:ext>
            </a:extLst>
          </p:cNvPr>
          <p:cNvPicPr>
            <a:picLocks noChangeAspect="1"/>
          </p:cNvPicPr>
          <p:nvPr/>
        </p:nvPicPr>
        <p:blipFill>
          <a:blip r:embed="rId5"/>
          <a:stretch>
            <a:fillRect/>
          </a:stretch>
        </p:blipFill>
        <p:spPr>
          <a:xfrm>
            <a:off x="8576225" y="3631520"/>
            <a:ext cx="3250641" cy="2858375"/>
          </a:xfrm>
          <a:prstGeom prst="rect">
            <a:avLst/>
          </a:prstGeom>
        </p:spPr>
      </p:pic>
      <p:sp>
        <p:nvSpPr>
          <p:cNvPr id="18" name="TextBox 17">
            <a:extLst>
              <a:ext uri="{FF2B5EF4-FFF2-40B4-BE49-F238E27FC236}">
                <a16:creationId xmlns:a16="http://schemas.microsoft.com/office/drawing/2014/main" id="{E25690C5-16C9-5097-D848-1E4BC0372429}"/>
              </a:ext>
            </a:extLst>
          </p:cNvPr>
          <p:cNvSpPr txBox="1"/>
          <p:nvPr/>
        </p:nvSpPr>
        <p:spPr>
          <a:xfrm>
            <a:off x="4601563" y="3886597"/>
            <a:ext cx="2857500" cy="369332"/>
          </a:xfrm>
          <a:prstGeom prst="rect">
            <a:avLst/>
          </a:prstGeom>
          <a:noFill/>
        </p:spPr>
        <p:txBody>
          <a:bodyPr wrap="square" rtlCol="0">
            <a:spAutoFit/>
          </a:bodyPr>
          <a:lstStyle/>
          <a:p>
            <a:r>
              <a:rPr lang="en-GB" sz="900">
                <a:hlinkClick r:id="rId3" tooltip="https://ct101.commons.gc.cuny.edu/final-blog-post/"/>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267294632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0EE2-5322-98CA-DD07-A67315C4B49C}"/>
              </a:ext>
            </a:extLst>
          </p:cNvPr>
          <p:cNvSpPr>
            <a:spLocks noGrp="1"/>
          </p:cNvSpPr>
          <p:nvPr>
            <p:ph type="title"/>
          </p:nvPr>
        </p:nvSpPr>
        <p:spPr/>
        <p:txBody>
          <a:bodyPr>
            <a:normAutofit/>
          </a:bodyPr>
          <a:lstStyle/>
          <a:p>
            <a:r>
              <a:rPr lang="en-GB" sz="3600" dirty="0"/>
              <a:t>Conclusion.</a:t>
            </a:r>
          </a:p>
        </p:txBody>
      </p:sp>
      <p:sp>
        <p:nvSpPr>
          <p:cNvPr id="3" name="Content Placeholder 2">
            <a:extLst>
              <a:ext uri="{FF2B5EF4-FFF2-40B4-BE49-F238E27FC236}">
                <a16:creationId xmlns:a16="http://schemas.microsoft.com/office/drawing/2014/main" id="{AD16A85B-9682-7547-4A3F-2F20118A8F91}"/>
              </a:ext>
            </a:extLst>
          </p:cNvPr>
          <p:cNvSpPr>
            <a:spLocks noGrp="1"/>
          </p:cNvSpPr>
          <p:nvPr>
            <p:ph idx="1"/>
          </p:nvPr>
        </p:nvSpPr>
        <p:spPr/>
        <p:txBody>
          <a:bodyPr>
            <a:normAutofit/>
          </a:bodyPr>
          <a:lstStyle/>
          <a:p>
            <a:pPr marL="0" indent="0">
              <a:buNone/>
            </a:pPr>
            <a:r>
              <a:rPr lang="en-GB" sz="2400" b="1" dirty="0"/>
              <a:t>Completing this 10‑week Digital Skills for Business course has strengthened my confidence and ability to use digital tools effectively. I’ve gained practical skills that will help me communicate, organise work, and solve problems in a modern business environment. Overall, the course has given me a solid foundation to keep developing my digital skills as I move forward.</a:t>
            </a:r>
          </a:p>
        </p:txBody>
      </p:sp>
      <p:pic>
        <p:nvPicPr>
          <p:cNvPr id="8" name="Picture 7">
            <a:extLst>
              <a:ext uri="{FF2B5EF4-FFF2-40B4-BE49-F238E27FC236}">
                <a16:creationId xmlns:a16="http://schemas.microsoft.com/office/drawing/2014/main" id="{8755677F-2DD3-531B-E0BB-D67D1CA4593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286750" y="4221087"/>
            <a:ext cx="3065834" cy="2305507"/>
          </a:xfrm>
          <a:prstGeom prst="rect">
            <a:avLst/>
          </a:prstGeom>
        </p:spPr>
      </p:pic>
    </p:spTree>
    <p:extLst>
      <p:ext uri="{BB962C8B-B14F-4D97-AF65-F5344CB8AC3E}">
        <p14:creationId xmlns:p14="http://schemas.microsoft.com/office/powerpoint/2010/main" val="940026254"/>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4A91C-B7A0-0914-46A7-FFFB6DD92985}"/>
              </a:ext>
            </a:extLst>
          </p:cNvPr>
          <p:cNvSpPr>
            <a:spLocks noGrp="1"/>
          </p:cNvSpPr>
          <p:nvPr>
            <p:ph type="title"/>
          </p:nvPr>
        </p:nvSpPr>
        <p:spPr/>
        <p:txBody>
          <a:bodyPr/>
          <a:lstStyle/>
          <a:p>
            <a:r>
              <a:rPr lang="en-GB" dirty="0"/>
              <a:t>QR code and Feedback</a:t>
            </a:r>
          </a:p>
        </p:txBody>
      </p:sp>
      <p:pic>
        <p:nvPicPr>
          <p:cNvPr id="5" name="Content Placeholder 4">
            <a:extLst>
              <a:ext uri="{FF2B5EF4-FFF2-40B4-BE49-F238E27FC236}">
                <a16:creationId xmlns:a16="http://schemas.microsoft.com/office/drawing/2014/main" id="{1200D4D5-CCC4-EFCE-8D63-ED385CFBA5B7}"/>
              </a:ext>
            </a:extLst>
          </p:cNvPr>
          <p:cNvPicPr>
            <a:picLocks noGrp="1" noChangeAspect="1"/>
          </p:cNvPicPr>
          <p:nvPr>
            <p:ph idx="1"/>
          </p:nvPr>
        </p:nvPicPr>
        <p:blipFill>
          <a:blip r:embed="rId2"/>
          <a:stretch>
            <a:fillRect/>
          </a:stretch>
        </p:blipFill>
        <p:spPr>
          <a:xfrm>
            <a:off x="7896200" y="358924"/>
            <a:ext cx="3672408" cy="6140152"/>
          </a:xfrm>
          <a:prstGeom prst="rect">
            <a:avLst/>
          </a:prstGeom>
        </p:spPr>
      </p:pic>
      <p:pic>
        <p:nvPicPr>
          <p:cNvPr id="7" name="Picture 6">
            <a:extLst>
              <a:ext uri="{FF2B5EF4-FFF2-40B4-BE49-F238E27FC236}">
                <a16:creationId xmlns:a16="http://schemas.microsoft.com/office/drawing/2014/main" id="{6B9CB3F7-31B8-A57A-4F83-8BD61CB639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71464" y="2924944"/>
            <a:ext cx="2806040" cy="2806040"/>
          </a:xfrm>
          <a:prstGeom prst="rect">
            <a:avLst/>
          </a:prstGeom>
        </p:spPr>
      </p:pic>
    </p:spTree>
    <p:extLst>
      <p:ext uri="{BB962C8B-B14F-4D97-AF65-F5344CB8AC3E}">
        <p14:creationId xmlns:p14="http://schemas.microsoft.com/office/powerpoint/2010/main" val="4208068360"/>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theme/theme1.xml><?xml version="1.0" encoding="utf-8"?>
<a:theme xmlns:a="http://schemas.openxmlformats.org/drawingml/2006/main" name="Tech Computer 16x9">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2901026.potx" id="{FD85E87A-7813-4F67-9E59-69B5487A1910}" vid="{BDF94C36-3ACF-4CF1-939F-F4211E6D666F}"/>
    </a:ext>
  </a:extLst>
</a:theme>
</file>

<file path=ppt/theme/theme2.xml><?xml version="1.0" encoding="utf-8"?>
<a:theme xmlns:a="http://schemas.openxmlformats.org/drawingml/2006/main" name="Office Theme">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TechComputer">
      <a:dk1>
        <a:srgbClr val="000000"/>
      </a:dk1>
      <a:lt1>
        <a:sysClr val="window" lastClr="FFFFFF"/>
      </a:lt1>
      <a:dk2>
        <a:srgbClr val="4D4D4D"/>
      </a:dk2>
      <a:lt2>
        <a:srgbClr val="DDDDDD"/>
      </a:lt2>
      <a:accent1>
        <a:srgbClr val="92D050"/>
      </a:accent1>
      <a:accent2>
        <a:srgbClr val="F7C331"/>
      </a:accent2>
      <a:accent3>
        <a:srgbClr val="47B8C7"/>
      </a:accent3>
      <a:accent4>
        <a:srgbClr val="B074BA"/>
      </a:accent4>
      <a:accent5>
        <a:srgbClr val="F34D47"/>
      </a:accent5>
      <a:accent6>
        <a:srgbClr val="FA8F30"/>
      </a:accent6>
      <a:hlink>
        <a:srgbClr val="47B8C7"/>
      </a:hlink>
      <a:folHlink>
        <a:srgbClr val="969696"/>
      </a:folHlink>
    </a:clrScheme>
    <a:fontScheme name="Consolas-Candara">
      <a:majorFont>
        <a:latin typeface="Consolas"/>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technology circuit board design presentation (widescreen)</Template>
  <TotalTime>4191</TotalTime>
  <Words>550</Words>
  <Application>Microsoft Office PowerPoint</Application>
  <PresentationFormat>Widescreen</PresentationFormat>
  <Paragraphs>38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Aharoni</vt:lpstr>
      <vt:lpstr>Arial</vt:lpstr>
      <vt:lpstr>Candara</vt:lpstr>
      <vt:lpstr>Consolas</vt:lpstr>
      <vt:lpstr>Tech Computer 16x9</vt:lpstr>
      <vt:lpstr>Digital skills for business reflective presentation</vt:lpstr>
      <vt:lpstr>Introduction </vt:lpstr>
      <vt:lpstr>Week by week:  Week one: We had an introduction to the module. </vt:lpstr>
      <vt:lpstr>PowerPoint Presentation</vt:lpstr>
      <vt:lpstr>Outlook was good to learn because it links your inbox, calendar, contacts, and tasks in one place. You can turn an email into a meeting, reminder, or task with a single click. </vt:lpstr>
      <vt:lpstr>PowerPoint essentials training teaches you how to design clean slides, present information visually, and use the software correctly. Even though I was an absolute shambles at this hahah… it also saves you time and makes you learn to present information in a way people understand quickly. </vt:lpstr>
      <vt:lpstr>Learning the word essentials training has benefited me in a lot of aspects in life where I thought id never need or uses these..i.e work, knowledge everyday. Word makes it easy to write letters, reports, essays, CVs, forms, and notes.  </vt:lpstr>
      <vt:lpstr>Doing the online excel training showed me the best ways to use formulas, charts, and shortcuts that save hours. Even though I'm still not as confident with it as I would like, im going to keep practising. </vt:lpstr>
      <vt:lpstr>AI Copilot.</vt:lpstr>
      <vt:lpstr>These are two of the badges I managed to achieve!! </vt:lpstr>
      <vt:lpstr>Conclusion.</vt:lpstr>
      <vt:lpstr>QR code and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chelsea edwards</dc:creator>
  <cp:lastModifiedBy>chelsea edwards</cp:lastModifiedBy>
  <cp:revision>1</cp:revision>
  <dcterms:created xsi:type="dcterms:W3CDTF">2026-06-23T12:17:21Z</dcterms:created>
  <dcterms:modified xsi:type="dcterms:W3CDTF">2026-06-26T15:43:38Z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