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5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02"/>
  </p:normalViewPr>
  <p:slideViewPr>
    <p:cSldViewPr snapToGrid="0" snapToObjects="1">
      <p:cViewPr varScale="1">
        <p:scale>
          <a:sx n="115" d="100"/>
          <a:sy n="115" d="100"/>
        </p:scale>
        <p:origin x="47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238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855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376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008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692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563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069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5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372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567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90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04D14-5C08-D444-9821-C3BA11127BEC}" type="datetimeFigureOut">
              <a:rPr lang="en-US" smtClean="0"/>
              <a:t>3/31/19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026FB-1C5E-6C4F-8C2D-ABED2D78D2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41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sites.google.com/site/communitycarbonlink/home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021A8-2834-2946-B009-A90EE0495F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 the field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1ED0CD-FFDD-264E-B7AD-FC4D8266DB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Fieldwork in Bore, Kenya</a:t>
            </a:r>
          </a:p>
        </p:txBody>
      </p:sp>
    </p:spTree>
    <p:extLst>
      <p:ext uri="{BB962C8B-B14F-4D97-AF65-F5344CB8AC3E}">
        <p14:creationId xmlns:p14="http://schemas.microsoft.com/office/powerpoint/2010/main" val="3872638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6DB73-D92D-BA4C-9E0B-F7D90F82F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Travel details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9DE2E9-7B9E-8243-8698-50559328594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London – Nairobi then Nairobi – Mombasa.</a:t>
            </a:r>
          </a:p>
          <a:p>
            <a:r>
              <a:rPr lang="en-US" dirty="0"/>
              <a:t>Alex will meet you at Mombasa and take you to Bore.</a:t>
            </a:r>
          </a:p>
          <a:p>
            <a:r>
              <a:rPr lang="en-US" dirty="0"/>
              <a:t>Drive time, approx. 2½ hours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B7A1A00-0E8A-4242-9674-9AC005FEEBF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2" y="942917"/>
            <a:ext cx="5181600" cy="3886200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06E56E7-69E9-B14F-B598-22F9FBED62E1}"/>
              </a:ext>
            </a:extLst>
          </p:cNvPr>
          <p:cNvSpPr txBox="1"/>
          <p:nvPr/>
        </p:nvSpPr>
        <p:spPr>
          <a:xfrm>
            <a:off x="8362660" y="5037577"/>
            <a:ext cx="2991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Alex Katana and his wife </a:t>
            </a:r>
            <a:r>
              <a:rPr lang="en-US" dirty="0" err="1"/>
              <a:t>Loice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C505033-BFBE-704D-84C9-5EC8B7EFC9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409" y="4081345"/>
            <a:ext cx="3568391" cy="267629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EEABA77-CD7E-1F49-994A-BD657E342C14}"/>
              </a:ext>
            </a:extLst>
          </p:cNvPr>
          <p:cNvSpPr txBox="1"/>
          <p:nvPr/>
        </p:nvSpPr>
        <p:spPr>
          <a:xfrm>
            <a:off x="6172202" y="6176963"/>
            <a:ext cx="3047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Winston – my car, with Al in it!</a:t>
            </a:r>
          </a:p>
        </p:txBody>
      </p:sp>
    </p:spTree>
    <p:extLst>
      <p:ext uri="{BB962C8B-B14F-4D97-AF65-F5344CB8AC3E}">
        <p14:creationId xmlns:p14="http://schemas.microsoft.com/office/powerpoint/2010/main" val="150194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5DA29-76EF-D44B-8EF7-DC5D7A65A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Accommodation 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A1264E62-4617-EC4A-80BC-343DEC9035A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19253" y="1779413"/>
            <a:ext cx="5181600" cy="3886200"/>
          </a:xfrm>
        </p:spPr>
      </p:pic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F9D4DA33-F33B-D14D-9550-4CB5AA07D7C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424961" y="1779413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1788820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65AF3-EAD2-AE4F-AD70-CA0326EED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Sleeping – is going to be uncomfortable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714E9-56B0-6642-9BF3-26DAC5B05B5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Most people sleep on the earth or mats. You will have a foam mattress.</a:t>
            </a:r>
          </a:p>
          <a:p>
            <a:r>
              <a:rPr lang="en-US" dirty="0"/>
              <a:t>Take a thin sleeping bag but air it out and shake it before getting in it. </a:t>
            </a:r>
          </a:p>
          <a:p>
            <a:r>
              <a:rPr lang="en-US" dirty="0"/>
              <a:t>Air temp drops after midnight so you could get cold – add clothes.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4BF1131-F386-D344-9E7D-9564ABC0E81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2" y="1795611"/>
            <a:ext cx="5080000" cy="3949700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C40C71-A645-194E-8414-1EF5A3D7544F}"/>
              </a:ext>
            </a:extLst>
          </p:cNvPr>
          <p:cNvSpPr/>
          <p:nvPr/>
        </p:nvSpPr>
        <p:spPr>
          <a:xfrm>
            <a:off x="5531005" y="5752306"/>
            <a:ext cx="72705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http://</a:t>
            </a:r>
            <a:r>
              <a:rPr lang="en-US" dirty="0" err="1"/>
              <a:t>www.traveloutdoors.co.uk</a:t>
            </a:r>
            <a:r>
              <a:rPr lang="en-US" dirty="0"/>
              <a:t>/cocoon-insect-shield-travel-sheet/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17C707-B6DF-4F49-A08C-4D3F34F572E2}"/>
              </a:ext>
            </a:extLst>
          </p:cNvPr>
          <p:cNvSpPr txBox="1"/>
          <p:nvPr/>
        </p:nvSpPr>
        <p:spPr>
          <a:xfrm>
            <a:off x="1639229" y="4001294"/>
            <a:ext cx="1164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About £25</a:t>
            </a:r>
          </a:p>
        </p:txBody>
      </p:sp>
    </p:spTree>
    <p:extLst>
      <p:ext uri="{BB962C8B-B14F-4D97-AF65-F5344CB8AC3E}">
        <p14:creationId xmlns:p14="http://schemas.microsoft.com/office/powerpoint/2010/main" val="1422755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9F20C-4779-8D48-8EE4-6FA207DE2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Clothing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42016-F155-B946-9A5A-093D6E2BB29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Comfortable, cotton T shirts and shorts/trousers</a:t>
            </a:r>
          </a:p>
          <a:p>
            <a:r>
              <a:rPr lang="en-US" dirty="0"/>
              <a:t>Flip flops – insects can’t hide in them</a:t>
            </a:r>
          </a:p>
          <a:p>
            <a:r>
              <a:rPr lang="en-US" dirty="0"/>
              <a:t>Straw/cotton hat for shade</a:t>
            </a:r>
          </a:p>
          <a:p>
            <a:r>
              <a:rPr lang="en-US" dirty="0"/>
              <a:t>Glad rags for church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1156ABA-B9BB-6142-A9C5-6DC98D9777D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8270372" y="1612657"/>
            <a:ext cx="4352925" cy="3264693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F15000-46FD-BE48-B502-ECB6B7CEEA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68175" y="1520166"/>
            <a:ext cx="3612995" cy="270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951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9D2AD-C84E-1045-A89E-72045F5B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Food and drink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DAEF6-29BA-5949-8B1C-E4E118F6785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Only drink tap water…</a:t>
            </a:r>
          </a:p>
          <a:p>
            <a:r>
              <a:rPr lang="en-US" dirty="0"/>
              <a:t>There is one small shop that sells a few things – flour, headache pills, oil, sugar – in Bore.</a:t>
            </a:r>
          </a:p>
          <a:p>
            <a:r>
              <a:rPr lang="en-US" dirty="0"/>
              <a:t>Near the shop is a roadside café. They sell chapattis, chai and </a:t>
            </a:r>
            <a:r>
              <a:rPr lang="en-US" dirty="0" err="1"/>
              <a:t>githeri</a:t>
            </a:r>
            <a:r>
              <a:rPr lang="en-US" dirty="0"/>
              <a:t>. It’s the nearest ‘McDonalds’. Not open all day but they do deliver!</a:t>
            </a:r>
          </a:p>
          <a:p>
            <a:r>
              <a:rPr lang="en-US" dirty="0"/>
              <a:t>Nearest town = </a:t>
            </a:r>
            <a:r>
              <a:rPr lang="en-US" dirty="0" err="1"/>
              <a:t>Garashi</a:t>
            </a:r>
            <a:r>
              <a:rPr lang="en-US" dirty="0"/>
              <a:t>, 3 km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122F6C0-BE9D-2E4C-A98A-3E65F6AA168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E17CCBC-C2E7-C142-A838-D617D70A13A6}"/>
              </a:ext>
            </a:extLst>
          </p:cNvPr>
          <p:cNvSpPr txBox="1"/>
          <p:nvPr/>
        </p:nvSpPr>
        <p:spPr>
          <a:xfrm>
            <a:off x="6367347" y="1111825"/>
            <a:ext cx="5239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Staple food – Ugali (maize flour ’pudding’, with ‘relish’</a:t>
            </a:r>
          </a:p>
          <a:p>
            <a:r>
              <a:rPr lang="en-US" dirty="0"/>
              <a:t>Relish is leaves or fried onion and tomato</a:t>
            </a:r>
          </a:p>
        </p:txBody>
      </p:sp>
    </p:spTree>
    <p:extLst>
      <p:ext uri="{BB962C8B-B14F-4D97-AF65-F5344CB8AC3E}">
        <p14:creationId xmlns:p14="http://schemas.microsoft.com/office/powerpoint/2010/main" val="1188626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7CBE8-154A-D04F-AEBC-5EC4070A2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Garashi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07547-65AA-0D42-8509-2E6D2F037D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1458" y="1754419"/>
            <a:ext cx="5181600" cy="4351338"/>
          </a:xfrm>
        </p:spPr>
        <p:txBody>
          <a:bodyPr/>
          <a:lstStyle/>
          <a:p>
            <a:r>
              <a:rPr lang="en-US" dirty="0"/>
              <a:t>Health dispensary/clinic where you can get antibiotics over the counter</a:t>
            </a:r>
          </a:p>
          <a:p>
            <a:r>
              <a:rPr lang="en-US" dirty="0"/>
              <a:t>Shops including – internet access, basic staples, fresh fruit and veg, baked goods (doughnuts, biscuits, cold drinks and crisps)</a:t>
            </a:r>
          </a:p>
          <a:p>
            <a:r>
              <a:rPr lang="en-US" dirty="0"/>
              <a:t>And cafes…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A44ACB7-992F-F24D-9D4F-4503AF7B0DD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8161733" y="1389556"/>
            <a:ext cx="4352925" cy="3264693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CA88B2-8CFE-1A4C-BA20-32DE9F547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30875" y="2114386"/>
            <a:ext cx="4352925" cy="326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365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5104E-9811-A64E-AABA-0DCB7F94E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Travel light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FBFFE-2CBC-2C4A-A682-7DB996F953A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Pack as little as possible – think practical and comfortable</a:t>
            </a:r>
          </a:p>
          <a:p>
            <a:r>
              <a:rPr lang="en-US" dirty="0"/>
              <a:t>Rubbish is burned so avoid taking items that can’t be disposed over ecologically. </a:t>
            </a:r>
          </a:p>
          <a:p>
            <a:r>
              <a:rPr lang="en-US" dirty="0"/>
              <a:t>Don’t take ANY plastic bags. Plastic bags are illegal in Kenya and can incur fines.</a:t>
            </a:r>
          </a:p>
          <a:p>
            <a:r>
              <a:rPr lang="en-US" dirty="0"/>
              <a:t>Alex has charging kit but don’t rely on him to charge kindles, phones etc. Use sparingly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033434-CDAD-5344-B3DB-A18B09A949B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Take pens and paper – for your journal</a:t>
            </a:r>
          </a:p>
          <a:p>
            <a:r>
              <a:rPr lang="en-US" dirty="0"/>
              <a:t>Have families of your home and family to show them.</a:t>
            </a:r>
          </a:p>
          <a:p>
            <a:r>
              <a:rPr lang="en-US" dirty="0"/>
              <a:t>Make sure you have a supply of necessary medicines, sanitary protection etc.</a:t>
            </a:r>
          </a:p>
          <a:p>
            <a:r>
              <a:rPr lang="en-US" dirty="0"/>
              <a:t>Take </a:t>
            </a:r>
            <a:r>
              <a:rPr lang="en-US" dirty="0" err="1"/>
              <a:t>Mosiguard</a:t>
            </a:r>
            <a:r>
              <a:rPr lang="en-US" dirty="0"/>
              <a:t> – there will be mosquitos at NIGHT only.</a:t>
            </a:r>
          </a:p>
        </p:txBody>
      </p:sp>
    </p:spTree>
    <p:extLst>
      <p:ext uri="{BB962C8B-B14F-4D97-AF65-F5344CB8AC3E}">
        <p14:creationId xmlns:p14="http://schemas.microsoft.com/office/powerpoint/2010/main" val="15817653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CF92B-0E1E-C243-AAED-9602B1723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F72E4-AEA4-3445-82E6-C7F0E014F0A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Kenyans speak Swahili, English and their tribal language.</a:t>
            </a:r>
          </a:p>
          <a:p>
            <a:r>
              <a:rPr lang="en-US" dirty="0"/>
              <a:t>Most people can </a:t>
            </a:r>
            <a:r>
              <a:rPr lang="en-US" i="1" dirty="0"/>
              <a:t>understand</a:t>
            </a:r>
            <a:r>
              <a:rPr lang="en-US" dirty="0"/>
              <a:t> English in Bore – all except the very young and very old – have been taught English in school. However, you must speak slower than normal and carefully at first so that they can get used to your accents. 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7422D9E-C226-D849-A470-18A97E852C1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:p14="http://schemas.microsoft.com/office/powerpoint/2010/main" val="3932426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DD90C-8439-AE4F-8F1D-9F2191E9D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Greetings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8A1E57-8E97-6D46-B004-46DD6BAD3B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First speaker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AB7C8-0C53-9849-86D1-685EFF054B0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/>
              <a:t>Zalam</a:t>
            </a:r>
            <a:r>
              <a:rPr lang="en-US" dirty="0"/>
              <a:t> </a:t>
            </a:r>
            <a:r>
              <a:rPr lang="en-US" dirty="0" err="1"/>
              <a:t>kadze</a:t>
            </a:r>
            <a:r>
              <a:rPr lang="en-US" dirty="0"/>
              <a:t> – good morning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Sindadze</a:t>
            </a:r>
            <a:r>
              <a:rPr lang="en-US" dirty="0"/>
              <a:t> – good afternoon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251C61A-AC1A-2A44-BDF8-F16C351887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Reply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83A652C-D22F-1B4F-9037-A001D1C4783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err="1"/>
              <a:t>Zalam</a:t>
            </a:r>
            <a:r>
              <a:rPr lang="en-US" dirty="0"/>
              <a:t> </a:t>
            </a:r>
            <a:r>
              <a:rPr lang="en-US" dirty="0" err="1"/>
              <a:t>muka</a:t>
            </a:r>
            <a:r>
              <a:rPr lang="en-US" dirty="0"/>
              <a:t>, </a:t>
            </a:r>
            <a:r>
              <a:rPr lang="en-US" dirty="0" err="1"/>
              <a:t>sehmanya</a:t>
            </a:r>
            <a:r>
              <a:rPr lang="en-US" dirty="0"/>
              <a:t> </a:t>
            </a:r>
            <a:r>
              <a:rPr lang="en-US" dirty="0" err="1"/>
              <a:t>nawe</a:t>
            </a:r>
            <a:r>
              <a:rPr lang="en-US" dirty="0"/>
              <a:t> – fine, and you?</a:t>
            </a:r>
          </a:p>
          <a:p>
            <a:r>
              <a:rPr lang="en-US" dirty="0"/>
              <a:t> Da – </a:t>
            </a:r>
            <a:r>
              <a:rPr lang="en-US" dirty="0" err="1"/>
              <a:t>sinda</a:t>
            </a:r>
            <a:r>
              <a:rPr lang="en-US" dirty="0"/>
              <a:t> (</a:t>
            </a:r>
            <a:r>
              <a:rPr lang="en-US" dirty="0" err="1"/>
              <a:t>sehmanya</a:t>
            </a:r>
            <a:r>
              <a:rPr lang="en-US" dirty="0"/>
              <a:t> </a:t>
            </a:r>
            <a:r>
              <a:rPr lang="en-US" dirty="0" err="1"/>
              <a:t>nawe</a:t>
            </a:r>
            <a:r>
              <a:rPr lang="en-US" dirty="0"/>
              <a:t>)</a:t>
            </a:r>
          </a:p>
          <a:p>
            <a:r>
              <a:rPr lang="en-US" dirty="0" err="1"/>
              <a:t>Nambola</a:t>
            </a:r>
            <a:r>
              <a:rPr lang="en-US" dirty="0"/>
              <a:t> (</a:t>
            </a:r>
            <a:r>
              <a:rPr lang="en-US" dirty="0" err="1"/>
              <a:t>sehmanya</a:t>
            </a:r>
            <a:r>
              <a:rPr lang="en-US" dirty="0"/>
              <a:t> </a:t>
            </a:r>
            <a:r>
              <a:rPr lang="en-US" dirty="0" err="1"/>
              <a:t>nawe</a:t>
            </a:r>
            <a:r>
              <a:rPr lang="en-US" dirty="0"/>
              <a:t>) – I am fine (and you?)</a:t>
            </a:r>
          </a:p>
        </p:txBody>
      </p:sp>
    </p:spTree>
    <p:extLst>
      <p:ext uri="{BB962C8B-B14F-4D97-AF65-F5344CB8AC3E}">
        <p14:creationId xmlns:p14="http://schemas.microsoft.com/office/powerpoint/2010/main" val="39813354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6C05ED6-7CAC-CC40-A853-33FDCE3C2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Community Carbon Link – not-for-profit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E6F8B52-5CD4-CA47-950B-C3B558485C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https://sites.google.com/site/communitycarbonlink/home</a:t>
            </a:r>
            <a:r>
              <a:rPr lang="en-US" dirty="0"/>
              <a:t> </a:t>
            </a:r>
          </a:p>
          <a:p>
            <a:r>
              <a:rPr lang="en-US" dirty="0"/>
              <a:t>Activities -</a:t>
            </a:r>
          </a:p>
          <a:p>
            <a:pPr lvl="1"/>
            <a:r>
              <a:rPr lang="en-US" dirty="0"/>
              <a:t>Working in the tree nursery</a:t>
            </a:r>
          </a:p>
          <a:p>
            <a:pPr lvl="1"/>
            <a:r>
              <a:rPr lang="en-US" dirty="0"/>
              <a:t>School – </a:t>
            </a:r>
            <a:r>
              <a:rPr lang="en-US" dirty="0" err="1"/>
              <a:t>Kundeni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Daily chores: collecting water, firewood, preparing food, washing clothes, sewing</a:t>
            </a:r>
          </a:p>
          <a:p>
            <a:pPr lvl="1"/>
            <a:r>
              <a:rPr lang="en-US"/>
              <a:t>Daily journal</a:t>
            </a:r>
            <a:endParaRPr lang="en-US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D64D56E2-6752-1940-946F-C8AC59CB49A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29350" y="2102644"/>
            <a:ext cx="5067300" cy="3797300"/>
          </a:xfr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87A626-34CD-354B-A293-AA38958762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94891" y="4335753"/>
            <a:ext cx="2675673" cy="200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228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536</Words>
  <Application>Microsoft Macintosh PowerPoint</Application>
  <PresentationFormat>Widescreen</PresentationFormat>
  <Paragraphs>59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In the field</vt:lpstr>
      <vt:lpstr>Travel details</vt:lpstr>
      <vt:lpstr>Accommodation </vt:lpstr>
      <vt:lpstr>Sleeping – is going to be uncomfortable </vt:lpstr>
      <vt:lpstr>Clothing</vt:lpstr>
      <vt:lpstr>Food and drink</vt:lpstr>
      <vt:lpstr>Garashi</vt:lpstr>
      <vt:lpstr>Travel light</vt:lpstr>
      <vt:lpstr>Language</vt:lpstr>
      <vt:lpstr>Greetings </vt:lpstr>
      <vt:lpstr>Community Carbon Link – not-for-profit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the field</dc:title>
  <dc:creator>Luci  Attala</dc:creator>
  <cp:lastModifiedBy>Luci  Attala</cp:lastModifiedBy>
  <cp:revision>9</cp:revision>
  <dcterms:created xsi:type="dcterms:W3CDTF">2019-03-31T17:01:33Z</dcterms:created>
  <dcterms:modified xsi:type="dcterms:W3CDTF">2019-03-31T18:35:00Z</dcterms:modified>
</cp:coreProperties>
</file>