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9"/>
  </p:notesMasterIdLst>
  <p:sldIdLst>
    <p:sldId id="293" r:id="rId5"/>
    <p:sldId id="264" r:id="rId6"/>
    <p:sldId id="287" r:id="rId7"/>
    <p:sldId id="281" r:id="rId8"/>
    <p:sldId id="295" r:id="rId9"/>
    <p:sldId id="291" r:id="rId10"/>
    <p:sldId id="279" r:id="rId11"/>
    <p:sldId id="289" r:id="rId12"/>
    <p:sldId id="284" r:id="rId13"/>
    <p:sldId id="288" r:id="rId14"/>
    <p:sldId id="259" r:id="rId15"/>
    <p:sldId id="260" r:id="rId16"/>
    <p:sldId id="286" r:id="rId17"/>
    <p:sldId id="294"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764" autoAdjust="0"/>
    <p:restoredTop sz="94660"/>
  </p:normalViewPr>
  <p:slideViewPr>
    <p:cSldViewPr snapToGrid="0">
      <p:cViewPr varScale="1">
        <p:scale>
          <a:sx n="86" d="100"/>
          <a:sy n="86" d="100"/>
        </p:scale>
        <p:origin x="43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55F0F9E-9EFE-4453-AFB6-245854E3A75D}"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96799616-FC08-442D-A637-3A4970613BF5}">
      <dgm:prSet/>
      <dgm:spPr/>
      <dgm:t>
        <a:bodyPr/>
        <a:lstStyle/>
        <a:p>
          <a:r>
            <a:rPr lang="en-GB"/>
            <a:t>GROUP PRESENTATION</a:t>
          </a:r>
          <a:endParaRPr lang="en-US"/>
        </a:p>
      </dgm:t>
    </dgm:pt>
    <dgm:pt modelId="{C428C120-AE1F-46BB-BF7A-14F1A7FB5AE7}" type="parTrans" cxnId="{ED3E4F3D-E239-4793-9199-A044E6282911}">
      <dgm:prSet/>
      <dgm:spPr/>
      <dgm:t>
        <a:bodyPr/>
        <a:lstStyle/>
        <a:p>
          <a:endParaRPr lang="en-US"/>
        </a:p>
      </dgm:t>
    </dgm:pt>
    <dgm:pt modelId="{75EE5774-5CEA-416C-A761-2115A8F8759C}" type="sibTrans" cxnId="{ED3E4F3D-E239-4793-9199-A044E6282911}">
      <dgm:prSet/>
      <dgm:spPr/>
      <dgm:t>
        <a:bodyPr/>
        <a:lstStyle/>
        <a:p>
          <a:endParaRPr lang="en-US"/>
        </a:p>
      </dgm:t>
    </dgm:pt>
    <dgm:pt modelId="{B9F51839-95A2-4820-AC9C-2E756F321BB5}">
      <dgm:prSet/>
      <dgm:spPr/>
      <dgm:t>
        <a:bodyPr/>
        <a:lstStyle/>
        <a:p>
          <a:r>
            <a:rPr lang="en-GB"/>
            <a:t>TITILE: FRESH TRACKSUIT COMPANY</a:t>
          </a:r>
          <a:endParaRPr lang="en-US"/>
        </a:p>
      </dgm:t>
    </dgm:pt>
    <dgm:pt modelId="{BAA28CA9-57BC-4084-9135-02F61AEB9BA9}" type="parTrans" cxnId="{ACABA88E-4DED-400D-8450-467F783CBCB0}">
      <dgm:prSet/>
      <dgm:spPr/>
      <dgm:t>
        <a:bodyPr/>
        <a:lstStyle/>
        <a:p>
          <a:endParaRPr lang="en-US"/>
        </a:p>
      </dgm:t>
    </dgm:pt>
    <dgm:pt modelId="{5749C335-9A34-4C52-AB14-000A7F7212BF}" type="sibTrans" cxnId="{ACABA88E-4DED-400D-8450-467F783CBCB0}">
      <dgm:prSet/>
      <dgm:spPr/>
      <dgm:t>
        <a:bodyPr/>
        <a:lstStyle/>
        <a:p>
          <a:endParaRPr lang="en-US"/>
        </a:p>
      </dgm:t>
    </dgm:pt>
    <dgm:pt modelId="{091B7179-2B1D-4606-870F-9A9821A7DC19}">
      <dgm:prSet/>
      <dgm:spPr/>
      <dgm:t>
        <a:bodyPr/>
        <a:lstStyle/>
        <a:p>
          <a:r>
            <a:rPr lang="en-GB" dirty="0"/>
            <a:t>WAQAR ALI : 20270854</a:t>
          </a:r>
          <a:endParaRPr lang="en-US" dirty="0"/>
        </a:p>
      </dgm:t>
    </dgm:pt>
    <dgm:pt modelId="{0E86A01A-3096-43C9-9BD5-9B665D709C42}" type="parTrans" cxnId="{4CB4E5F8-B787-4A64-A3C3-716616C4DCA2}">
      <dgm:prSet/>
      <dgm:spPr/>
      <dgm:t>
        <a:bodyPr/>
        <a:lstStyle/>
        <a:p>
          <a:endParaRPr lang="en-US"/>
        </a:p>
      </dgm:t>
    </dgm:pt>
    <dgm:pt modelId="{D2755BED-6135-4EB2-8FBC-5E53B99CD0A3}" type="sibTrans" cxnId="{4CB4E5F8-B787-4A64-A3C3-716616C4DCA2}">
      <dgm:prSet/>
      <dgm:spPr/>
      <dgm:t>
        <a:bodyPr/>
        <a:lstStyle/>
        <a:p>
          <a:endParaRPr lang="en-US"/>
        </a:p>
      </dgm:t>
    </dgm:pt>
    <dgm:pt modelId="{3ED50ED3-9DC4-43CA-8387-A577A8F37847}">
      <dgm:prSet/>
      <dgm:spPr/>
      <dgm:t>
        <a:bodyPr/>
        <a:lstStyle/>
        <a:p>
          <a:r>
            <a:rPr lang="en-GB" dirty="0"/>
            <a:t>TASSADAQ HUSSAIN : 1905290</a:t>
          </a:r>
          <a:endParaRPr lang="en-US" dirty="0"/>
        </a:p>
      </dgm:t>
    </dgm:pt>
    <dgm:pt modelId="{CFD24655-1A97-48BB-BC24-F458D09E1A28}" type="parTrans" cxnId="{1DB1B14D-6919-49A0-8697-D7617471C07C}">
      <dgm:prSet/>
      <dgm:spPr/>
      <dgm:t>
        <a:bodyPr/>
        <a:lstStyle/>
        <a:p>
          <a:endParaRPr lang="en-US"/>
        </a:p>
      </dgm:t>
    </dgm:pt>
    <dgm:pt modelId="{CD5C1BC4-CA09-44CC-A03E-F70C3E6E916A}" type="sibTrans" cxnId="{1DB1B14D-6919-49A0-8697-D7617471C07C}">
      <dgm:prSet/>
      <dgm:spPr/>
      <dgm:t>
        <a:bodyPr/>
        <a:lstStyle/>
        <a:p>
          <a:endParaRPr lang="en-US"/>
        </a:p>
      </dgm:t>
    </dgm:pt>
    <dgm:pt modelId="{BD679FE4-6775-4BA3-A061-7C0C1431066C}">
      <dgm:prSet/>
      <dgm:spPr/>
      <dgm:t>
        <a:bodyPr/>
        <a:lstStyle/>
        <a:p>
          <a:r>
            <a:rPr lang="en-GB" dirty="0"/>
            <a:t>NATALIA STIRBU  : 2025880</a:t>
          </a:r>
          <a:endParaRPr lang="en-US" dirty="0"/>
        </a:p>
      </dgm:t>
    </dgm:pt>
    <dgm:pt modelId="{7802290B-3DE7-4C63-84C1-CAC6F134F04B}" type="parTrans" cxnId="{08E9D5DC-43A8-46C5-BC78-B2F00E59F988}">
      <dgm:prSet/>
      <dgm:spPr/>
      <dgm:t>
        <a:bodyPr/>
        <a:lstStyle/>
        <a:p>
          <a:endParaRPr lang="en-US"/>
        </a:p>
      </dgm:t>
    </dgm:pt>
    <dgm:pt modelId="{4EBB0E7F-B7A7-468B-96EE-081F5DB6B911}" type="sibTrans" cxnId="{08E9D5DC-43A8-46C5-BC78-B2F00E59F988}">
      <dgm:prSet/>
      <dgm:spPr/>
      <dgm:t>
        <a:bodyPr/>
        <a:lstStyle/>
        <a:p>
          <a:endParaRPr lang="en-US"/>
        </a:p>
      </dgm:t>
    </dgm:pt>
    <dgm:pt modelId="{E63A7EC8-C0B8-4E33-9FC0-C93B832F506B}">
      <dgm:prSet/>
      <dgm:spPr/>
      <dgm:t>
        <a:bodyPr/>
        <a:lstStyle/>
        <a:p>
          <a:r>
            <a:rPr lang="en-GB" dirty="0"/>
            <a:t>MARIANA SLAVCHEVA : 2025197</a:t>
          </a:r>
          <a:endParaRPr lang="en-US" dirty="0"/>
        </a:p>
      </dgm:t>
    </dgm:pt>
    <dgm:pt modelId="{6C3179F1-C089-4772-BB7C-0A1EA011AEFD}" type="parTrans" cxnId="{DCF7C49B-4B0D-4FF5-977E-074F235CA602}">
      <dgm:prSet/>
      <dgm:spPr/>
      <dgm:t>
        <a:bodyPr/>
        <a:lstStyle/>
        <a:p>
          <a:endParaRPr lang="en-US"/>
        </a:p>
      </dgm:t>
    </dgm:pt>
    <dgm:pt modelId="{AD8035D4-415F-45BD-9FD8-C55A73E8E6DE}" type="sibTrans" cxnId="{DCF7C49B-4B0D-4FF5-977E-074F235CA602}">
      <dgm:prSet/>
      <dgm:spPr/>
      <dgm:t>
        <a:bodyPr/>
        <a:lstStyle/>
        <a:p>
          <a:endParaRPr lang="en-US"/>
        </a:p>
      </dgm:t>
    </dgm:pt>
    <dgm:pt modelId="{CDA03559-DEDC-4D49-A704-B26DD6DAD4B7}">
      <dgm:prSet/>
      <dgm:spPr/>
      <dgm:t>
        <a:bodyPr/>
        <a:lstStyle/>
        <a:p>
          <a:r>
            <a:rPr lang="en-GB"/>
            <a:t>GROUP NUMBER : 3</a:t>
          </a:r>
          <a:endParaRPr lang="en-US"/>
        </a:p>
      </dgm:t>
    </dgm:pt>
    <dgm:pt modelId="{893AE638-9F7B-40A7-9BFD-AE8BB49F8CAD}" type="parTrans" cxnId="{04EE779A-DC9D-4546-9605-E43EE3A87565}">
      <dgm:prSet/>
      <dgm:spPr/>
      <dgm:t>
        <a:bodyPr/>
        <a:lstStyle/>
        <a:p>
          <a:endParaRPr lang="en-US"/>
        </a:p>
      </dgm:t>
    </dgm:pt>
    <dgm:pt modelId="{54A5F47D-890A-4CD4-A84E-2A81A5CC4297}" type="sibTrans" cxnId="{04EE779A-DC9D-4546-9605-E43EE3A87565}">
      <dgm:prSet/>
      <dgm:spPr/>
      <dgm:t>
        <a:bodyPr/>
        <a:lstStyle/>
        <a:p>
          <a:endParaRPr lang="en-US"/>
        </a:p>
      </dgm:t>
    </dgm:pt>
    <dgm:pt modelId="{D22CFBFC-5FDB-46B1-BA4D-8A5029DA748E}">
      <dgm:prSet/>
      <dgm:spPr/>
      <dgm:t>
        <a:bodyPr/>
        <a:lstStyle/>
        <a:p>
          <a:r>
            <a:rPr lang="en-GB"/>
            <a:t>LECTURER :  DR OLUWASEUN ADEGBITE</a:t>
          </a:r>
          <a:endParaRPr lang="en-US"/>
        </a:p>
      </dgm:t>
    </dgm:pt>
    <dgm:pt modelId="{A76E06B7-DD6A-43FD-BF86-73D47F34A897}" type="parTrans" cxnId="{9C212795-CBF3-40FF-8078-51A3C1F47AC5}">
      <dgm:prSet/>
      <dgm:spPr/>
      <dgm:t>
        <a:bodyPr/>
        <a:lstStyle/>
        <a:p>
          <a:endParaRPr lang="en-US"/>
        </a:p>
      </dgm:t>
    </dgm:pt>
    <dgm:pt modelId="{77AF7DDF-3A69-4414-B7E0-81A51BE9CC87}" type="sibTrans" cxnId="{9C212795-CBF3-40FF-8078-51A3C1F47AC5}">
      <dgm:prSet/>
      <dgm:spPr/>
      <dgm:t>
        <a:bodyPr/>
        <a:lstStyle/>
        <a:p>
          <a:endParaRPr lang="en-US"/>
        </a:p>
      </dgm:t>
    </dgm:pt>
    <dgm:pt modelId="{BF53F3F7-0C2A-47E7-A10E-91224408A938}">
      <dgm:prSet/>
      <dgm:spPr/>
      <dgm:t>
        <a:bodyPr/>
        <a:lstStyle/>
        <a:p>
          <a:r>
            <a:rPr lang="en-GB"/>
            <a:t>MODULE: BMSW4006 </a:t>
          </a:r>
          <a:endParaRPr lang="en-US"/>
        </a:p>
      </dgm:t>
    </dgm:pt>
    <dgm:pt modelId="{2990D3A4-9C47-4DA3-9982-507E76BD81B9}" type="parTrans" cxnId="{64B70373-4878-4BF3-8C3D-01FD3FA1F179}">
      <dgm:prSet/>
      <dgm:spPr/>
      <dgm:t>
        <a:bodyPr/>
        <a:lstStyle/>
        <a:p>
          <a:endParaRPr lang="en-US"/>
        </a:p>
      </dgm:t>
    </dgm:pt>
    <dgm:pt modelId="{7B753549-D03B-4878-B549-87A51FAEAB9E}" type="sibTrans" cxnId="{64B70373-4878-4BF3-8C3D-01FD3FA1F179}">
      <dgm:prSet/>
      <dgm:spPr/>
      <dgm:t>
        <a:bodyPr/>
        <a:lstStyle/>
        <a:p>
          <a:endParaRPr lang="en-US"/>
        </a:p>
      </dgm:t>
    </dgm:pt>
    <dgm:pt modelId="{46403981-A5C5-4A00-B6BE-44610BB53617}" type="pres">
      <dgm:prSet presAssocID="{455F0F9E-9EFE-4453-AFB6-245854E3A75D}" presName="linear" presStyleCnt="0">
        <dgm:presLayoutVars>
          <dgm:animLvl val="lvl"/>
          <dgm:resizeHandles val="exact"/>
        </dgm:presLayoutVars>
      </dgm:prSet>
      <dgm:spPr/>
    </dgm:pt>
    <dgm:pt modelId="{0C57684D-1075-47E6-958B-4C25416A4624}" type="pres">
      <dgm:prSet presAssocID="{96799616-FC08-442D-A637-3A4970613BF5}" presName="parentText" presStyleLbl="node1" presStyleIdx="0" presStyleCnt="9">
        <dgm:presLayoutVars>
          <dgm:chMax val="0"/>
          <dgm:bulletEnabled val="1"/>
        </dgm:presLayoutVars>
      </dgm:prSet>
      <dgm:spPr/>
    </dgm:pt>
    <dgm:pt modelId="{5DE1BB27-FA0B-4D97-933F-D354061D889F}" type="pres">
      <dgm:prSet presAssocID="{75EE5774-5CEA-416C-A761-2115A8F8759C}" presName="spacer" presStyleCnt="0"/>
      <dgm:spPr/>
    </dgm:pt>
    <dgm:pt modelId="{8F70C46C-114A-4824-B460-9E2C207B40E3}" type="pres">
      <dgm:prSet presAssocID="{B9F51839-95A2-4820-AC9C-2E756F321BB5}" presName="parentText" presStyleLbl="node1" presStyleIdx="1" presStyleCnt="9">
        <dgm:presLayoutVars>
          <dgm:chMax val="0"/>
          <dgm:bulletEnabled val="1"/>
        </dgm:presLayoutVars>
      </dgm:prSet>
      <dgm:spPr/>
    </dgm:pt>
    <dgm:pt modelId="{C5918927-F324-4178-802B-2A3B5FD99E69}" type="pres">
      <dgm:prSet presAssocID="{5749C335-9A34-4C52-AB14-000A7F7212BF}" presName="spacer" presStyleCnt="0"/>
      <dgm:spPr/>
    </dgm:pt>
    <dgm:pt modelId="{1FD95D7E-3233-4874-A94B-3B76AFCC4306}" type="pres">
      <dgm:prSet presAssocID="{091B7179-2B1D-4606-870F-9A9821A7DC19}" presName="parentText" presStyleLbl="node1" presStyleIdx="2" presStyleCnt="9">
        <dgm:presLayoutVars>
          <dgm:chMax val="0"/>
          <dgm:bulletEnabled val="1"/>
        </dgm:presLayoutVars>
      </dgm:prSet>
      <dgm:spPr/>
    </dgm:pt>
    <dgm:pt modelId="{A8BCBE35-F9F4-4DD4-8EE9-0FF0A7A0CF94}" type="pres">
      <dgm:prSet presAssocID="{D2755BED-6135-4EB2-8FBC-5E53B99CD0A3}" presName="spacer" presStyleCnt="0"/>
      <dgm:spPr/>
    </dgm:pt>
    <dgm:pt modelId="{26B13CB6-2CF2-414A-88F2-0CBF305C412F}" type="pres">
      <dgm:prSet presAssocID="{3ED50ED3-9DC4-43CA-8387-A577A8F37847}" presName="parentText" presStyleLbl="node1" presStyleIdx="3" presStyleCnt="9">
        <dgm:presLayoutVars>
          <dgm:chMax val="0"/>
          <dgm:bulletEnabled val="1"/>
        </dgm:presLayoutVars>
      </dgm:prSet>
      <dgm:spPr/>
    </dgm:pt>
    <dgm:pt modelId="{28C0CE74-B0DF-4608-A56B-2F14E67E84A5}" type="pres">
      <dgm:prSet presAssocID="{CD5C1BC4-CA09-44CC-A03E-F70C3E6E916A}" presName="spacer" presStyleCnt="0"/>
      <dgm:spPr/>
    </dgm:pt>
    <dgm:pt modelId="{71FBA2F8-8E3F-424B-99D5-BAC20198D191}" type="pres">
      <dgm:prSet presAssocID="{BD679FE4-6775-4BA3-A061-7C0C1431066C}" presName="parentText" presStyleLbl="node1" presStyleIdx="4" presStyleCnt="9">
        <dgm:presLayoutVars>
          <dgm:chMax val="0"/>
          <dgm:bulletEnabled val="1"/>
        </dgm:presLayoutVars>
      </dgm:prSet>
      <dgm:spPr/>
    </dgm:pt>
    <dgm:pt modelId="{4DBDE7F2-4B92-4C15-A109-D66412044084}" type="pres">
      <dgm:prSet presAssocID="{4EBB0E7F-B7A7-468B-96EE-081F5DB6B911}" presName="spacer" presStyleCnt="0"/>
      <dgm:spPr/>
    </dgm:pt>
    <dgm:pt modelId="{B2463924-6522-4EAF-AFB8-C458B4E29B02}" type="pres">
      <dgm:prSet presAssocID="{E63A7EC8-C0B8-4E33-9FC0-C93B832F506B}" presName="parentText" presStyleLbl="node1" presStyleIdx="5" presStyleCnt="9">
        <dgm:presLayoutVars>
          <dgm:chMax val="0"/>
          <dgm:bulletEnabled val="1"/>
        </dgm:presLayoutVars>
      </dgm:prSet>
      <dgm:spPr/>
    </dgm:pt>
    <dgm:pt modelId="{681FC40E-5289-41EB-B275-092EFF1FFCDB}" type="pres">
      <dgm:prSet presAssocID="{AD8035D4-415F-45BD-9FD8-C55A73E8E6DE}" presName="spacer" presStyleCnt="0"/>
      <dgm:spPr/>
    </dgm:pt>
    <dgm:pt modelId="{A5CC2AF2-1A13-4A62-A0DD-2D6D7222B5B5}" type="pres">
      <dgm:prSet presAssocID="{CDA03559-DEDC-4D49-A704-B26DD6DAD4B7}" presName="parentText" presStyleLbl="node1" presStyleIdx="6" presStyleCnt="9">
        <dgm:presLayoutVars>
          <dgm:chMax val="0"/>
          <dgm:bulletEnabled val="1"/>
        </dgm:presLayoutVars>
      </dgm:prSet>
      <dgm:spPr/>
    </dgm:pt>
    <dgm:pt modelId="{811F8AD7-2DD0-4FC9-8461-5B2112C32ACF}" type="pres">
      <dgm:prSet presAssocID="{54A5F47D-890A-4CD4-A84E-2A81A5CC4297}" presName="spacer" presStyleCnt="0"/>
      <dgm:spPr/>
    </dgm:pt>
    <dgm:pt modelId="{8AE0BDE4-F83B-4383-BB38-F7216E0816B7}" type="pres">
      <dgm:prSet presAssocID="{D22CFBFC-5FDB-46B1-BA4D-8A5029DA748E}" presName="parentText" presStyleLbl="node1" presStyleIdx="7" presStyleCnt="9">
        <dgm:presLayoutVars>
          <dgm:chMax val="0"/>
          <dgm:bulletEnabled val="1"/>
        </dgm:presLayoutVars>
      </dgm:prSet>
      <dgm:spPr/>
    </dgm:pt>
    <dgm:pt modelId="{7AC2F80A-1AB1-4159-8BF4-46583D4C64AC}" type="pres">
      <dgm:prSet presAssocID="{77AF7DDF-3A69-4414-B7E0-81A51BE9CC87}" presName="spacer" presStyleCnt="0"/>
      <dgm:spPr/>
    </dgm:pt>
    <dgm:pt modelId="{A63B9C0B-B536-4046-9600-CEB7710221CC}" type="pres">
      <dgm:prSet presAssocID="{BF53F3F7-0C2A-47E7-A10E-91224408A938}" presName="parentText" presStyleLbl="node1" presStyleIdx="8" presStyleCnt="9">
        <dgm:presLayoutVars>
          <dgm:chMax val="0"/>
          <dgm:bulletEnabled val="1"/>
        </dgm:presLayoutVars>
      </dgm:prSet>
      <dgm:spPr/>
    </dgm:pt>
  </dgm:ptLst>
  <dgm:cxnLst>
    <dgm:cxn modelId="{D11AFE01-A519-428E-9E7B-6C4A968FD432}" type="presOf" srcId="{BF53F3F7-0C2A-47E7-A10E-91224408A938}" destId="{A63B9C0B-B536-4046-9600-CEB7710221CC}" srcOrd="0" destOrd="0" presId="urn:microsoft.com/office/officeart/2005/8/layout/vList2"/>
    <dgm:cxn modelId="{ED3E4F3D-E239-4793-9199-A044E6282911}" srcId="{455F0F9E-9EFE-4453-AFB6-245854E3A75D}" destId="{96799616-FC08-442D-A637-3A4970613BF5}" srcOrd="0" destOrd="0" parTransId="{C428C120-AE1F-46BB-BF7A-14F1A7FB5AE7}" sibTransId="{75EE5774-5CEA-416C-A761-2115A8F8759C}"/>
    <dgm:cxn modelId="{CA83DB6C-29D5-42FB-95D2-3E5B90150A76}" type="presOf" srcId="{3ED50ED3-9DC4-43CA-8387-A577A8F37847}" destId="{26B13CB6-2CF2-414A-88F2-0CBF305C412F}" srcOrd="0" destOrd="0" presId="urn:microsoft.com/office/officeart/2005/8/layout/vList2"/>
    <dgm:cxn modelId="{1DB1B14D-6919-49A0-8697-D7617471C07C}" srcId="{455F0F9E-9EFE-4453-AFB6-245854E3A75D}" destId="{3ED50ED3-9DC4-43CA-8387-A577A8F37847}" srcOrd="3" destOrd="0" parTransId="{CFD24655-1A97-48BB-BC24-F458D09E1A28}" sibTransId="{CD5C1BC4-CA09-44CC-A03E-F70C3E6E916A}"/>
    <dgm:cxn modelId="{2E8BD44D-697D-4EE1-A9E3-C88C28E7F64F}" type="presOf" srcId="{CDA03559-DEDC-4D49-A704-B26DD6DAD4B7}" destId="{A5CC2AF2-1A13-4A62-A0DD-2D6D7222B5B5}" srcOrd="0" destOrd="0" presId="urn:microsoft.com/office/officeart/2005/8/layout/vList2"/>
    <dgm:cxn modelId="{038E6E4F-8346-4D30-9FBD-4B23FE385D43}" type="presOf" srcId="{455F0F9E-9EFE-4453-AFB6-245854E3A75D}" destId="{46403981-A5C5-4A00-B6BE-44610BB53617}" srcOrd="0" destOrd="0" presId="urn:microsoft.com/office/officeart/2005/8/layout/vList2"/>
    <dgm:cxn modelId="{2BC49272-E019-44D5-B8B2-13473067F3C5}" type="presOf" srcId="{D22CFBFC-5FDB-46B1-BA4D-8A5029DA748E}" destId="{8AE0BDE4-F83B-4383-BB38-F7216E0816B7}" srcOrd="0" destOrd="0" presId="urn:microsoft.com/office/officeart/2005/8/layout/vList2"/>
    <dgm:cxn modelId="{64B70373-4878-4BF3-8C3D-01FD3FA1F179}" srcId="{455F0F9E-9EFE-4453-AFB6-245854E3A75D}" destId="{BF53F3F7-0C2A-47E7-A10E-91224408A938}" srcOrd="8" destOrd="0" parTransId="{2990D3A4-9C47-4DA3-9982-507E76BD81B9}" sibTransId="{7B753549-D03B-4878-B549-87A51FAEAB9E}"/>
    <dgm:cxn modelId="{F7C80F76-4C1A-4BB3-95F9-FF667E89707A}" type="presOf" srcId="{B9F51839-95A2-4820-AC9C-2E756F321BB5}" destId="{8F70C46C-114A-4824-B460-9E2C207B40E3}" srcOrd="0" destOrd="0" presId="urn:microsoft.com/office/officeart/2005/8/layout/vList2"/>
    <dgm:cxn modelId="{6B053576-B57A-4A65-83FE-5A996B619F6E}" type="presOf" srcId="{BD679FE4-6775-4BA3-A061-7C0C1431066C}" destId="{71FBA2F8-8E3F-424B-99D5-BAC20198D191}" srcOrd="0" destOrd="0" presId="urn:microsoft.com/office/officeart/2005/8/layout/vList2"/>
    <dgm:cxn modelId="{B5575B89-1600-4AE9-8704-B3A8920DC355}" type="presOf" srcId="{091B7179-2B1D-4606-870F-9A9821A7DC19}" destId="{1FD95D7E-3233-4874-A94B-3B76AFCC4306}" srcOrd="0" destOrd="0" presId="urn:microsoft.com/office/officeart/2005/8/layout/vList2"/>
    <dgm:cxn modelId="{ACABA88E-4DED-400D-8450-467F783CBCB0}" srcId="{455F0F9E-9EFE-4453-AFB6-245854E3A75D}" destId="{B9F51839-95A2-4820-AC9C-2E756F321BB5}" srcOrd="1" destOrd="0" parTransId="{BAA28CA9-57BC-4084-9135-02F61AEB9BA9}" sibTransId="{5749C335-9A34-4C52-AB14-000A7F7212BF}"/>
    <dgm:cxn modelId="{9C212795-CBF3-40FF-8078-51A3C1F47AC5}" srcId="{455F0F9E-9EFE-4453-AFB6-245854E3A75D}" destId="{D22CFBFC-5FDB-46B1-BA4D-8A5029DA748E}" srcOrd="7" destOrd="0" parTransId="{A76E06B7-DD6A-43FD-BF86-73D47F34A897}" sibTransId="{77AF7DDF-3A69-4414-B7E0-81A51BE9CC87}"/>
    <dgm:cxn modelId="{04EE779A-DC9D-4546-9605-E43EE3A87565}" srcId="{455F0F9E-9EFE-4453-AFB6-245854E3A75D}" destId="{CDA03559-DEDC-4D49-A704-B26DD6DAD4B7}" srcOrd="6" destOrd="0" parTransId="{893AE638-9F7B-40A7-9BFD-AE8BB49F8CAD}" sibTransId="{54A5F47D-890A-4CD4-A84E-2A81A5CC4297}"/>
    <dgm:cxn modelId="{DCF7C49B-4B0D-4FF5-977E-074F235CA602}" srcId="{455F0F9E-9EFE-4453-AFB6-245854E3A75D}" destId="{E63A7EC8-C0B8-4E33-9FC0-C93B832F506B}" srcOrd="5" destOrd="0" parTransId="{6C3179F1-C089-4772-BB7C-0A1EA011AEFD}" sibTransId="{AD8035D4-415F-45BD-9FD8-C55A73E8E6DE}"/>
    <dgm:cxn modelId="{B1555DB7-37A8-4530-8B0A-8B5294E158F2}" type="presOf" srcId="{96799616-FC08-442D-A637-3A4970613BF5}" destId="{0C57684D-1075-47E6-958B-4C25416A4624}" srcOrd="0" destOrd="0" presId="urn:microsoft.com/office/officeart/2005/8/layout/vList2"/>
    <dgm:cxn modelId="{08E9D5DC-43A8-46C5-BC78-B2F00E59F988}" srcId="{455F0F9E-9EFE-4453-AFB6-245854E3A75D}" destId="{BD679FE4-6775-4BA3-A061-7C0C1431066C}" srcOrd="4" destOrd="0" parTransId="{7802290B-3DE7-4C63-84C1-CAC6F134F04B}" sibTransId="{4EBB0E7F-B7A7-468B-96EE-081F5DB6B911}"/>
    <dgm:cxn modelId="{4CB4E5F8-B787-4A64-A3C3-716616C4DCA2}" srcId="{455F0F9E-9EFE-4453-AFB6-245854E3A75D}" destId="{091B7179-2B1D-4606-870F-9A9821A7DC19}" srcOrd="2" destOrd="0" parTransId="{0E86A01A-3096-43C9-9BD5-9B665D709C42}" sibTransId="{D2755BED-6135-4EB2-8FBC-5E53B99CD0A3}"/>
    <dgm:cxn modelId="{C027E4FE-BB2E-4221-837E-1A7055CDE413}" type="presOf" srcId="{E63A7EC8-C0B8-4E33-9FC0-C93B832F506B}" destId="{B2463924-6522-4EAF-AFB8-C458B4E29B02}" srcOrd="0" destOrd="0" presId="urn:microsoft.com/office/officeart/2005/8/layout/vList2"/>
    <dgm:cxn modelId="{D9D3D0BE-5BC2-4482-B597-A74CEC63C91D}" type="presParOf" srcId="{46403981-A5C5-4A00-B6BE-44610BB53617}" destId="{0C57684D-1075-47E6-958B-4C25416A4624}" srcOrd="0" destOrd="0" presId="urn:microsoft.com/office/officeart/2005/8/layout/vList2"/>
    <dgm:cxn modelId="{E661C685-32DF-479F-A879-C65362CAC97F}" type="presParOf" srcId="{46403981-A5C5-4A00-B6BE-44610BB53617}" destId="{5DE1BB27-FA0B-4D97-933F-D354061D889F}" srcOrd="1" destOrd="0" presId="urn:microsoft.com/office/officeart/2005/8/layout/vList2"/>
    <dgm:cxn modelId="{7BA795AA-D166-4EB7-86F0-C0533601F212}" type="presParOf" srcId="{46403981-A5C5-4A00-B6BE-44610BB53617}" destId="{8F70C46C-114A-4824-B460-9E2C207B40E3}" srcOrd="2" destOrd="0" presId="urn:microsoft.com/office/officeart/2005/8/layout/vList2"/>
    <dgm:cxn modelId="{4976FF75-0314-407A-B4B0-A76AD44DD9DF}" type="presParOf" srcId="{46403981-A5C5-4A00-B6BE-44610BB53617}" destId="{C5918927-F324-4178-802B-2A3B5FD99E69}" srcOrd="3" destOrd="0" presId="urn:microsoft.com/office/officeart/2005/8/layout/vList2"/>
    <dgm:cxn modelId="{18477143-E536-450E-8877-CE8B5F402B0A}" type="presParOf" srcId="{46403981-A5C5-4A00-B6BE-44610BB53617}" destId="{1FD95D7E-3233-4874-A94B-3B76AFCC4306}" srcOrd="4" destOrd="0" presId="urn:microsoft.com/office/officeart/2005/8/layout/vList2"/>
    <dgm:cxn modelId="{2C781188-63CE-405F-8135-3ABE22600268}" type="presParOf" srcId="{46403981-A5C5-4A00-B6BE-44610BB53617}" destId="{A8BCBE35-F9F4-4DD4-8EE9-0FF0A7A0CF94}" srcOrd="5" destOrd="0" presId="urn:microsoft.com/office/officeart/2005/8/layout/vList2"/>
    <dgm:cxn modelId="{1EE13902-49D6-4316-B92A-890C42FB7667}" type="presParOf" srcId="{46403981-A5C5-4A00-B6BE-44610BB53617}" destId="{26B13CB6-2CF2-414A-88F2-0CBF305C412F}" srcOrd="6" destOrd="0" presId="urn:microsoft.com/office/officeart/2005/8/layout/vList2"/>
    <dgm:cxn modelId="{1C12482A-C535-45A1-8936-A0444FFBAE86}" type="presParOf" srcId="{46403981-A5C5-4A00-B6BE-44610BB53617}" destId="{28C0CE74-B0DF-4608-A56B-2F14E67E84A5}" srcOrd="7" destOrd="0" presId="urn:microsoft.com/office/officeart/2005/8/layout/vList2"/>
    <dgm:cxn modelId="{8A6F9BD3-7E2F-4339-865F-C1699987B8A8}" type="presParOf" srcId="{46403981-A5C5-4A00-B6BE-44610BB53617}" destId="{71FBA2F8-8E3F-424B-99D5-BAC20198D191}" srcOrd="8" destOrd="0" presId="urn:microsoft.com/office/officeart/2005/8/layout/vList2"/>
    <dgm:cxn modelId="{5F6607A9-E0A1-4CAF-94FE-B7546B8EF208}" type="presParOf" srcId="{46403981-A5C5-4A00-B6BE-44610BB53617}" destId="{4DBDE7F2-4B92-4C15-A109-D66412044084}" srcOrd="9" destOrd="0" presId="urn:microsoft.com/office/officeart/2005/8/layout/vList2"/>
    <dgm:cxn modelId="{23E8EBF6-E937-49BB-9ED3-11930D65FF82}" type="presParOf" srcId="{46403981-A5C5-4A00-B6BE-44610BB53617}" destId="{B2463924-6522-4EAF-AFB8-C458B4E29B02}" srcOrd="10" destOrd="0" presId="urn:microsoft.com/office/officeart/2005/8/layout/vList2"/>
    <dgm:cxn modelId="{9F789DE0-1380-45E3-9045-DC3A7CFEAB69}" type="presParOf" srcId="{46403981-A5C5-4A00-B6BE-44610BB53617}" destId="{681FC40E-5289-41EB-B275-092EFF1FFCDB}" srcOrd="11" destOrd="0" presId="urn:microsoft.com/office/officeart/2005/8/layout/vList2"/>
    <dgm:cxn modelId="{466141B6-B523-43B1-A7A5-C606DEBA8E85}" type="presParOf" srcId="{46403981-A5C5-4A00-B6BE-44610BB53617}" destId="{A5CC2AF2-1A13-4A62-A0DD-2D6D7222B5B5}" srcOrd="12" destOrd="0" presId="urn:microsoft.com/office/officeart/2005/8/layout/vList2"/>
    <dgm:cxn modelId="{8F0FB514-CC9D-43AC-B432-EF8A1421616C}" type="presParOf" srcId="{46403981-A5C5-4A00-B6BE-44610BB53617}" destId="{811F8AD7-2DD0-4FC9-8461-5B2112C32ACF}" srcOrd="13" destOrd="0" presId="urn:microsoft.com/office/officeart/2005/8/layout/vList2"/>
    <dgm:cxn modelId="{5D638578-9977-4F2B-8563-0F480D0C9B78}" type="presParOf" srcId="{46403981-A5C5-4A00-B6BE-44610BB53617}" destId="{8AE0BDE4-F83B-4383-BB38-F7216E0816B7}" srcOrd="14" destOrd="0" presId="urn:microsoft.com/office/officeart/2005/8/layout/vList2"/>
    <dgm:cxn modelId="{9DF4D513-2F7F-4204-B99E-0F1FF831EAC9}" type="presParOf" srcId="{46403981-A5C5-4A00-B6BE-44610BB53617}" destId="{7AC2F80A-1AB1-4159-8BF4-46583D4C64AC}" srcOrd="15" destOrd="0" presId="urn:microsoft.com/office/officeart/2005/8/layout/vList2"/>
    <dgm:cxn modelId="{D5A8D02B-399C-4B51-BC9A-EB0A1D128A6B}" type="presParOf" srcId="{46403981-A5C5-4A00-B6BE-44610BB53617}" destId="{A63B9C0B-B536-4046-9600-CEB7710221CC}" srcOrd="1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56D63A9-C11B-4F9C-AD0A-3F03E7C4CC50}" type="doc">
      <dgm:prSet loTypeId="urn:microsoft.com/office/officeart/2005/8/layout/process5" loCatId="process" qsTypeId="urn:microsoft.com/office/officeart/2005/8/quickstyle/simple1" qsCatId="simple" csTypeId="urn:microsoft.com/office/officeart/2005/8/colors/colorful1" csCatId="colorful" phldr="1"/>
      <dgm:spPr/>
      <dgm:t>
        <a:bodyPr/>
        <a:lstStyle/>
        <a:p>
          <a:endParaRPr lang="en-US"/>
        </a:p>
      </dgm:t>
    </dgm:pt>
    <dgm:pt modelId="{A2FD758B-B30B-4782-9E19-701CA247CB86}">
      <dgm:prSet/>
      <dgm:spPr/>
      <dgm:t>
        <a:bodyPr/>
        <a:lstStyle/>
        <a:p>
          <a:r>
            <a:rPr lang="en-GB" dirty="0"/>
            <a:t>The Presentation</a:t>
          </a:r>
        </a:p>
        <a:p>
          <a:r>
            <a:rPr lang="en-GB" dirty="0"/>
            <a:t>Team</a:t>
          </a:r>
          <a:r>
            <a:rPr lang="ro-RO" dirty="0"/>
            <a:t> </a:t>
          </a:r>
          <a:r>
            <a:rPr lang="en-GB" dirty="0"/>
            <a:t>: Presentation Breakdown</a:t>
          </a:r>
          <a:endParaRPr lang="en-US" dirty="0"/>
        </a:p>
      </dgm:t>
    </dgm:pt>
    <dgm:pt modelId="{1CC063E5-5B76-4D55-98AD-77667E239ABA}" type="parTrans" cxnId="{E78391A7-F6AE-47A4-866D-F317A5817834}">
      <dgm:prSet/>
      <dgm:spPr/>
      <dgm:t>
        <a:bodyPr/>
        <a:lstStyle/>
        <a:p>
          <a:endParaRPr lang="en-US"/>
        </a:p>
      </dgm:t>
    </dgm:pt>
    <dgm:pt modelId="{EB692087-219D-437F-9ED4-937A2A270D9C}" type="sibTrans" cxnId="{E78391A7-F6AE-47A4-866D-F317A5817834}">
      <dgm:prSet/>
      <dgm:spPr/>
      <dgm:t>
        <a:bodyPr/>
        <a:lstStyle/>
        <a:p>
          <a:endParaRPr lang="en-US"/>
        </a:p>
      </dgm:t>
    </dgm:pt>
    <dgm:pt modelId="{AB3DF7F4-941E-4AEA-B01D-8EB96C401BF4}">
      <dgm:prSet/>
      <dgm:spPr/>
      <dgm:t>
        <a:bodyPr/>
        <a:lstStyle/>
        <a:p>
          <a:r>
            <a:rPr lang="en-US" dirty="0"/>
            <a:t>Mariana Slavcheva</a:t>
          </a:r>
        </a:p>
        <a:p>
          <a:r>
            <a:rPr lang="en-US" dirty="0"/>
            <a:t>Marketing Plan and Management Team</a:t>
          </a:r>
        </a:p>
      </dgm:t>
    </dgm:pt>
    <dgm:pt modelId="{060E6CE1-FEB6-4623-BDDB-1D89F21F557B}" type="parTrans" cxnId="{9221CB08-4ED5-4C65-B5F5-3BD59AF19C25}">
      <dgm:prSet/>
      <dgm:spPr/>
      <dgm:t>
        <a:bodyPr/>
        <a:lstStyle/>
        <a:p>
          <a:endParaRPr lang="en-US"/>
        </a:p>
      </dgm:t>
    </dgm:pt>
    <dgm:pt modelId="{211F48A4-D6A5-443F-94B2-D8165AFA9EF0}" type="sibTrans" cxnId="{9221CB08-4ED5-4C65-B5F5-3BD59AF19C25}">
      <dgm:prSet/>
      <dgm:spPr/>
      <dgm:t>
        <a:bodyPr/>
        <a:lstStyle/>
        <a:p>
          <a:endParaRPr lang="en-US"/>
        </a:p>
      </dgm:t>
    </dgm:pt>
    <dgm:pt modelId="{92B58DFA-F1B2-4E12-921E-4AEA0CDA24B3}">
      <dgm:prSet/>
      <dgm:spPr/>
      <dgm:t>
        <a:bodyPr/>
        <a:lstStyle/>
        <a:p>
          <a:r>
            <a:rPr lang="en-US" dirty="0"/>
            <a:t>Tassadaq Hussain</a:t>
          </a:r>
        </a:p>
        <a:p>
          <a:r>
            <a:rPr lang="en-US" dirty="0"/>
            <a:t>Market Audit Target Market</a:t>
          </a:r>
        </a:p>
      </dgm:t>
    </dgm:pt>
    <dgm:pt modelId="{FC75583A-3FD0-45FB-B3F0-B719580FEBB9}" type="parTrans" cxnId="{4689FEEB-84F1-495C-BD34-D532BBF9D6AC}">
      <dgm:prSet/>
      <dgm:spPr/>
      <dgm:t>
        <a:bodyPr/>
        <a:lstStyle/>
        <a:p>
          <a:endParaRPr lang="en-US"/>
        </a:p>
      </dgm:t>
    </dgm:pt>
    <dgm:pt modelId="{6690AA19-15F2-4E79-A209-BF4D1E890627}" type="sibTrans" cxnId="{4689FEEB-84F1-495C-BD34-D532BBF9D6AC}">
      <dgm:prSet/>
      <dgm:spPr/>
      <dgm:t>
        <a:bodyPr/>
        <a:lstStyle/>
        <a:p>
          <a:endParaRPr lang="en-US"/>
        </a:p>
      </dgm:t>
    </dgm:pt>
    <dgm:pt modelId="{53C288C4-F39B-4003-A5A3-CA38B918FCEA}">
      <dgm:prSet/>
      <dgm:spPr/>
      <dgm:t>
        <a:bodyPr/>
        <a:lstStyle/>
        <a:p>
          <a:r>
            <a:rPr lang="en-US" dirty="0"/>
            <a:t>Waqar Ali</a:t>
          </a:r>
        </a:p>
        <a:p>
          <a:r>
            <a:rPr lang="en-US" dirty="0"/>
            <a:t>Business Overview/Products and Services</a:t>
          </a:r>
        </a:p>
      </dgm:t>
    </dgm:pt>
    <dgm:pt modelId="{680B5C6C-DC69-4D9F-AE24-E3E4AA5709FA}" type="parTrans" cxnId="{64D06ECA-38E9-4F75-BA86-FF473D0FC77E}">
      <dgm:prSet/>
      <dgm:spPr/>
      <dgm:t>
        <a:bodyPr/>
        <a:lstStyle/>
        <a:p>
          <a:endParaRPr lang="en-US"/>
        </a:p>
      </dgm:t>
    </dgm:pt>
    <dgm:pt modelId="{542C41B6-3CFC-44D2-A1D9-6784C92AE44B}" type="sibTrans" cxnId="{64D06ECA-38E9-4F75-BA86-FF473D0FC77E}">
      <dgm:prSet/>
      <dgm:spPr/>
      <dgm:t>
        <a:bodyPr/>
        <a:lstStyle/>
        <a:p>
          <a:endParaRPr lang="en-US"/>
        </a:p>
      </dgm:t>
    </dgm:pt>
    <dgm:pt modelId="{0B2DB529-86EA-4FB4-B26C-4D6280DAED2E}">
      <dgm:prSet/>
      <dgm:spPr/>
      <dgm:t>
        <a:bodyPr/>
        <a:lstStyle/>
        <a:p>
          <a:r>
            <a:rPr lang="ro-RO" dirty="0"/>
            <a:t> </a:t>
          </a:r>
          <a:r>
            <a:rPr lang="en-GB" dirty="0"/>
            <a:t>Natalia</a:t>
          </a:r>
        </a:p>
        <a:p>
          <a:r>
            <a:rPr lang="en-GB" dirty="0"/>
            <a:t>Stirbu</a:t>
          </a:r>
        </a:p>
        <a:p>
          <a:r>
            <a:rPr lang="en-GB" dirty="0"/>
            <a:t>Financial Plan</a:t>
          </a:r>
        </a:p>
        <a:p>
          <a:endParaRPr lang="en-US" dirty="0"/>
        </a:p>
      </dgm:t>
    </dgm:pt>
    <dgm:pt modelId="{0C3554C4-AE3F-4463-B8EB-B834E93E272D}" type="parTrans" cxnId="{0143E4C2-8D1A-4FC3-A67E-A839B59C1B38}">
      <dgm:prSet/>
      <dgm:spPr/>
      <dgm:t>
        <a:bodyPr/>
        <a:lstStyle/>
        <a:p>
          <a:endParaRPr lang="en-GB"/>
        </a:p>
      </dgm:t>
    </dgm:pt>
    <dgm:pt modelId="{6C8C115C-6E39-4E1C-8AA4-06BFF82998AA}" type="sibTrans" cxnId="{0143E4C2-8D1A-4FC3-A67E-A839B59C1B38}">
      <dgm:prSet/>
      <dgm:spPr/>
      <dgm:t>
        <a:bodyPr/>
        <a:lstStyle/>
        <a:p>
          <a:endParaRPr lang="en-GB"/>
        </a:p>
      </dgm:t>
    </dgm:pt>
    <dgm:pt modelId="{85E6B080-49A7-4F41-98FC-2DF0F009AD99}" type="pres">
      <dgm:prSet presAssocID="{556D63A9-C11B-4F9C-AD0A-3F03E7C4CC50}" presName="diagram" presStyleCnt="0">
        <dgm:presLayoutVars>
          <dgm:dir/>
          <dgm:resizeHandles val="exact"/>
        </dgm:presLayoutVars>
      </dgm:prSet>
      <dgm:spPr/>
    </dgm:pt>
    <dgm:pt modelId="{CEDD3EEA-00E2-4034-96E5-48A4FFE59B21}" type="pres">
      <dgm:prSet presAssocID="{A2FD758B-B30B-4782-9E19-701CA247CB86}" presName="node" presStyleLbl="node1" presStyleIdx="0" presStyleCnt="5">
        <dgm:presLayoutVars>
          <dgm:bulletEnabled val="1"/>
        </dgm:presLayoutVars>
      </dgm:prSet>
      <dgm:spPr/>
    </dgm:pt>
    <dgm:pt modelId="{A7299E5A-5326-42A0-9CED-5E1A874C0C24}" type="pres">
      <dgm:prSet presAssocID="{EB692087-219D-437F-9ED4-937A2A270D9C}" presName="sibTrans" presStyleLbl="sibTrans2D1" presStyleIdx="0" presStyleCnt="4"/>
      <dgm:spPr/>
    </dgm:pt>
    <dgm:pt modelId="{6C8D4A26-FDF5-44F8-A976-7421D9BB9916}" type="pres">
      <dgm:prSet presAssocID="{EB692087-219D-437F-9ED4-937A2A270D9C}" presName="connectorText" presStyleLbl="sibTrans2D1" presStyleIdx="0" presStyleCnt="4"/>
      <dgm:spPr/>
    </dgm:pt>
    <dgm:pt modelId="{93E9D1DA-09CA-43C3-9533-16CFFAD172C1}" type="pres">
      <dgm:prSet presAssocID="{AB3DF7F4-941E-4AEA-B01D-8EB96C401BF4}" presName="node" presStyleLbl="node1" presStyleIdx="1" presStyleCnt="5">
        <dgm:presLayoutVars>
          <dgm:bulletEnabled val="1"/>
        </dgm:presLayoutVars>
      </dgm:prSet>
      <dgm:spPr/>
    </dgm:pt>
    <dgm:pt modelId="{04EDA7B6-B07A-43EA-B9AF-1F1CC730F670}" type="pres">
      <dgm:prSet presAssocID="{211F48A4-D6A5-443F-94B2-D8165AFA9EF0}" presName="sibTrans" presStyleLbl="sibTrans2D1" presStyleIdx="1" presStyleCnt="4"/>
      <dgm:spPr/>
    </dgm:pt>
    <dgm:pt modelId="{97761897-E82A-448C-B083-A8C670297EA9}" type="pres">
      <dgm:prSet presAssocID="{211F48A4-D6A5-443F-94B2-D8165AFA9EF0}" presName="connectorText" presStyleLbl="sibTrans2D1" presStyleIdx="1" presStyleCnt="4"/>
      <dgm:spPr/>
    </dgm:pt>
    <dgm:pt modelId="{339C6C36-A555-4A0F-BEC0-5BF098F89A4D}" type="pres">
      <dgm:prSet presAssocID="{92B58DFA-F1B2-4E12-921E-4AEA0CDA24B3}" presName="node" presStyleLbl="node1" presStyleIdx="2" presStyleCnt="5">
        <dgm:presLayoutVars>
          <dgm:bulletEnabled val="1"/>
        </dgm:presLayoutVars>
      </dgm:prSet>
      <dgm:spPr/>
    </dgm:pt>
    <dgm:pt modelId="{D9D21288-D4A2-4591-94C5-9009EB58ABA8}" type="pres">
      <dgm:prSet presAssocID="{6690AA19-15F2-4E79-A209-BF4D1E890627}" presName="sibTrans" presStyleLbl="sibTrans2D1" presStyleIdx="2" presStyleCnt="4"/>
      <dgm:spPr/>
    </dgm:pt>
    <dgm:pt modelId="{7A2EA029-A648-4C8B-BAD4-A856C647F8DC}" type="pres">
      <dgm:prSet presAssocID="{6690AA19-15F2-4E79-A209-BF4D1E890627}" presName="connectorText" presStyleLbl="sibTrans2D1" presStyleIdx="2" presStyleCnt="4"/>
      <dgm:spPr/>
    </dgm:pt>
    <dgm:pt modelId="{744EEAA9-CBC8-4F37-92CD-08DEF0CE0B04}" type="pres">
      <dgm:prSet presAssocID="{0B2DB529-86EA-4FB4-B26C-4D6280DAED2E}" presName="node" presStyleLbl="node1" presStyleIdx="3" presStyleCnt="5" custLinFactNeighborX="335" custLinFactNeighborY="-2775">
        <dgm:presLayoutVars>
          <dgm:bulletEnabled val="1"/>
        </dgm:presLayoutVars>
      </dgm:prSet>
      <dgm:spPr/>
    </dgm:pt>
    <dgm:pt modelId="{3BEA3116-6C7C-466D-8586-71269E0C84EA}" type="pres">
      <dgm:prSet presAssocID="{6C8C115C-6E39-4E1C-8AA4-06BFF82998AA}" presName="sibTrans" presStyleLbl="sibTrans2D1" presStyleIdx="3" presStyleCnt="4"/>
      <dgm:spPr/>
    </dgm:pt>
    <dgm:pt modelId="{728F90E6-6932-488B-9C7B-956275711A39}" type="pres">
      <dgm:prSet presAssocID="{6C8C115C-6E39-4E1C-8AA4-06BFF82998AA}" presName="connectorText" presStyleLbl="sibTrans2D1" presStyleIdx="3" presStyleCnt="4"/>
      <dgm:spPr/>
    </dgm:pt>
    <dgm:pt modelId="{1286DA51-0157-479C-8BBB-005B9422654A}" type="pres">
      <dgm:prSet presAssocID="{53C288C4-F39B-4003-A5A3-CA38B918FCEA}" presName="node" presStyleLbl="node1" presStyleIdx="4" presStyleCnt="5">
        <dgm:presLayoutVars>
          <dgm:bulletEnabled val="1"/>
        </dgm:presLayoutVars>
      </dgm:prSet>
      <dgm:spPr/>
    </dgm:pt>
  </dgm:ptLst>
  <dgm:cxnLst>
    <dgm:cxn modelId="{9221CB08-4ED5-4C65-B5F5-3BD59AF19C25}" srcId="{556D63A9-C11B-4F9C-AD0A-3F03E7C4CC50}" destId="{AB3DF7F4-941E-4AEA-B01D-8EB96C401BF4}" srcOrd="1" destOrd="0" parTransId="{060E6CE1-FEB6-4623-BDDB-1D89F21F557B}" sibTransId="{211F48A4-D6A5-443F-94B2-D8165AFA9EF0}"/>
    <dgm:cxn modelId="{B4115C12-1185-438C-9853-1BF33B4C3EC8}" type="presOf" srcId="{556D63A9-C11B-4F9C-AD0A-3F03E7C4CC50}" destId="{85E6B080-49A7-4F41-98FC-2DF0F009AD99}" srcOrd="0" destOrd="0" presId="urn:microsoft.com/office/officeart/2005/8/layout/process5"/>
    <dgm:cxn modelId="{9EBF0115-5196-451F-94AF-C008EFAB6976}" type="presOf" srcId="{92B58DFA-F1B2-4E12-921E-4AEA0CDA24B3}" destId="{339C6C36-A555-4A0F-BEC0-5BF098F89A4D}" srcOrd="0" destOrd="0" presId="urn:microsoft.com/office/officeart/2005/8/layout/process5"/>
    <dgm:cxn modelId="{63710235-267A-4695-9E69-BFA0A6C41FBB}" type="presOf" srcId="{6C8C115C-6E39-4E1C-8AA4-06BFF82998AA}" destId="{3BEA3116-6C7C-466D-8586-71269E0C84EA}" srcOrd="0" destOrd="0" presId="urn:microsoft.com/office/officeart/2005/8/layout/process5"/>
    <dgm:cxn modelId="{40DB2C37-00B7-4069-A78F-5C1D0306B741}" type="presOf" srcId="{0B2DB529-86EA-4FB4-B26C-4D6280DAED2E}" destId="{744EEAA9-CBC8-4F37-92CD-08DEF0CE0B04}" srcOrd="0" destOrd="0" presId="urn:microsoft.com/office/officeart/2005/8/layout/process5"/>
    <dgm:cxn modelId="{C90EAE38-5471-4B30-8D50-7534DD8ECE17}" type="presOf" srcId="{211F48A4-D6A5-443F-94B2-D8165AFA9EF0}" destId="{97761897-E82A-448C-B083-A8C670297EA9}" srcOrd="1" destOrd="0" presId="urn:microsoft.com/office/officeart/2005/8/layout/process5"/>
    <dgm:cxn modelId="{59CBDA62-C4E9-4653-9568-5F1FC285E394}" type="presOf" srcId="{A2FD758B-B30B-4782-9E19-701CA247CB86}" destId="{CEDD3EEA-00E2-4034-96E5-48A4FFE59B21}" srcOrd="0" destOrd="0" presId="urn:microsoft.com/office/officeart/2005/8/layout/process5"/>
    <dgm:cxn modelId="{B3CF796D-A3A6-4163-BCDC-14CAA3322130}" type="presOf" srcId="{6690AA19-15F2-4E79-A209-BF4D1E890627}" destId="{7A2EA029-A648-4C8B-BAD4-A856C647F8DC}" srcOrd="1" destOrd="0" presId="urn:microsoft.com/office/officeart/2005/8/layout/process5"/>
    <dgm:cxn modelId="{8D7AAC4E-143A-45C7-8DF5-757E63B35717}" type="presOf" srcId="{6C8C115C-6E39-4E1C-8AA4-06BFF82998AA}" destId="{728F90E6-6932-488B-9C7B-956275711A39}" srcOrd="1" destOrd="0" presId="urn:microsoft.com/office/officeart/2005/8/layout/process5"/>
    <dgm:cxn modelId="{98274582-1DBF-4D92-8545-54B1F7DD91B2}" type="presOf" srcId="{EB692087-219D-437F-9ED4-937A2A270D9C}" destId="{6C8D4A26-FDF5-44F8-A976-7421D9BB9916}" srcOrd="1" destOrd="0" presId="urn:microsoft.com/office/officeart/2005/8/layout/process5"/>
    <dgm:cxn modelId="{4C6D2A89-0E67-49EA-9BDF-99D7FACB71F0}" type="presOf" srcId="{6690AA19-15F2-4E79-A209-BF4D1E890627}" destId="{D9D21288-D4A2-4591-94C5-9009EB58ABA8}" srcOrd="0" destOrd="0" presId="urn:microsoft.com/office/officeart/2005/8/layout/process5"/>
    <dgm:cxn modelId="{E78391A7-F6AE-47A4-866D-F317A5817834}" srcId="{556D63A9-C11B-4F9C-AD0A-3F03E7C4CC50}" destId="{A2FD758B-B30B-4782-9E19-701CA247CB86}" srcOrd="0" destOrd="0" parTransId="{1CC063E5-5B76-4D55-98AD-77667E239ABA}" sibTransId="{EB692087-219D-437F-9ED4-937A2A270D9C}"/>
    <dgm:cxn modelId="{D65625AC-6BF9-468F-BEFC-61B05BFAE8C5}" type="presOf" srcId="{53C288C4-F39B-4003-A5A3-CA38B918FCEA}" destId="{1286DA51-0157-479C-8BBB-005B9422654A}" srcOrd="0" destOrd="0" presId="urn:microsoft.com/office/officeart/2005/8/layout/process5"/>
    <dgm:cxn modelId="{830046B4-D35B-4DB7-8318-07FF4884D9BD}" type="presOf" srcId="{EB692087-219D-437F-9ED4-937A2A270D9C}" destId="{A7299E5A-5326-42A0-9CED-5E1A874C0C24}" srcOrd="0" destOrd="0" presId="urn:microsoft.com/office/officeart/2005/8/layout/process5"/>
    <dgm:cxn modelId="{0143E4C2-8D1A-4FC3-A67E-A839B59C1B38}" srcId="{556D63A9-C11B-4F9C-AD0A-3F03E7C4CC50}" destId="{0B2DB529-86EA-4FB4-B26C-4D6280DAED2E}" srcOrd="3" destOrd="0" parTransId="{0C3554C4-AE3F-4463-B8EB-B834E93E272D}" sibTransId="{6C8C115C-6E39-4E1C-8AA4-06BFF82998AA}"/>
    <dgm:cxn modelId="{64D06ECA-38E9-4F75-BA86-FF473D0FC77E}" srcId="{556D63A9-C11B-4F9C-AD0A-3F03E7C4CC50}" destId="{53C288C4-F39B-4003-A5A3-CA38B918FCEA}" srcOrd="4" destOrd="0" parTransId="{680B5C6C-DC69-4D9F-AE24-E3E4AA5709FA}" sibTransId="{542C41B6-3CFC-44D2-A1D9-6784C92AE44B}"/>
    <dgm:cxn modelId="{E2BA56E6-0CD0-492A-AABD-8B41C288ADD9}" type="presOf" srcId="{211F48A4-D6A5-443F-94B2-D8165AFA9EF0}" destId="{04EDA7B6-B07A-43EA-B9AF-1F1CC730F670}" srcOrd="0" destOrd="0" presId="urn:microsoft.com/office/officeart/2005/8/layout/process5"/>
    <dgm:cxn modelId="{4689FEEB-84F1-495C-BD34-D532BBF9D6AC}" srcId="{556D63A9-C11B-4F9C-AD0A-3F03E7C4CC50}" destId="{92B58DFA-F1B2-4E12-921E-4AEA0CDA24B3}" srcOrd="2" destOrd="0" parTransId="{FC75583A-3FD0-45FB-B3F0-B719580FEBB9}" sibTransId="{6690AA19-15F2-4E79-A209-BF4D1E890627}"/>
    <dgm:cxn modelId="{B16CCDF0-C68E-464F-8A22-B3CBB0802B90}" type="presOf" srcId="{AB3DF7F4-941E-4AEA-B01D-8EB96C401BF4}" destId="{93E9D1DA-09CA-43C3-9533-16CFFAD172C1}" srcOrd="0" destOrd="0" presId="urn:microsoft.com/office/officeart/2005/8/layout/process5"/>
    <dgm:cxn modelId="{2D42086F-EE3D-4EE7-8E7F-CD52A55B4038}" type="presParOf" srcId="{85E6B080-49A7-4F41-98FC-2DF0F009AD99}" destId="{CEDD3EEA-00E2-4034-96E5-48A4FFE59B21}" srcOrd="0" destOrd="0" presId="urn:microsoft.com/office/officeart/2005/8/layout/process5"/>
    <dgm:cxn modelId="{30DA13BC-8D64-4964-87C1-526D2A8B949B}" type="presParOf" srcId="{85E6B080-49A7-4F41-98FC-2DF0F009AD99}" destId="{A7299E5A-5326-42A0-9CED-5E1A874C0C24}" srcOrd="1" destOrd="0" presId="urn:microsoft.com/office/officeart/2005/8/layout/process5"/>
    <dgm:cxn modelId="{8E8A5D75-315A-41A3-98E4-73637DD70EC9}" type="presParOf" srcId="{A7299E5A-5326-42A0-9CED-5E1A874C0C24}" destId="{6C8D4A26-FDF5-44F8-A976-7421D9BB9916}" srcOrd="0" destOrd="0" presId="urn:microsoft.com/office/officeart/2005/8/layout/process5"/>
    <dgm:cxn modelId="{223A4EDD-CCB3-4107-BA2C-09A971486D02}" type="presParOf" srcId="{85E6B080-49A7-4F41-98FC-2DF0F009AD99}" destId="{93E9D1DA-09CA-43C3-9533-16CFFAD172C1}" srcOrd="2" destOrd="0" presId="urn:microsoft.com/office/officeart/2005/8/layout/process5"/>
    <dgm:cxn modelId="{50774F03-9992-4964-B298-F6FCE30C33B2}" type="presParOf" srcId="{85E6B080-49A7-4F41-98FC-2DF0F009AD99}" destId="{04EDA7B6-B07A-43EA-B9AF-1F1CC730F670}" srcOrd="3" destOrd="0" presId="urn:microsoft.com/office/officeart/2005/8/layout/process5"/>
    <dgm:cxn modelId="{B28B51D9-CB82-4D3F-84A0-2FE57732D4CF}" type="presParOf" srcId="{04EDA7B6-B07A-43EA-B9AF-1F1CC730F670}" destId="{97761897-E82A-448C-B083-A8C670297EA9}" srcOrd="0" destOrd="0" presId="urn:microsoft.com/office/officeart/2005/8/layout/process5"/>
    <dgm:cxn modelId="{AEE4D348-13E8-4393-88DB-6100141601C0}" type="presParOf" srcId="{85E6B080-49A7-4F41-98FC-2DF0F009AD99}" destId="{339C6C36-A555-4A0F-BEC0-5BF098F89A4D}" srcOrd="4" destOrd="0" presId="urn:microsoft.com/office/officeart/2005/8/layout/process5"/>
    <dgm:cxn modelId="{1FF9FF37-2CB8-4293-814A-E3DD60629330}" type="presParOf" srcId="{85E6B080-49A7-4F41-98FC-2DF0F009AD99}" destId="{D9D21288-D4A2-4591-94C5-9009EB58ABA8}" srcOrd="5" destOrd="0" presId="urn:microsoft.com/office/officeart/2005/8/layout/process5"/>
    <dgm:cxn modelId="{01D988BD-3620-41B8-B256-080FAE6E33BD}" type="presParOf" srcId="{D9D21288-D4A2-4591-94C5-9009EB58ABA8}" destId="{7A2EA029-A648-4C8B-BAD4-A856C647F8DC}" srcOrd="0" destOrd="0" presId="urn:microsoft.com/office/officeart/2005/8/layout/process5"/>
    <dgm:cxn modelId="{7CBCB214-943B-4473-B996-D733F3AB31F8}" type="presParOf" srcId="{85E6B080-49A7-4F41-98FC-2DF0F009AD99}" destId="{744EEAA9-CBC8-4F37-92CD-08DEF0CE0B04}" srcOrd="6" destOrd="0" presId="urn:microsoft.com/office/officeart/2005/8/layout/process5"/>
    <dgm:cxn modelId="{CF5EDCE1-9165-4E4E-9E95-0C5C32E288E8}" type="presParOf" srcId="{85E6B080-49A7-4F41-98FC-2DF0F009AD99}" destId="{3BEA3116-6C7C-466D-8586-71269E0C84EA}" srcOrd="7" destOrd="0" presId="urn:microsoft.com/office/officeart/2005/8/layout/process5"/>
    <dgm:cxn modelId="{01880904-5D1E-4CE9-8005-E1F4260FE601}" type="presParOf" srcId="{3BEA3116-6C7C-466D-8586-71269E0C84EA}" destId="{728F90E6-6932-488B-9C7B-956275711A39}" srcOrd="0" destOrd="0" presId="urn:microsoft.com/office/officeart/2005/8/layout/process5"/>
    <dgm:cxn modelId="{3A55F3DB-0B2D-4D51-95C5-DB7CC74B4074}" type="presParOf" srcId="{85E6B080-49A7-4F41-98FC-2DF0F009AD99}" destId="{1286DA51-0157-479C-8BBB-005B9422654A}" srcOrd="8"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57684D-1075-47E6-958B-4C25416A4624}">
      <dsp:nvSpPr>
        <dsp:cNvPr id="0" name=""/>
        <dsp:cNvSpPr/>
      </dsp:nvSpPr>
      <dsp:spPr>
        <a:xfrm>
          <a:off x="0" y="21040"/>
          <a:ext cx="6545199" cy="479700"/>
        </a:xfrm>
        <a:prstGeom prst="roundRect">
          <a:avLst/>
        </a:prstGeom>
        <a:gradFill rotWithShape="0">
          <a:gsLst>
            <a:gs pos="0">
              <a:schemeClr val="accent5">
                <a:hueOff val="0"/>
                <a:satOff val="0"/>
                <a:lumOff val="0"/>
                <a:alphaOff val="0"/>
                <a:tint val="98000"/>
                <a:lumMod val="100000"/>
              </a:schemeClr>
            </a:gs>
            <a:gs pos="100000">
              <a:schemeClr val="accent5">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GROUP PRESENTATION</a:t>
          </a:r>
          <a:endParaRPr lang="en-US" sz="2000" kern="1200"/>
        </a:p>
      </dsp:txBody>
      <dsp:txXfrm>
        <a:off x="23417" y="44457"/>
        <a:ext cx="6498365" cy="432866"/>
      </dsp:txXfrm>
    </dsp:sp>
    <dsp:sp modelId="{8F70C46C-114A-4824-B460-9E2C207B40E3}">
      <dsp:nvSpPr>
        <dsp:cNvPr id="0" name=""/>
        <dsp:cNvSpPr/>
      </dsp:nvSpPr>
      <dsp:spPr>
        <a:xfrm>
          <a:off x="0" y="558340"/>
          <a:ext cx="6545199" cy="479700"/>
        </a:xfrm>
        <a:prstGeom prst="roundRect">
          <a:avLst/>
        </a:prstGeom>
        <a:gradFill rotWithShape="0">
          <a:gsLst>
            <a:gs pos="0">
              <a:schemeClr val="accent5">
                <a:hueOff val="-250617"/>
                <a:satOff val="138"/>
                <a:lumOff val="662"/>
                <a:alphaOff val="0"/>
                <a:tint val="98000"/>
                <a:lumMod val="100000"/>
              </a:schemeClr>
            </a:gs>
            <a:gs pos="100000">
              <a:schemeClr val="accent5">
                <a:hueOff val="-250617"/>
                <a:satOff val="138"/>
                <a:lumOff val="662"/>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TITILE: FRESH TRACKSUIT COMPANY</a:t>
          </a:r>
          <a:endParaRPr lang="en-US" sz="2000" kern="1200"/>
        </a:p>
      </dsp:txBody>
      <dsp:txXfrm>
        <a:off x="23417" y="581757"/>
        <a:ext cx="6498365" cy="432866"/>
      </dsp:txXfrm>
    </dsp:sp>
    <dsp:sp modelId="{1FD95D7E-3233-4874-A94B-3B76AFCC4306}">
      <dsp:nvSpPr>
        <dsp:cNvPr id="0" name=""/>
        <dsp:cNvSpPr/>
      </dsp:nvSpPr>
      <dsp:spPr>
        <a:xfrm>
          <a:off x="0" y="1095641"/>
          <a:ext cx="6545199" cy="479700"/>
        </a:xfrm>
        <a:prstGeom prst="roundRect">
          <a:avLst/>
        </a:prstGeom>
        <a:gradFill rotWithShape="0">
          <a:gsLst>
            <a:gs pos="0">
              <a:schemeClr val="accent5">
                <a:hueOff val="-501234"/>
                <a:satOff val="276"/>
                <a:lumOff val="1324"/>
                <a:alphaOff val="0"/>
                <a:tint val="98000"/>
                <a:lumMod val="100000"/>
              </a:schemeClr>
            </a:gs>
            <a:gs pos="100000">
              <a:schemeClr val="accent5">
                <a:hueOff val="-501234"/>
                <a:satOff val="276"/>
                <a:lumOff val="1324"/>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WAQAR ALI : 20270854</a:t>
          </a:r>
          <a:endParaRPr lang="en-US" sz="2000" kern="1200" dirty="0"/>
        </a:p>
      </dsp:txBody>
      <dsp:txXfrm>
        <a:off x="23417" y="1119058"/>
        <a:ext cx="6498365" cy="432866"/>
      </dsp:txXfrm>
    </dsp:sp>
    <dsp:sp modelId="{26B13CB6-2CF2-414A-88F2-0CBF305C412F}">
      <dsp:nvSpPr>
        <dsp:cNvPr id="0" name=""/>
        <dsp:cNvSpPr/>
      </dsp:nvSpPr>
      <dsp:spPr>
        <a:xfrm>
          <a:off x="0" y="1632941"/>
          <a:ext cx="6545199" cy="479700"/>
        </a:xfrm>
        <a:prstGeom prst="roundRect">
          <a:avLst/>
        </a:prstGeom>
        <a:gradFill rotWithShape="0">
          <a:gsLst>
            <a:gs pos="0">
              <a:schemeClr val="accent5">
                <a:hueOff val="-751851"/>
                <a:satOff val="413"/>
                <a:lumOff val="1985"/>
                <a:alphaOff val="0"/>
                <a:tint val="98000"/>
                <a:lumMod val="100000"/>
              </a:schemeClr>
            </a:gs>
            <a:gs pos="100000">
              <a:schemeClr val="accent5">
                <a:hueOff val="-751851"/>
                <a:satOff val="413"/>
                <a:lumOff val="1985"/>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TASSADAQ HUSSAIN : 1905290</a:t>
          </a:r>
          <a:endParaRPr lang="en-US" sz="2000" kern="1200" dirty="0"/>
        </a:p>
      </dsp:txBody>
      <dsp:txXfrm>
        <a:off x="23417" y="1656358"/>
        <a:ext cx="6498365" cy="432866"/>
      </dsp:txXfrm>
    </dsp:sp>
    <dsp:sp modelId="{71FBA2F8-8E3F-424B-99D5-BAC20198D191}">
      <dsp:nvSpPr>
        <dsp:cNvPr id="0" name=""/>
        <dsp:cNvSpPr/>
      </dsp:nvSpPr>
      <dsp:spPr>
        <a:xfrm>
          <a:off x="0" y="2170241"/>
          <a:ext cx="6545199" cy="479700"/>
        </a:xfrm>
        <a:prstGeom prst="roundRect">
          <a:avLst/>
        </a:prstGeom>
        <a:gradFill rotWithShape="0">
          <a:gsLst>
            <a:gs pos="0">
              <a:schemeClr val="accent5">
                <a:hueOff val="-1002469"/>
                <a:satOff val="551"/>
                <a:lumOff val="2647"/>
                <a:alphaOff val="0"/>
                <a:tint val="98000"/>
                <a:lumMod val="100000"/>
              </a:schemeClr>
            </a:gs>
            <a:gs pos="100000">
              <a:schemeClr val="accent5">
                <a:hueOff val="-1002469"/>
                <a:satOff val="551"/>
                <a:lumOff val="2647"/>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NATALIA STIRBU  : 2025880</a:t>
          </a:r>
          <a:endParaRPr lang="en-US" sz="2000" kern="1200" dirty="0"/>
        </a:p>
      </dsp:txBody>
      <dsp:txXfrm>
        <a:off x="23417" y="2193658"/>
        <a:ext cx="6498365" cy="432866"/>
      </dsp:txXfrm>
    </dsp:sp>
    <dsp:sp modelId="{B2463924-6522-4EAF-AFB8-C458B4E29B02}">
      <dsp:nvSpPr>
        <dsp:cNvPr id="0" name=""/>
        <dsp:cNvSpPr/>
      </dsp:nvSpPr>
      <dsp:spPr>
        <a:xfrm>
          <a:off x="0" y="2707541"/>
          <a:ext cx="6545199" cy="479700"/>
        </a:xfrm>
        <a:prstGeom prst="roundRect">
          <a:avLst/>
        </a:prstGeom>
        <a:gradFill rotWithShape="0">
          <a:gsLst>
            <a:gs pos="0">
              <a:schemeClr val="accent5">
                <a:hueOff val="-1253086"/>
                <a:satOff val="689"/>
                <a:lumOff val="3309"/>
                <a:alphaOff val="0"/>
                <a:tint val="98000"/>
                <a:lumMod val="100000"/>
              </a:schemeClr>
            </a:gs>
            <a:gs pos="100000">
              <a:schemeClr val="accent5">
                <a:hueOff val="-1253086"/>
                <a:satOff val="689"/>
                <a:lumOff val="3309"/>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MARIANA SLAVCHEVA : 2025197</a:t>
          </a:r>
          <a:endParaRPr lang="en-US" sz="2000" kern="1200" dirty="0"/>
        </a:p>
      </dsp:txBody>
      <dsp:txXfrm>
        <a:off x="23417" y="2730958"/>
        <a:ext cx="6498365" cy="432866"/>
      </dsp:txXfrm>
    </dsp:sp>
    <dsp:sp modelId="{A5CC2AF2-1A13-4A62-A0DD-2D6D7222B5B5}">
      <dsp:nvSpPr>
        <dsp:cNvPr id="0" name=""/>
        <dsp:cNvSpPr/>
      </dsp:nvSpPr>
      <dsp:spPr>
        <a:xfrm>
          <a:off x="0" y="3244841"/>
          <a:ext cx="6545199" cy="479700"/>
        </a:xfrm>
        <a:prstGeom prst="roundRect">
          <a:avLst/>
        </a:prstGeom>
        <a:gradFill rotWithShape="0">
          <a:gsLst>
            <a:gs pos="0">
              <a:schemeClr val="accent5">
                <a:hueOff val="-1503703"/>
                <a:satOff val="827"/>
                <a:lumOff val="3971"/>
                <a:alphaOff val="0"/>
                <a:tint val="98000"/>
                <a:lumMod val="100000"/>
              </a:schemeClr>
            </a:gs>
            <a:gs pos="100000">
              <a:schemeClr val="accent5">
                <a:hueOff val="-1503703"/>
                <a:satOff val="827"/>
                <a:lumOff val="3971"/>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GROUP NUMBER : 3</a:t>
          </a:r>
          <a:endParaRPr lang="en-US" sz="2000" kern="1200"/>
        </a:p>
      </dsp:txBody>
      <dsp:txXfrm>
        <a:off x="23417" y="3268258"/>
        <a:ext cx="6498365" cy="432866"/>
      </dsp:txXfrm>
    </dsp:sp>
    <dsp:sp modelId="{8AE0BDE4-F83B-4383-BB38-F7216E0816B7}">
      <dsp:nvSpPr>
        <dsp:cNvPr id="0" name=""/>
        <dsp:cNvSpPr/>
      </dsp:nvSpPr>
      <dsp:spPr>
        <a:xfrm>
          <a:off x="0" y="3782141"/>
          <a:ext cx="6545199" cy="479700"/>
        </a:xfrm>
        <a:prstGeom prst="roundRect">
          <a:avLst/>
        </a:prstGeom>
        <a:gradFill rotWithShape="0">
          <a:gsLst>
            <a:gs pos="0">
              <a:schemeClr val="accent5">
                <a:hueOff val="-1754320"/>
                <a:satOff val="964"/>
                <a:lumOff val="4632"/>
                <a:alphaOff val="0"/>
                <a:tint val="98000"/>
                <a:lumMod val="100000"/>
              </a:schemeClr>
            </a:gs>
            <a:gs pos="100000">
              <a:schemeClr val="accent5">
                <a:hueOff val="-1754320"/>
                <a:satOff val="964"/>
                <a:lumOff val="4632"/>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LECTURER :  DR OLUWASEUN ADEGBITE</a:t>
          </a:r>
          <a:endParaRPr lang="en-US" sz="2000" kern="1200"/>
        </a:p>
      </dsp:txBody>
      <dsp:txXfrm>
        <a:off x="23417" y="3805558"/>
        <a:ext cx="6498365" cy="432866"/>
      </dsp:txXfrm>
    </dsp:sp>
    <dsp:sp modelId="{A63B9C0B-B536-4046-9600-CEB7710221CC}">
      <dsp:nvSpPr>
        <dsp:cNvPr id="0" name=""/>
        <dsp:cNvSpPr/>
      </dsp:nvSpPr>
      <dsp:spPr>
        <a:xfrm>
          <a:off x="0" y="4319441"/>
          <a:ext cx="6545199" cy="479700"/>
        </a:xfrm>
        <a:prstGeom prst="roundRect">
          <a:avLst/>
        </a:prstGeom>
        <a:gradFill rotWithShape="0">
          <a:gsLst>
            <a:gs pos="0">
              <a:schemeClr val="accent5">
                <a:hueOff val="-2004937"/>
                <a:satOff val="1102"/>
                <a:lumOff val="5294"/>
                <a:alphaOff val="0"/>
                <a:tint val="98000"/>
                <a:lumMod val="100000"/>
              </a:schemeClr>
            </a:gs>
            <a:gs pos="100000">
              <a:schemeClr val="accent5">
                <a:hueOff val="-2004937"/>
                <a:satOff val="1102"/>
                <a:lumOff val="5294"/>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MODULE: BMSW4006 </a:t>
          </a:r>
          <a:endParaRPr lang="en-US" sz="2000" kern="1200"/>
        </a:p>
      </dsp:txBody>
      <dsp:txXfrm>
        <a:off x="23417" y="4342858"/>
        <a:ext cx="6498365" cy="4328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DD3EEA-00E2-4034-96E5-48A4FFE59B21}">
      <dsp:nvSpPr>
        <dsp:cNvPr id="0" name=""/>
        <dsp:cNvSpPr/>
      </dsp:nvSpPr>
      <dsp:spPr>
        <a:xfrm>
          <a:off x="8920" y="517032"/>
          <a:ext cx="2666130" cy="1599678"/>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The Presentation</a:t>
          </a:r>
        </a:p>
        <a:p>
          <a:pPr marL="0" lvl="0" indent="0" algn="ctr" defTabSz="800100">
            <a:lnSpc>
              <a:spcPct val="90000"/>
            </a:lnSpc>
            <a:spcBef>
              <a:spcPct val="0"/>
            </a:spcBef>
            <a:spcAft>
              <a:spcPct val="35000"/>
            </a:spcAft>
            <a:buNone/>
          </a:pPr>
          <a:r>
            <a:rPr lang="en-GB" sz="1800" kern="1200" dirty="0"/>
            <a:t>Team</a:t>
          </a:r>
          <a:r>
            <a:rPr lang="ro-RO" sz="1800" kern="1200" dirty="0"/>
            <a:t> </a:t>
          </a:r>
          <a:r>
            <a:rPr lang="en-GB" sz="1800" kern="1200" dirty="0"/>
            <a:t>: Presentation Breakdown</a:t>
          </a:r>
          <a:endParaRPr lang="en-US" sz="1800" kern="1200" dirty="0"/>
        </a:p>
      </dsp:txBody>
      <dsp:txXfrm>
        <a:off x="55773" y="563885"/>
        <a:ext cx="2572424" cy="1505972"/>
      </dsp:txXfrm>
    </dsp:sp>
    <dsp:sp modelId="{A7299E5A-5326-42A0-9CED-5E1A874C0C24}">
      <dsp:nvSpPr>
        <dsp:cNvPr id="0" name=""/>
        <dsp:cNvSpPr/>
      </dsp:nvSpPr>
      <dsp:spPr>
        <a:xfrm>
          <a:off x="2909670" y="986271"/>
          <a:ext cx="565219" cy="661200"/>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2909670" y="1118511"/>
        <a:ext cx="395653" cy="396720"/>
      </dsp:txXfrm>
    </dsp:sp>
    <dsp:sp modelId="{93E9D1DA-09CA-43C3-9533-16CFFAD172C1}">
      <dsp:nvSpPr>
        <dsp:cNvPr id="0" name=""/>
        <dsp:cNvSpPr/>
      </dsp:nvSpPr>
      <dsp:spPr>
        <a:xfrm>
          <a:off x="3741502" y="517032"/>
          <a:ext cx="2666130" cy="1599678"/>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Mariana Slavcheva</a:t>
          </a:r>
        </a:p>
        <a:p>
          <a:pPr marL="0" lvl="0" indent="0" algn="ctr" defTabSz="800100">
            <a:lnSpc>
              <a:spcPct val="90000"/>
            </a:lnSpc>
            <a:spcBef>
              <a:spcPct val="0"/>
            </a:spcBef>
            <a:spcAft>
              <a:spcPct val="35000"/>
            </a:spcAft>
            <a:buNone/>
          </a:pPr>
          <a:r>
            <a:rPr lang="en-US" sz="1800" kern="1200" dirty="0"/>
            <a:t>Marketing Plan and Management Team</a:t>
          </a:r>
        </a:p>
      </dsp:txBody>
      <dsp:txXfrm>
        <a:off x="3788355" y="563885"/>
        <a:ext cx="2572424" cy="1505972"/>
      </dsp:txXfrm>
    </dsp:sp>
    <dsp:sp modelId="{04EDA7B6-B07A-43EA-B9AF-1F1CC730F670}">
      <dsp:nvSpPr>
        <dsp:cNvPr id="0" name=""/>
        <dsp:cNvSpPr/>
      </dsp:nvSpPr>
      <dsp:spPr>
        <a:xfrm>
          <a:off x="6642252" y="986271"/>
          <a:ext cx="565219" cy="661200"/>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6642252" y="1118511"/>
        <a:ext cx="395653" cy="396720"/>
      </dsp:txXfrm>
    </dsp:sp>
    <dsp:sp modelId="{339C6C36-A555-4A0F-BEC0-5BF098F89A4D}">
      <dsp:nvSpPr>
        <dsp:cNvPr id="0" name=""/>
        <dsp:cNvSpPr/>
      </dsp:nvSpPr>
      <dsp:spPr>
        <a:xfrm>
          <a:off x="7474085" y="517032"/>
          <a:ext cx="2666130" cy="1599678"/>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Tassadaq Hussain</a:t>
          </a:r>
        </a:p>
        <a:p>
          <a:pPr marL="0" lvl="0" indent="0" algn="ctr" defTabSz="800100">
            <a:lnSpc>
              <a:spcPct val="90000"/>
            </a:lnSpc>
            <a:spcBef>
              <a:spcPct val="0"/>
            </a:spcBef>
            <a:spcAft>
              <a:spcPct val="35000"/>
            </a:spcAft>
            <a:buNone/>
          </a:pPr>
          <a:r>
            <a:rPr lang="en-US" sz="1800" kern="1200" dirty="0"/>
            <a:t>Market Audit Target Market</a:t>
          </a:r>
        </a:p>
      </dsp:txBody>
      <dsp:txXfrm>
        <a:off x="7520938" y="563885"/>
        <a:ext cx="2572424" cy="1505972"/>
      </dsp:txXfrm>
    </dsp:sp>
    <dsp:sp modelId="{D9D21288-D4A2-4591-94C5-9009EB58ABA8}">
      <dsp:nvSpPr>
        <dsp:cNvPr id="0" name=""/>
        <dsp:cNvSpPr/>
      </dsp:nvSpPr>
      <dsp:spPr>
        <a:xfrm rot="5388304">
          <a:off x="8540710" y="2281810"/>
          <a:ext cx="541695" cy="661200"/>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5400000">
        <a:off x="8612922" y="2341562"/>
        <a:ext cx="396720" cy="379187"/>
      </dsp:txXfrm>
    </dsp:sp>
    <dsp:sp modelId="{744EEAA9-CBC8-4F37-92CD-08DEF0CE0B04}">
      <dsp:nvSpPr>
        <dsp:cNvPr id="0" name=""/>
        <dsp:cNvSpPr/>
      </dsp:nvSpPr>
      <dsp:spPr>
        <a:xfrm>
          <a:off x="7483005" y="3138772"/>
          <a:ext cx="2666130" cy="1599678"/>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ro-RO" sz="1800" kern="1200" dirty="0"/>
            <a:t> </a:t>
          </a:r>
          <a:r>
            <a:rPr lang="en-GB" sz="1800" kern="1200" dirty="0"/>
            <a:t>Natalia</a:t>
          </a:r>
        </a:p>
        <a:p>
          <a:pPr marL="0" lvl="0" indent="0" algn="ctr" defTabSz="800100">
            <a:lnSpc>
              <a:spcPct val="90000"/>
            </a:lnSpc>
            <a:spcBef>
              <a:spcPct val="0"/>
            </a:spcBef>
            <a:spcAft>
              <a:spcPct val="35000"/>
            </a:spcAft>
            <a:buNone/>
          </a:pPr>
          <a:r>
            <a:rPr lang="en-GB" sz="1800" kern="1200" dirty="0"/>
            <a:t>Stirbu</a:t>
          </a:r>
        </a:p>
        <a:p>
          <a:pPr marL="0" lvl="0" indent="0" algn="ctr" defTabSz="800100">
            <a:lnSpc>
              <a:spcPct val="90000"/>
            </a:lnSpc>
            <a:spcBef>
              <a:spcPct val="0"/>
            </a:spcBef>
            <a:spcAft>
              <a:spcPct val="35000"/>
            </a:spcAft>
            <a:buNone/>
          </a:pPr>
          <a:r>
            <a:rPr lang="en-GB" sz="1800" kern="1200" dirty="0"/>
            <a:t>Financial Plan</a:t>
          </a:r>
        </a:p>
        <a:p>
          <a:pPr marL="0" lvl="0" indent="0" algn="ctr" defTabSz="800100">
            <a:lnSpc>
              <a:spcPct val="90000"/>
            </a:lnSpc>
            <a:spcBef>
              <a:spcPct val="0"/>
            </a:spcBef>
            <a:spcAft>
              <a:spcPct val="35000"/>
            </a:spcAft>
            <a:buNone/>
          </a:pPr>
          <a:endParaRPr lang="en-US" sz="1800" kern="1200" dirty="0"/>
        </a:p>
      </dsp:txBody>
      <dsp:txXfrm>
        <a:off x="7529858" y="3185625"/>
        <a:ext cx="2572424" cy="1505972"/>
      </dsp:txXfrm>
    </dsp:sp>
    <dsp:sp modelId="{3BEA3116-6C7C-466D-8586-71269E0C84EA}">
      <dsp:nvSpPr>
        <dsp:cNvPr id="0" name=""/>
        <dsp:cNvSpPr/>
      </dsp:nvSpPr>
      <dsp:spPr>
        <a:xfrm rot="10759215">
          <a:off x="6676456" y="3630015"/>
          <a:ext cx="569987" cy="661200"/>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rot="10800000">
        <a:off x="6847446" y="3761241"/>
        <a:ext cx="398991" cy="396720"/>
      </dsp:txXfrm>
    </dsp:sp>
    <dsp:sp modelId="{1286DA51-0157-479C-8BBB-005B9422654A}">
      <dsp:nvSpPr>
        <dsp:cNvPr id="0" name=""/>
        <dsp:cNvSpPr/>
      </dsp:nvSpPr>
      <dsp:spPr>
        <a:xfrm>
          <a:off x="3741502" y="3183163"/>
          <a:ext cx="2666130" cy="1599678"/>
        </a:xfrm>
        <a:prstGeom prst="roundRect">
          <a:avLst>
            <a:gd name="adj" fmla="val 10000"/>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Waqar Ali</a:t>
          </a:r>
        </a:p>
        <a:p>
          <a:pPr marL="0" lvl="0" indent="0" algn="ctr" defTabSz="800100">
            <a:lnSpc>
              <a:spcPct val="90000"/>
            </a:lnSpc>
            <a:spcBef>
              <a:spcPct val="0"/>
            </a:spcBef>
            <a:spcAft>
              <a:spcPct val="35000"/>
            </a:spcAft>
            <a:buNone/>
          </a:pPr>
          <a:r>
            <a:rPr lang="en-US" sz="1800" kern="1200" dirty="0"/>
            <a:t>Business Overview/Products and Services</a:t>
          </a:r>
        </a:p>
      </dsp:txBody>
      <dsp:txXfrm>
        <a:off x="3788355" y="3230016"/>
        <a:ext cx="2572424" cy="150597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1EC09C-9CDC-48F0-BB82-ED223F986966}" type="datetimeFigureOut">
              <a:rPr lang="en-US" smtClean="0"/>
              <a:t>3/24/2022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46CEE3-4835-4F73-BA0B-02C09C038718}" type="slidenum">
              <a:rPr lang="en-US" smtClean="0"/>
              <a:t>‹#›</a:t>
            </a:fld>
            <a:endParaRPr lang="en-US" dirty="0"/>
          </a:p>
        </p:txBody>
      </p:sp>
    </p:spTree>
    <p:extLst>
      <p:ext uri="{BB962C8B-B14F-4D97-AF65-F5344CB8AC3E}">
        <p14:creationId xmlns:p14="http://schemas.microsoft.com/office/powerpoint/2010/main" val="35790889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9D874152-028B-486A-9CCC-467A5536A7DC}" type="datetime1">
              <a:rPr lang="en-US" smtClean="0"/>
              <a:t>3/24/2022</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E6DC824-D0E7-4046-8B44-4AAD1C4DE2CF}" type="datetime1">
              <a:rPr lang="en-US" smtClean="0"/>
              <a:t>3/24/2022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FC221C-17A4-4F42-9F54-9F7E03AA1BBB}" type="datetime1">
              <a:rPr lang="en-US" smtClean="0"/>
              <a:t>3/24/2022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8CD7CBA-5256-42F3-BAB5-33F095514AE3}" type="datetime1">
              <a:rPr lang="en-US" smtClean="0"/>
              <a:t>3/24/2022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EB80C04-2E33-403B-B014-7E203A57326C}" type="datetime1">
              <a:rPr lang="en-US" smtClean="0"/>
              <a:t>3/24/2022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92A49D-7D7F-4D69-A8AA-65D6B58C15F2}" type="datetime1">
              <a:rPr lang="en-US" smtClean="0"/>
              <a:t>3/24/2022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09E02903-36C1-4F6B-9F27-EA2305255204}" type="datetime1">
              <a:rPr lang="en-US" smtClean="0"/>
              <a:t>3/24/2022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8BBFA8-C775-4121-A7F6-6851C8035873}" type="datetime1">
              <a:rPr lang="en-US" smtClean="0"/>
              <a:t>3/24/2022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C01760-8EEC-4A4C-BD0D-3CDAAA80A266}" type="datetime1">
              <a:rPr lang="en-US" smtClean="0"/>
              <a:t>3/24/2022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A1558FF-9F53-4DAD-84A1-1EEE4F190FF1}" type="datetime1">
              <a:rPr lang="en-US" smtClean="0"/>
              <a:t>3/24/2022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78FA1A6-D89D-4E0B-ACDC-F92429034F56}" type="datetime1">
              <a:rPr lang="en-US" smtClean="0"/>
              <a:t>3/24/2022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A382F0-6EA8-4D82-951F-1579D6A93CC4}" type="datetime1">
              <a:rPr lang="en-US" smtClean="0"/>
              <a:t>3/24/2022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BE913C-F349-4CE3-A910-0EA13427FE0D}" type="datetime1">
              <a:rPr lang="en-US" smtClean="0"/>
              <a:t>3/24/2022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D4C5C7-4D27-4EBE-9DB8-92F5F0F40B34}" type="datetime1">
              <a:rPr lang="en-US" smtClean="0"/>
              <a:t>3/24/2022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CDAF82-EDB2-4FBF-83F4-247A1B3455CB}" type="datetime1">
              <a:rPr lang="en-US" smtClean="0"/>
              <a:t>3/24/2022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D5E59DB-4C5A-44A3-897C-FF6803F94296}" type="datetime1">
              <a:rPr lang="en-US" smtClean="0"/>
              <a:t>3/24/2022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a:t>Click to edit Master title style</a:t>
            </a: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9F6B6E0-E0F8-4800-BD74-7D33DFE5ED7E}" type="datetime1">
              <a:rPr lang="en-US" smtClean="0"/>
              <a:t>3/24/2022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183DE74-4CAD-4852-95E7-A055FD779420}" type="datetime1">
              <a:rPr lang="en-US" smtClean="0"/>
              <a:t>3/24/2022</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8.xml"/><Relationship Id="rId6" Type="http://schemas.openxmlformats.org/officeDocument/2006/relationships/image" Target="../media/image6.jpg"/><Relationship Id="rId5" Type="http://schemas.openxmlformats.org/officeDocument/2006/relationships/image" Target="../media/image5.jp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8" Type="http://schemas.openxmlformats.org/officeDocument/2006/relationships/image" Target="../media/image11.jpg"/><Relationship Id="rId3" Type="http://schemas.openxmlformats.org/officeDocument/2006/relationships/image" Target="../media/image3.png"/><Relationship Id="rId7" Type="http://schemas.openxmlformats.org/officeDocument/2006/relationships/image" Target="../media/image10.jp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9.jpg"/><Relationship Id="rId5" Type="http://schemas.openxmlformats.org/officeDocument/2006/relationships/image" Target="../media/image8.jpg"/><Relationship Id="rId4" Type="http://schemas.openxmlformats.org/officeDocument/2006/relationships/image" Target="../media/image7.jpg"/><Relationship Id="rId9" Type="http://schemas.openxmlformats.org/officeDocument/2006/relationships/image" Target="../media/image12.jp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15.jpg"/><Relationship Id="rId4" Type="http://schemas.openxmlformats.org/officeDocument/2006/relationships/image" Target="../media/image14.jp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18.jpg"/><Relationship Id="rId5" Type="http://schemas.openxmlformats.org/officeDocument/2006/relationships/image" Target="../media/image17.jpg"/><Relationship Id="rId4" Type="http://schemas.openxmlformats.org/officeDocument/2006/relationships/image" Target="../media/image16.jpg"/></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21.jpg"/><Relationship Id="rId4" Type="http://schemas.openxmlformats.org/officeDocument/2006/relationships/image" Target="../media/image20.jpg"/></Relationships>
</file>

<file path=ppt/slides/_rels/slide12.xml.rels><?xml version="1.0" encoding="UTF-8" standalone="yes"?>
<Relationships xmlns="http://schemas.openxmlformats.org/package/2006/relationships"><Relationship Id="rId8" Type="http://schemas.openxmlformats.org/officeDocument/2006/relationships/image" Target="../media/image28.jpg"/><Relationship Id="rId3" Type="http://schemas.openxmlformats.org/officeDocument/2006/relationships/image" Target="../media/image23.jpg"/><Relationship Id="rId7" Type="http://schemas.openxmlformats.org/officeDocument/2006/relationships/image" Target="../media/image27.jpg"/><Relationship Id="rId2" Type="http://schemas.openxmlformats.org/officeDocument/2006/relationships/image" Target="../media/image22.jpg"/><Relationship Id="rId1" Type="http://schemas.openxmlformats.org/officeDocument/2006/relationships/slideLayout" Target="../slideLayouts/slideLayout2.xml"/><Relationship Id="rId6" Type="http://schemas.openxmlformats.org/officeDocument/2006/relationships/image" Target="../media/image26.jpg"/><Relationship Id="rId5" Type="http://schemas.openxmlformats.org/officeDocument/2006/relationships/image" Target="../media/image25.jpg"/><Relationship Id="rId4" Type="http://schemas.openxmlformats.org/officeDocument/2006/relationships/image" Target="../media/image24.jpg"/></Relationships>
</file>

<file path=ppt/slides/_rels/slide13.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5F65CD9-825D-44BD-8681-D42D260D4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B2F64C47-BE0B-4DA4-A62F-C6922DD208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
            <a:ext cx="4125976" cy="6858002"/>
          </a:xfrm>
          <a:custGeom>
            <a:avLst/>
            <a:gdLst>
              <a:gd name="connsiteX0" fmla="*/ 4125976 w 4125976"/>
              <a:gd name="connsiteY0" fmla="*/ 0 h 6858002"/>
              <a:gd name="connsiteX1" fmla="*/ 1300393 w 4125976"/>
              <a:gd name="connsiteY1" fmla="*/ 0 h 6858002"/>
              <a:gd name="connsiteX2" fmla="*/ 1300393 w 4125976"/>
              <a:gd name="connsiteY2" fmla="*/ 2 h 6858002"/>
              <a:gd name="connsiteX3" fmla="*/ 1155520 w 4125976"/>
              <a:gd name="connsiteY3" fmla="*/ 2 h 6858002"/>
              <a:gd name="connsiteX4" fmla="*/ 1074856 w 4125976"/>
              <a:gd name="connsiteY4" fmla="*/ 88573 h 6858002"/>
              <a:gd name="connsiteX5" fmla="*/ 0 w 4125976"/>
              <a:gd name="connsiteY5" fmla="*/ 3396600 h 6858002"/>
              <a:gd name="connsiteX6" fmla="*/ 1222540 w 4125976"/>
              <a:gd name="connsiteY6" fmla="*/ 6858002 h 6858002"/>
              <a:gd name="connsiteX7" fmla="*/ 4125598 w 4125976"/>
              <a:gd name="connsiteY7" fmla="*/ 6858002 h 6858002"/>
              <a:gd name="connsiteX8" fmla="*/ 4125976 w 4125976"/>
              <a:gd name="connsiteY8" fmla="*/ 685760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25976" h="6858002">
                <a:moveTo>
                  <a:pt x="4125976" y="0"/>
                </a:moveTo>
                <a:lnTo>
                  <a:pt x="1300393" y="0"/>
                </a:lnTo>
                <a:lnTo>
                  <a:pt x="1300393" y="2"/>
                </a:lnTo>
                <a:lnTo>
                  <a:pt x="1155520" y="2"/>
                </a:lnTo>
                <a:lnTo>
                  <a:pt x="1074856" y="88573"/>
                </a:lnTo>
                <a:cubicBezTo>
                  <a:pt x="422987" y="841260"/>
                  <a:pt x="0" y="2042663"/>
                  <a:pt x="0" y="3396600"/>
                </a:cubicBezTo>
                <a:cubicBezTo>
                  <a:pt x="0" y="4846647"/>
                  <a:pt x="488259" y="6121285"/>
                  <a:pt x="1222540" y="6858002"/>
                </a:cubicBezTo>
                <a:cubicBezTo>
                  <a:pt x="4125598" y="6858002"/>
                  <a:pt x="4125598" y="6858002"/>
                  <a:pt x="4125598" y="6858002"/>
                </a:cubicBezTo>
                <a:lnTo>
                  <a:pt x="4125976" y="6857600"/>
                </a:lnTo>
                <a:close/>
              </a:path>
            </a:pathLst>
          </a:custGeom>
          <a:blipFill dpi="0" rotWithShape="1">
            <a:blip r:embed="rId2"/>
            <a:srcRect/>
            <a:tile tx="0" ty="0" sx="100000" sy="100000" flip="none" algn="tl"/>
          </a:blip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graphicFrame>
        <p:nvGraphicFramePr>
          <p:cNvPr id="6" name="TextBox 3">
            <a:extLst>
              <a:ext uri="{FF2B5EF4-FFF2-40B4-BE49-F238E27FC236}">
                <a16:creationId xmlns:a16="http://schemas.microsoft.com/office/drawing/2014/main" id="{0A1A36C4-5E7A-55CB-5B0F-F939795D49C1}"/>
              </a:ext>
            </a:extLst>
          </p:cNvPr>
          <p:cNvGraphicFramePr/>
          <p:nvPr>
            <p:extLst>
              <p:ext uri="{D42A27DB-BD31-4B8C-83A1-F6EECF244321}">
                <p14:modId xmlns:p14="http://schemas.microsoft.com/office/powerpoint/2010/main" val="2130849843"/>
              </p:ext>
            </p:extLst>
          </p:nvPr>
        </p:nvGraphicFramePr>
        <p:xfrm>
          <a:off x="4808601" y="901700"/>
          <a:ext cx="6545199" cy="48201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44027928"/>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C783FE6E-6ECC-47AF-908A-775ADB9BBE99}"/>
              </a:ext>
            </a:extLst>
          </p:cNvPr>
          <p:cNvGraphicFramePr>
            <a:graphicFrameLocks noGrp="1"/>
          </p:cNvGraphicFramePr>
          <p:nvPr>
            <p:ph idx="1"/>
            <p:extLst>
              <p:ext uri="{D42A27DB-BD31-4B8C-83A1-F6EECF244321}">
                <p14:modId xmlns:p14="http://schemas.microsoft.com/office/powerpoint/2010/main" val="684222011"/>
              </p:ext>
            </p:extLst>
          </p:nvPr>
        </p:nvGraphicFramePr>
        <p:xfrm>
          <a:off x="646111" y="896645"/>
          <a:ext cx="10149136" cy="52998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523201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2F313CC0-032F-40D3-BA89-242470E9738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Freeform 32">
            <a:extLst>
              <a:ext uri="{FF2B5EF4-FFF2-40B4-BE49-F238E27FC236}">
                <a16:creationId xmlns:a16="http://schemas.microsoft.com/office/drawing/2014/main" id="{E545A3A7-0274-4836-9219-39AB750693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9805" y="990599"/>
            <a:ext cx="4965113" cy="4800599"/>
          </a:xfrm>
          <a:custGeom>
            <a:avLst/>
            <a:gdLst>
              <a:gd name="connsiteX0" fmla="*/ 2555085 w 4965113"/>
              <a:gd name="connsiteY0" fmla="*/ 2479677 h 4800599"/>
              <a:gd name="connsiteX1" fmla="*/ 4965113 w 4965113"/>
              <a:gd name="connsiteY1" fmla="*/ 2479677 h 4800599"/>
              <a:gd name="connsiteX2" fmla="*/ 4965113 w 4965113"/>
              <a:gd name="connsiteY2" fmla="*/ 4545255 h 4800599"/>
              <a:gd name="connsiteX3" fmla="*/ 4709769 w 4965113"/>
              <a:gd name="connsiteY3" fmla="*/ 4800599 h 4800599"/>
              <a:gd name="connsiteX4" fmla="*/ 2555085 w 4965113"/>
              <a:gd name="connsiteY4" fmla="*/ 4800599 h 4800599"/>
              <a:gd name="connsiteX5" fmla="*/ 0 w 4965113"/>
              <a:gd name="connsiteY5" fmla="*/ 2479677 h 4800599"/>
              <a:gd name="connsiteX6" fmla="*/ 2404209 w 4965113"/>
              <a:gd name="connsiteY6" fmla="*/ 2479677 h 4800599"/>
              <a:gd name="connsiteX7" fmla="*/ 2404209 w 4965113"/>
              <a:gd name="connsiteY7" fmla="*/ 4800599 h 4800599"/>
              <a:gd name="connsiteX8" fmla="*/ 255344 w 4965113"/>
              <a:gd name="connsiteY8" fmla="*/ 4800599 h 4800599"/>
              <a:gd name="connsiteX9" fmla="*/ 0 w 4965113"/>
              <a:gd name="connsiteY9" fmla="*/ 4545255 h 4800599"/>
              <a:gd name="connsiteX10" fmla="*/ 255344 w 4965113"/>
              <a:gd name="connsiteY10" fmla="*/ 0 h 4800599"/>
              <a:gd name="connsiteX11" fmla="*/ 4709769 w 4965113"/>
              <a:gd name="connsiteY11" fmla="*/ 0 h 4800599"/>
              <a:gd name="connsiteX12" fmla="*/ 4965113 w 4965113"/>
              <a:gd name="connsiteY12" fmla="*/ 255344 h 4800599"/>
              <a:gd name="connsiteX13" fmla="*/ 4965113 w 4965113"/>
              <a:gd name="connsiteY13" fmla="*/ 2328801 h 4800599"/>
              <a:gd name="connsiteX14" fmla="*/ 0 w 4965113"/>
              <a:gd name="connsiteY14" fmla="*/ 2328801 h 4800599"/>
              <a:gd name="connsiteX15" fmla="*/ 0 w 4965113"/>
              <a:gd name="connsiteY15" fmla="*/ 255344 h 4800599"/>
              <a:gd name="connsiteX16" fmla="*/ 255344 w 4965113"/>
              <a:gd name="connsiteY16" fmla="*/ 0 h 4800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965113" h="4800599">
                <a:moveTo>
                  <a:pt x="2555085" y="2479677"/>
                </a:moveTo>
                <a:lnTo>
                  <a:pt x="4965113" y="2479677"/>
                </a:lnTo>
                <a:lnTo>
                  <a:pt x="4965113" y="4545255"/>
                </a:lnTo>
                <a:cubicBezTo>
                  <a:pt x="4965113" y="4686278"/>
                  <a:pt x="4850792" y="4800599"/>
                  <a:pt x="4709769" y="4800599"/>
                </a:cubicBezTo>
                <a:lnTo>
                  <a:pt x="2555085" y="4800599"/>
                </a:lnTo>
                <a:close/>
                <a:moveTo>
                  <a:pt x="0" y="2479677"/>
                </a:moveTo>
                <a:lnTo>
                  <a:pt x="2404209" y="2479677"/>
                </a:lnTo>
                <a:lnTo>
                  <a:pt x="2404209" y="4800599"/>
                </a:lnTo>
                <a:lnTo>
                  <a:pt x="255344" y="4800599"/>
                </a:lnTo>
                <a:cubicBezTo>
                  <a:pt x="114321" y="4800599"/>
                  <a:pt x="0" y="4686278"/>
                  <a:pt x="0" y="4545255"/>
                </a:cubicBezTo>
                <a:close/>
                <a:moveTo>
                  <a:pt x="255344" y="0"/>
                </a:moveTo>
                <a:lnTo>
                  <a:pt x="4709769" y="0"/>
                </a:lnTo>
                <a:cubicBezTo>
                  <a:pt x="4850792" y="0"/>
                  <a:pt x="4965113" y="114321"/>
                  <a:pt x="4965113" y="255344"/>
                </a:cubicBezTo>
                <a:lnTo>
                  <a:pt x="4965113" y="2328801"/>
                </a:lnTo>
                <a:lnTo>
                  <a:pt x="0" y="2328801"/>
                </a:lnTo>
                <a:lnTo>
                  <a:pt x="0" y="255344"/>
                </a:lnTo>
                <a:cubicBezTo>
                  <a:pt x="0" y="114321"/>
                  <a:pt x="114321" y="0"/>
                  <a:pt x="255344" y="0"/>
                </a:cubicBezTo>
                <a:close/>
              </a:path>
            </a:pathLst>
          </a:cu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a:extLst>
              <a:ext uri="{FF2B5EF4-FFF2-40B4-BE49-F238E27FC236}">
                <a16:creationId xmlns:a16="http://schemas.microsoft.com/office/drawing/2014/main" id="{74AC1BC8-9A0C-4685-B3D6-E502E0833A7B}"/>
              </a:ext>
            </a:extLst>
          </p:cNvPr>
          <p:cNvPicPr>
            <a:picLocks noChangeAspect="1"/>
          </p:cNvPicPr>
          <p:nvPr/>
        </p:nvPicPr>
        <p:blipFill rotWithShape="1">
          <a:blip r:embed="rId4"/>
          <a:srcRect r="-2" b="15047"/>
          <a:stretch/>
        </p:blipFill>
        <p:spPr>
          <a:xfrm>
            <a:off x="689805" y="3390898"/>
            <a:ext cx="2404209" cy="3091964"/>
          </a:xfrm>
          <a:custGeom>
            <a:avLst/>
            <a:gdLst/>
            <a:ahLst/>
            <a:cxnLst/>
            <a:rect l="l" t="t" r="r" b="b"/>
            <a:pathLst>
              <a:path w="2404209" h="2320923">
                <a:moveTo>
                  <a:pt x="0" y="0"/>
                </a:moveTo>
                <a:lnTo>
                  <a:pt x="2404209" y="0"/>
                </a:lnTo>
                <a:lnTo>
                  <a:pt x="2404209" y="2320923"/>
                </a:lnTo>
                <a:lnTo>
                  <a:pt x="210266" y="2320923"/>
                </a:lnTo>
                <a:cubicBezTo>
                  <a:pt x="94139" y="2320923"/>
                  <a:pt x="0" y="2226784"/>
                  <a:pt x="0" y="2110657"/>
                </a:cubicBezTo>
                <a:close/>
              </a:path>
            </a:pathLst>
          </a:custGeom>
          <a:ln w="50800" cap="sq" cmpd="dbl">
            <a:noFill/>
            <a:miter lim="800000"/>
          </a:ln>
          <a:effectLst/>
        </p:spPr>
      </p:pic>
      <p:pic>
        <p:nvPicPr>
          <p:cNvPr id="5" name="Content Placeholder 4" descr="A person wearing a blue shirt&#10;&#10;Description automatically generated with medium confidence">
            <a:extLst>
              <a:ext uri="{FF2B5EF4-FFF2-40B4-BE49-F238E27FC236}">
                <a16:creationId xmlns:a16="http://schemas.microsoft.com/office/drawing/2014/main" id="{7C5E5757-ABA8-4A08-9A82-287A9B876074}"/>
              </a:ext>
            </a:extLst>
          </p:cNvPr>
          <p:cNvPicPr>
            <a:picLocks noGrp="1" noChangeAspect="1"/>
          </p:cNvPicPr>
          <p:nvPr>
            <p:ph idx="1"/>
          </p:nvPr>
        </p:nvPicPr>
        <p:blipFill rotWithShape="1">
          <a:blip r:embed="rId5"/>
          <a:srcRect r="-4" b="35123"/>
          <a:stretch/>
        </p:blipFill>
        <p:spPr>
          <a:xfrm>
            <a:off x="3222241" y="3387969"/>
            <a:ext cx="2404209" cy="3094893"/>
          </a:xfrm>
          <a:custGeom>
            <a:avLst/>
            <a:gdLst/>
            <a:ahLst/>
            <a:cxnLst/>
            <a:rect l="l" t="t" r="r" b="b"/>
            <a:pathLst>
              <a:path w="2381560" h="2320923">
                <a:moveTo>
                  <a:pt x="0" y="0"/>
                </a:moveTo>
                <a:lnTo>
                  <a:pt x="2381560" y="0"/>
                </a:lnTo>
                <a:lnTo>
                  <a:pt x="2381560" y="2110657"/>
                </a:lnTo>
                <a:cubicBezTo>
                  <a:pt x="2381560" y="2226784"/>
                  <a:pt x="2287421" y="2320923"/>
                  <a:pt x="2171294" y="2320923"/>
                </a:cubicBezTo>
                <a:lnTo>
                  <a:pt x="0" y="2320923"/>
                </a:lnTo>
                <a:close/>
              </a:path>
            </a:pathLst>
          </a:custGeom>
          <a:ln w="50800" cap="sq" cmpd="dbl">
            <a:noFill/>
            <a:miter lim="800000"/>
          </a:ln>
          <a:effectLst/>
        </p:spPr>
      </p:pic>
      <p:sp>
        <p:nvSpPr>
          <p:cNvPr id="4" name="Text Placeholder 3">
            <a:extLst>
              <a:ext uri="{FF2B5EF4-FFF2-40B4-BE49-F238E27FC236}">
                <a16:creationId xmlns:a16="http://schemas.microsoft.com/office/drawing/2014/main" id="{1291212E-3DFE-49B7-BD00-674559DA4101}"/>
              </a:ext>
            </a:extLst>
          </p:cNvPr>
          <p:cNvSpPr>
            <a:spLocks noGrp="1"/>
          </p:cNvSpPr>
          <p:nvPr>
            <p:ph type="body" sz="half" idx="2"/>
          </p:nvPr>
        </p:nvSpPr>
        <p:spPr>
          <a:xfrm>
            <a:off x="5783145" y="879232"/>
            <a:ext cx="5548103" cy="3812184"/>
          </a:xfrm>
        </p:spPr>
        <p:txBody>
          <a:bodyPr vert="horz" lIns="91440" tIns="45720" rIns="91440" bIns="45720" rtlCol="0" anchor="ctr">
            <a:noAutofit/>
          </a:bodyPr>
          <a:lstStyle/>
          <a:p>
            <a:r>
              <a:rPr lang="en-US" u="sng" dirty="0">
                <a:latin typeface="Arial" panose="020B0604020202020204" pitchFamily="34" charset="0"/>
                <a:cs typeface="Arial" panose="020B0604020202020204" pitchFamily="34" charset="0"/>
              </a:rPr>
              <a:t>COMPANY OVERVIEW</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THE FRESH TRACKSUIT COMPANY WAS ESTABLISHED IN DECEMEBER 2022 BY FOUR FRIENDS FROM THE FASHION INDUSTRY WANTING TO CHANGE THE WAY TRACKSUITS ARE PRODUCED AND GIVE A FRESH NEW TAKE ON EXISTING TRENDS AND BECOME TRENDSETTERS IN THE MARKET. </a:t>
            </a:r>
          </a:p>
          <a:p>
            <a:r>
              <a:rPr lang="en-US" dirty="0">
                <a:latin typeface="Arial" panose="020B0604020202020204" pitchFamily="34" charset="0"/>
                <a:cs typeface="Arial" panose="020B0604020202020204" pitchFamily="34" charset="0"/>
              </a:rPr>
              <a:t> BASED IN BIRMINGHAM THE MANAGEMENT TEAM AIM TO BE THE NUMBER ONE TRACKSUIT BRAND IN THE WORLD AND WITH INOVATION IN DESIGN AIM TO BE THE BEST IN THE FUTURE AS WELL. PRODUCING AND SELLING ALL OVER THE GLOBE TO A WIDE VARIETY OF CUSTOMERS THE FRESH TRACKSUIT COMPANY WILL BE A MARKET LEADER WITH OUR CUSTOMER LEAD DESIGN SEPARTING US FROM THE OTHER COMPETITION.</a:t>
            </a:r>
          </a:p>
        </p:txBody>
      </p:sp>
      <p:pic>
        <p:nvPicPr>
          <p:cNvPr id="10" name="Picture 9" descr="FRESH TRACKSUIT COMPANY">
            <a:extLst>
              <a:ext uri="{FF2B5EF4-FFF2-40B4-BE49-F238E27FC236}">
                <a16:creationId xmlns:a16="http://schemas.microsoft.com/office/drawing/2014/main" id="{E4BB07A4-76A9-4425-AA4B-E8ECCDF12211}"/>
              </a:ext>
              <a:ext uri="{C183D7F6-B498-43B3-948B-1728B52AA6E4}">
                <adec:decorative xmlns:adec="http://schemas.microsoft.com/office/drawing/2017/decorative" val="0"/>
              </a:ext>
            </a:extLst>
          </p:cNvPr>
          <p:cNvPicPr>
            <a:picLocks noChangeAspect="1"/>
          </p:cNvPicPr>
          <p:nvPr/>
        </p:nvPicPr>
        <p:blipFill rotWithShape="1">
          <a:blip r:embed="rId6"/>
          <a:srcRect l="17635" r="10285"/>
          <a:stretch/>
        </p:blipFill>
        <p:spPr>
          <a:xfrm>
            <a:off x="689805" y="468924"/>
            <a:ext cx="4966701" cy="2800606"/>
          </a:xfrm>
          <a:custGeom>
            <a:avLst/>
            <a:gdLst/>
            <a:ahLst/>
            <a:cxnLst/>
            <a:rect l="l" t="t" r="r" b="b"/>
            <a:pathLst>
              <a:path w="3378793" h="3738166">
                <a:moveTo>
                  <a:pt x="163732" y="0"/>
                </a:moveTo>
                <a:lnTo>
                  <a:pt x="3378793" y="0"/>
                </a:lnTo>
                <a:lnTo>
                  <a:pt x="3378793" y="3738166"/>
                </a:lnTo>
                <a:lnTo>
                  <a:pt x="163732" y="3738166"/>
                </a:lnTo>
                <a:cubicBezTo>
                  <a:pt x="73305" y="3738166"/>
                  <a:pt x="0" y="3664861"/>
                  <a:pt x="0" y="3574434"/>
                </a:cubicBezTo>
                <a:lnTo>
                  <a:pt x="0" y="163732"/>
                </a:lnTo>
                <a:cubicBezTo>
                  <a:pt x="0" y="73305"/>
                  <a:pt x="73305" y="0"/>
                  <a:pt x="163732" y="0"/>
                </a:cubicBezTo>
                <a:close/>
              </a:path>
            </a:pathLst>
          </a:custGeom>
          <a:ln w="50800" cap="sq" cmpd="dbl">
            <a:noFill/>
            <a:miter lim="800000"/>
          </a:ln>
          <a:effectLst/>
        </p:spPr>
      </p:pic>
    </p:spTree>
    <p:extLst>
      <p:ext uri="{BB962C8B-B14F-4D97-AF65-F5344CB8AC3E}">
        <p14:creationId xmlns:p14="http://schemas.microsoft.com/office/powerpoint/2010/main" val="21394158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2F313CC0-032F-40D3-BA89-242470E9738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TextBox 2">
            <a:extLst>
              <a:ext uri="{FF2B5EF4-FFF2-40B4-BE49-F238E27FC236}">
                <a16:creationId xmlns:a16="http://schemas.microsoft.com/office/drawing/2014/main" id="{7C32B197-AE9F-4394-8EA4-DB267AFC33BA}"/>
              </a:ext>
            </a:extLst>
          </p:cNvPr>
          <p:cNvSpPr txBox="1"/>
          <p:nvPr/>
        </p:nvSpPr>
        <p:spPr>
          <a:xfrm>
            <a:off x="-292590" y="-85438"/>
            <a:ext cx="5034429" cy="3837680"/>
          </a:xfrm>
          <a:prstGeom prst="rect">
            <a:avLst/>
          </a:prstGeom>
        </p:spPr>
        <p:txBody>
          <a:bodyPr vert="horz" lIns="91440" tIns="45720" rIns="91440" bIns="45720" rtlCol="0" anchor="ctr">
            <a:normAutofit fontScale="47500" lnSpcReduction="20000"/>
          </a:bodyPr>
          <a:lstStyle/>
          <a:p>
            <a:pPr marL="457200">
              <a:spcAft>
                <a:spcPts val="1000"/>
              </a:spcAft>
              <a:buClr>
                <a:schemeClr val="tx1"/>
              </a:buClr>
              <a:buSzPct val="100000"/>
              <a:tabLst>
                <a:tab pos="1461135" algn="l"/>
              </a:tabLst>
            </a:pPr>
            <a:endParaRPr lang="en-US" dirty="0"/>
          </a:p>
          <a:p>
            <a:pPr marL="457200">
              <a:spcAft>
                <a:spcPts val="1000"/>
              </a:spcAft>
              <a:buClr>
                <a:schemeClr val="tx1"/>
              </a:buClr>
              <a:buSzPct val="100000"/>
              <a:tabLst>
                <a:tab pos="1461135" algn="l"/>
              </a:tabLst>
            </a:pPr>
            <a:endParaRPr lang="en-US" dirty="0"/>
          </a:p>
          <a:p>
            <a:pPr marL="457200">
              <a:spcAft>
                <a:spcPts val="1000"/>
              </a:spcAft>
              <a:buClr>
                <a:schemeClr val="tx1"/>
              </a:buClr>
              <a:buSzPct val="100000"/>
              <a:tabLst>
                <a:tab pos="1461135" algn="l"/>
              </a:tabLst>
            </a:pPr>
            <a:endParaRPr lang="en-US" dirty="0"/>
          </a:p>
          <a:p>
            <a:pPr marL="457200">
              <a:spcAft>
                <a:spcPts val="1000"/>
              </a:spcAft>
              <a:buClr>
                <a:schemeClr val="tx1"/>
              </a:buClr>
              <a:buSzPct val="100000"/>
              <a:tabLst>
                <a:tab pos="1461135" algn="l"/>
              </a:tabLst>
            </a:pPr>
            <a:endParaRPr lang="en-US" dirty="0"/>
          </a:p>
          <a:p>
            <a:pPr marL="457200">
              <a:spcAft>
                <a:spcPts val="1000"/>
              </a:spcAft>
              <a:buClr>
                <a:schemeClr val="tx1"/>
              </a:buClr>
              <a:buSzPct val="100000"/>
              <a:tabLst>
                <a:tab pos="1461135" algn="l"/>
              </a:tabLst>
            </a:pPr>
            <a:endParaRPr lang="en-US" dirty="0"/>
          </a:p>
          <a:p>
            <a:pPr marL="457200">
              <a:spcAft>
                <a:spcPts val="1000"/>
              </a:spcAft>
              <a:buClr>
                <a:schemeClr val="tx1"/>
              </a:buClr>
              <a:buSzPct val="100000"/>
              <a:tabLst>
                <a:tab pos="1461135" algn="l"/>
              </a:tabLst>
            </a:pPr>
            <a:endParaRPr lang="en-US" dirty="0"/>
          </a:p>
          <a:p>
            <a:pPr marL="457200">
              <a:spcAft>
                <a:spcPts val="1000"/>
              </a:spcAft>
              <a:buClr>
                <a:schemeClr val="tx1"/>
              </a:buClr>
              <a:buSzPct val="100000"/>
              <a:tabLst>
                <a:tab pos="1461135" algn="l"/>
              </a:tabLst>
            </a:pPr>
            <a:r>
              <a:rPr lang="en-US" sz="3300" u="sng" dirty="0">
                <a:latin typeface="Arial" panose="020B0604020202020204" pitchFamily="34" charset="0"/>
                <a:cs typeface="Arial" panose="020B0604020202020204" pitchFamily="34" charset="0"/>
              </a:rPr>
              <a:t>Fresh Tracksuit Company Products and Services</a:t>
            </a:r>
          </a:p>
          <a:p>
            <a:pPr marL="457200">
              <a:spcAft>
                <a:spcPts val="1000"/>
              </a:spcAft>
              <a:buClr>
                <a:schemeClr val="tx1"/>
              </a:buClr>
              <a:buSzPct val="100000"/>
              <a:tabLst>
                <a:tab pos="1461135" algn="l"/>
              </a:tabLst>
            </a:pPr>
            <a:r>
              <a:rPr lang="en-US" sz="3300" dirty="0">
                <a:latin typeface="Arial" panose="020B0604020202020204" pitchFamily="34" charset="0"/>
                <a:cs typeface="Arial" panose="020B0604020202020204" pitchFamily="34" charset="0"/>
              </a:rPr>
              <a:t>We will cater for all sections of the market and with a robust design team stay ahead of trends and new ideas keep the brand ahead.</a:t>
            </a:r>
          </a:p>
          <a:p>
            <a:pPr marL="457200">
              <a:spcAft>
                <a:spcPts val="1000"/>
              </a:spcAft>
              <a:buClr>
                <a:schemeClr val="tx1"/>
              </a:buClr>
              <a:buSzPct val="100000"/>
              <a:tabLst>
                <a:tab pos="1461135" algn="l"/>
              </a:tabLst>
            </a:pPr>
            <a:r>
              <a:rPr lang="en-US" sz="3300" dirty="0">
                <a:latin typeface="Arial" panose="020B0604020202020204" pitchFamily="34" charset="0"/>
                <a:cs typeface="Arial" panose="020B0604020202020204" pitchFamily="34" charset="0"/>
              </a:rPr>
              <a:t>The market is as always competitive and by providing the consumer with cutting edge fashion the Fresh Tracksuit company remains at the top of the industry</a:t>
            </a:r>
            <a:endParaRPr lang="en-GB" sz="3300" b="0" i="0" dirty="0">
              <a:effectLst/>
              <a:latin typeface="Arial" panose="020B0604020202020204" pitchFamily="34" charset="0"/>
              <a:cs typeface="Arial" panose="020B0604020202020204" pitchFamily="34" charset="0"/>
            </a:endParaRPr>
          </a:p>
          <a:p>
            <a:pPr marL="457200">
              <a:spcAft>
                <a:spcPts val="1000"/>
              </a:spcAft>
              <a:buClr>
                <a:schemeClr val="tx1"/>
              </a:buClr>
              <a:buSzPct val="100000"/>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p:txBody>
      </p:sp>
      <p:grpSp>
        <p:nvGrpSpPr>
          <p:cNvPr id="22" name="Group 21">
            <a:extLst>
              <a:ext uri="{FF2B5EF4-FFF2-40B4-BE49-F238E27FC236}">
                <a16:creationId xmlns:a16="http://schemas.microsoft.com/office/drawing/2014/main" id="{590820A0-B14B-4F1C-8DDA-174AC2B147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1267604">
            <a:off x="8565602" y="3905595"/>
            <a:ext cx="3639934" cy="3163289"/>
            <a:chOff x="5281603" y="104899"/>
            <a:chExt cx="6910397" cy="6005491"/>
          </a:xfrm>
        </p:grpSpPr>
        <p:sp>
          <p:nvSpPr>
            <p:cNvPr id="23" name="Freeform 98">
              <a:extLst>
                <a:ext uri="{FF2B5EF4-FFF2-40B4-BE49-F238E27FC236}">
                  <a16:creationId xmlns:a16="http://schemas.microsoft.com/office/drawing/2014/main" id="{A0B952A8-34E8-46AE-B7EC-D9FB3BF1EE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77C0821D-1BFC-498C-BEE4-6CE6B6B2C43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25" name="Straight Connector 24">
                <a:extLst>
                  <a:ext uri="{FF2B5EF4-FFF2-40B4-BE49-F238E27FC236}">
                    <a16:creationId xmlns:a16="http://schemas.microsoft.com/office/drawing/2014/main" id="{8CAE6635-A640-4DF6-8A57-8989A6B7B8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BA16D7B4-883D-4B71-A28E-8BDCD687E8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B72A9B10-2C9E-4DDF-8C99-874229A492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EF75B38-CC94-4DE1-A968-D9E320A926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F0E9350D-D958-4D62-8379-58ADFF9545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61CA4590-01F5-4F10-A727-F0EE16FD3E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4D2BBC3-F36B-4D06-BCA7-F71AD66980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9AD5E0B-9B13-4228-A23D-83F17DD01A1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3E153321-B19E-4FA5-8A22-05A91F2AC4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8CB9B077-591C-4298-888F-32BB6D0AB6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F6FAFF7A-3D2E-40E1-961C-C2875D67D3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37AB21FA-AE5F-4714-968F-356DEE791F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6A657826-1C0D-47DD-9B11-E93A32B64C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0DC7092-7C59-441C-9840-7163FAB2D60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56E4341-2683-4149-A265-F498A3B79A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12D68886-7F13-46BC-9D15-BAF1B45EC3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B17C4A21-61C9-400C-B013-440B0338B6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DB85B97-7A10-452C-95EB-4CBC73A729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C5A1D773-A4DC-4A3D-BB9D-E056BAC3B7A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9A7184E7-1D5B-4687-8ADC-B776C1EFB2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332D3DC5-864B-4B44-9E09-2FE1AD048A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50DB5CCD-3BBF-45CE-B561-4579A82BD0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81DD1944-44B9-4A99-A105-7C364538CA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45ACDF35-7550-4E16-9914-613447CC0F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3BE9C83A-DEB3-4D63-A163-8223B68140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76FFC901-4314-4DC8-BCF5-34E1ACC591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5ACA1D64-7220-4CB4-9BF1-69B45B4822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E565C435-F20D-4ACD-921E-A46F19D671B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988848F1-0711-4763-BC8B-76970B5C86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CF1F2F9F-1FE7-4945-95B9-09731BE9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FD030805-517F-4B88-A49B-B0E89A0A9C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A51D02D9-7DCC-42F6-BBD4-62F841ED428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70B07484-4B4C-4B4E-9841-E455CCF19F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3183CA18-F3C2-4329-AC85-63B53C6A63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5F40AEE3-A69A-4F08-95EC-D4427E2461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192C26C7-E36B-4C29-9C8B-963C7C350D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EA2AB60F-895F-49A6-A514-5EDE49E67C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2A53213F-862F-474E-9DE6-F06F3F344C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8D556880-E892-4297-B930-959E868A1F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786BA14-25A0-4244-92EE-40B324E323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54A8FE26-68CA-4ED2-AC18-175CCD3855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A02032B0-7225-492F-A909-4A5FA8B1CA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1AA3885E-E420-40C5-8B05-E5167027DD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A973D3B-A048-46C9-8DA7-6792F2F949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7BAEE237-4C03-4C0B-9951-EB14A53620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4E1D87A6-7BC8-4BD7-A2B9-B64555B750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617DFB34-0FF3-45E0-86D1-14367FD4E1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FB72F8F4-90B4-4099-B7E7-4F060A017D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59A58548-CA86-4B09-9534-0B9F46F1C61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1395729B-8C0E-41B8-B3ED-3E25B3289D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A3910024-5A98-44CB-96D6-6F18BEE2B1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271B185B-BD9C-4F33-A1CA-8053DC4F18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7D04AC18-163B-4734-89C3-160679520D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F08A3168-5207-4A96-AF77-4442A6DD406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F103104E-3B79-4584-BC67-1617345678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DAE2661F-465D-44F7-832A-93816854D4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26351CA6-C76B-4C66-9378-C385BBE402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242756B9-0921-4B55-B129-1C794D4FDA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737841ED-C77C-4824-BBDB-A4AD5CC4C7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04E74C45-8542-46B2-AAA4-9749090683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2B975665-5AAD-40D4-AC00-1047ED6593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B046CFA9-FF2B-4D62-8063-8D68FF4801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E50C0FC6-86F2-4AAC-9174-25FB83DA6F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88652921-868F-4CCF-B70C-034DAD2E76D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02A55E7D-1C8A-4438-A99F-3ACAC87A77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43610C07-2EF7-4475-AF6C-9CA4C0645F5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B17D69AF-D03D-4514-A534-475B175912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570FDC14-72EE-470D-876E-6517413658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8BEAC2A8-991D-4B96-ABE3-9A32625B22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E4FDD02D-2AD2-4A6C-BBC9-15591F457B8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F6844DDA-5D96-4DEA-A208-28BBA35901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A96F2E86-56F4-4B0C-8D83-55D2865C87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C193D075-DE33-4AD6-937B-FC2912872E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B59EA056-638E-430D-AE76-796F1ED38BD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8D75FB12-06AB-46A1-BFE4-D16F35625CB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351D4855-B924-45D6-A884-31A6BC9630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8397D34C-609D-44DB-AFF8-75858A4F31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2EA17769-C4B1-4138-875F-A58D5D8497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104" name="Group 103">
            <a:extLst>
              <a:ext uri="{FF2B5EF4-FFF2-40B4-BE49-F238E27FC236}">
                <a16:creationId xmlns:a16="http://schemas.microsoft.com/office/drawing/2014/main" id="{3B02E948-8CD2-4C3C-9E5D-262DAC3C96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392608">
            <a:off x="7397406" y="-618857"/>
            <a:ext cx="4915057" cy="4271437"/>
            <a:chOff x="5281603" y="104899"/>
            <a:chExt cx="6910397" cy="6005491"/>
          </a:xfrm>
        </p:grpSpPr>
        <p:sp>
          <p:nvSpPr>
            <p:cNvPr id="105" name="Freeform 17">
              <a:extLst>
                <a:ext uri="{FF2B5EF4-FFF2-40B4-BE49-F238E27FC236}">
                  <a16:creationId xmlns:a16="http://schemas.microsoft.com/office/drawing/2014/main" id="{F8E025EC-8201-4DC5-B858-C2EEA8121D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6" name="Group 105">
              <a:extLst>
                <a:ext uri="{FF2B5EF4-FFF2-40B4-BE49-F238E27FC236}">
                  <a16:creationId xmlns:a16="http://schemas.microsoft.com/office/drawing/2014/main" id="{5D00349E-7825-4D5D-81A3-6A5FB2D95D8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07" name="Straight Connector 106">
                <a:extLst>
                  <a:ext uri="{FF2B5EF4-FFF2-40B4-BE49-F238E27FC236}">
                    <a16:creationId xmlns:a16="http://schemas.microsoft.com/office/drawing/2014/main" id="{2B0493F4-7EE3-40BC-9693-4C30116976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05D627BB-BD2B-4E33-837E-94DABD948C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0948FD7F-4A95-419F-9592-F1AE43EB39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76D13955-7897-45BF-AE8D-F635DE7296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AD38C1DF-38DA-4D6D-AEDD-F23C531045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5618B3C8-757B-4262-8325-56E79801FF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5BC63D8C-C95A-4588-AEC8-83438699A3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E1EBAFC9-1157-4512-A58B-E8DBDCB0E0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D5C42AD4-0C0A-44F8-BEF5-76D798BB14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FA2FDF3F-1D8B-4D7F-9713-D2785051C4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CE5C02B7-5014-410B-A59B-ABA9017C96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FA738C92-C3B6-43D5-A718-230FE5A78A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A7FDBFA0-A00A-4C49-A38C-5197E28B1E5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162F2930-B81B-47BF-BAB6-6CD862E0AC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BDB0E661-1786-4C8B-B4AA-1C46DBB09FB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EAE039B6-9B91-4DF7-B2E1-BEC620E8AF7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A09B3898-68D4-4032-973C-3297FA2A0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56FDF469-A729-4C34-9A4E-FC7F50FB6EE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B42661BA-C51F-493E-BA84-7E8E02647BE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BCA6BFC1-5596-4F25-8834-B82EC76C03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ADC0C4EA-8B26-488D-842A-8492C28EFA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1365199F-3DA2-4ECE-8AA0-B37E7E3AFB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9F8EAD3C-6628-48E5-A004-B34EFF17E2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8627E51D-F7F3-432F-B018-3390B0A3E2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B0A796D9-B9B7-497E-91F4-257D2CCAA2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E4E17776-2D77-4801-AFE4-553D807E01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AF653420-3C79-432A-9CAB-6A4AEC545B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CB4F431F-451E-4136-B596-17B639632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75E18572-BE7A-4234-B454-FD38ABFAE2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5EB9F985-7C1A-4BFE-A4DC-F35AA0D04E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500648B4-39E6-409B-A151-2A6CC6D3C4A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013A2463-A9F5-45B4-804E-5595FAE42C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CBF3193A-025E-4BE6-9AD5-D3106F9D78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E2832A9B-55E5-494A-A717-3617EDD1F2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CC0DA7BF-4BD6-46F6-91A1-E38E259FC7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87B5F7E4-8A2A-468D-8EF3-6D7171EBC0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F6A8F3CE-3B42-4770-8933-7C9BCA91B6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6224EF38-8522-4A6A-BA96-BAAB1A136C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42B702F4-3A4F-475E-A874-62BA9C76A0D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1BF12728-61DB-4CA7-BFEA-C67E21001E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2A114F6C-B377-4620-9C72-92D0FA5095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185FB219-37DC-4CBB-BDEF-43EF98EB00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2060F2EE-256C-4A23-A980-9C317EA5F1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52F37857-F893-4D54-B377-60870C91BC1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F5DEA293-2202-41FF-B5FE-71F06BAA69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A9C59CAC-07BD-4C27-8926-C55E46BD103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480FA13A-0B04-4946-9A24-2701584E2D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488CE1CC-C8B3-470F-9512-B590AF9DEB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7C1809CD-B912-4E69-A5A5-94EA27B280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FB9E3C6C-40C8-4A98-B0AF-C45C414845A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DBE61EAD-B3F8-4E77-B3B6-0A3374C0F2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4303657B-9569-4CB6-A870-F7D678DE67F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C95E1DFB-B252-4CBC-95A8-D1DC68A1859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2D7B24AC-E1C7-4A27-BACA-0AE3C159FD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97ECB039-4BBD-4991-8C57-7D90D4A22C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38517C97-1250-4775-B725-2CBD677C3F2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C9679D68-007E-47A6-A882-07A8088B5C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767BAF92-FB48-468A-B633-46749349E5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2875629C-FBE1-4E58-82B5-53DBC3ABD0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CC29FC6C-B918-40F3-AAAA-1A4F1DFBEA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2D55E2D8-4D39-4F44-AAE7-B3B2DDDB5B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8EF38C89-9B35-40D5-A2EC-AE4FFF17128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15C842FE-0918-4A9A-B4F3-F69C539B354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C5A2FDBE-9CE6-41C7-A149-1FC75441C47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FE76B3FC-2648-4EF2-A363-8AED916B45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57AD43BF-C5AB-4324-B39E-5E3AFC8876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3" name="Straight Connector 172">
                <a:extLst>
                  <a:ext uri="{FF2B5EF4-FFF2-40B4-BE49-F238E27FC236}">
                    <a16:creationId xmlns:a16="http://schemas.microsoft.com/office/drawing/2014/main" id="{1D7FC0CC-E465-4316-A7B6-42441D27DC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4" name="Straight Connector 173">
                <a:extLst>
                  <a:ext uri="{FF2B5EF4-FFF2-40B4-BE49-F238E27FC236}">
                    <a16:creationId xmlns:a16="http://schemas.microsoft.com/office/drawing/2014/main" id="{5EF568F1-4905-4D65-8510-683A870976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5" name="Straight Connector 174">
                <a:extLst>
                  <a:ext uri="{FF2B5EF4-FFF2-40B4-BE49-F238E27FC236}">
                    <a16:creationId xmlns:a16="http://schemas.microsoft.com/office/drawing/2014/main" id="{B0779A11-5E9E-4455-8DB7-6BF1F0BA4EF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6" name="Straight Connector 175">
                <a:extLst>
                  <a:ext uri="{FF2B5EF4-FFF2-40B4-BE49-F238E27FC236}">
                    <a16:creationId xmlns:a16="http://schemas.microsoft.com/office/drawing/2014/main" id="{2B884067-174C-4C5C-955E-462157D0FA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7" name="Straight Connector 176">
                <a:extLst>
                  <a:ext uri="{FF2B5EF4-FFF2-40B4-BE49-F238E27FC236}">
                    <a16:creationId xmlns:a16="http://schemas.microsoft.com/office/drawing/2014/main" id="{BE5F0FA8-85D6-4B51-B2A8-027AC28D82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8" name="Straight Connector 177">
                <a:extLst>
                  <a:ext uri="{FF2B5EF4-FFF2-40B4-BE49-F238E27FC236}">
                    <a16:creationId xmlns:a16="http://schemas.microsoft.com/office/drawing/2014/main" id="{E76C2522-4938-48D4-9ACE-F61BC45271C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9" name="Straight Connector 178">
                <a:extLst>
                  <a:ext uri="{FF2B5EF4-FFF2-40B4-BE49-F238E27FC236}">
                    <a16:creationId xmlns:a16="http://schemas.microsoft.com/office/drawing/2014/main" id="{7119966D-0585-4354-991F-856ADF670D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0" name="Straight Connector 179">
                <a:extLst>
                  <a:ext uri="{FF2B5EF4-FFF2-40B4-BE49-F238E27FC236}">
                    <a16:creationId xmlns:a16="http://schemas.microsoft.com/office/drawing/2014/main" id="{6931C16B-534C-413B-A404-870528429A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1" name="Straight Connector 180">
                <a:extLst>
                  <a:ext uri="{FF2B5EF4-FFF2-40B4-BE49-F238E27FC236}">
                    <a16:creationId xmlns:a16="http://schemas.microsoft.com/office/drawing/2014/main" id="{888EA28D-0FC2-4BEA-B3EB-D9DEB3C4F7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2" name="Straight Connector 181">
                <a:extLst>
                  <a:ext uri="{FF2B5EF4-FFF2-40B4-BE49-F238E27FC236}">
                    <a16:creationId xmlns:a16="http://schemas.microsoft.com/office/drawing/2014/main" id="{1F2052B6-705D-484A-9856-BCC35D311E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3" name="Straight Connector 182">
                <a:extLst>
                  <a:ext uri="{FF2B5EF4-FFF2-40B4-BE49-F238E27FC236}">
                    <a16:creationId xmlns:a16="http://schemas.microsoft.com/office/drawing/2014/main" id="{B357007E-5B0B-4BC1-96BB-2F9A55E28B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4" name="Straight Connector 183">
                <a:extLst>
                  <a:ext uri="{FF2B5EF4-FFF2-40B4-BE49-F238E27FC236}">
                    <a16:creationId xmlns:a16="http://schemas.microsoft.com/office/drawing/2014/main" id="{144B8928-2E44-471E-818A-AC5F8B9B1D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186" name="Group 185">
            <a:extLst>
              <a:ext uri="{FF2B5EF4-FFF2-40B4-BE49-F238E27FC236}">
                <a16:creationId xmlns:a16="http://schemas.microsoft.com/office/drawing/2014/main" id="{D3F906D0-CE7C-484D-8C11-5011F768A5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739066">
            <a:off x="5520984" y="3122486"/>
            <a:ext cx="2928062" cy="2544637"/>
            <a:chOff x="5281603" y="104899"/>
            <a:chExt cx="6910397" cy="6005491"/>
          </a:xfrm>
        </p:grpSpPr>
        <p:sp>
          <p:nvSpPr>
            <p:cNvPr id="187" name="Freeform 183">
              <a:extLst>
                <a:ext uri="{FF2B5EF4-FFF2-40B4-BE49-F238E27FC236}">
                  <a16:creationId xmlns:a16="http://schemas.microsoft.com/office/drawing/2014/main" id="{0FE191C3-385B-4E2B-ADE9-0FA9E09CA2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8" name="Group 187">
              <a:extLst>
                <a:ext uri="{FF2B5EF4-FFF2-40B4-BE49-F238E27FC236}">
                  <a16:creationId xmlns:a16="http://schemas.microsoft.com/office/drawing/2014/main" id="{DF236ECF-9469-429F-B950-E6274E93F7D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89" name="Straight Connector 188">
                <a:extLst>
                  <a:ext uri="{FF2B5EF4-FFF2-40B4-BE49-F238E27FC236}">
                    <a16:creationId xmlns:a16="http://schemas.microsoft.com/office/drawing/2014/main" id="{ACFB9B6B-3B4B-406C-A9C4-9E15E8EDA9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0" name="Straight Connector 189">
                <a:extLst>
                  <a:ext uri="{FF2B5EF4-FFF2-40B4-BE49-F238E27FC236}">
                    <a16:creationId xmlns:a16="http://schemas.microsoft.com/office/drawing/2014/main" id="{1185F607-E801-4999-8E05-0C8486DAAA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1" name="Straight Connector 190">
                <a:extLst>
                  <a:ext uri="{FF2B5EF4-FFF2-40B4-BE49-F238E27FC236}">
                    <a16:creationId xmlns:a16="http://schemas.microsoft.com/office/drawing/2014/main" id="{2AE80DE6-1860-413C-83A4-3D16C772FC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2" name="Straight Connector 191">
                <a:extLst>
                  <a:ext uri="{FF2B5EF4-FFF2-40B4-BE49-F238E27FC236}">
                    <a16:creationId xmlns:a16="http://schemas.microsoft.com/office/drawing/2014/main" id="{BCA67FE0-1324-427A-A3EB-EC0E27E8DA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3" name="Straight Connector 192">
                <a:extLst>
                  <a:ext uri="{FF2B5EF4-FFF2-40B4-BE49-F238E27FC236}">
                    <a16:creationId xmlns:a16="http://schemas.microsoft.com/office/drawing/2014/main" id="{7426A4D5-E148-458E-81B7-A67551CC52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4" name="Straight Connector 193">
                <a:extLst>
                  <a:ext uri="{FF2B5EF4-FFF2-40B4-BE49-F238E27FC236}">
                    <a16:creationId xmlns:a16="http://schemas.microsoft.com/office/drawing/2014/main" id="{5AE534E1-BFC4-4B6F-B4A6-D0331A128D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5" name="Straight Connector 194">
                <a:extLst>
                  <a:ext uri="{FF2B5EF4-FFF2-40B4-BE49-F238E27FC236}">
                    <a16:creationId xmlns:a16="http://schemas.microsoft.com/office/drawing/2014/main" id="{F6D2BC14-55E1-4250-A703-26EAE5BEB1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6" name="Straight Connector 195">
                <a:extLst>
                  <a:ext uri="{FF2B5EF4-FFF2-40B4-BE49-F238E27FC236}">
                    <a16:creationId xmlns:a16="http://schemas.microsoft.com/office/drawing/2014/main" id="{D28FA0B2-4451-4A40-A6A8-B5B2BFFD22A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7" name="Straight Connector 196">
                <a:extLst>
                  <a:ext uri="{FF2B5EF4-FFF2-40B4-BE49-F238E27FC236}">
                    <a16:creationId xmlns:a16="http://schemas.microsoft.com/office/drawing/2014/main" id="{695551A0-FD49-4C51-9936-31AADCF8F0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8" name="Straight Connector 197">
                <a:extLst>
                  <a:ext uri="{FF2B5EF4-FFF2-40B4-BE49-F238E27FC236}">
                    <a16:creationId xmlns:a16="http://schemas.microsoft.com/office/drawing/2014/main" id="{21AA33D7-B8C3-4A4C-B04C-90496559F6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9" name="Straight Connector 198">
                <a:extLst>
                  <a:ext uri="{FF2B5EF4-FFF2-40B4-BE49-F238E27FC236}">
                    <a16:creationId xmlns:a16="http://schemas.microsoft.com/office/drawing/2014/main" id="{EC11C7CB-C8A3-4FA2-8919-4BDE08B8C0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0" name="Straight Connector 199">
                <a:extLst>
                  <a:ext uri="{FF2B5EF4-FFF2-40B4-BE49-F238E27FC236}">
                    <a16:creationId xmlns:a16="http://schemas.microsoft.com/office/drawing/2014/main" id="{04122C9F-7650-4E2A-BBDD-5ED1794298F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1" name="Straight Connector 200">
                <a:extLst>
                  <a:ext uri="{FF2B5EF4-FFF2-40B4-BE49-F238E27FC236}">
                    <a16:creationId xmlns:a16="http://schemas.microsoft.com/office/drawing/2014/main" id="{B2331B0F-4B2B-49FF-B210-A548BEE14B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2" name="Straight Connector 201">
                <a:extLst>
                  <a:ext uri="{FF2B5EF4-FFF2-40B4-BE49-F238E27FC236}">
                    <a16:creationId xmlns:a16="http://schemas.microsoft.com/office/drawing/2014/main" id="{9E66A3B2-EAB9-4D0F-8CC6-133C4B8D26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3" name="Straight Connector 202">
                <a:extLst>
                  <a:ext uri="{FF2B5EF4-FFF2-40B4-BE49-F238E27FC236}">
                    <a16:creationId xmlns:a16="http://schemas.microsoft.com/office/drawing/2014/main" id="{A5D255CC-F767-47F3-9B04-0F597091D8B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4" name="Straight Connector 203">
                <a:extLst>
                  <a:ext uri="{FF2B5EF4-FFF2-40B4-BE49-F238E27FC236}">
                    <a16:creationId xmlns:a16="http://schemas.microsoft.com/office/drawing/2014/main" id="{DE6FFD6E-D10A-4E69-B92A-1C3D4AD900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5" name="Straight Connector 204">
                <a:extLst>
                  <a:ext uri="{FF2B5EF4-FFF2-40B4-BE49-F238E27FC236}">
                    <a16:creationId xmlns:a16="http://schemas.microsoft.com/office/drawing/2014/main" id="{9BAE1242-2228-4493-81B5-F7807B8DAC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6" name="Straight Connector 205">
                <a:extLst>
                  <a:ext uri="{FF2B5EF4-FFF2-40B4-BE49-F238E27FC236}">
                    <a16:creationId xmlns:a16="http://schemas.microsoft.com/office/drawing/2014/main" id="{7A6A8552-686E-44B0-AA9A-9488BB77FE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7" name="Straight Connector 206">
                <a:extLst>
                  <a:ext uri="{FF2B5EF4-FFF2-40B4-BE49-F238E27FC236}">
                    <a16:creationId xmlns:a16="http://schemas.microsoft.com/office/drawing/2014/main" id="{7C45C190-42DB-4A86-A102-D04A25E1E1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8" name="Straight Connector 207">
                <a:extLst>
                  <a:ext uri="{FF2B5EF4-FFF2-40B4-BE49-F238E27FC236}">
                    <a16:creationId xmlns:a16="http://schemas.microsoft.com/office/drawing/2014/main" id="{DC2E5DE9-3511-45AE-9F95-710C8211A3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9" name="Straight Connector 208">
                <a:extLst>
                  <a:ext uri="{FF2B5EF4-FFF2-40B4-BE49-F238E27FC236}">
                    <a16:creationId xmlns:a16="http://schemas.microsoft.com/office/drawing/2014/main" id="{53F3C6F6-47A6-4265-878C-5092E932805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0" name="Straight Connector 209">
                <a:extLst>
                  <a:ext uri="{FF2B5EF4-FFF2-40B4-BE49-F238E27FC236}">
                    <a16:creationId xmlns:a16="http://schemas.microsoft.com/office/drawing/2014/main" id="{82B1F3E7-F618-4E13-9E16-7118C45C77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1" name="Straight Connector 210">
                <a:extLst>
                  <a:ext uri="{FF2B5EF4-FFF2-40B4-BE49-F238E27FC236}">
                    <a16:creationId xmlns:a16="http://schemas.microsoft.com/office/drawing/2014/main" id="{A5E7DF9B-A62B-4C53-A661-B401D7195B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2" name="Straight Connector 211">
                <a:extLst>
                  <a:ext uri="{FF2B5EF4-FFF2-40B4-BE49-F238E27FC236}">
                    <a16:creationId xmlns:a16="http://schemas.microsoft.com/office/drawing/2014/main" id="{EEE4847E-481F-4419-AE1F-90DED5344C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3" name="Straight Connector 212">
                <a:extLst>
                  <a:ext uri="{FF2B5EF4-FFF2-40B4-BE49-F238E27FC236}">
                    <a16:creationId xmlns:a16="http://schemas.microsoft.com/office/drawing/2014/main" id="{B13E9C09-74A8-40D0-BC37-74CA31F5D0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4" name="Straight Connector 213">
                <a:extLst>
                  <a:ext uri="{FF2B5EF4-FFF2-40B4-BE49-F238E27FC236}">
                    <a16:creationId xmlns:a16="http://schemas.microsoft.com/office/drawing/2014/main" id="{B0009143-1101-4DF3-B01E-766F9BE63D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5" name="Straight Connector 214">
                <a:extLst>
                  <a:ext uri="{FF2B5EF4-FFF2-40B4-BE49-F238E27FC236}">
                    <a16:creationId xmlns:a16="http://schemas.microsoft.com/office/drawing/2014/main" id="{995E8D24-3C05-4242-92BA-731FDA5AE6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6" name="Straight Connector 215">
                <a:extLst>
                  <a:ext uri="{FF2B5EF4-FFF2-40B4-BE49-F238E27FC236}">
                    <a16:creationId xmlns:a16="http://schemas.microsoft.com/office/drawing/2014/main" id="{A40A7CC8-D93E-41C0-8322-8EF549E1A5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7" name="Straight Connector 216">
                <a:extLst>
                  <a:ext uri="{FF2B5EF4-FFF2-40B4-BE49-F238E27FC236}">
                    <a16:creationId xmlns:a16="http://schemas.microsoft.com/office/drawing/2014/main" id="{0B91F070-941B-4307-9931-156C868BFF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8" name="Straight Connector 217">
                <a:extLst>
                  <a:ext uri="{FF2B5EF4-FFF2-40B4-BE49-F238E27FC236}">
                    <a16:creationId xmlns:a16="http://schemas.microsoft.com/office/drawing/2014/main" id="{BF90A755-20A8-4274-A4F7-BD624FECFA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9" name="Straight Connector 218">
                <a:extLst>
                  <a:ext uri="{FF2B5EF4-FFF2-40B4-BE49-F238E27FC236}">
                    <a16:creationId xmlns:a16="http://schemas.microsoft.com/office/drawing/2014/main" id="{4D87C615-9E34-495E-8406-FAEFC2F8456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0" name="Straight Connector 219">
                <a:extLst>
                  <a:ext uri="{FF2B5EF4-FFF2-40B4-BE49-F238E27FC236}">
                    <a16:creationId xmlns:a16="http://schemas.microsoft.com/office/drawing/2014/main" id="{11A383A9-4CA6-4FAB-9F61-C5E53DBF8B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1" name="Straight Connector 220">
                <a:extLst>
                  <a:ext uri="{FF2B5EF4-FFF2-40B4-BE49-F238E27FC236}">
                    <a16:creationId xmlns:a16="http://schemas.microsoft.com/office/drawing/2014/main" id="{D7B6069C-3205-4BBB-ADDF-D85A07E550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2" name="Straight Connector 221">
                <a:extLst>
                  <a:ext uri="{FF2B5EF4-FFF2-40B4-BE49-F238E27FC236}">
                    <a16:creationId xmlns:a16="http://schemas.microsoft.com/office/drawing/2014/main" id="{98083F5B-DC24-40B3-92D2-BF90631145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3" name="Straight Connector 222">
                <a:extLst>
                  <a:ext uri="{FF2B5EF4-FFF2-40B4-BE49-F238E27FC236}">
                    <a16:creationId xmlns:a16="http://schemas.microsoft.com/office/drawing/2014/main" id="{1AEA55FF-DDBB-4AA2-ACBD-9A4D56FFCC2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4" name="Straight Connector 223">
                <a:extLst>
                  <a:ext uri="{FF2B5EF4-FFF2-40B4-BE49-F238E27FC236}">
                    <a16:creationId xmlns:a16="http://schemas.microsoft.com/office/drawing/2014/main" id="{2E00B1FB-F492-483C-B4D3-893BE48D29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5" name="Straight Connector 224">
                <a:extLst>
                  <a:ext uri="{FF2B5EF4-FFF2-40B4-BE49-F238E27FC236}">
                    <a16:creationId xmlns:a16="http://schemas.microsoft.com/office/drawing/2014/main" id="{576CFD40-49E1-465A-9B23-F9D980D9A4D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6" name="Straight Connector 225">
                <a:extLst>
                  <a:ext uri="{FF2B5EF4-FFF2-40B4-BE49-F238E27FC236}">
                    <a16:creationId xmlns:a16="http://schemas.microsoft.com/office/drawing/2014/main" id="{5D63EDB7-C852-43C0-9954-6F2196FABE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7" name="Straight Connector 226">
                <a:extLst>
                  <a:ext uri="{FF2B5EF4-FFF2-40B4-BE49-F238E27FC236}">
                    <a16:creationId xmlns:a16="http://schemas.microsoft.com/office/drawing/2014/main" id="{316E726A-0F37-45E3-9BDF-42ECAA68F6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8" name="Straight Connector 227">
                <a:extLst>
                  <a:ext uri="{FF2B5EF4-FFF2-40B4-BE49-F238E27FC236}">
                    <a16:creationId xmlns:a16="http://schemas.microsoft.com/office/drawing/2014/main" id="{29E8E54E-8FB5-4650-AD2D-C65F3F53A99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9" name="Straight Connector 228">
                <a:extLst>
                  <a:ext uri="{FF2B5EF4-FFF2-40B4-BE49-F238E27FC236}">
                    <a16:creationId xmlns:a16="http://schemas.microsoft.com/office/drawing/2014/main" id="{33018142-C705-4D1B-8C27-83842B8D18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0" name="Straight Connector 229">
                <a:extLst>
                  <a:ext uri="{FF2B5EF4-FFF2-40B4-BE49-F238E27FC236}">
                    <a16:creationId xmlns:a16="http://schemas.microsoft.com/office/drawing/2014/main" id="{4B029D1D-41B1-45D6-8FC5-9EBEEEBD51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1" name="Straight Connector 230">
                <a:extLst>
                  <a:ext uri="{FF2B5EF4-FFF2-40B4-BE49-F238E27FC236}">
                    <a16:creationId xmlns:a16="http://schemas.microsoft.com/office/drawing/2014/main" id="{238CE0A4-BE74-4418-8DB6-FC0A391029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2" name="Straight Connector 231">
                <a:extLst>
                  <a:ext uri="{FF2B5EF4-FFF2-40B4-BE49-F238E27FC236}">
                    <a16:creationId xmlns:a16="http://schemas.microsoft.com/office/drawing/2014/main" id="{C5DC5DB6-FAE4-45E0-A0E5-E613B8D7E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3" name="Straight Connector 232">
                <a:extLst>
                  <a:ext uri="{FF2B5EF4-FFF2-40B4-BE49-F238E27FC236}">
                    <a16:creationId xmlns:a16="http://schemas.microsoft.com/office/drawing/2014/main" id="{3FBB2B3B-650C-4D6B-BA13-A71D6CB8CD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4" name="Straight Connector 233">
                <a:extLst>
                  <a:ext uri="{FF2B5EF4-FFF2-40B4-BE49-F238E27FC236}">
                    <a16:creationId xmlns:a16="http://schemas.microsoft.com/office/drawing/2014/main" id="{AA61A363-0BE0-4381-9635-02A60AE9C1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5" name="Straight Connector 234">
                <a:extLst>
                  <a:ext uri="{FF2B5EF4-FFF2-40B4-BE49-F238E27FC236}">
                    <a16:creationId xmlns:a16="http://schemas.microsoft.com/office/drawing/2014/main" id="{F363EFF4-A1A6-4E57-8128-D13002EAD0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6" name="Straight Connector 235">
                <a:extLst>
                  <a:ext uri="{FF2B5EF4-FFF2-40B4-BE49-F238E27FC236}">
                    <a16:creationId xmlns:a16="http://schemas.microsoft.com/office/drawing/2014/main" id="{744B3004-D3A0-4C95-8618-02CD578CCD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7" name="Straight Connector 236">
                <a:extLst>
                  <a:ext uri="{FF2B5EF4-FFF2-40B4-BE49-F238E27FC236}">
                    <a16:creationId xmlns:a16="http://schemas.microsoft.com/office/drawing/2014/main" id="{48511694-389A-4FA7-950D-D0B63A422C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8" name="Straight Connector 237">
                <a:extLst>
                  <a:ext uri="{FF2B5EF4-FFF2-40B4-BE49-F238E27FC236}">
                    <a16:creationId xmlns:a16="http://schemas.microsoft.com/office/drawing/2014/main" id="{03CF007D-1A35-4653-994F-C5DC685C43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9" name="Straight Connector 238">
                <a:extLst>
                  <a:ext uri="{FF2B5EF4-FFF2-40B4-BE49-F238E27FC236}">
                    <a16:creationId xmlns:a16="http://schemas.microsoft.com/office/drawing/2014/main" id="{E268873C-3BA1-4848-8A1E-55D4416950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0" name="Straight Connector 239">
                <a:extLst>
                  <a:ext uri="{FF2B5EF4-FFF2-40B4-BE49-F238E27FC236}">
                    <a16:creationId xmlns:a16="http://schemas.microsoft.com/office/drawing/2014/main" id="{6F28B5E8-5EF7-40C6-8012-75E3ADCB41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1" name="Straight Connector 240">
                <a:extLst>
                  <a:ext uri="{FF2B5EF4-FFF2-40B4-BE49-F238E27FC236}">
                    <a16:creationId xmlns:a16="http://schemas.microsoft.com/office/drawing/2014/main" id="{C4DD4F11-6920-4398-88A7-0C571FA3F9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2" name="Straight Connector 241">
                <a:extLst>
                  <a:ext uri="{FF2B5EF4-FFF2-40B4-BE49-F238E27FC236}">
                    <a16:creationId xmlns:a16="http://schemas.microsoft.com/office/drawing/2014/main" id="{B87C9D72-9386-43D4-9C27-2B0A676624B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3" name="Straight Connector 242">
                <a:extLst>
                  <a:ext uri="{FF2B5EF4-FFF2-40B4-BE49-F238E27FC236}">
                    <a16:creationId xmlns:a16="http://schemas.microsoft.com/office/drawing/2014/main" id="{6903FC60-7B4A-4E8D-B64E-A6570168D8D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4" name="Straight Connector 243">
                <a:extLst>
                  <a:ext uri="{FF2B5EF4-FFF2-40B4-BE49-F238E27FC236}">
                    <a16:creationId xmlns:a16="http://schemas.microsoft.com/office/drawing/2014/main" id="{1565646A-F4D1-434F-ACCE-BC14E5D049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5" name="Straight Connector 244">
                <a:extLst>
                  <a:ext uri="{FF2B5EF4-FFF2-40B4-BE49-F238E27FC236}">
                    <a16:creationId xmlns:a16="http://schemas.microsoft.com/office/drawing/2014/main" id="{EB5384FB-B917-47C4-9BEF-B81DFEE8C2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6" name="Straight Connector 245">
                <a:extLst>
                  <a:ext uri="{FF2B5EF4-FFF2-40B4-BE49-F238E27FC236}">
                    <a16:creationId xmlns:a16="http://schemas.microsoft.com/office/drawing/2014/main" id="{03934C7C-17F3-44A9-96A6-AC1E3AFE01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7" name="Straight Connector 246">
                <a:extLst>
                  <a:ext uri="{FF2B5EF4-FFF2-40B4-BE49-F238E27FC236}">
                    <a16:creationId xmlns:a16="http://schemas.microsoft.com/office/drawing/2014/main" id="{88AF32D4-0DB1-4F6F-8B2B-27519AB902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8" name="Straight Connector 247">
                <a:extLst>
                  <a:ext uri="{FF2B5EF4-FFF2-40B4-BE49-F238E27FC236}">
                    <a16:creationId xmlns:a16="http://schemas.microsoft.com/office/drawing/2014/main" id="{E8FB5CFF-2F83-4320-9CD0-CCD78775EC5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9" name="Straight Connector 248">
                <a:extLst>
                  <a:ext uri="{FF2B5EF4-FFF2-40B4-BE49-F238E27FC236}">
                    <a16:creationId xmlns:a16="http://schemas.microsoft.com/office/drawing/2014/main" id="{C85CC5D7-8944-4B99-92D2-D827AB9C4F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0" name="Straight Connector 249">
                <a:extLst>
                  <a:ext uri="{FF2B5EF4-FFF2-40B4-BE49-F238E27FC236}">
                    <a16:creationId xmlns:a16="http://schemas.microsoft.com/office/drawing/2014/main" id="{F55CCF6E-2B52-4B36-872D-542D0CDD70B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1" name="Straight Connector 250">
                <a:extLst>
                  <a:ext uri="{FF2B5EF4-FFF2-40B4-BE49-F238E27FC236}">
                    <a16:creationId xmlns:a16="http://schemas.microsoft.com/office/drawing/2014/main" id="{12D2E4E5-D86C-41AF-B664-F7E0773984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2" name="Straight Connector 251">
                <a:extLst>
                  <a:ext uri="{FF2B5EF4-FFF2-40B4-BE49-F238E27FC236}">
                    <a16:creationId xmlns:a16="http://schemas.microsoft.com/office/drawing/2014/main" id="{1B38EA97-5B13-4977-B58D-0B28E2D8BA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3" name="Straight Connector 252">
                <a:extLst>
                  <a:ext uri="{FF2B5EF4-FFF2-40B4-BE49-F238E27FC236}">
                    <a16:creationId xmlns:a16="http://schemas.microsoft.com/office/drawing/2014/main" id="{0CC35DD3-5BF6-4C99-93A1-C0F5ACAB7A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4" name="Straight Connector 253">
                <a:extLst>
                  <a:ext uri="{FF2B5EF4-FFF2-40B4-BE49-F238E27FC236}">
                    <a16:creationId xmlns:a16="http://schemas.microsoft.com/office/drawing/2014/main" id="{A69C8543-88BB-4CDA-8EF5-28506852106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5" name="Straight Connector 254">
                <a:extLst>
                  <a:ext uri="{FF2B5EF4-FFF2-40B4-BE49-F238E27FC236}">
                    <a16:creationId xmlns:a16="http://schemas.microsoft.com/office/drawing/2014/main" id="{A091AE30-82E9-4674-9E65-5042AB251C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6" name="Straight Connector 255">
                <a:extLst>
                  <a:ext uri="{FF2B5EF4-FFF2-40B4-BE49-F238E27FC236}">
                    <a16:creationId xmlns:a16="http://schemas.microsoft.com/office/drawing/2014/main" id="{9A3D2800-7BCF-4C76-9CCD-6962D5E5E7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7" name="Straight Connector 256">
                <a:extLst>
                  <a:ext uri="{FF2B5EF4-FFF2-40B4-BE49-F238E27FC236}">
                    <a16:creationId xmlns:a16="http://schemas.microsoft.com/office/drawing/2014/main" id="{2AD91264-05B7-4454-AE8C-BAC45B3317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8" name="Straight Connector 257">
                <a:extLst>
                  <a:ext uri="{FF2B5EF4-FFF2-40B4-BE49-F238E27FC236}">
                    <a16:creationId xmlns:a16="http://schemas.microsoft.com/office/drawing/2014/main" id="{2047D64C-CE38-4EDA-8EA5-8A805D525A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9" name="Straight Connector 258">
                <a:extLst>
                  <a:ext uri="{FF2B5EF4-FFF2-40B4-BE49-F238E27FC236}">
                    <a16:creationId xmlns:a16="http://schemas.microsoft.com/office/drawing/2014/main" id="{A3C33408-5D0E-4DE4-8945-9001979D3E8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0" name="Straight Connector 259">
                <a:extLst>
                  <a:ext uri="{FF2B5EF4-FFF2-40B4-BE49-F238E27FC236}">
                    <a16:creationId xmlns:a16="http://schemas.microsoft.com/office/drawing/2014/main" id="{E1AE14B5-3844-4A66-A8BC-CD8538C5624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1" name="Straight Connector 260">
                <a:extLst>
                  <a:ext uri="{FF2B5EF4-FFF2-40B4-BE49-F238E27FC236}">
                    <a16:creationId xmlns:a16="http://schemas.microsoft.com/office/drawing/2014/main" id="{5F78B15A-17F2-474B-A6B5-34B225EBA0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2" name="Straight Connector 261">
                <a:extLst>
                  <a:ext uri="{FF2B5EF4-FFF2-40B4-BE49-F238E27FC236}">
                    <a16:creationId xmlns:a16="http://schemas.microsoft.com/office/drawing/2014/main" id="{114C9FE9-2E7D-466C-978D-713D0A6624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3" name="Straight Connector 262">
                <a:extLst>
                  <a:ext uri="{FF2B5EF4-FFF2-40B4-BE49-F238E27FC236}">
                    <a16:creationId xmlns:a16="http://schemas.microsoft.com/office/drawing/2014/main" id="{882ACEF4-C446-4969-92B5-8649558C27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4" name="Straight Connector 263">
                <a:extLst>
                  <a:ext uri="{FF2B5EF4-FFF2-40B4-BE49-F238E27FC236}">
                    <a16:creationId xmlns:a16="http://schemas.microsoft.com/office/drawing/2014/main" id="{DDA39D67-86FF-418E-9876-AB14AFD793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5" name="Straight Connector 264">
                <a:extLst>
                  <a:ext uri="{FF2B5EF4-FFF2-40B4-BE49-F238E27FC236}">
                    <a16:creationId xmlns:a16="http://schemas.microsoft.com/office/drawing/2014/main" id="{2D3BF31F-EEDE-4027-BAE2-CD14B138C54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6" name="Straight Connector 265">
                <a:extLst>
                  <a:ext uri="{FF2B5EF4-FFF2-40B4-BE49-F238E27FC236}">
                    <a16:creationId xmlns:a16="http://schemas.microsoft.com/office/drawing/2014/main" id="{F37BBBCA-15AD-4E11-813C-E58EE564FD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10" name="Picture 9" descr="A picture containing toy, doll&#10;&#10;Description automatically generated">
            <a:extLst>
              <a:ext uri="{FF2B5EF4-FFF2-40B4-BE49-F238E27FC236}">
                <a16:creationId xmlns:a16="http://schemas.microsoft.com/office/drawing/2014/main" id="{55D1A88C-BF78-4736-B1D6-8C5443A8EA68}"/>
              </a:ext>
            </a:extLst>
          </p:cNvPr>
          <p:cNvPicPr>
            <a:picLocks noChangeAspect="1"/>
          </p:cNvPicPr>
          <p:nvPr/>
        </p:nvPicPr>
        <p:blipFill rotWithShape="1">
          <a:blip r:embed="rId4"/>
          <a:srcRect l="15405" r="14501" b="-1"/>
          <a:stretch/>
        </p:blipFill>
        <p:spPr>
          <a:xfrm>
            <a:off x="5959325" y="2806240"/>
            <a:ext cx="2902538" cy="2902537"/>
          </a:xfrm>
          <a:custGeom>
            <a:avLst/>
            <a:gdLst/>
            <a:ahLst/>
            <a:cxnLst/>
            <a:rect l="l" t="t" r="r" b="b"/>
            <a:pathLst>
              <a:path w="2851962" h="2851962">
                <a:moveTo>
                  <a:pt x="1425981" y="0"/>
                </a:moveTo>
                <a:cubicBezTo>
                  <a:pt x="2213529" y="0"/>
                  <a:pt x="2851962" y="638433"/>
                  <a:pt x="2851962" y="1425981"/>
                </a:cubicBezTo>
                <a:cubicBezTo>
                  <a:pt x="2851962" y="2213529"/>
                  <a:pt x="2213529" y="2851962"/>
                  <a:pt x="1425981" y="2851962"/>
                </a:cubicBezTo>
                <a:cubicBezTo>
                  <a:pt x="638433" y="2851962"/>
                  <a:pt x="0" y="2213529"/>
                  <a:pt x="0" y="1425981"/>
                </a:cubicBezTo>
                <a:cubicBezTo>
                  <a:pt x="0" y="638433"/>
                  <a:pt x="638433" y="0"/>
                  <a:pt x="1425981" y="0"/>
                </a:cubicBezTo>
                <a:close/>
              </a:path>
            </a:pathLst>
          </a:custGeom>
        </p:spPr>
      </p:pic>
      <p:pic>
        <p:nvPicPr>
          <p:cNvPr id="8" name="Picture 7" descr="A picture containing clothing, suit, clothes&#10;&#10;Description automatically generated">
            <a:extLst>
              <a:ext uri="{FF2B5EF4-FFF2-40B4-BE49-F238E27FC236}">
                <a16:creationId xmlns:a16="http://schemas.microsoft.com/office/drawing/2014/main" id="{AA2A929A-DD12-4683-9DC4-E4465A9422EE}"/>
              </a:ext>
            </a:extLst>
          </p:cNvPr>
          <p:cNvPicPr>
            <a:picLocks noChangeAspect="1"/>
          </p:cNvPicPr>
          <p:nvPr/>
        </p:nvPicPr>
        <p:blipFill rotWithShape="1">
          <a:blip r:embed="rId5"/>
          <a:srcRect r="-3" b="2538"/>
          <a:stretch/>
        </p:blipFill>
        <p:spPr>
          <a:xfrm>
            <a:off x="8055588" y="-3863"/>
            <a:ext cx="4132754" cy="3445946"/>
          </a:xfrm>
          <a:custGeom>
            <a:avLst/>
            <a:gdLst/>
            <a:ahLst/>
            <a:cxnLst/>
            <a:rect l="l" t="t" r="r" b="b"/>
            <a:pathLst>
              <a:path w="4638368" h="3867534">
                <a:moveTo>
                  <a:pt x="303228" y="0"/>
                </a:moveTo>
                <a:lnTo>
                  <a:pt x="4638368" y="0"/>
                </a:lnTo>
                <a:lnTo>
                  <a:pt x="4638368" y="2952747"/>
                </a:lnTo>
                <a:lnTo>
                  <a:pt x="4585825" y="3013864"/>
                </a:lnTo>
                <a:cubicBezTo>
                  <a:pt x="4103088" y="3538671"/>
                  <a:pt x="3410622" y="3867534"/>
                  <a:pt x="2641346" y="3867534"/>
                </a:cubicBezTo>
                <a:cubicBezTo>
                  <a:pt x="1182571" y="3867534"/>
                  <a:pt x="0" y="2684963"/>
                  <a:pt x="0" y="1226188"/>
                </a:cubicBezTo>
                <a:cubicBezTo>
                  <a:pt x="0" y="815907"/>
                  <a:pt x="93544" y="427475"/>
                  <a:pt x="260466" y="81056"/>
                </a:cubicBezTo>
                <a:close/>
              </a:path>
            </a:pathLst>
          </a:custGeom>
        </p:spPr>
      </p:pic>
      <p:pic>
        <p:nvPicPr>
          <p:cNvPr id="12" name="Picture 11" descr="A picture containing clothing, suit, work-clothing&#10;&#10;Description automatically generated">
            <a:extLst>
              <a:ext uri="{FF2B5EF4-FFF2-40B4-BE49-F238E27FC236}">
                <a16:creationId xmlns:a16="http://schemas.microsoft.com/office/drawing/2014/main" id="{5B1AE9B3-1A13-47AE-98DE-E27D984A43BE}"/>
              </a:ext>
            </a:extLst>
          </p:cNvPr>
          <p:cNvPicPr>
            <a:picLocks noChangeAspect="1"/>
          </p:cNvPicPr>
          <p:nvPr/>
        </p:nvPicPr>
        <p:blipFill rotWithShape="1">
          <a:blip r:embed="rId6"/>
          <a:srcRect l="6077" r="6826" b="-3"/>
          <a:stretch/>
        </p:blipFill>
        <p:spPr>
          <a:xfrm>
            <a:off x="8888133" y="4144246"/>
            <a:ext cx="3302966" cy="2717299"/>
          </a:xfrm>
          <a:custGeom>
            <a:avLst/>
            <a:gdLst/>
            <a:ahLst/>
            <a:cxnLst/>
            <a:rect l="l" t="t" r="r" b="b"/>
            <a:pathLst>
              <a:path w="3039855" h="2500842">
                <a:moveTo>
                  <a:pt x="1663658" y="0"/>
                </a:moveTo>
                <a:cubicBezTo>
                  <a:pt x="2180490" y="0"/>
                  <a:pt x="2642278" y="235674"/>
                  <a:pt x="2947417" y="605417"/>
                </a:cubicBezTo>
                <a:lnTo>
                  <a:pt x="3039855" y="729032"/>
                </a:lnTo>
                <a:lnTo>
                  <a:pt x="3039855" y="2500842"/>
                </a:lnTo>
                <a:lnTo>
                  <a:pt x="226952" y="2500842"/>
                </a:lnTo>
                <a:lnTo>
                  <a:pt x="155401" y="2366679"/>
                </a:lnTo>
                <a:cubicBezTo>
                  <a:pt x="55691" y="2153127"/>
                  <a:pt x="0" y="1914896"/>
                  <a:pt x="0" y="1663658"/>
                </a:cubicBezTo>
                <a:cubicBezTo>
                  <a:pt x="0" y="744845"/>
                  <a:pt x="744845" y="0"/>
                  <a:pt x="1663658" y="0"/>
                </a:cubicBezTo>
                <a:close/>
              </a:path>
            </a:pathLst>
          </a:custGeom>
        </p:spPr>
      </p:pic>
      <p:sp>
        <p:nvSpPr>
          <p:cNvPr id="13" name="TextBox 12">
            <a:extLst>
              <a:ext uri="{FF2B5EF4-FFF2-40B4-BE49-F238E27FC236}">
                <a16:creationId xmlns:a16="http://schemas.microsoft.com/office/drawing/2014/main" id="{C386364F-057C-4EF2-9448-0B988FC2E123}"/>
              </a:ext>
            </a:extLst>
          </p:cNvPr>
          <p:cNvSpPr txBox="1"/>
          <p:nvPr/>
        </p:nvSpPr>
        <p:spPr>
          <a:xfrm>
            <a:off x="126685" y="2429782"/>
            <a:ext cx="6053025" cy="2308324"/>
          </a:xfrm>
          <a:prstGeom prst="rect">
            <a:avLst/>
          </a:prstGeom>
          <a:noFill/>
        </p:spPr>
        <p:txBody>
          <a:bodyPr wrap="square" rtlCol="0">
            <a:spAutoFit/>
          </a:bodyPr>
          <a:lstStyle/>
          <a:p>
            <a:pPr algn="l">
              <a:buFont typeface="Arial" panose="020B0604020202020204" pitchFamily="34" charset="0"/>
              <a:buChar char="•"/>
            </a:pPr>
            <a:r>
              <a:rPr lang="en-GB" sz="1600" dirty="0">
                <a:latin typeface="Arial" panose="020B0604020202020204" pitchFamily="34" charset="0"/>
                <a:cs typeface="Arial" panose="020B0604020202020204" pitchFamily="34" charset="0"/>
              </a:rPr>
              <a:t> Tracksuit prices will be from £9.99 up to £99.99.</a:t>
            </a:r>
            <a:endParaRPr lang="en-GB" sz="1600" b="0" i="0" dirty="0">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1600" dirty="0">
                <a:latin typeface="Arial" panose="020B0604020202020204" pitchFamily="34" charset="0"/>
                <a:cs typeface="Arial" panose="020B0604020202020204" pitchFamily="34" charset="0"/>
              </a:rPr>
              <a:t>The company plans to have seasonal promotions to </a:t>
            </a:r>
          </a:p>
          <a:p>
            <a:pPr algn="l"/>
            <a:r>
              <a:rPr lang="en-GB" sz="1600" dirty="0">
                <a:latin typeface="Arial" panose="020B0604020202020204" pitchFamily="34" charset="0"/>
                <a:cs typeface="Arial" panose="020B0604020202020204" pitchFamily="34" charset="0"/>
              </a:rPr>
              <a:t>  gain a foothold in the market</a:t>
            </a:r>
            <a:endParaRPr lang="en-GB" sz="1600" b="0" i="0" dirty="0">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1600" b="0" i="0" dirty="0">
                <a:effectLst/>
                <a:latin typeface="Arial" panose="020B0604020202020204" pitchFamily="34" charset="0"/>
                <a:cs typeface="Arial" panose="020B0604020202020204" pitchFamily="34" charset="0"/>
              </a:rPr>
              <a:t>Sales will be over multiple media such as online market places and social media platforms such as Facebook and Tik Tok amongst others with our influencers assisting day to day.</a:t>
            </a:r>
          </a:p>
          <a:p>
            <a:pPr algn="l">
              <a:buFont typeface="Arial" panose="020B0604020202020204" pitchFamily="34" charset="0"/>
              <a:buChar char="•"/>
            </a:pPr>
            <a:r>
              <a:rPr lang="en-GB" sz="1600" dirty="0">
                <a:latin typeface="Arial" panose="020B0604020202020204" pitchFamily="34" charset="0"/>
                <a:cs typeface="Arial" panose="020B0604020202020204" pitchFamily="34" charset="0"/>
              </a:rPr>
              <a:t>Orders will be available next business day guaranteed </a:t>
            </a:r>
            <a:endParaRPr lang="en-GB" sz="1600" b="0" i="0" dirty="0">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1600" dirty="0">
                <a:latin typeface="Arial" panose="020B0604020202020204" pitchFamily="34" charset="0"/>
                <a:cs typeface="Arial" panose="020B0604020202020204" pitchFamily="34" charset="0"/>
              </a:rPr>
              <a:t>The company will be app based and available on Google App store and Apple.</a:t>
            </a:r>
          </a:p>
        </p:txBody>
      </p:sp>
      <p:pic>
        <p:nvPicPr>
          <p:cNvPr id="16" name="Picture 15" descr="Logo&#10;&#10;Description automatically generated">
            <a:extLst>
              <a:ext uri="{FF2B5EF4-FFF2-40B4-BE49-F238E27FC236}">
                <a16:creationId xmlns:a16="http://schemas.microsoft.com/office/drawing/2014/main" id="{A80FB1E8-DC4F-4691-8BFA-FF70C2C2C4E8}"/>
              </a:ext>
            </a:extLst>
          </p:cNvPr>
          <p:cNvPicPr>
            <a:picLocks noChangeAspect="1"/>
          </p:cNvPicPr>
          <p:nvPr/>
        </p:nvPicPr>
        <p:blipFill>
          <a:blip r:embed="rId7"/>
          <a:stretch>
            <a:fillRect/>
          </a:stretch>
        </p:blipFill>
        <p:spPr>
          <a:xfrm>
            <a:off x="184840" y="4779079"/>
            <a:ext cx="1656669" cy="1030777"/>
          </a:xfrm>
          <a:prstGeom prst="rect">
            <a:avLst/>
          </a:prstGeom>
        </p:spPr>
      </p:pic>
      <p:pic>
        <p:nvPicPr>
          <p:cNvPr id="267" name="Picture 266" descr="Logo, company name&#10;&#10;Description automatically generated">
            <a:extLst>
              <a:ext uri="{FF2B5EF4-FFF2-40B4-BE49-F238E27FC236}">
                <a16:creationId xmlns:a16="http://schemas.microsoft.com/office/drawing/2014/main" id="{CA1B467F-613F-4BB6-917F-A9F01919A373}"/>
              </a:ext>
            </a:extLst>
          </p:cNvPr>
          <p:cNvPicPr>
            <a:picLocks noChangeAspect="1"/>
          </p:cNvPicPr>
          <p:nvPr/>
        </p:nvPicPr>
        <p:blipFill>
          <a:blip r:embed="rId8"/>
          <a:stretch>
            <a:fillRect/>
          </a:stretch>
        </p:blipFill>
        <p:spPr>
          <a:xfrm>
            <a:off x="1825058" y="4797487"/>
            <a:ext cx="1459906" cy="1026496"/>
          </a:xfrm>
          <a:prstGeom prst="rect">
            <a:avLst/>
          </a:prstGeom>
        </p:spPr>
      </p:pic>
      <p:pic>
        <p:nvPicPr>
          <p:cNvPr id="269" name="Picture 268" descr="Logo&#10;&#10;Description automatically generated">
            <a:extLst>
              <a:ext uri="{FF2B5EF4-FFF2-40B4-BE49-F238E27FC236}">
                <a16:creationId xmlns:a16="http://schemas.microsoft.com/office/drawing/2014/main" id="{62690C50-F9CA-4FA8-A623-B302C7AD3627}"/>
              </a:ext>
            </a:extLst>
          </p:cNvPr>
          <p:cNvPicPr>
            <a:picLocks noChangeAspect="1"/>
          </p:cNvPicPr>
          <p:nvPr/>
        </p:nvPicPr>
        <p:blipFill>
          <a:blip r:embed="rId9"/>
          <a:stretch>
            <a:fillRect/>
          </a:stretch>
        </p:blipFill>
        <p:spPr>
          <a:xfrm>
            <a:off x="3264799" y="4783421"/>
            <a:ext cx="1858592" cy="1030777"/>
          </a:xfrm>
          <a:prstGeom prst="rect">
            <a:avLst/>
          </a:prstGeom>
        </p:spPr>
      </p:pic>
    </p:spTree>
    <p:extLst>
      <p:ext uri="{BB962C8B-B14F-4D97-AF65-F5344CB8AC3E}">
        <p14:creationId xmlns:p14="http://schemas.microsoft.com/office/powerpoint/2010/main" val="39940428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53ED3FC-3BE8-4F1F-BEF1-74B1C72171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TextBox 2">
            <a:extLst>
              <a:ext uri="{FF2B5EF4-FFF2-40B4-BE49-F238E27FC236}">
                <a16:creationId xmlns:a16="http://schemas.microsoft.com/office/drawing/2014/main" id="{0B992273-4D4F-4A5F-A120-E40EA2085789}"/>
              </a:ext>
            </a:extLst>
          </p:cNvPr>
          <p:cNvSpPr txBox="1"/>
          <p:nvPr/>
        </p:nvSpPr>
        <p:spPr>
          <a:xfrm>
            <a:off x="533401" y="1351922"/>
            <a:ext cx="3771899" cy="2781300"/>
          </a:xfrm>
          <a:prstGeom prst="rect">
            <a:avLst/>
          </a:prstGeom>
        </p:spPr>
        <p:txBody>
          <a:bodyPr vert="horz" lIns="91440" tIns="45720" rIns="91440" bIns="45720" rtlCol="0" anchor="t">
            <a:normAutofit/>
          </a:bodyPr>
          <a:lstStyle/>
          <a:p>
            <a:pPr>
              <a:spcAft>
                <a:spcPts val="1000"/>
              </a:spcAft>
              <a:buClr>
                <a:schemeClr val="tx1"/>
              </a:buClr>
              <a:buSzPct val="100000"/>
              <a:buFont typeface="Arial"/>
              <a:buChar char="•"/>
            </a:pPr>
            <a:r>
              <a:rPr lang="en-US" sz="1600" dirty="0"/>
              <a:t>Tracksuits enjoy a very popular standing in the consumer market and sales continue to be strong no matter the uncertainty in the fashion industry. Forecasts in the Industry show a consistent upwards trend in sales</a:t>
            </a:r>
          </a:p>
          <a:p>
            <a:pPr>
              <a:spcAft>
                <a:spcPts val="1000"/>
              </a:spcAft>
              <a:buClr>
                <a:schemeClr val="tx1"/>
              </a:buClr>
              <a:buSzPct val="100000"/>
            </a:pPr>
            <a:r>
              <a:rPr lang="en-US" sz="1600" dirty="0"/>
              <a:t>https://www.blueweaveconsulting.com/report/global-tracksuit-market</a:t>
            </a:r>
          </a:p>
        </p:txBody>
      </p:sp>
      <p:pic>
        <p:nvPicPr>
          <p:cNvPr id="2" name="Picture 1">
            <a:extLst>
              <a:ext uri="{FF2B5EF4-FFF2-40B4-BE49-F238E27FC236}">
                <a16:creationId xmlns:a16="http://schemas.microsoft.com/office/drawing/2014/main" id="{6D98CA3B-29FA-4026-81D1-6565928629D3}"/>
              </a:ext>
            </a:extLst>
          </p:cNvPr>
          <p:cNvPicPr>
            <a:picLocks noChangeAspect="1"/>
          </p:cNvPicPr>
          <p:nvPr/>
        </p:nvPicPr>
        <p:blipFill>
          <a:blip r:embed="rId4"/>
          <a:stretch>
            <a:fillRect/>
          </a:stretch>
        </p:blipFill>
        <p:spPr>
          <a:xfrm>
            <a:off x="4838700" y="301451"/>
            <a:ext cx="7159032" cy="6049107"/>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5644877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16B4B26-8E90-4D1F-AB47-3288E069A6A3}"/>
              </a:ext>
            </a:extLst>
          </p:cNvPr>
          <p:cNvSpPr txBox="1"/>
          <p:nvPr/>
        </p:nvSpPr>
        <p:spPr>
          <a:xfrm>
            <a:off x="204186" y="168676"/>
            <a:ext cx="11745158" cy="5816977"/>
          </a:xfrm>
          <a:prstGeom prst="rect">
            <a:avLst/>
          </a:prstGeom>
          <a:noFill/>
        </p:spPr>
        <p:txBody>
          <a:bodyPr wrap="square">
            <a:spAutoFit/>
          </a:bodyPr>
          <a:lstStyle/>
          <a:p>
            <a:pPr algn="ctr"/>
            <a:r>
              <a:rPr lang="en-GB" u="sng" dirty="0">
                <a:latin typeface="Arial" panose="020B0604020202020204" pitchFamily="34" charset="0"/>
                <a:cs typeface="Arial" panose="020B0604020202020204" pitchFamily="34" charset="0"/>
              </a:rPr>
              <a:t>MARKET AUDIT</a:t>
            </a:r>
            <a:endParaRPr lang="en-GB" sz="1800" b="0" i="0" u="sng" dirty="0">
              <a:effectLst/>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sz="1800" b="0" i="0" dirty="0">
                <a:effectLst/>
                <a:latin typeface="Arial" panose="020B0604020202020204" pitchFamily="34" charset="0"/>
                <a:cs typeface="Arial" panose="020B0604020202020204" pitchFamily="34" charset="0"/>
              </a:rPr>
              <a:t>The key players in the Global Tracksuit Market are Adidas AG, ASICS Corporation, </a:t>
            </a:r>
            <a:r>
              <a:rPr lang="en-GB" sz="1800" b="0" i="0" dirty="0" err="1">
                <a:effectLst/>
                <a:latin typeface="Arial" panose="020B0604020202020204" pitchFamily="34" charset="0"/>
                <a:cs typeface="Arial" panose="020B0604020202020204" pitchFamily="34" charset="0"/>
              </a:rPr>
              <a:t>HanesBrands</a:t>
            </a:r>
            <a:r>
              <a:rPr lang="en-GB" sz="1800" b="0" i="0" dirty="0">
                <a:effectLst/>
                <a:latin typeface="Arial" panose="020B0604020202020204" pitchFamily="34" charset="0"/>
                <a:cs typeface="Arial" panose="020B0604020202020204" pitchFamily="34" charset="0"/>
              </a:rPr>
              <a:t> Inc., H&amp;M Hennes &amp; Mauritz AB, Jack &amp; Jones, Monte Carlo Fashions Ltd., Nike, Inc., Puma Se, Under Armour, Inc., and Wildcraft and other manufacturers.</a:t>
            </a:r>
          </a:p>
          <a:p>
            <a:pPr algn="just"/>
            <a:endParaRPr lang="en-GB" sz="1800" dirty="0">
              <a:latin typeface="Arial" panose="020B0604020202020204" pitchFamily="34" charset="0"/>
              <a:cs typeface="Arial" panose="020B0604020202020204" pitchFamily="34" charset="0"/>
            </a:endParaRPr>
          </a:p>
          <a:p>
            <a:pPr algn="just"/>
            <a:r>
              <a:rPr lang="en-GB" sz="1800" dirty="0">
                <a:latin typeface="Arial" panose="020B0604020202020204" pitchFamily="34" charset="0"/>
                <a:cs typeface="Arial" panose="020B0604020202020204" pitchFamily="34" charset="0"/>
              </a:rPr>
              <a:t>Business growth and introduction of new products are two of the most common developmental tactics used by industry leaders to boost profits and achieve a competitive advantage.</a:t>
            </a:r>
          </a:p>
          <a:p>
            <a:pPr algn="just"/>
            <a:endParaRPr lang="en-GB" sz="1800" dirty="0">
              <a:latin typeface="Arial" panose="020B0604020202020204" pitchFamily="34" charset="0"/>
              <a:cs typeface="Arial" panose="020B0604020202020204" pitchFamily="34" charset="0"/>
            </a:endParaRPr>
          </a:p>
          <a:p>
            <a:pPr algn="just"/>
            <a:r>
              <a:rPr lang="en-GB" sz="1800" dirty="0">
                <a:latin typeface="Arial" panose="020B0604020202020204" pitchFamily="34" charset="0"/>
                <a:cs typeface="Arial" panose="020B0604020202020204" pitchFamily="34" charset="0"/>
              </a:rPr>
              <a:t>Improving disposable income and rising living standards in developing nations such as China and India are two reasons helping to the global tracksuit market's growth. </a:t>
            </a:r>
          </a:p>
          <a:p>
            <a:pPr algn="just"/>
            <a:endParaRPr lang="en-GB" sz="1800"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sz="1800" dirty="0">
                <a:latin typeface="Arial" panose="020B0604020202020204" pitchFamily="34" charset="0"/>
                <a:cs typeface="Arial" panose="020B0604020202020204" pitchFamily="34" charset="0"/>
              </a:rPr>
              <a:t>Consumers' increased interest in health and fitness is driving tracksuit market trends in emerging countries.</a:t>
            </a:r>
          </a:p>
          <a:p>
            <a:pPr algn="just"/>
            <a:endParaRPr lang="en-GB" dirty="0">
              <a:latin typeface="Arial" panose="020B0604020202020204" pitchFamily="34" charset="0"/>
              <a:cs typeface="Arial" panose="020B0604020202020204" pitchFamily="34" charset="0"/>
            </a:endParaRPr>
          </a:p>
          <a:p>
            <a:pPr algn="just"/>
            <a:endParaRPr lang="en-GB" sz="18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1800" dirty="0">
                <a:latin typeface="Arial" panose="020B0604020202020204" pitchFamily="34" charset="0"/>
                <a:cs typeface="Arial" panose="020B0604020202020204" pitchFamily="34" charset="0"/>
              </a:rPr>
              <a:t>Consumers' preferences for athleisure products that combine the sports and fashion industries are influencing the market's growth. Furthermore, because tracksuits are readily available in supermarkets and hypermarkets at reasonable costs, many people are turning to them.</a:t>
            </a:r>
            <a:r>
              <a:rPr lang="en-GB" sz="1400" b="0" i="0" dirty="0">
                <a:effectLst/>
                <a:latin typeface="Open Sans" panose="020B0606030504020204" pitchFamily="34" charset="0"/>
              </a:rPr>
              <a:t> </a:t>
            </a:r>
            <a:r>
              <a:rPr lang="en-GB" sz="1200" b="0" i="0" dirty="0">
                <a:effectLst/>
                <a:latin typeface="Open Sans" panose="020B0606030504020204" pitchFamily="34" charset="0"/>
              </a:rPr>
              <a:t>(Global Tracksuit Market Size, Share, Growth &amp; Forecast 2027 | </a:t>
            </a:r>
            <a:r>
              <a:rPr lang="en-GB" sz="1200" b="0" i="0" dirty="0" err="1">
                <a:effectLst/>
                <a:latin typeface="Open Sans" panose="020B0606030504020204" pitchFamily="34" charset="0"/>
              </a:rPr>
              <a:t>BlueWeave</a:t>
            </a:r>
            <a:r>
              <a:rPr lang="en-GB" sz="1200" b="0" i="0" dirty="0">
                <a:effectLst/>
                <a:latin typeface="Open Sans" panose="020B0606030504020204" pitchFamily="34" charset="0"/>
              </a:rPr>
              <a:t>, 2022)</a:t>
            </a:r>
            <a:endParaRPr lang="en-GB" sz="12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316246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53ED3FC-3BE8-4F1F-BEF1-74B1C72171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extBox 1">
            <a:extLst>
              <a:ext uri="{FF2B5EF4-FFF2-40B4-BE49-F238E27FC236}">
                <a16:creationId xmlns:a16="http://schemas.microsoft.com/office/drawing/2014/main" id="{BC8D31D7-7DB3-400C-A3DF-6D07BE1E4F42}"/>
              </a:ext>
            </a:extLst>
          </p:cNvPr>
          <p:cNvSpPr txBox="1"/>
          <p:nvPr/>
        </p:nvSpPr>
        <p:spPr>
          <a:xfrm>
            <a:off x="7865806" y="2251587"/>
            <a:ext cx="3706762" cy="3972232"/>
          </a:xfrm>
          <a:prstGeom prst="rect">
            <a:avLst/>
          </a:prstGeom>
        </p:spPr>
        <p:txBody>
          <a:bodyPr vert="horz" lIns="91440" tIns="45720" rIns="91440" bIns="45720" rtlCol="0" anchor="ctr">
            <a:normAutofit/>
          </a:bodyPr>
          <a:lstStyle/>
          <a:p>
            <a:pPr marL="457200">
              <a:spcAft>
                <a:spcPts val="1000"/>
              </a:spcAft>
              <a:buClr>
                <a:schemeClr val="tx1"/>
              </a:buClr>
              <a:buSzPct val="100000"/>
              <a:tabLst>
                <a:tab pos="1461135" algn="l"/>
              </a:tabLst>
            </a:pPr>
            <a:endParaRPr lang="en-US" dirty="0"/>
          </a:p>
          <a:p>
            <a:pPr marL="4572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p:txBody>
      </p:sp>
      <p:graphicFrame>
        <p:nvGraphicFramePr>
          <p:cNvPr id="3" name="Table 2">
            <a:extLst>
              <a:ext uri="{FF2B5EF4-FFF2-40B4-BE49-F238E27FC236}">
                <a16:creationId xmlns:a16="http://schemas.microsoft.com/office/drawing/2014/main" id="{AECA8423-68AB-4351-B2A6-0F39B76E268D}"/>
              </a:ext>
            </a:extLst>
          </p:cNvPr>
          <p:cNvGraphicFramePr>
            <a:graphicFrameLocks noGrp="1"/>
          </p:cNvGraphicFramePr>
          <p:nvPr>
            <p:extLst>
              <p:ext uri="{D42A27DB-BD31-4B8C-83A1-F6EECF244321}">
                <p14:modId xmlns:p14="http://schemas.microsoft.com/office/powerpoint/2010/main" val="4232018076"/>
              </p:ext>
            </p:extLst>
          </p:nvPr>
        </p:nvGraphicFramePr>
        <p:xfrm>
          <a:off x="643464" y="889149"/>
          <a:ext cx="10929104" cy="5088986"/>
        </p:xfrm>
        <a:graphic>
          <a:graphicData uri="http://schemas.openxmlformats.org/drawingml/2006/table">
            <a:tbl>
              <a:tblPr firstRow="1" bandRow="1">
                <a:tableStyleId>{5C22544A-7EE6-4342-B048-85BDC9FD1C3A}</a:tableStyleId>
              </a:tblPr>
              <a:tblGrid>
                <a:gridCol w="3023996">
                  <a:extLst>
                    <a:ext uri="{9D8B030D-6E8A-4147-A177-3AD203B41FA5}">
                      <a16:colId xmlns:a16="http://schemas.microsoft.com/office/drawing/2014/main" val="1073926018"/>
                    </a:ext>
                  </a:extLst>
                </a:gridCol>
                <a:gridCol w="7905108">
                  <a:extLst>
                    <a:ext uri="{9D8B030D-6E8A-4147-A177-3AD203B41FA5}">
                      <a16:colId xmlns:a16="http://schemas.microsoft.com/office/drawing/2014/main" val="190376961"/>
                    </a:ext>
                  </a:extLst>
                </a:gridCol>
              </a:tblGrid>
              <a:tr h="458358">
                <a:tc>
                  <a:txBody>
                    <a:bodyPr/>
                    <a:lstStyle/>
                    <a:p>
                      <a:pPr>
                        <a:lnSpc>
                          <a:spcPct val="107000"/>
                        </a:lnSpc>
                        <a:spcAft>
                          <a:spcPts val="800"/>
                        </a:spcAft>
                      </a:pPr>
                      <a:r>
                        <a:rPr lang="en-GB" sz="2000" kern="1200">
                          <a:effectLst/>
                        </a:rPr>
                        <a:t>Swot Analysis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8448" marR="98448" marT="49224" marB="49224"/>
                </a:tc>
                <a:tc>
                  <a:txBody>
                    <a:bodyPr/>
                    <a:lstStyle/>
                    <a:p>
                      <a:pPr>
                        <a:lnSpc>
                          <a:spcPct val="107000"/>
                        </a:lnSpc>
                      </a:pPr>
                      <a:endParaRPr lang="en-GB" sz="1100" dirty="0">
                        <a:effectLst/>
                        <a:latin typeface="Calibri" panose="020F0502020204030204" pitchFamily="34" charset="0"/>
                        <a:cs typeface="Times New Roman" panose="02020603050405020304" pitchFamily="18" charset="0"/>
                      </a:endParaRPr>
                    </a:p>
                  </a:txBody>
                  <a:tcPr marL="98448" marR="98448" marT="49224" marB="49224"/>
                </a:tc>
                <a:extLst>
                  <a:ext uri="{0D108BD9-81ED-4DB2-BD59-A6C34878D82A}">
                    <a16:rowId xmlns:a16="http://schemas.microsoft.com/office/drawing/2014/main" val="2384572643"/>
                  </a:ext>
                </a:extLst>
              </a:tr>
              <a:tr h="1395567">
                <a:tc>
                  <a:txBody>
                    <a:bodyPr/>
                    <a:lstStyle/>
                    <a:p>
                      <a:pPr>
                        <a:lnSpc>
                          <a:spcPct val="107000"/>
                        </a:lnSpc>
                        <a:spcAft>
                          <a:spcPts val="800"/>
                        </a:spcAft>
                      </a:pPr>
                      <a:r>
                        <a:rPr lang="en-GB" sz="2000" kern="1200">
                          <a:effectLst/>
                        </a:rPr>
                        <a:t>Strengths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8448" marR="98448" marT="49224" marB="49224"/>
                </a:tc>
                <a:tc>
                  <a:txBody>
                    <a:bodyPr/>
                    <a:lstStyle/>
                    <a:p>
                      <a:pPr>
                        <a:lnSpc>
                          <a:spcPct val="107000"/>
                        </a:lnSpc>
                        <a:spcAft>
                          <a:spcPts val="800"/>
                        </a:spcAft>
                      </a:pPr>
                      <a:r>
                        <a:rPr lang="en-GB" sz="2000" kern="1200" dirty="0">
                          <a:effectLst/>
                        </a:rPr>
                        <a:t>High quality product/Good Design</a:t>
                      </a:r>
                      <a:endParaRPr lang="en-GB" sz="1100" dirty="0">
                        <a:effectLst/>
                      </a:endParaRPr>
                    </a:p>
                    <a:p>
                      <a:pPr>
                        <a:lnSpc>
                          <a:spcPct val="107000"/>
                        </a:lnSpc>
                        <a:spcAft>
                          <a:spcPts val="800"/>
                        </a:spcAft>
                      </a:pPr>
                      <a:r>
                        <a:rPr lang="en-GB" sz="2000" kern="1200" dirty="0">
                          <a:effectLst/>
                        </a:rPr>
                        <a:t>Social platforms for advertising</a:t>
                      </a:r>
                      <a:endParaRPr lang="en-GB" sz="1100" dirty="0">
                        <a:effectLst/>
                      </a:endParaRPr>
                    </a:p>
                    <a:p>
                      <a:pPr>
                        <a:lnSpc>
                          <a:spcPct val="107000"/>
                        </a:lnSpc>
                        <a:spcAft>
                          <a:spcPts val="800"/>
                        </a:spcAft>
                      </a:pPr>
                      <a:r>
                        <a:rPr lang="en-GB" sz="2000" kern="1200" dirty="0">
                          <a:effectLst/>
                        </a:rPr>
                        <a:t>Affordable prices for consumer</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98448" marR="98448" marT="49224" marB="49224"/>
                </a:tc>
                <a:extLst>
                  <a:ext uri="{0D108BD9-81ED-4DB2-BD59-A6C34878D82A}">
                    <a16:rowId xmlns:a16="http://schemas.microsoft.com/office/drawing/2014/main" val="1873343621"/>
                  </a:ext>
                </a:extLst>
              </a:tr>
              <a:tr h="1395567">
                <a:tc>
                  <a:txBody>
                    <a:bodyPr/>
                    <a:lstStyle/>
                    <a:p>
                      <a:pPr>
                        <a:lnSpc>
                          <a:spcPct val="107000"/>
                        </a:lnSpc>
                        <a:spcAft>
                          <a:spcPts val="800"/>
                        </a:spcAft>
                      </a:pPr>
                      <a:r>
                        <a:rPr lang="en-GB" sz="2000" kern="1200">
                          <a:effectLst/>
                        </a:rPr>
                        <a:t>Weaknesses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8448" marR="98448" marT="49224" marB="49224"/>
                </a:tc>
                <a:tc>
                  <a:txBody>
                    <a:bodyPr/>
                    <a:lstStyle/>
                    <a:p>
                      <a:pPr>
                        <a:lnSpc>
                          <a:spcPct val="107000"/>
                        </a:lnSpc>
                        <a:spcAft>
                          <a:spcPts val="800"/>
                        </a:spcAft>
                      </a:pPr>
                      <a:r>
                        <a:rPr lang="en-GB" sz="2000" kern="1200" dirty="0">
                          <a:effectLst/>
                        </a:rPr>
                        <a:t>There is no official branding department.</a:t>
                      </a:r>
                      <a:endParaRPr lang="en-GB" sz="1100" dirty="0">
                        <a:effectLst/>
                      </a:endParaRPr>
                    </a:p>
                    <a:p>
                      <a:pPr>
                        <a:lnSpc>
                          <a:spcPct val="107000"/>
                        </a:lnSpc>
                        <a:spcAft>
                          <a:spcPts val="800"/>
                        </a:spcAft>
                      </a:pPr>
                      <a:r>
                        <a:rPr lang="en-GB" sz="2000" kern="1200" dirty="0">
                          <a:effectLst/>
                        </a:rPr>
                        <a:t>Worldwide shipping routes affected by Covid-19</a:t>
                      </a:r>
                      <a:endParaRPr lang="en-GB" sz="1100" dirty="0">
                        <a:effectLst/>
                      </a:endParaRPr>
                    </a:p>
                    <a:p>
                      <a:pPr>
                        <a:lnSpc>
                          <a:spcPct val="107000"/>
                        </a:lnSpc>
                        <a:spcAft>
                          <a:spcPts val="800"/>
                        </a:spcAft>
                      </a:pPr>
                      <a:r>
                        <a:rPr lang="en-GB" sz="2000" kern="1200" dirty="0">
                          <a:effectLst/>
                        </a:rPr>
                        <a:t>Resources are restricted</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98448" marR="98448" marT="49224" marB="49224"/>
                </a:tc>
                <a:extLst>
                  <a:ext uri="{0D108BD9-81ED-4DB2-BD59-A6C34878D82A}">
                    <a16:rowId xmlns:a16="http://schemas.microsoft.com/office/drawing/2014/main" val="1025974888"/>
                  </a:ext>
                </a:extLst>
              </a:tr>
              <a:tr h="919747">
                <a:tc>
                  <a:txBody>
                    <a:bodyPr/>
                    <a:lstStyle/>
                    <a:p>
                      <a:pPr>
                        <a:lnSpc>
                          <a:spcPct val="107000"/>
                        </a:lnSpc>
                        <a:spcAft>
                          <a:spcPts val="800"/>
                        </a:spcAft>
                      </a:pPr>
                      <a:r>
                        <a:rPr lang="en-GB" sz="2000" kern="1200" dirty="0">
                          <a:effectLst/>
                        </a:rPr>
                        <a:t>Opportunity</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98448" marR="98448" marT="49224" marB="49224"/>
                </a:tc>
                <a:tc>
                  <a:txBody>
                    <a:bodyPr/>
                    <a:lstStyle/>
                    <a:p>
                      <a:pPr>
                        <a:lnSpc>
                          <a:spcPct val="107000"/>
                        </a:lnSpc>
                        <a:spcAft>
                          <a:spcPts val="800"/>
                        </a:spcAft>
                      </a:pPr>
                      <a:r>
                        <a:rPr lang="en-GB" sz="2000" kern="1200">
                          <a:effectLst/>
                        </a:rPr>
                        <a:t>Growing customer base</a:t>
                      </a:r>
                    </a:p>
                    <a:p>
                      <a:pPr>
                        <a:lnSpc>
                          <a:spcPct val="107000"/>
                        </a:lnSpc>
                        <a:spcAft>
                          <a:spcPts val="800"/>
                        </a:spcAft>
                      </a:pPr>
                      <a:r>
                        <a:rPr lang="en-GB" sz="2000" kern="1200">
                          <a:effectLst/>
                        </a:rPr>
                        <a:t>Online Sales </a:t>
                      </a:r>
                    </a:p>
                  </a:txBody>
                  <a:tcPr marL="98448" marR="98448" marT="49224" marB="49224"/>
                </a:tc>
                <a:extLst>
                  <a:ext uri="{0D108BD9-81ED-4DB2-BD59-A6C34878D82A}">
                    <a16:rowId xmlns:a16="http://schemas.microsoft.com/office/drawing/2014/main" val="3947981496"/>
                  </a:ext>
                </a:extLst>
              </a:tr>
              <a:tr h="919747">
                <a:tc>
                  <a:txBody>
                    <a:bodyPr/>
                    <a:lstStyle/>
                    <a:p>
                      <a:pPr>
                        <a:lnSpc>
                          <a:spcPct val="107000"/>
                        </a:lnSpc>
                        <a:spcAft>
                          <a:spcPts val="800"/>
                        </a:spcAft>
                      </a:pPr>
                      <a:r>
                        <a:rPr lang="en-GB" sz="2000" kern="1200">
                          <a:effectLst/>
                          <a:latin typeface="Calibri" panose="020F0502020204030204" pitchFamily="34" charset="0"/>
                          <a:ea typeface="Calibri" panose="020F0502020204030204" pitchFamily="34" charset="0"/>
                          <a:cs typeface="Times New Roman" panose="02020603050405020304" pitchFamily="18" charset="0"/>
                        </a:rPr>
                        <a:t>Threat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8448" marR="98448" marT="49224" marB="49224"/>
                </a:tc>
                <a:tc>
                  <a:txBody>
                    <a:bodyPr/>
                    <a:lstStyle/>
                    <a:p>
                      <a:pPr>
                        <a:lnSpc>
                          <a:spcPct val="107000"/>
                        </a:lnSpc>
                        <a:spcAft>
                          <a:spcPts val="800"/>
                        </a:spcAft>
                      </a:pPr>
                      <a:r>
                        <a:rPr lang="en-GB" sz="2000" dirty="0">
                          <a:effectLst/>
                        </a:rPr>
                        <a:t>Lack of funding</a:t>
                      </a:r>
                    </a:p>
                    <a:p>
                      <a:pPr>
                        <a:lnSpc>
                          <a:spcPct val="107000"/>
                        </a:lnSpc>
                        <a:spcAft>
                          <a:spcPts val="800"/>
                        </a:spcAft>
                      </a:pPr>
                      <a:r>
                        <a:rPr lang="en-GB" sz="2000" dirty="0">
                          <a:effectLst/>
                        </a:rPr>
                        <a:t>Competition in the market</a:t>
                      </a:r>
                    </a:p>
                  </a:txBody>
                  <a:tcPr marL="98448" marR="98448" marT="49224" marB="49224"/>
                </a:tc>
                <a:extLst>
                  <a:ext uri="{0D108BD9-81ED-4DB2-BD59-A6C34878D82A}">
                    <a16:rowId xmlns:a16="http://schemas.microsoft.com/office/drawing/2014/main" val="3826281922"/>
                  </a:ext>
                </a:extLst>
              </a:tr>
            </a:tbl>
          </a:graphicData>
        </a:graphic>
      </p:graphicFrame>
    </p:spTree>
    <p:extLst>
      <p:ext uri="{BB962C8B-B14F-4D97-AF65-F5344CB8AC3E}">
        <p14:creationId xmlns:p14="http://schemas.microsoft.com/office/powerpoint/2010/main" val="27071805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8C668FA-2417-47B5-B454-2D55FC17FF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97FEBA57-8992-46BB-BCF0-5A83FE8E01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2B4CDDF6-55C3-415A-8D8B-7E03C3D616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id="{BC143FBC-C4A6-46BF-965B-FCCCA005268D}"/>
              </a:ext>
            </a:extLst>
          </p:cNvPr>
          <p:cNvGraphicFramePr>
            <a:graphicFrameLocks noGrp="1"/>
          </p:cNvGraphicFramePr>
          <p:nvPr>
            <p:extLst>
              <p:ext uri="{D42A27DB-BD31-4B8C-83A1-F6EECF244321}">
                <p14:modId xmlns:p14="http://schemas.microsoft.com/office/powerpoint/2010/main" val="1652798496"/>
              </p:ext>
            </p:extLst>
          </p:nvPr>
        </p:nvGraphicFramePr>
        <p:xfrm>
          <a:off x="695086" y="637355"/>
          <a:ext cx="10586508" cy="5581503"/>
        </p:xfrm>
        <a:graphic>
          <a:graphicData uri="http://schemas.openxmlformats.org/drawingml/2006/table">
            <a:tbl>
              <a:tblPr firstRow="1" bandRow="1">
                <a:tableStyleId>{5C22544A-7EE6-4342-B048-85BDC9FD1C3A}</a:tableStyleId>
              </a:tblPr>
              <a:tblGrid>
                <a:gridCol w="4663536">
                  <a:extLst>
                    <a:ext uri="{9D8B030D-6E8A-4147-A177-3AD203B41FA5}">
                      <a16:colId xmlns:a16="http://schemas.microsoft.com/office/drawing/2014/main" val="3194586633"/>
                    </a:ext>
                  </a:extLst>
                </a:gridCol>
                <a:gridCol w="5922972">
                  <a:extLst>
                    <a:ext uri="{9D8B030D-6E8A-4147-A177-3AD203B41FA5}">
                      <a16:colId xmlns:a16="http://schemas.microsoft.com/office/drawing/2014/main" val="2074291193"/>
                    </a:ext>
                  </a:extLst>
                </a:gridCol>
              </a:tblGrid>
              <a:tr h="595316">
                <a:tc>
                  <a:txBody>
                    <a:bodyPr/>
                    <a:lstStyle/>
                    <a:p>
                      <a:pPr>
                        <a:lnSpc>
                          <a:spcPct val="107000"/>
                        </a:lnSpc>
                        <a:spcAft>
                          <a:spcPts val="800"/>
                        </a:spcAft>
                      </a:pPr>
                      <a:r>
                        <a:rPr lang="en-GB" sz="2700" kern="1200">
                          <a:effectLst/>
                        </a:rPr>
                        <a:t>Pestle Analysis</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122027" marR="122027" marT="61014" marB="61014"/>
                </a:tc>
                <a:tc>
                  <a:txBody>
                    <a:bodyPr/>
                    <a:lstStyle/>
                    <a:p>
                      <a:pPr>
                        <a:lnSpc>
                          <a:spcPct val="107000"/>
                        </a:lnSpc>
                      </a:pPr>
                      <a:endParaRPr lang="en-GB" sz="1500">
                        <a:effectLst/>
                        <a:latin typeface="Calibri" panose="020F0502020204030204" pitchFamily="34" charset="0"/>
                        <a:cs typeface="Times New Roman" panose="02020603050405020304" pitchFamily="18" charset="0"/>
                      </a:endParaRPr>
                    </a:p>
                  </a:txBody>
                  <a:tcPr marL="122027" marR="122027" marT="61014" marB="61014"/>
                </a:tc>
                <a:extLst>
                  <a:ext uri="{0D108BD9-81ED-4DB2-BD59-A6C34878D82A}">
                    <a16:rowId xmlns:a16="http://schemas.microsoft.com/office/drawing/2014/main" val="4109093920"/>
                  </a:ext>
                </a:extLst>
              </a:tr>
              <a:tr h="1093024">
                <a:tc>
                  <a:txBody>
                    <a:bodyPr/>
                    <a:lstStyle/>
                    <a:p>
                      <a:pPr>
                        <a:lnSpc>
                          <a:spcPct val="107000"/>
                        </a:lnSpc>
                        <a:spcAft>
                          <a:spcPts val="800"/>
                        </a:spcAft>
                      </a:pPr>
                      <a:r>
                        <a:rPr lang="en-GB" sz="2300" kern="1200">
                          <a:effectLst/>
                        </a:rPr>
                        <a:t>Political factors</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122027" marR="122027" marT="61014" marB="61014"/>
                </a:tc>
                <a:tc>
                  <a:txBody>
                    <a:bodyPr/>
                    <a:lstStyle/>
                    <a:p>
                      <a:pPr>
                        <a:lnSpc>
                          <a:spcPct val="107000"/>
                        </a:lnSpc>
                        <a:spcAft>
                          <a:spcPts val="800"/>
                        </a:spcAft>
                      </a:pPr>
                      <a:r>
                        <a:rPr lang="en-GB" sz="2300" kern="1200" dirty="0">
                          <a:effectLst/>
                        </a:rPr>
                        <a:t>Government policy for importation from source</a:t>
                      </a:r>
                      <a:endParaRPr lang="en-GB" sz="1500" dirty="0">
                        <a:effectLst/>
                      </a:endParaRPr>
                    </a:p>
                    <a:p>
                      <a:pPr>
                        <a:lnSpc>
                          <a:spcPct val="107000"/>
                        </a:lnSpc>
                        <a:spcAft>
                          <a:spcPts val="800"/>
                        </a:spcAft>
                      </a:pPr>
                      <a:r>
                        <a:rPr lang="en-GB" sz="2300" kern="1200" dirty="0">
                          <a:effectLst/>
                        </a:rPr>
                        <a:t>New initiatives for funding(Local/National)</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122027" marR="122027" marT="61014" marB="61014"/>
                </a:tc>
                <a:extLst>
                  <a:ext uri="{0D108BD9-81ED-4DB2-BD59-A6C34878D82A}">
                    <a16:rowId xmlns:a16="http://schemas.microsoft.com/office/drawing/2014/main" val="2430469068"/>
                  </a:ext>
                </a:extLst>
              </a:tr>
              <a:tr h="1093024">
                <a:tc>
                  <a:txBody>
                    <a:bodyPr/>
                    <a:lstStyle/>
                    <a:p>
                      <a:pPr>
                        <a:lnSpc>
                          <a:spcPct val="107000"/>
                        </a:lnSpc>
                        <a:spcAft>
                          <a:spcPts val="800"/>
                        </a:spcAft>
                      </a:pPr>
                      <a:r>
                        <a:rPr lang="en-GB" sz="2300" kern="1200">
                          <a:effectLst/>
                        </a:rPr>
                        <a:t>Social factors</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122027" marR="122027" marT="61014" marB="61014"/>
                </a:tc>
                <a:tc>
                  <a:txBody>
                    <a:bodyPr/>
                    <a:lstStyle/>
                    <a:p>
                      <a:pPr>
                        <a:lnSpc>
                          <a:spcPct val="107000"/>
                        </a:lnSpc>
                        <a:spcAft>
                          <a:spcPts val="800"/>
                        </a:spcAft>
                      </a:pPr>
                      <a:r>
                        <a:rPr lang="en-GB" sz="2300" kern="1200" dirty="0">
                          <a:effectLst/>
                        </a:rPr>
                        <a:t>High interest rates </a:t>
                      </a:r>
                      <a:endParaRPr lang="en-GB" sz="1500" dirty="0">
                        <a:effectLst/>
                      </a:endParaRPr>
                    </a:p>
                    <a:p>
                      <a:pPr>
                        <a:lnSpc>
                          <a:spcPct val="107000"/>
                        </a:lnSpc>
                        <a:spcAft>
                          <a:spcPts val="800"/>
                        </a:spcAft>
                      </a:pPr>
                      <a:r>
                        <a:rPr lang="en-GB" sz="2300" kern="1200" dirty="0">
                          <a:effectLst/>
                        </a:rPr>
                        <a:t>Inflation</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122027" marR="122027" marT="61014" marB="61014"/>
                </a:tc>
                <a:extLst>
                  <a:ext uri="{0D108BD9-81ED-4DB2-BD59-A6C34878D82A}">
                    <a16:rowId xmlns:a16="http://schemas.microsoft.com/office/drawing/2014/main" val="682086583"/>
                  </a:ext>
                </a:extLst>
              </a:tr>
              <a:tr h="1093024">
                <a:tc>
                  <a:txBody>
                    <a:bodyPr/>
                    <a:lstStyle/>
                    <a:p>
                      <a:pPr>
                        <a:lnSpc>
                          <a:spcPct val="107000"/>
                        </a:lnSpc>
                        <a:spcAft>
                          <a:spcPts val="800"/>
                        </a:spcAft>
                      </a:pPr>
                      <a:r>
                        <a:rPr lang="en-GB" sz="2300" kern="1200">
                          <a:effectLst/>
                        </a:rPr>
                        <a:t>Economic Factors</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122027" marR="122027" marT="61014" marB="61014"/>
                </a:tc>
                <a:tc>
                  <a:txBody>
                    <a:bodyPr/>
                    <a:lstStyle/>
                    <a:p>
                      <a:pPr>
                        <a:lnSpc>
                          <a:spcPct val="107000"/>
                        </a:lnSpc>
                        <a:spcAft>
                          <a:spcPts val="800"/>
                        </a:spcAft>
                      </a:pPr>
                      <a:r>
                        <a:rPr lang="en-GB" sz="2300" kern="1200" dirty="0">
                          <a:effectLst/>
                        </a:rPr>
                        <a:t>Health-related campaigns(gym and fitness groups)</a:t>
                      </a:r>
                      <a:endParaRPr lang="en-GB" sz="1500" dirty="0">
                        <a:effectLst/>
                      </a:endParaRPr>
                    </a:p>
                    <a:p>
                      <a:pPr>
                        <a:lnSpc>
                          <a:spcPct val="107000"/>
                        </a:lnSpc>
                        <a:spcAft>
                          <a:spcPts val="800"/>
                        </a:spcAft>
                      </a:pPr>
                      <a:r>
                        <a:rPr lang="en-GB" sz="2300" kern="1200" dirty="0">
                          <a:effectLst/>
                        </a:rPr>
                        <a:t>Changes in the way individuals shop moving to internet/phone app sales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122027" marR="122027" marT="61014" marB="61014"/>
                </a:tc>
                <a:extLst>
                  <a:ext uri="{0D108BD9-81ED-4DB2-BD59-A6C34878D82A}">
                    <a16:rowId xmlns:a16="http://schemas.microsoft.com/office/drawing/2014/main" val="2509137711"/>
                  </a:ext>
                </a:extLst>
              </a:tr>
              <a:tr h="1093024">
                <a:tc>
                  <a:txBody>
                    <a:bodyPr/>
                    <a:lstStyle/>
                    <a:p>
                      <a:pPr>
                        <a:lnSpc>
                          <a:spcPct val="107000"/>
                        </a:lnSpc>
                        <a:spcAft>
                          <a:spcPts val="800"/>
                        </a:spcAft>
                      </a:pPr>
                      <a:r>
                        <a:rPr lang="en-GB" sz="2300" kern="1200" dirty="0">
                          <a:effectLst/>
                        </a:rPr>
                        <a:t>Technological factors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122027" marR="122027" marT="61014" marB="61014"/>
                </a:tc>
                <a:tc>
                  <a:txBody>
                    <a:bodyPr/>
                    <a:lstStyle/>
                    <a:p>
                      <a:pPr>
                        <a:lnSpc>
                          <a:spcPct val="107000"/>
                        </a:lnSpc>
                        <a:spcAft>
                          <a:spcPts val="800"/>
                        </a:spcAft>
                      </a:pPr>
                      <a:r>
                        <a:rPr lang="en-GB" sz="2300" kern="1200" dirty="0">
                          <a:effectLst/>
                        </a:rPr>
                        <a:t>New mechanisation for production of items</a:t>
                      </a:r>
                      <a:endParaRPr lang="en-GB" sz="1500" dirty="0">
                        <a:effectLst/>
                      </a:endParaRPr>
                    </a:p>
                    <a:p>
                      <a:pPr>
                        <a:lnSpc>
                          <a:spcPct val="107000"/>
                        </a:lnSpc>
                        <a:spcAft>
                          <a:spcPts val="800"/>
                        </a:spcAft>
                      </a:pPr>
                      <a:r>
                        <a:rPr lang="en-GB" sz="2300" kern="1200" dirty="0">
                          <a:effectLst/>
                        </a:rPr>
                        <a:t>Research and development fields enhanced</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122027" marR="122027" marT="61014" marB="61014"/>
                </a:tc>
                <a:extLst>
                  <a:ext uri="{0D108BD9-81ED-4DB2-BD59-A6C34878D82A}">
                    <a16:rowId xmlns:a16="http://schemas.microsoft.com/office/drawing/2014/main" val="2524507963"/>
                  </a:ext>
                </a:extLst>
              </a:tr>
            </a:tbl>
          </a:graphicData>
        </a:graphic>
      </p:graphicFrame>
    </p:spTree>
    <p:extLst>
      <p:ext uri="{BB962C8B-B14F-4D97-AF65-F5344CB8AC3E}">
        <p14:creationId xmlns:p14="http://schemas.microsoft.com/office/powerpoint/2010/main" val="820238618"/>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E3FC1144-BD64-4C61-ACB8-497711C416C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TextBox 2">
            <a:extLst>
              <a:ext uri="{FF2B5EF4-FFF2-40B4-BE49-F238E27FC236}">
                <a16:creationId xmlns:a16="http://schemas.microsoft.com/office/drawing/2014/main" id="{85A26460-2086-434C-861D-0E8967682DB4}"/>
              </a:ext>
            </a:extLst>
          </p:cNvPr>
          <p:cNvSpPr txBox="1"/>
          <p:nvPr/>
        </p:nvSpPr>
        <p:spPr>
          <a:xfrm>
            <a:off x="130014" y="1626902"/>
            <a:ext cx="7716981" cy="5110520"/>
          </a:xfrm>
          <a:prstGeom prst="rect">
            <a:avLst/>
          </a:prstGeom>
        </p:spPr>
        <p:txBody>
          <a:bodyPr vert="horz" lIns="91440" tIns="45720" rIns="91440" bIns="45720" rtlCol="0" anchor="ctr">
            <a:normAutofit lnSpcReduction="10000"/>
          </a:bodyPr>
          <a:lstStyle/>
          <a:p>
            <a:pPr marL="457200" algn="ctr">
              <a:lnSpc>
                <a:spcPct val="90000"/>
              </a:lnSpc>
              <a:spcAft>
                <a:spcPts val="1000"/>
              </a:spcAft>
              <a:buClr>
                <a:schemeClr val="tx1"/>
              </a:buClr>
              <a:buSzPct val="100000"/>
              <a:tabLst>
                <a:tab pos="1461135" algn="l"/>
              </a:tabLst>
            </a:pPr>
            <a:r>
              <a:rPr lang="en-US" sz="1600" u="sng" dirty="0">
                <a:latin typeface="Arial" panose="020B0604020202020204" pitchFamily="34" charset="0"/>
                <a:cs typeface="Arial" panose="020B0604020202020204" pitchFamily="34" charset="0"/>
              </a:rPr>
              <a:t>TARGET MARKETS</a:t>
            </a:r>
          </a:p>
          <a:p>
            <a:pPr marL="457200">
              <a:lnSpc>
                <a:spcPct val="90000"/>
              </a:lnSpc>
              <a:spcAft>
                <a:spcPts val="1000"/>
              </a:spcAft>
              <a:buClr>
                <a:schemeClr val="tx1"/>
              </a:buClr>
              <a:buSzPct val="100000"/>
              <a:buFont typeface="Arial"/>
              <a:buChar char="•"/>
              <a:tabLst>
                <a:tab pos="1461135" algn="l"/>
              </a:tabLst>
            </a:pPr>
            <a:endParaRPr lang="en-US" sz="1600" dirty="0">
              <a:latin typeface="Arial" panose="020B0604020202020204" pitchFamily="34" charset="0"/>
              <a:cs typeface="Arial" panose="020B0604020202020204" pitchFamily="34" charset="0"/>
            </a:endParaRPr>
          </a:p>
          <a:p>
            <a:pPr lvl="0">
              <a:lnSpc>
                <a:spcPct val="90000"/>
              </a:lnSpc>
              <a:spcAft>
                <a:spcPts val="1000"/>
              </a:spcAft>
              <a:buClr>
                <a:schemeClr val="tx1"/>
              </a:buClr>
              <a:buSzPct val="100000"/>
              <a:tabLst>
                <a:tab pos="457200" algn="l"/>
              </a:tabLst>
            </a:pPr>
            <a:r>
              <a:rPr lang="en-US" sz="1600" dirty="0">
                <a:latin typeface="Arial" panose="020B0604020202020204" pitchFamily="34" charset="0"/>
                <a:cs typeface="Arial" panose="020B0604020202020204" pitchFamily="34" charset="0"/>
              </a:rPr>
              <a:t>Our tracksuits are suitable for all and are not gender specific and targeted for all ages. Fresh Tracksuits are marketed as not only for usage in sports settings but also as alternative wear for any occasion.</a:t>
            </a:r>
            <a:r>
              <a:rPr lang="en-US" sz="1600" b="0" i="0" dirty="0">
                <a:latin typeface="Arial" panose="020B0604020202020204" pitchFamily="34" charset="0"/>
                <a:cs typeface="Arial" panose="020B0604020202020204" pitchFamily="34" charset="0"/>
              </a:rPr>
              <a:t> Not having a gender or identifying with a gender. </a:t>
            </a:r>
          </a:p>
          <a:p>
            <a:pPr lvl="0">
              <a:lnSpc>
                <a:spcPct val="90000"/>
              </a:lnSpc>
              <a:spcAft>
                <a:spcPts val="1000"/>
              </a:spcAft>
              <a:buClr>
                <a:schemeClr val="tx1"/>
              </a:buClr>
              <a:buSzPct val="100000"/>
              <a:tabLst>
                <a:tab pos="457200" algn="l"/>
              </a:tabLst>
            </a:pPr>
            <a:r>
              <a:rPr lang="en-US" sz="1600" b="0" i="0" dirty="0">
                <a:latin typeface="Arial" panose="020B0604020202020204" pitchFamily="34" charset="0"/>
                <a:cs typeface="Arial" panose="020B0604020202020204" pitchFamily="34" charset="0"/>
              </a:rPr>
              <a:t>They may describe themselves as being</a:t>
            </a:r>
            <a:r>
              <a:rPr lang="en-US" sz="1600" b="1" i="0" dirty="0">
                <a:latin typeface="Arial" panose="020B0604020202020204" pitchFamily="34" charset="0"/>
                <a:cs typeface="Arial" panose="020B0604020202020204" pitchFamily="34" charset="0"/>
              </a:rPr>
              <a:t> gender neutral or genderless</a:t>
            </a:r>
            <a:r>
              <a:rPr lang="en-US" sz="1600" dirty="0">
                <a:latin typeface="Arial" panose="020B0604020202020204" pitchFamily="34" charset="0"/>
                <a:cs typeface="Arial" panose="020B0604020202020204" pitchFamily="34" charset="0"/>
              </a:rPr>
              <a:t> and as such we decided to make our range available to all.</a:t>
            </a:r>
          </a:p>
          <a:p>
            <a:pPr lvl="0">
              <a:lnSpc>
                <a:spcPct val="90000"/>
              </a:lnSpc>
              <a:spcAft>
                <a:spcPts val="1000"/>
              </a:spcAft>
              <a:buClr>
                <a:schemeClr val="tx1"/>
              </a:buClr>
              <a:buSzPct val="100000"/>
              <a:tabLst>
                <a:tab pos="457200" algn="l"/>
              </a:tabLst>
            </a:pPr>
            <a:r>
              <a:rPr lang="en-US" sz="1600" dirty="0">
                <a:latin typeface="Arial" panose="020B0604020202020204" pitchFamily="34" charset="0"/>
                <a:cs typeface="Arial" panose="020B0604020202020204" pitchFamily="34" charset="0"/>
              </a:rPr>
              <a:t>‘’Tracksuits are worn by everyone and cross all cultural and financial boundaries, currently these are trending as casual wear. As designed, these kinds of fitness apparels provide comfort and agility during any kind of physical activity, be it jogging, walking, or working out at the gym. (Global Tracksuit Market Size, Share, Growth &amp; Forecast 2027 | </a:t>
            </a:r>
            <a:r>
              <a:rPr lang="en-US" sz="1600" dirty="0" err="1">
                <a:latin typeface="Arial" panose="020B0604020202020204" pitchFamily="34" charset="0"/>
                <a:cs typeface="Arial" panose="020B0604020202020204" pitchFamily="34" charset="0"/>
              </a:rPr>
              <a:t>BlueWeave</a:t>
            </a:r>
            <a:r>
              <a:rPr lang="en-US" sz="1600" dirty="0">
                <a:latin typeface="Arial" panose="020B0604020202020204" pitchFamily="34" charset="0"/>
                <a:cs typeface="Arial" panose="020B0604020202020204" pitchFamily="34" charset="0"/>
              </a:rPr>
              <a:t>, 2022)’’</a:t>
            </a:r>
          </a:p>
          <a:p>
            <a:pPr lvl="0">
              <a:lnSpc>
                <a:spcPct val="90000"/>
              </a:lnSpc>
              <a:spcAft>
                <a:spcPts val="1000"/>
              </a:spcAft>
              <a:buClr>
                <a:schemeClr val="tx1"/>
              </a:buClr>
              <a:buSzPct val="100000"/>
              <a:tabLst>
                <a:tab pos="457200" algn="l"/>
              </a:tabLst>
            </a:pPr>
            <a:endParaRPr lang="en-US" sz="1600" dirty="0">
              <a:latin typeface="Arial" panose="020B0604020202020204" pitchFamily="34" charset="0"/>
              <a:cs typeface="Arial" panose="020B0604020202020204" pitchFamily="34" charset="0"/>
            </a:endParaRPr>
          </a:p>
          <a:p>
            <a:pPr lvl="0">
              <a:lnSpc>
                <a:spcPct val="90000"/>
              </a:lnSpc>
              <a:spcAft>
                <a:spcPts val="1000"/>
              </a:spcAft>
              <a:buClr>
                <a:schemeClr val="tx1"/>
              </a:buClr>
              <a:buSzPct val="100000"/>
              <a:tabLst>
                <a:tab pos="457200" algn="l"/>
              </a:tabLst>
            </a:pPr>
            <a:r>
              <a:rPr lang="en-US" sz="1600" dirty="0">
                <a:latin typeface="Arial" panose="020B0604020202020204" pitchFamily="34" charset="0"/>
                <a:cs typeface="Arial" panose="020B0604020202020204" pitchFamily="34" charset="0"/>
              </a:rPr>
              <a:t>‘’Customers who live healthy lifestyles and demand comfortable, flexible clothing are increasingly turning to tracksuits. The millennial generation is the target market for tracksuits globally, as millennials are more likely to take a holistic approach to fitness. This segment of the population has made fitness a priority in their daily lives. (Global Tracksuit Market Size, Share, Growth &amp; Forecast 2027 | </a:t>
            </a:r>
            <a:r>
              <a:rPr lang="en-US" sz="1600" dirty="0" err="1">
                <a:latin typeface="Arial" panose="020B0604020202020204" pitchFamily="34" charset="0"/>
                <a:cs typeface="Arial" panose="020B0604020202020204" pitchFamily="34" charset="0"/>
              </a:rPr>
              <a:t>BlueWeave</a:t>
            </a:r>
            <a:r>
              <a:rPr lang="en-US" sz="1600" dirty="0">
                <a:latin typeface="Arial" panose="020B0604020202020204" pitchFamily="34" charset="0"/>
                <a:cs typeface="Arial" panose="020B0604020202020204" pitchFamily="34" charset="0"/>
              </a:rPr>
              <a:t>, 2022)’’</a:t>
            </a:r>
          </a:p>
          <a:p>
            <a:pPr lvl="0">
              <a:lnSpc>
                <a:spcPct val="90000"/>
              </a:lnSpc>
              <a:spcAft>
                <a:spcPts val="1000"/>
              </a:spcAft>
              <a:buClr>
                <a:schemeClr val="tx1"/>
              </a:buClr>
              <a:buSzPct val="100000"/>
              <a:tabLst>
                <a:tab pos="457200" algn="l"/>
              </a:tabLst>
            </a:pPr>
            <a:endParaRPr lang="en-US" sz="1600" dirty="0">
              <a:latin typeface="Arial" panose="020B0604020202020204" pitchFamily="34" charset="0"/>
              <a:cs typeface="Arial" panose="020B0604020202020204" pitchFamily="34" charset="0"/>
            </a:endParaRPr>
          </a:p>
          <a:p>
            <a:pPr marL="457200">
              <a:lnSpc>
                <a:spcPct val="90000"/>
              </a:lnSpc>
              <a:spcAft>
                <a:spcPts val="1000"/>
              </a:spcAft>
              <a:buClr>
                <a:schemeClr val="tx1"/>
              </a:buClr>
              <a:buSzPct val="100000"/>
              <a:buFont typeface="Arial"/>
              <a:buChar char="•"/>
              <a:tabLst>
                <a:tab pos="1461135" algn="l"/>
              </a:tabLst>
            </a:pPr>
            <a:endParaRPr lang="en-US" sz="1100" dirty="0"/>
          </a:p>
          <a:p>
            <a:pPr marL="457200">
              <a:lnSpc>
                <a:spcPct val="90000"/>
              </a:lnSpc>
              <a:spcAft>
                <a:spcPts val="1000"/>
              </a:spcAft>
              <a:buClr>
                <a:schemeClr val="tx1"/>
              </a:buClr>
              <a:buSzPct val="100000"/>
              <a:buFont typeface="Arial"/>
              <a:buChar char="•"/>
              <a:tabLst>
                <a:tab pos="1461135" algn="l"/>
              </a:tabLst>
            </a:pPr>
            <a:endParaRPr lang="en-US" sz="1100" dirty="0"/>
          </a:p>
          <a:p>
            <a:pPr marL="457200">
              <a:lnSpc>
                <a:spcPct val="90000"/>
              </a:lnSpc>
              <a:spcAft>
                <a:spcPts val="1000"/>
              </a:spcAft>
              <a:buClr>
                <a:schemeClr val="tx1"/>
              </a:buClr>
              <a:buSzPct val="100000"/>
              <a:buFont typeface="Arial"/>
              <a:buChar char="•"/>
              <a:tabLst>
                <a:tab pos="1461135" algn="l"/>
              </a:tabLst>
            </a:pPr>
            <a:endParaRPr lang="en-US" sz="1100" dirty="0"/>
          </a:p>
          <a:p>
            <a:pPr marL="457200">
              <a:lnSpc>
                <a:spcPct val="90000"/>
              </a:lnSpc>
              <a:spcAft>
                <a:spcPts val="1000"/>
              </a:spcAft>
              <a:buClr>
                <a:schemeClr val="tx1"/>
              </a:buClr>
              <a:buSzPct val="100000"/>
              <a:buFont typeface="Arial"/>
              <a:buChar char="•"/>
              <a:tabLst>
                <a:tab pos="1461135" algn="l"/>
              </a:tabLst>
            </a:pPr>
            <a:endParaRPr lang="en-US" sz="1100" dirty="0"/>
          </a:p>
          <a:p>
            <a:pPr marL="457200">
              <a:lnSpc>
                <a:spcPct val="90000"/>
              </a:lnSpc>
              <a:spcAft>
                <a:spcPts val="1000"/>
              </a:spcAft>
              <a:buClr>
                <a:schemeClr val="tx1"/>
              </a:buClr>
              <a:buSzPct val="100000"/>
              <a:buFont typeface="Arial"/>
              <a:buChar char="•"/>
              <a:tabLst>
                <a:tab pos="1461135" algn="l"/>
              </a:tabLst>
            </a:pPr>
            <a:endParaRPr lang="en-US" sz="1100" dirty="0"/>
          </a:p>
          <a:p>
            <a:pPr marL="457200">
              <a:lnSpc>
                <a:spcPct val="90000"/>
              </a:lnSpc>
              <a:spcAft>
                <a:spcPts val="1000"/>
              </a:spcAft>
              <a:buClr>
                <a:schemeClr val="tx1"/>
              </a:buClr>
              <a:buSzPct val="100000"/>
              <a:buFont typeface="Arial"/>
              <a:buChar char="•"/>
              <a:tabLst>
                <a:tab pos="1461135" algn="l"/>
              </a:tabLst>
            </a:pPr>
            <a:endParaRPr lang="en-US" sz="1100" dirty="0"/>
          </a:p>
          <a:p>
            <a:pPr marL="457200">
              <a:lnSpc>
                <a:spcPct val="90000"/>
              </a:lnSpc>
              <a:spcAft>
                <a:spcPts val="1000"/>
              </a:spcAft>
              <a:buClr>
                <a:schemeClr val="tx1"/>
              </a:buClr>
              <a:buSzPct val="100000"/>
              <a:buFont typeface="Arial"/>
              <a:buChar char="•"/>
              <a:tabLst>
                <a:tab pos="1461135" algn="l"/>
              </a:tabLst>
            </a:pPr>
            <a:endParaRPr lang="en-US" sz="1100" dirty="0"/>
          </a:p>
          <a:p>
            <a:pPr marL="457200">
              <a:lnSpc>
                <a:spcPct val="90000"/>
              </a:lnSpc>
              <a:spcAft>
                <a:spcPts val="1000"/>
              </a:spcAft>
              <a:buClr>
                <a:schemeClr val="tx1"/>
              </a:buClr>
              <a:buSzPct val="100000"/>
              <a:buFont typeface="Arial"/>
              <a:buChar char="•"/>
              <a:tabLst>
                <a:tab pos="1461135" algn="l"/>
              </a:tabLst>
            </a:pPr>
            <a:endParaRPr lang="en-US" sz="1100" dirty="0"/>
          </a:p>
          <a:p>
            <a:pPr marL="457200">
              <a:lnSpc>
                <a:spcPct val="90000"/>
              </a:lnSpc>
              <a:spcAft>
                <a:spcPts val="1000"/>
              </a:spcAft>
              <a:buClr>
                <a:schemeClr val="tx1"/>
              </a:buClr>
              <a:buSzPct val="100000"/>
              <a:buFont typeface="Arial"/>
              <a:buChar char="•"/>
              <a:tabLst>
                <a:tab pos="1461135" algn="l"/>
              </a:tabLst>
            </a:pPr>
            <a:endParaRPr lang="en-US" sz="1100" dirty="0"/>
          </a:p>
          <a:p>
            <a:pPr marL="457200">
              <a:lnSpc>
                <a:spcPct val="90000"/>
              </a:lnSpc>
              <a:spcAft>
                <a:spcPts val="1000"/>
              </a:spcAft>
              <a:buClr>
                <a:schemeClr val="tx1"/>
              </a:buClr>
              <a:buSzPct val="100000"/>
              <a:buFont typeface="Arial"/>
              <a:buChar char="•"/>
              <a:tabLst>
                <a:tab pos="1461135" algn="l"/>
              </a:tabLst>
            </a:pPr>
            <a:endParaRPr lang="en-US" sz="1100" dirty="0"/>
          </a:p>
          <a:p>
            <a:pPr marL="457200">
              <a:lnSpc>
                <a:spcPct val="90000"/>
              </a:lnSpc>
              <a:spcAft>
                <a:spcPts val="1000"/>
              </a:spcAft>
              <a:buClr>
                <a:schemeClr val="tx1"/>
              </a:buClr>
              <a:buSzPct val="100000"/>
              <a:buFont typeface="Arial"/>
              <a:buChar char="•"/>
              <a:tabLst>
                <a:tab pos="1461135" algn="l"/>
              </a:tabLst>
            </a:pPr>
            <a:endParaRPr lang="en-US" sz="1100" dirty="0"/>
          </a:p>
        </p:txBody>
      </p:sp>
      <p:pic>
        <p:nvPicPr>
          <p:cNvPr id="6" name="Picture 5" descr="A picture containing person, person, dressed, male&#10;&#10;Description automatically generated">
            <a:extLst>
              <a:ext uri="{FF2B5EF4-FFF2-40B4-BE49-F238E27FC236}">
                <a16:creationId xmlns:a16="http://schemas.microsoft.com/office/drawing/2014/main" id="{265E8380-2E98-4B29-BF71-4F1708F301C1}"/>
              </a:ext>
            </a:extLst>
          </p:cNvPr>
          <p:cNvPicPr>
            <a:picLocks noChangeAspect="1"/>
          </p:cNvPicPr>
          <p:nvPr/>
        </p:nvPicPr>
        <p:blipFill rotWithShape="1">
          <a:blip r:embed="rId4"/>
          <a:srcRect r="-2" b="18034"/>
          <a:stretch/>
        </p:blipFill>
        <p:spPr>
          <a:xfrm>
            <a:off x="8888133" y="4144246"/>
            <a:ext cx="3302966" cy="2717299"/>
          </a:xfrm>
          <a:custGeom>
            <a:avLst/>
            <a:gdLst/>
            <a:ahLst/>
            <a:cxnLst/>
            <a:rect l="l" t="t" r="r" b="b"/>
            <a:pathLst>
              <a:path w="3039855" h="2500842">
                <a:moveTo>
                  <a:pt x="1663658" y="0"/>
                </a:moveTo>
                <a:cubicBezTo>
                  <a:pt x="2180490" y="0"/>
                  <a:pt x="2642278" y="235674"/>
                  <a:pt x="2947417" y="605417"/>
                </a:cubicBezTo>
                <a:lnTo>
                  <a:pt x="3039855" y="729032"/>
                </a:lnTo>
                <a:lnTo>
                  <a:pt x="3039855" y="2500842"/>
                </a:lnTo>
                <a:lnTo>
                  <a:pt x="226952" y="2500842"/>
                </a:lnTo>
                <a:lnTo>
                  <a:pt x="155401" y="2366679"/>
                </a:lnTo>
                <a:cubicBezTo>
                  <a:pt x="55691" y="2153127"/>
                  <a:pt x="0" y="1914896"/>
                  <a:pt x="0" y="1663658"/>
                </a:cubicBezTo>
                <a:cubicBezTo>
                  <a:pt x="0" y="744845"/>
                  <a:pt x="744845" y="0"/>
                  <a:pt x="1663658" y="0"/>
                </a:cubicBezTo>
                <a:close/>
              </a:path>
            </a:pathLst>
          </a:custGeom>
        </p:spPr>
      </p:pic>
      <p:grpSp>
        <p:nvGrpSpPr>
          <p:cNvPr id="13" name="Group 12">
            <a:extLst>
              <a:ext uri="{FF2B5EF4-FFF2-40B4-BE49-F238E27FC236}">
                <a16:creationId xmlns:a16="http://schemas.microsoft.com/office/drawing/2014/main" id="{58B25CAD-A790-499A-926B-116E10915E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1267604">
            <a:off x="8565602" y="3905595"/>
            <a:ext cx="3639934" cy="3163289"/>
            <a:chOff x="5281603" y="104899"/>
            <a:chExt cx="6910397" cy="6005491"/>
          </a:xfrm>
        </p:grpSpPr>
        <p:sp>
          <p:nvSpPr>
            <p:cNvPr id="14" name="Freeform 98">
              <a:extLst>
                <a:ext uri="{FF2B5EF4-FFF2-40B4-BE49-F238E27FC236}">
                  <a16:creationId xmlns:a16="http://schemas.microsoft.com/office/drawing/2014/main" id="{76E29510-9A59-43B9-BA40-BF403A9F63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D41DCF14-C3EC-4A84-9BCB-CE73743063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6" name="Straight Connector 15">
                <a:extLst>
                  <a:ext uri="{FF2B5EF4-FFF2-40B4-BE49-F238E27FC236}">
                    <a16:creationId xmlns:a16="http://schemas.microsoft.com/office/drawing/2014/main" id="{323473CE-82AD-4D8D-A232-68772F8249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C67ADA3-E620-4348-8071-F9721E422B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21526D8-6171-42B9-BB1D-D4EBD07C93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D918272C-9574-485F-8DBA-E779254B6C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14CAA3E-D915-4597-85D4-DF416AF5399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749FF6F-6DEA-46A3-A01C-82BD294181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853F97E-C428-43BB-903E-E63D7A05DE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FD4EE22F-D9F6-499B-8595-2CA950937EB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A598804-7127-47FC-8A02-C6E2FD0D7AB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12A35C24-2BAE-4314-BBF5-81A17F92E1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73A33BF9-E8C7-47A3-BFF6-5419153F72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B8707F62-2F29-4FF0-A976-55E1996003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3D9DB8BF-BBA2-4465-8B80-B354B3A5BA8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1C237BA7-462C-4ABE-B089-4C8938F821B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14D5F33-8377-427F-B4D1-8B783BF48E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8114C18-86CF-412F-81BD-4856E83CDB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ECF1CFD5-877F-4D23-9186-ABBE6060582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D718FB9-83BB-4BFB-ACF6-7D0A681BB7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99B007F5-E4FE-4A8F-813F-CC2740BD2E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41345DFB-742B-4F09-B75A-05377FD401E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7B4845AC-E70E-40A2-9491-05B2DBB92D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4111F64-514D-4447-86EB-D665455248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B20169F1-F2D1-4726-8423-DBB5FE0714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69F80247-CF53-4374-81E2-475BDD5210B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FA5F5D72-947B-414E-8FDD-BBA2BCB95B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C3AECE77-F2AF-4FCA-9C0E-A3E154EF49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A357807F-7199-418E-A0A9-B64105ECD23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374400BB-9AFD-4FE0-890E-888B089C26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6B161EE8-5F23-490A-9728-F35D68DF90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EF4E71C7-716A-43DB-8B25-45D376E5D1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CCC85AEA-CCD1-4DF7-8916-0F72027ED7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2135A1AE-41A5-4D62-8EDA-7E2AE30EF6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F3CFD903-54FF-40B5-8645-48F3E463AE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250B0D3E-699D-4045-9BD5-B4CF69C20B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B430A3E5-50DB-4A25-A497-A9AABF4CD8A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A1B0E32C-6B1D-4061-8FE9-49FE8F48E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5933DD09-EE89-4852-AAB4-7C42FEB01C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11394FF-3D41-4AC3-BF43-D84C4453F9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8E419255-A9D6-42DD-A394-F5330A6F367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7B92B858-83FE-42E7-B526-734880D077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1AC09C3A-8718-4FF6-89BE-385091356D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1ACA67A3-5C58-4B01-9A72-136D48845E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9C479D8B-24CE-4B25-A4B4-1D411A4502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9BF48C75-7374-42F2-A159-526789C3430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D809A4AF-4DE5-4BEA-9D5A-A5236E9AF3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B3EF6033-DAB6-40AE-904A-9B445DBD6E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B6FAF6D3-9004-48E4-9A1F-BF36CEF7C7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45BF9CAE-C7FC-4A40-83EC-8D4FA543E0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C9D1F7A5-8E54-4E36-9FBB-68F82877C2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2E9B55B9-3B64-43D0-B20B-63D1E69CE3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AD5DB75D-0B80-49D5-ABF8-FB393DC83B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F3F5F929-EAAF-471A-9E35-6DCDC3566C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E4C2BEB3-0299-4A25-830D-6E2DF9FDC8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04E342A0-615D-466D-9404-CA8BBCEEFC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6BDFFE1C-1E19-4EF4-A1B2-204A04E341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6731123C-8680-4E7A-AF54-969919D30C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8F1F0F71-5F67-496A-85EC-C8272FC6DE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4EE0D13E-74B4-46D8-9CEB-993A9B02BB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BBC0AC4E-E40A-4D25-B178-B28024D5DB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A143B7E6-35F6-4AAF-B75E-D0E3B1CC3B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8DAAF768-2A67-4FCC-B682-7B14D46993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9A5A9193-6968-40A2-9E95-40B9A300A1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85F665EA-A27F-453A-9F57-4D4B9CE64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4F6B94B3-C73B-4B26-A066-A4A6EB6920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2C87A408-F5B1-4397-9A9F-65844D7EFB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B9AC2E82-FE6E-420B-9AB8-7939E196CE5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BAE5E1C4-5F11-44DF-9A63-A3AB706FCC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3236581D-1127-4822-B364-203311850B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CF6AFBC9-9C55-4BB4-8DD3-CBFB9D9596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3312F76C-C542-4FF1-88A9-12DED608E7B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AC1AEC1F-364C-4A2C-8798-18571170F7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4960AF63-51EE-4474-9693-18C3FFC5F5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1E186998-8FFC-4B8E-9664-A3EB3DA93F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A00B2A7C-644E-4B02-8949-68AC413D14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0923CE8B-E88E-4585-A698-30BB686DFED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21148CFA-ECD4-4847-91CE-7E8206F840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DFAB4226-9991-4F5E-B43B-D873A909D2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C8548911-9FE4-446D-BD3E-DC72AEF2D6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95" name="Group 94">
            <a:extLst>
              <a:ext uri="{FF2B5EF4-FFF2-40B4-BE49-F238E27FC236}">
                <a16:creationId xmlns:a16="http://schemas.microsoft.com/office/drawing/2014/main" id="{811B40AE-63DC-41CA-B0D1-EF99F055F5E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392608">
            <a:off x="7397406" y="-618857"/>
            <a:ext cx="4915057" cy="4271437"/>
            <a:chOff x="5281603" y="104899"/>
            <a:chExt cx="6910397" cy="6005491"/>
          </a:xfrm>
        </p:grpSpPr>
        <p:sp>
          <p:nvSpPr>
            <p:cNvPr id="96" name="Freeform 17">
              <a:extLst>
                <a:ext uri="{FF2B5EF4-FFF2-40B4-BE49-F238E27FC236}">
                  <a16:creationId xmlns:a16="http://schemas.microsoft.com/office/drawing/2014/main" id="{07BB2A43-A75C-4A17-B68F-E6AB75EE03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7" name="Group 96">
              <a:extLst>
                <a:ext uri="{FF2B5EF4-FFF2-40B4-BE49-F238E27FC236}">
                  <a16:creationId xmlns:a16="http://schemas.microsoft.com/office/drawing/2014/main" id="{40A0BDF4-301A-4EE4-A77D-BD245F18EEA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98" name="Straight Connector 97">
                <a:extLst>
                  <a:ext uri="{FF2B5EF4-FFF2-40B4-BE49-F238E27FC236}">
                    <a16:creationId xmlns:a16="http://schemas.microsoft.com/office/drawing/2014/main" id="{C4924D57-94BA-40F5-BF53-9B23F7213F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A14F8BCB-338A-49F5-BB9D-626C7A0CC9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DEFC0D9E-285A-4D86-8A71-B985BA8335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57015B3C-B28A-40F0-B53A-91B3B9C5FA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1DFD7530-F83D-4D23-9B1F-F8DA8CD5AF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4DC34F9A-64D4-48B5-8E5A-ED0E339253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3ED77B99-47E0-4D0B-B185-7F5E1B61C0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EC09C835-22F6-4E14-9BBE-11DD2333460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A02419A0-4AA5-4985-B606-94268DE415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1503FA27-7544-400B-8706-FE12A9B316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DD404C57-DD6C-454E-BE13-90369095B1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5ABEA11C-C6F5-4FAB-9F3F-384EF23D6C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7CAEDBBC-2C01-496B-929B-849F1CB534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2894D4ED-61CE-46A2-9092-A00B9E8377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1C5D0262-1B14-45D6-937F-B6D6A915DC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3C7684CB-4F98-4EC9-A35B-1E903CEE66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5C25B956-861C-47EE-9D4D-E31C24538E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3DD61AAC-D277-4D2E-AB51-8DDB489040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4A4BA2A9-697F-45E1-8363-5E61A4207E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FD517C0E-A6EE-4A86-9F4C-434CD71915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98C170BA-831C-4BA4-A286-65E66E9C46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0EAA6EC5-E2BD-492B-9A8B-C27A76AC6C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8485DB25-AEEB-4180-9A14-2CEB267D4FF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807A4361-79A5-47AA-98FE-01640EE424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F672975E-CAD3-46F3-BDA2-902C8237DC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15679262-AA08-4D50-AB3F-E6F9B4D1D8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61E32D5A-0C93-4E13-B049-914A2F1D29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941EC8F6-AF84-43B6-9400-F73F6FBADE5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E75F074A-16C0-4748-BD13-64A7C32F6A0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ECB3D608-CA7C-470E-9AAA-8389005F53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7AB4FD7D-4E8A-4455-933E-99E52E0B49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7416DF40-A568-431F-B63F-C32A9175B8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1B25E07C-A0EC-4DCF-88EC-51BB5C3FC34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96C7DC41-3ADA-4989-AE2A-0F8D9DFCC9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6AE2AB88-5EAC-41EC-98BF-FACD6A2115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94E0B17E-9282-4983-AEB1-2B123998A3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986E83F1-9CCB-448B-89C9-F55B273BFC0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1621D911-2A84-468C-9244-743E3E18D7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B29971DC-3B38-4403-ABC9-880A06EBAC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F2D65D61-4C71-4851-B377-83369B3889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804A736D-4A39-4E06-B7A7-2217CEB4EC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33B1531E-B3AC-480D-A8CD-836E8C1788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CF076B49-2AA3-4C05-9E50-CFF9137184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FE506FE5-22A7-42E7-BEB9-5442E791844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5D634CEF-DD74-4EC0-B7F4-3884BAF106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C4AD2728-E4B9-487D-A682-5E21DD15BB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C422CD3C-92C4-473C-9E31-85A594F6BE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71509C2B-9D23-4008-B6A1-2407688209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007ACD51-E44F-4AF8-8F61-F276D71343F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EF5BDAF9-2B69-4209-BE1F-6C5D8A1DFF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9DA27782-8E1F-422F-B106-31C0E1216D5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8E8A221D-84EC-47C2-A895-8253858153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F08A0E1C-6626-4DD8-83BE-E83E2DFC84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7360D67F-521C-4D9A-B2B1-392386EA51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F29669A1-CC36-41F4-B0F1-B720DB9894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7DC3ADA6-152F-4D7B-9ABD-30DC8F7A25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1F6CA5EE-56FA-4EF7-9EC7-BC3FB217ED9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703F9222-217B-48EB-8878-EC0B32E322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B48B9A73-A26B-43DB-9BB2-5658871FEA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EDF9DD53-6F04-4203-B61A-240676B7FD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01065752-DE28-425C-8987-168FE9F510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4B78A37C-B329-45F9-AF83-26D5CD82654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FB70B126-9812-487A-AB78-CBCB1B32D7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62A622F7-EC16-4F46-83B7-7A7DBCF99A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5607D488-F3A1-4FF6-9C5C-B4C1E147A2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FDD48CAD-8E9A-434C-9F7E-6031DA9A6A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F70B9979-DEC4-48B9-9462-E3631AC96A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ADB15ACD-534F-474C-8B1A-8F5B94AEFD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8DFFE368-637C-4309-ABAC-BDCED29B6B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7D3E8255-AD5A-48F8-B948-7BF97DBEE7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784682BD-D253-4704-BB29-6D9C7D3006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34113DE4-AE89-4F45-9B12-61B04E3E78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8437CF76-AF2F-46BC-9579-872625F1AB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AF2AF364-8140-40A5-9AC8-00C03DA479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AFBA166C-DB92-475D-B0D3-1F7EB2B81A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3" name="Straight Connector 172">
                <a:extLst>
                  <a:ext uri="{FF2B5EF4-FFF2-40B4-BE49-F238E27FC236}">
                    <a16:creationId xmlns:a16="http://schemas.microsoft.com/office/drawing/2014/main" id="{583F60B4-E774-4D4F-BC7C-A171BB6174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4" name="Straight Connector 173">
                <a:extLst>
                  <a:ext uri="{FF2B5EF4-FFF2-40B4-BE49-F238E27FC236}">
                    <a16:creationId xmlns:a16="http://schemas.microsoft.com/office/drawing/2014/main" id="{EF18C06C-0984-4FAA-952A-9CBFC0F95C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5" name="Straight Connector 174">
                <a:extLst>
                  <a:ext uri="{FF2B5EF4-FFF2-40B4-BE49-F238E27FC236}">
                    <a16:creationId xmlns:a16="http://schemas.microsoft.com/office/drawing/2014/main" id="{BDE44802-FF06-46DC-9F7E-D2A329BB29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4" name="Picture 3" descr="A group of women posing for a picture&#10;&#10;Description automatically generated with medium confidence">
            <a:extLst>
              <a:ext uri="{FF2B5EF4-FFF2-40B4-BE49-F238E27FC236}">
                <a16:creationId xmlns:a16="http://schemas.microsoft.com/office/drawing/2014/main" id="{18B86AEF-5D6F-47A8-A132-F9DA21318F43}"/>
              </a:ext>
            </a:extLst>
          </p:cNvPr>
          <p:cNvPicPr>
            <a:picLocks noChangeAspect="1"/>
          </p:cNvPicPr>
          <p:nvPr/>
        </p:nvPicPr>
        <p:blipFill rotWithShape="1">
          <a:blip r:embed="rId5"/>
          <a:srcRect r="1" b="81"/>
          <a:stretch/>
        </p:blipFill>
        <p:spPr>
          <a:xfrm>
            <a:off x="8055588" y="-3863"/>
            <a:ext cx="4132754" cy="3445946"/>
          </a:xfrm>
          <a:custGeom>
            <a:avLst/>
            <a:gdLst/>
            <a:ahLst/>
            <a:cxnLst/>
            <a:rect l="l" t="t" r="r" b="b"/>
            <a:pathLst>
              <a:path w="4638368" h="3867534">
                <a:moveTo>
                  <a:pt x="303228" y="0"/>
                </a:moveTo>
                <a:lnTo>
                  <a:pt x="4638368" y="0"/>
                </a:lnTo>
                <a:lnTo>
                  <a:pt x="4638368" y="2952747"/>
                </a:lnTo>
                <a:lnTo>
                  <a:pt x="4585825" y="3013864"/>
                </a:lnTo>
                <a:cubicBezTo>
                  <a:pt x="4103088" y="3538671"/>
                  <a:pt x="3410622" y="3867534"/>
                  <a:pt x="2641346" y="3867534"/>
                </a:cubicBezTo>
                <a:cubicBezTo>
                  <a:pt x="1182571" y="3867534"/>
                  <a:pt x="0" y="2684963"/>
                  <a:pt x="0" y="1226188"/>
                </a:cubicBezTo>
                <a:cubicBezTo>
                  <a:pt x="0" y="815907"/>
                  <a:pt x="93544" y="427475"/>
                  <a:pt x="260466" y="81056"/>
                </a:cubicBezTo>
                <a:close/>
              </a:path>
            </a:pathLst>
          </a:custGeom>
        </p:spPr>
      </p:pic>
    </p:spTree>
    <p:extLst>
      <p:ext uri="{BB962C8B-B14F-4D97-AF65-F5344CB8AC3E}">
        <p14:creationId xmlns:p14="http://schemas.microsoft.com/office/powerpoint/2010/main" val="41201649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265" name="Picture 264">
            <a:extLst>
              <a:ext uri="{FF2B5EF4-FFF2-40B4-BE49-F238E27FC236}">
                <a16:creationId xmlns:a16="http://schemas.microsoft.com/office/drawing/2014/main" id="{2F313CC0-032F-40D3-BA89-242470E9738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TextBox 2">
            <a:extLst>
              <a:ext uri="{FF2B5EF4-FFF2-40B4-BE49-F238E27FC236}">
                <a16:creationId xmlns:a16="http://schemas.microsoft.com/office/drawing/2014/main" id="{D93FA9E4-20C3-4529-AD6C-FAD7836C9DC8}"/>
              </a:ext>
            </a:extLst>
          </p:cNvPr>
          <p:cNvSpPr txBox="1"/>
          <p:nvPr/>
        </p:nvSpPr>
        <p:spPr>
          <a:xfrm>
            <a:off x="228498" y="448212"/>
            <a:ext cx="5830014" cy="5977282"/>
          </a:xfrm>
          <a:prstGeom prst="rect">
            <a:avLst/>
          </a:prstGeom>
        </p:spPr>
        <p:txBody>
          <a:bodyPr vert="horz" lIns="91440" tIns="45720" rIns="91440" bIns="45720" rtlCol="0" anchor="ctr">
            <a:normAutofit/>
          </a:bodyPr>
          <a:lstStyle/>
          <a:p>
            <a:pPr lvl="0">
              <a:lnSpc>
                <a:spcPct val="90000"/>
              </a:lnSpc>
              <a:spcAft>
                <a:spcPts val="1000"/>
              </a:spcAft>
              <a:buClr>
                <a:schemeClr val="tx1"/>
              </a:buClr>
              <a:buSzPct val="100000"/>
              <a:tabLst>
                <a:tab pos="457200" algn="l"/>
              </a:tabLst>
            </a:pPr>
            <a:r>
              <a:rPr lang="en-US" sz="1600" dirty="0">
                <a:latin typeface="Arial" panose="020B0604020202020204" pitchFamily="34" charset="0"/>
                <a:cs typeface="Arial" panose="020B0604020202020204" pitchFamily="34" charset="0"/>
              </a:rPr>
              <a:t>People are becoming more fashion-conscious when it comes to gym attire, with many different designs and fashion trends moving at a fantastic rate and the consumer having a constant need to have fashionable clothing as well as comfort.</a:t>
            </a:r>
          </a:p>
          <a:p>
            <a:pPr lvl="0">
              <a:lnSpc>
                <a:spcPct val="90000"/>
              </a:lnSpc>
              <a:spcAft>
                <a:spcPts val="1000"/>
              </a:spcAft>
              <a:buClr>
                <a:schemeClr val="tx1"/>
              </a:buClr>
              <a:buSzPct val="100000"/>
              <a:tabLst>
                <a:tab pos="457200" algn="l"/>
              </a:tabLst>
            </a:pPr>
            <a:endParaRPr lang="en-US" sz="1600" dirty="0">
              <a:latin typeface="Arial" panose="020B0604020202020204" pitchFamily="34" charset="0"/>
              <a:cs typeface="Arial" panose="020B0604020202020204" pitchFamily="34" charset="0"/>
            </a:endParaRPr>
          </a:p>
          <a:p>
            <a:pPr lvl="0">
              <a:lnSpc>
                <a:spcPct val="90000"/>
              </a:lnSpc>
              <a:spcAft>
                <a:spcPts val="1000"/>
              </a:spcAft>
              <a:buClr>
                <a:schemeClr val="tx1"/>
              </a:buClr>
              <a:buSzPct val="100000"/>
              <a:tabLst>
                <a:tab pos="457200" algn="l"/>
              </a:tabLst>
            </a:pPr>
            <a:endParaRPr lang="en-US" sz="1600" dirty="0">
              <a:latin typeface="Arial" panose="020B0604020202020204" pitchFamily="34" charset="0"/>
              <a:cs typeface="Arial" panose="020B0604020202020204" pitchFamily="34" charset="0"/>
            </a:endParaRPr>
          </a:p>
          <a:p>
            <a:pPr lvl="0">
              <a:lnSpc>
                <a:spcPct val="90000"/>
              </a:lnSpc>
              <a:spcAft>
                <a:spcPts val="1000"/>
              </a:spcAft>
              <a:buClr>
                <a:schemeClr val="tx1"/>
              </a:buClr>
              <a:buSzPct val="100000"/>
              <a:tabLst>
                <a:tab pos="457200" algn="l"/>
              </a:tabLst>
            </a:pPr>
            <a:r>
              <a:rPr lang="en-US" sz="1600" dirty="0">
                <a:latin typeface="Arial" panose="020B0604020202020204" pitchFamily="34" charset="0"/>
                <a:cs typeface="Arial" panose="020B0604020202020204" pitchFamily="34" charset="0"/>
              </a:rPr>
              <a:t>The consumer generally has their own specific needs, and most companies now offer bespoke designs and a choice of colors and fits.</a:t>
            </a:r>
          </a:p>
          <a:p>
            <a:pPr lvl="0">
              <a:lnSpc>
                <a:spcPct val="90000"/>
              </a:lnSpc>
              <a:spcAft>
                <a:spcPts val="1000"/>
              </a:spcAft>
              <a:buClr>
                <a:schemeClr val="tx1"/>
              </a:buClr>
              <a:buSzPct val="100000"/>
              <a:tabLst>
                <a:tab pos="457200" algn="l"/>
              </a:tabLst>
            </a:pPr>
            <a:endParaRPr lang="en-US" sz="1600" dirty="0">
              <a:latin typeface="Arial" panose="020B0604020202020204" pitchFamily="34" charset="0"/>
              <a:cs typeface="Arial" panose="020B0604020202020204" pitchFamily="34" charset="0"/>
            </a:endParaRPr>
          </a:p>
          <a:p>
            <a:pPr lvl="0">
              <a:lnSpc>
                <a:spcPct val="90000"/>
              </a:lnSpc>
              <a:spcAft>
                <a:spcPts val="1000"/>
              </a:spcAft>
              <a:buClr>
                <a:schemeClr val="tx1"/>
              </a:buClr>
              <a:buSzPct val="100000"/>
              <a:tabLst>
                <a:tab pos="457200" algn="l"/>
              </a:tabLst>
            </a:pPr>
            <a:r>
              <a:rPr lang="en-US" sz="1600" dirty="0">
                <a:latin typeface="Arial" panose="020B0604020202020204" pitchFamily="34" charset="0"/>
                <a:cs typeface="Arial" panose="020B0604020202020204" pitchFamily="34" charset="0"/>
              </a:rPr>
              <a:t>The market will be driven by the growing popularity of sports and fitness among younger generations. Due to aim to enhance lifestyle and fashion infused activewear, the tracksuit has gained great popularity and experienced gradual increase among younger generations. (Global Tracksuit Market Report, 2022)</a:t>
            </a:r>
          </a:p>
          <a:p>
            <a:pPr marL="457200">
              <a:lnSpc>
                <a:spcPct val="90000"/>
              </a:lnSpc>
              <a:spcAft>
                <a:spcPts val="1000"/>
              </a:spcAft>
              <a:buClr>
                <a:schemeClr val="tx1"/>
              </a:buClr>
              <a:buSzPct val="100000"/>
              <a:buFont typeface="Arial"/>
              <a:buChar char="•"/>
              <a:tabLst>
                <a:tab pos="1461135" algn="l"/>
              </a:tabLst>
            </a:pPr>
            <a:endParaRPr lang="en-US" sz="1500" dirty="0"/>
          </a:p>
        </p:txBody>
      </p:sp>
      <p:grpSp>
        <p:nvGrpSpPr>
          <p:cNvPr id="267" name="Group 266">
            <a:extLst>
              <a:ext uri="{FF2B5EF4-FFF2-40B4-BE49-F238E27FC236}">
                <a16:creationId xmlns:a16="http://schemas.microsoft.com/office/drawing/2014/main" id="{590820A0-B14B-4F1C-8DDA-174AC2B147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1267604">
            <a:off x="8565602" y="3905595"/>
            <a:ext cx="3639934" cy="3163289"/>
            <a:chOff x="5281603" y="104899"/>
            <a:chExt cx="6910397" cy="6005491"/>
          </a:xfrm>
        </p:grpSpPr>
        <p:sp>
          <p:nvSpPr>
            <p:cNvPr id="268" name="Freeform 98">
              <a:extLst>
                <a:ext uri="{FF2B5EF4-FFF2-40B4-BE49-F238E27FC236}">
                  <a16:creationId xmlns:a16="http://schemas.microsoft.com/office/drawing/2014/main" id="{A0B952A8-34E8-46AE-B7EC-D9FB3BF1EE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9" name="Group 268">
              <a:extLst>
                <a:ext uri="{FF2B5EF4-FFF2-40B4-BE49-F238E27FC236}">
                  <a16:creationId xmlns:a16="http://schemas.microsoft.com/office/drawing/2014/main" id="{77C0821D-1BFC-498C-BEE4-6CE6B6B2C43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270" name="Straight Connector 269">
                <a:extLst>
                  <a:ext uri="{FF2B5EF4-FFF2-40B4-BE49-F238E27FC236}">
                    <a16:creationId xmlns:a16="http://schemas.microsoft.com/office/drawing/2014/main" id="{8CAE6635-A640-4DF6-8A57-8989A6B7B8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1" name="Straight Connector 270">
                <a:extLst>
                  <a:ext uri="{FF2B5EF4-FFF2-40B4-BE49-F238E27FC236}">
                    <a16:creationId xmlns:a16="http://schemas.microsoft.com/office/drawing/2014/main" id="{BA16D7B4-883D-4B71-A28E-8BDCD687E8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2" name="Straight Connector 271">
                <a:extLst>
                  <a:ext uri="{FF2B5EF4-FFF2-40B4-BE49-F238E27FC236}">
                    <a16:creationId xmlns:a16="http://schemas.microsoft.com/office/drawing/2014/main" id="{B72A9B10-2C9E-4DDF-8C99-874229A492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3" name="Straight Connector 272">
                <a:extLst>
                  <a:ext uri="{FF2B5EF4-FFF2-40B4-BE49-F238E27FC236}">
                    <a16:creationId xmlns:a16="http://schemas.microsoft.com/office/drawing/2014/main" id="{6EF75B38-CC94-4DE1-A968-D9E320A926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4" name="Straight Connector 273">
                <a:extLst>
                  <a:ext uri="{FF2B5EF4-FFF2-40B4-BE49-F238E27FC236}">
                    <a16:creationId xmlns:a16="http://schemas.microsoft.com/office/drawing/2014/main" id="{F0E9350D-D958-4D62-8379-58ADFF9545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5" name="Straight Connector 274">
                <a:extLst>
                  <a:ext uri="{FF2B5EF4-FFF2-40B4-BE49-F238E27FC236}">
                    <a16:creationId xmlns:a16="http://schemas.microsoft.com/office/drawing/2014/main" id="{61CA4590-01F5-4F10-A727-F0EE16FD3E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6" name="Straight Connector 275">
                <a:extLst>
                  <a:ext uri="{FF2B5EF4-FFF2-40B4-BE49-F238E27FC236}">
                    <a16:creationId xmlns:a16="http://schemas.microsoft.com/office/drawing/2014/main" id="{34D2BBC3-F36B-4D06-BCA7-F71AD66980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7" name="Straight Connector 276">
                <a:extLst>
                  <a:ext uri="{FF2B5EF4-FFF2-40B4-BE49-F238E27FC236}">
                    <a16:creationId xmlns:a16="http://schemas.microsoft.com/office/drawing/2014/main" id="{09AD5E0B-9B13-4228-A23D-83F17DD01A1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8" name="Straight Connector 277">
                <a:extLst>
                  <a:ext uri="{FF2B5EF4-FFF2-40B4-BE49-F238E27FC236}">
                    <a16:creationId xmlns:a16="http://schemas.microsoft.com/office/drawing/2014/main" id="{3E153321-B19E-4FA5-8A22-05A91F2AC4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9" name="Straight Connector 278">
                <a:extLst>
                  <a:ext uri="{FF2B5EF4-FFF2-40B4-BE49-F238E27FC236}">
                    <a16:creationId xmlns:a16="http://schemas.microsoft.com/office/drawing/2014/main" id="{8CB9B077-591C-4298-888F-32BB6D0AB6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0" name="Straight Connector 279">
                <a:extLst>
                  <a:ext uri="{FF2B5EF4-FFF2-40B4-BE49-F238E27FC236}">
                    <a16:creationId xmlns:a16="http://schemas.microsoft.com/office/drawing/2014/main" id="{F6FAFF7A-3D2E-40E1-961C-C2875D67D3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1" name="Straight Connector 280">
                <a:extLst>
                  <a:ext uri="{FF2B5EF4-FFF2-40B4-BE49-F238E27FC236}">
                    <a16:creationId xmlns:a16="http://schemas.microsoft.com/office/drawing/2014/main" id="{37AB21FA-AE5F-4714-968F-356DEE791F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2" name="Straight Connector 281">
                <a:extLst>
                  <a:ext uri="{FF2B5EF4-FFF2-40B4-BE49-F238E27FC236}">
                    <a16:creationId xmlns:a16="http://schemas.microsoft.com/office/drawing/2014/main" id="{6A657826-1C0D-47DD-9B11-E93A32B64C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3" name="Straight Connector 282">
                <a:extLst>
                  <a:ext uri="{FF2B5EF4-FFF2-40B4-BE49-F238E27FC236}">
                    <a16:creationId xmlns:a16="http://schemas.microsoft.com/office/drawing/2014/main" id="{C0DC7092-7C59-441C-9840-7163FAB2D60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4" name="Straight Connector 283">
                <a:extLst>
                  <a:ext uri="{FF2B5EF4-FFF2-40B4-BE49-F238E27FC236}">
                    <a16:creationId xmlns:a16="http://schemas.microsoft.com/office/drawing/2014/main" id="{356E4341-2683-4149-A265-F498A3B79A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5" name="Straight Connector 284">
                <a:extLst>
                  <a:ext uri="{FF2B5EF4-FFF2-40B4-BE49-F238E27FC236}">
                    <a16:creationId xmlns:a16="http://schemas.microsoft.com/office/drawing/2014/main" id="{12D68886-7F13-46BC-9D15-BAF1B45EC3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6" name="Straight Connector 285">
                <a:extLst>
                  <a:ext uri="{FF2B5EF4-FFF2-40B4-BE49-F238E27FC236}">
                    <a16:creationId xmlns:a16="http://schemas.microsoft.com/office/drawing/2014/main" id="{B17C4A21-61C9-400C-B013-440B0338B6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7" name="Straight Connector 286">
                <a:extLst>
                  <a:ext uri="{FF2B5EF4-FFF2-40B4-BE49-F238E27FC236}">
                    <a16:creationId xmlns:a16="http://schemas.microsoft.com/office/drawing/2014/main" id="{FDB85B97-7A10-452C-95EB-4CBC73A729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8" name="Straight Connector 287">
                <a:extLst>
                  <a:ext uri="{FF2B5EF4-FFF2-40B4-BE49-F238E27FC236}">
                    <a16:creationId xmlns:a16="http://schemas.microsoft.com/office/drawing/2014/main" id="{C5A1D773-A4DC-4A3D-BB9D-E056BAC3B7A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9" name="Straight Connector 288">
                <a:extLst>
                  <a:ext uri="{FF2B5EF4-FFF2-40B4-BE49-F238E27FC236}">
                    <a16:creationId xmlns:a16="http://schemas.microsoft.com/office/drawing/2014/main" id="{9A7184E7-1D5B-4687-8ADC-B776C1EFB2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0" name="Straight Connector 289">
                <a:extLst>
                  <a:ext uri="{FF2B5EF4-FFF2-40B4-BE49-F238E27FC236}">
                    <a16:creationId xmlns:a16="http://schemas.microsoft.com/office/drawing/2014/main" id="{332D3DC5-864B-4B44-9E09-2FE1AD048A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1" name="Straight Connector 290">
                <a:extLst>
                  <a:ext uri="{FF2B5EF4-FFF2-40B4-BE49-F238E27FC236}">
                    <a16:creationId xmlns:a16="http://schemas.microsoft.com/office/drawing/2014/main" id="{50DB5CCD-3BBF-45CE-B561-4579A82BD0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2" name="Straight Connector 291">
                <a:extLst>
                  <a:ext uri="{FF2B5EF4-FFF2-40B4-BE49-F238E27FC236}">
                    <a16:creationId xmlns:a16="http://schemas.microsoft.com/office/drawing/2014/main" id="{81DD1944-44B9-4A99-A105-7C364538CA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3" name="Straight Connector 292">
                <a:extLst>
                  <a:ext uri="{FF2B5EF4-FFF2-40B4-BE49-F238E27FC236}">
                    <a16:creationId xmlns:a16="http://schemas.microsoft.com/office/drawing/2014/main" id="{45ACDF35-7550-4E16-9914-613447CC0F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4" name="Straight Connector 293">
                <a:extLst>
                  <a:ext uri="{FF2B5EF4-FFF2-40B4-BE49-F238E27FC236}">
                    <a16:creationId xmlns:a16="http://schemas.microsoft.com/office/drawing/2014/main" id="{3BE9C83A-DEB3-4D63-A163-8223B68140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5" name="Straight Connector 294">
                <a:extLst>
                  <a:ext uri="{FF2B5EF4-FFF2-40B4-BE49-F238E27FC236}">
                    <a16:creationId xmlns:a16="http://schemas.microsoft.com/office/drawing/2014/main" id="{76FFC901-4314-4DC8-BCF5-34E1ACC591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6" name="Straight Connector 295">
                <a:extLst>
                  <a:ext uri="{FF2B5EF4-FFF2-40B4-BE49-F238E27FC236}">
                    <a16:creationId xmlns:a16="http://schemas.microsoft.com/office/drawing/2014/main" id="{5ACA1D64-7220-4CB4-9BF1-69B45B4822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7" name="Straight Connector 296">
                <a:extLst>
                  <a:ext uri="{FF2B5EF4-FFF2-40B4-BE49-F238E27FC236}">
                    <a16:creationId xmlns:a16="http://schemas.microsoft.com/office/drawing/2014/main" id="{E565C435-F20D-4ACD-921E-A46F19D671B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8" name="Straight Connector 297">
                <a:extLst>
                  <a:ext uri="{FF2B5EF4-FFF2-40B4-BE49-F238E27FC236}">
                    <a16:creationId xmlns:a16="http://schemas.microsoft.com/office/drawing/2014/main" id="{988848F1-0711-4763-BC8B-76970B5C86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9" name="Straight Connector 298">
                <a:extLst>
                  <a:ext uri="{FF2B5EF4-FFF2-40B4-BE49-F238E27FC236}">
                    <a16:creationId xmlns:a16="http://schemas.microsoft.com/office/drawing/2014/main" id="{CF1F2F9F-1FE7-4945-95B9-09731BE9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0" name="Straight Connector 299">
                <a:extLst>
                  <a:ext uri="{FF2B5EF4-FFF2-40B4-BE49-F238E27FC236}">
                    <a16:creationId xmlns:a16="http://schemas.microsoft.com/office/drawing/2014/main" id="{FD030805-517F-4B88-A49B-B0E89A0A9C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1" name="Straight Connector 300">
                <a:extLst>
                  <a:ext uri="{FF2B5EF4-FFF2-40B4-BE49-F238E27FC236}">
                    <a16:creationId xmlns:a16="http://schemas.microsoft.com/office/drawing/2014/main" id="{A51D02D9-7DCC-42F6-BBD4-62F841ED428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2" name="Straight Connector 301">
                <a:extLst>
                  <a:ext uri="{FF2B5EF4-FFF2-40B4-BE49-F238E27FC236}">
                    <a16:creationId xmlns:a16="http://schemas.microsoft.com/office/drawing/2014/main" id="{70B07484-4B4C-4B4E-9841-E455CCF19F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3" name="Straight Connector 302">
                <a:extLst>
                  <a:ext uri="{FF2B5EF4-FFF2-40B4-BE49-F238E27FC236}">
                    <a16:creationId xmlns:a16="http://schemas.microsoft.com/office/drawing/2014/main" id="{3183CA18-F3C2-4329-AC85-63B53C6A63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4" name="Straight Connector 303">
                <a:extLst>
                  <a:ext uri="{FF2B5EF4-FFF2-40B4-BE49-F238E27FC236}">
                    <a16:creationId xmlns:a16="http://schemas.microsoft.com/office/drawing/2014/main" id="{5F40AEE3-A69A-4F08-95EC-D4427E2461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5" name="Straight Connector 304">
                <a:extLst>
                  <a:ext uri="{FF2B5EF4-FFF2-40B4-BE49-F238E27FC236}">
                    <a16:creationId xmlns:a16="http://schemas.microsoft.com/office/drawing/2014/main" id="{192C26C7-E36B-4C29-9C8B-963C7C350D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6" name="Straight Connector 305">
                <a:extLst>
                  <a:ext uri="{FF2B5EF4-FFF2-40B4-BE49-F238E27FC236}">
                    <a16:creationId xmlns:a16="http://schemas.microsoft.com/office/drawing/2014/main" id="{EA2AB60F-895F-49A6-A514-5EDE49E67C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7" name="Straight Connector 306">
                <a:extLst>
                  <a:ext uri="{FF2B5EF4-FFF2-40B4-BE49-F238E27FC236}">
                    <a16:creationId xmlns:a16="http://schemas.microsoft.com/office/drawing/2014/main" id="{2A53213F-862F-474E-9DE6-F06F3F344C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8" name="Straight Connector 307">
                <a:extLst>
                  <a:ext uri="{FF2B5EF4-FFF2-40B4-BE49-F238E27FC236}">
                    <a16:creationId xmlns:a16="http://schemas.microsoft.com/office/drawing/2014/main" id="{8D556880-E892-4297-B930-959E868A1F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9" name="Straight Connector 308">
                <a:extLst>
                  <a:ext uri="{FF2B5EF4-FFF2-40B4-BE49-F238E27FC236}">
                    <a16:creationId xmlns:a16="http://schemas.microsoft.com/office/drawing/2014/main" id="{F786BA14-25A0-4244-92EE-40B324E323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0" name="Straight Connector 309">
                <a:extLst>
                  <a:ext uri="{FF2B5EF4-FFF2-40B4-BE49-F238E27FC236}">
                    <a16:creationId xmlns:a16="http://schemas.microsoft.com/office/drawing/2014/main" id="{54A8FE26-68CA-4ED2-AC18-175CCD3855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1" name="Straight Connector 310">
                <a:extLst>
                  <a:ext uri="{FF2B5EF4-FFF2-40B4-BE49-F238E27FC236}">
                    <a16:creationId xmlns:a16="http://schemas.microsoft.com/office/drawing/2014/main" id="{A02032B0-7225-492F-A909-4A5FA8B1CA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2" name="Straight Connector 311">
                <a:extLst>
                  <a:ext uri="{FF2B5EF4-FFF2-40B4-BE49-F238E27FC236}">
                    <a16:creationId xmlns:a16="http://schemas.microsoft.com/office/drawing/2014/main" id="{1AA3885E-E420-40C5-8B05-E5167027DD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3" name="Straight Connector 312">
                <a:extLst>
                  <a:ext uri="{FF2B5EF4-FFF2-40B4-BE49-F238E27FC236}">
                    <a16:creationId xmlns:a16="http://schemas.microsoft.com/office/drawing/2014/main" id="{DA973D3B-A048-46C9-8DA7-6792F2F949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4" name="Straight Connector 313">
                <a:extLst>
                  <a:ext uri="{FF2B5EF4-FFF2-40B4-BE49-F238E27FC236}">
                    <a16:creationId xmlns:a16="http://schemas.microsoft.com/office/drawing/2014/main" id="{7BAEE237-4C03-4C0B-9951-EB14A53620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5" name="Straight Connector 314">
                <a:extLst>
                  <a:ext uri="{FF2B5EF4-FFF2-40B4-BE49-F238E27FC236}">
                    <a16:creationId xmlns:a16="http://schemas.microsoft.com/office/drawing/2014/main" id="{4E1D87A6-7BC8-4BD7-A2B9-B64555B750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6" name="Straight Connector 315">
                <a:extLst>
                  <a:ext uri="{FF2B5EF4-FFF2-40B4-BE49-F238E27FC236}">
                    <a16:creationId xmlns:a16="http://schemas.microsoft.com/office/drawing/2014/main" id="{617DFB34-0FF3-45E0-86D1-14367FD4E1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7" name="Straight Connector 316">
                <a:extLst>
                  <a:ext uri="{FF2B5EF4-FFF2-40B4-BE49-F238E27FC236}">
                    <a16:creationId xmlns:a16="http://schemas.microsoft.com/office/drawing/2014/main" id="{FB72F8F4-90B4-4099-B7E7-4F060A017D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8" name="Straight Connector 317">
                <a:extLst>
                  <a:ext uri="{FF2B5EF4-FFF2-40B4-BE49-F238E27FC236}">
                    <a16:creationId xmlns:a16="http://schemas.microsoft.com/office/drawing/2014/main" id="{59A58548-CA86-4B09-9534-0B9F46F1C61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9" name="Straight Connector 318">
                <a:extLst>
                  <a:ext uri="{FF2B5EF4-FFF2-40B4-BE49-F238E27FC236}">
                    <a16:creationId xmlns:a16="http://schemas.microsoft.com/office/drawing/2014/main" id="{1395729B-8C0E-41B8-B3ED-3E25B3289D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0" name="Straight Connector 319">
                <a:extLst>
                  <a:ext uri="{FF2B5EF4-FFF2-40B4-BE49-F238E27FC236}">
                    <a16:creationId xmlns:a16="http://schemas.microsoft.com/office/drawing/2014/main" id="{A3910024-5A98-44CB-96D6-6F18BEE2B1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1" name="Straight Connector 320">
                <a:extLst>
                  <a:ext uri="{FF2B5EF4-FFF2-40B4-BE49-F238E27FC236}">
                    <a16:creationId xmlns:a16="http://schemas.microsoft.com/office/drawing/2014/main" id="{271B185B-BD9C-4F33-A1CA-8053DC4F18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2" name="Straight Connector 321">
                <a:extLst>
                  <a:ext uri="{FF2B5EF4-FFF2-40B4-BE49-F238E27FC236}">
                    <a16:creationId xmlns:a16="http://schemas.microsoft.com/office/drawing/2014/main" id="{7D04AC18-163B-4734-89C3-160679520D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3" name="Straight Connector 322">
                <a:extLst>
                  <a:ext uri="{FF2B5EF4-FFF2-40B4-BE49-F238E27FC236}">
                    <a16:creationId xmlns:a16="http://schemas.microsoft.com/office/drawing/2014/main" id="{F08A3168-5207-4A96-AF77-4442A6DD406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4" name="Straight Connector 323">
                <a:extLst>
                  <a:ext uri="{FF2B5EF4-FFF2-40B4-BE49-F238E27FC236}">
                    <a16:creationId xmlns:a16="http://schemas.microsoft.com/office/drawing/2014/main" id="{F103104E-3B79-4584-BC67-1617345678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5" name="Straight Connector 324">
                <a:extLst>
                  <a:ext uri="{FF2B5EF4-FFF2-40B4-BE49-F238E27FC236}">
                    <a16:creationId xmlns:a16="http://schemas.microsoft.com/office/drawing/2014/main" id="{DAE2661F-465D-44F7-832A-93816854D4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6" name="Straight Connector 325">
                <a:extLst>
                  <a:ext uri="{FF2B5EF4-FFF2-40B4-BE49-F238E27FC236}">
                    <a16:creationId xmlns:a16="http://schemas.microsoft.com/office/drawing/2014/main" id="{26351CA6-C76B-4C66-9378-C385BBE402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7" name="Straight Connector 326">
                <a:extLst>
                  <a:ext uri="{FF2B5EF4-FFF2-40B4-BE49-F238E27FC236}">
                    <a16:creationId xmlns:a16="http://schemas.microsoft.com/office/drawing/2014/main" id="{242756B9-0921-4B55-B129-1C794D4FDA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8" name="Straight Connector 327">
                <a:extLst>
                  <a:ext uri="{FF2B5EF4-FFF2-40B4-BE49-F238E27FC236}">
                    <a16:creationId xmlns:a16="http://schemas.microsoft.com/office/drawing/2014/main" id="{737841ED-C77C-4824-BBDB-A4AD5CC4C7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9" name="Straight Connector 328">
                <a:extLst>
                  <a:ext uri="{FF2B5EF4-FFF2-40B4-BE49-F238E27FC236}">
                    <a16:creationId xmlns:a16="http://schemas.microsoft.com/office/drawing/2014/main" id="{04E74C45-8542-46B2-AAA4-9749090683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0" name="Straight Connector 329">
                <a:extLst>
                  <a:ext uri="{FF2B5EF4-FFF2-40B4-BE49-F238E27FC236}">
                    <a16:creationId xmlns:a16="http://schemas.microsoft.com/office/drawing/2014/main" id="{2B975665-5AAD-40D4-AC00-1047ED6593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1" name="Straight Connector 330">
                <a:extLst>
                  <a:ext uri="{FF2B5EF4-FFF2-40B4-BE49-F238E27FC236}">
                    <a16:creationId xmlns:a16="http://schemas.microsoft.com/office/drawing/2014/main" id="{B046CFA9-FF2B-4D62-8063-8D68FF4801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2" name="Straight Connector 331">
                <a:extLst>
                  <a:ext uri="{FF2B5EF4-FFF2-40B4-BE49-F238E27FC236}">
                    <a16:creationId xmlns:a16="http://schemas.microsoft.com/office/drawing/2014/main" id="{E50C0FC6-86F2-4AAC-9174-25FB83DA6F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3" name="Straight Connector 332">
                <a:extLst>
                  <a:ext uri="{FF2B5EF4-FFF2-40B4-BE49-F238E27FC236}">
                    <a16:creationId xmlns:a16="http://schemas.microsoft.com/office/drawing/2014/main" id="{88652921-868F-4CCF-B70C-034DAD2E76D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4" name="Straight Connector 333">
                <a:extLst>
                  <a:ext uri="{FF2B5EF4-FFF2-40B4-BE49-F238E27FC236}">
                    <a16:creationId xmlns:a16="http://schemas.microsoft.com/office/drawing/2014/main" id="{02A55E7D-1C8A-4438-A99F-3ACAC87A77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5" name="Straight Connector 334">
                <a:extLst>
                  <a:ext uri="{FF2B5EF4-FFF2-40B4-BE49-F238E27FC236}">
                    <a16:creationId xmlns:a16="http://schemas.microsoft.com/office/drawing/2014/main" id="{43610C07-2EF7-4475-AF6C-9CA4C0645F5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6" name="Straight Connector 335">
                <a:extLst>
                  <a:ext uri="{FF2B5EF4-FFF2-40B4-BE49-F238E27FC236}">
                    <a16:creationId xmlns:a16="http://schemas.microsoft.com/office/drawing/2014/main" id="{B17D69AF-D03D-4514-A534-475B175912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7" name="Straight Connector 336">
                <a:extLst>
                  <a:ext uri="{FF2B5EF4-FFF2-40B4-BE49-F238E27FC236}">
                    <a16:creationId xmlns:a16="http://schemas.microsoft.com/office/drawing/2014/main" id="{570FDC14-72EE-470D-876E-6517413658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8" name="Straight Connector 337">
                <a:extLst>
                  <a:ext uri="{FF2B5EF4-FFF2-40B4-BE49-F238E27FC236}">
                    <a16:creationId xmlns:a16="http://schemas.microsoft.com/office/drawing/2014/main" id="{8BEAC2A8-991D-4B96-ABE3-9A32625B22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9" name="Straight Connector 338">
                <a:extLst>
                  <a:ext uri="{FF2B5EF4-FFF2-40B4-BE49-F238E27FC236}">
                    <a16:creationId xmlns:a16="http://schemas.microsoft.com/office/drawing/2014/main" id="{E4FDD02D-2AD2-4A6C-BBC9-15591F457B8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0" name="Straight Connector 339">
                <a:extLst>
                  <a:ext uri="{FF2B5EF4-FFF2-40B4-BE49-F238E27FC236}">
                    <a16:creationId xmlns:a16="http://schemas.microsoft.com/office/drawing/2014/main" id="{F6844DDA-5D96-4DEA-A208-28BBA35901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1" name="Straight Connector 340">
                <a:extLst>
                  <a:ext uri="{FF2B5EF4-FFF2-40B4-BE49-F238E27FC236}">
                    <a16:creationId xmlns:a16="http://schemas.microsoft.com/office/drawing/2014/main" id="{A96F2E86-56F4-4B0C-8D83-55D2865C87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2" name="Straight Connector 341">
                <a:extLst>
                  <a:ext uri="{FF2B5EF4-FFF2-40B4-BE49-F238E27FC236}">
                    <a16:creationId xmlns:a16="http://schemas.microsoft.com/office/drawing/2014/main" id="{C193D075-DE33-4AD6-937B-FC2912872E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3" name="Straight Connector 342">
                <a:extLst>
                  <a:ext uri="{FF2B5EF4-FFF2-40B4-BE49-F238E27FC236}">
                    <a16:creationId xmlns:a16="http://schemas.microsoft.com/office/drawing/2014/main" id="{B59EA056-638E-430D-AE76-796F1ED38BD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4" name="Straight Connector 343">
                <a:extLst>
                  <a:ext uri="{FF2B5EF4-FFF2-40B4-BE49-F238E27FC236}">
                    <a16:creationId xmlns:a16="http://schemas.microsoft.com/office/drawing/2014/main" id="{8D75FB12-06AB-46A1-BFE4-D16F35625CB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5" name="Straight Connector 344">
                <a:extLst>
                  <a:ext uri="{FF2B5EF4-FFF2-40B4-BE49-F238E27FC236}">
                    <a16:creationId xmlns:a16="http://schemas.microsoft.com/office/drawing/2014/main" id="{351D4855-B924-45D6-A884-31A6BC9630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6" name="Straight Connector 345">
                <a:extLst>
                  <a:ext uri="{FF2B5EF4-FFF2-40B4-BE49-F238E27FC236}">
                    <a16:creationId xmlns:a16="http://schemas.microsoft.com/office/drawing/2014/main" id="{8397D34C-609D-44DB-AFF8-75858A4F31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7" name="Straight Connector 346">
                <a:extLst>
                  <a:ext uri="{FF2B5EF4-FFF2-40B4-BE49-F238E27FC236}">
                    <a16:creationId xmlns:a16="http://schemas.microsoft.com/office/drawing/2014/main" id="{2EA17769-C4B1-4138-875F-A58D5D8497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349" name="Group 348">
            <a:extLst>
              <a:ext uri="{FF2B5EF4-FFF2-40B4-BE49-F238E27FC236}">
                <a16:creationId xmlns:a16="http://schemas.microsoft.com/office/drawing/2014/main" id="{3B02E948-8CD2-4C3C-9E5D-262DAC3C96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392608">
            <a:off x="7397406" y="-618857"/>
            <a:ext cx="4915057" cy="4271437"/>
            <a:chOff x="5281603" y="104899"/>
            <a:chExt cx="6910397" cy="6005491"/>
          </a:xfrm>
        </p:grpSpPr>
        <p:sp>
          <p:nvSpPr>
            <p:cNvPr id="350" name="Freeform 17">
              <a:extLst>
                <a:ext uri="{FF2B5EF4-FFF2-40B4-BE49-F238E27FC236}">
                  <a16:creationId xmlns:a16="http://schemas.microsoft.com/office/drawing/2014/main" id="{F8E025EC-8201-4DC5-B858-C2EEA8121D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51" name="Group 350">
              <a:extLst>
                <a:ext uri="{FF2B5EF4-FFF2-40B4-BE49-F238E27FC236}">
                  <a16:creationId xmlns:a16="http://schemas.microsoft.com/office/drawing/2014/main" id="{5D00349E-7825-4D5D-81A3-6A5FB2D95D8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352" name="Straight Connector 351">
                <a:extLst>
                  <a:ext uri="{FF2B5EF4-FFF2-40B4-BE49-F238E27FC236}">
                    <a16:creationId xmlns:a16="http://schemas.microsoft.com/office/drawing/2014/main" id="{2B0493F4-7EE3-40BC-9693-4C30116976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3" name="Straight Connector 352">
                <a:extLst>
                  <a:ext uri="{FF2B5EF4-FFF2-40B4-BE49-F238E27FC236}">
                    <a16:creationId xmlns:a16="http://schemas.microsoft.com/office/drawing/2014/main" id="{05D627BB-BD2B-4E33-837E-94DABD948C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4" name="Straight Connector 353">
                <a:extLst>
                  <a:ext uri="{FF2B5EF4-FFF2-40B4-BE49-F238E27FC236}">
                    <a16:creationId xmlns:a16="http://schemas.microsoft.com/office/drawing/2014/main" id="{0948FD7F-4A95-419F-9592-F1AE43EB39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5" name="Straight Connector 354">
                <a:extLst>
                  <a:ext uri="{FF2B5EF4-FFF2-40B4-BE49-F238E27FC236}">
                    <a16:creationId xmlns:a16="http://schemas.microsoft.com/office/drawing/2014/main" id="{76D13955-7897-45BF-AE8D-F635DE7296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6" name="Straight Connector 355">
                <a:extLst>
                  <a:ext uri="{FF2B5EF4-FFF2-40B4-BE49-F238E27FC236}">
                    <a16:creationId xmlns:a16="http://schemas.microsoft.com/office/drawing/2014/main" id="{AD38C1DF-38DA-4D6D-AEDD-F23C531045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7" name="Straight Connector 356">
                <a:extLst>
                  <a:ext uri="{FF2B5EF4-FFF2-40B4-BE49-F238E27FC236}">
                    <a16:creationId xmlns:a16="http://schemas.microsoft.com/office/drawing/2014/main" id="{5618B3C8-757B-4262-8325-56E79801FF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8" name="Straight Connector 357">
                <a:extLst>
                  <a:ext uri="{FF2B5EF4-FFF2-40B4-BE49-F238E27FC236}">
                    <a16:creationId xmlns:a16="http://schemas.microsoft.com/office/drawing/2014/main" id="{5BC63D8C-C95A-4588-AEC8-83438699A3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9" name="Straight Connector 358">
                <a:extLst>
                  <a:ext uri="{FF2B5EF4-FFF2-40B4-BE49-F238E27FC236}">
                    <a16:creationId xmlns:a16="http://schemas.microsoft.com/office/drawing/2014/main" id="{E1EBAFC9-1157-4512-A58B-E8DBDCB0E0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0" name="Straight Connector 359">
                <a:extLst>
                  <a:ext uri="{FF2B5EF4-FFF2-40B4-BE49-F238E27FC236}">
                    <a16:creationId xmlns:a16="http://schemas.microsoft.com/office/drawing/2014/main" id="{D5C42AD4-0C0A-44F8-BEF5-76D798BB14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1" name="Straight Connector 360">
                <a:extLst>
                  <a:ext uri="{FF2B5EF4-FFF2-40B4-BE49-F238E27FC236}">
                    <a16:creationId xmlns:a16="http://schemas.microsoft.com/office/drawing/2014/main" id="{FA2FDF3F-1D8B-4D7F-9713-D2785051C4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2" name="Straight Connector 361">
                <a:extLst>
                  <a:ext uri="{FF2B5EF4-FFF2-40B4-BE49-F238E27FC236}">
                    <a16:creationId xmlns:a16="http://schemas.microsoft.com/office/drawing/2014/main" id="{CE5C02B7-5014-410B-A59B-ABA9017C96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3" name="Straight Connector 362">
                <a:extLst>
                  <a:ext uri="{FF2B5EF4-FFF2-40B4-BE49-F238E27FC236}">
                    <a16:creationId xmlns:a16="http://schemas.microsoft.com/office/drawing/2014/main" id="{FA738C92-C3B6-43D5-A718-230FE5A78A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4" name="Straight Connector 363">
                <a:extLst>
                  <a:ext uri="{FF2B5EF4-FFF2-40B4-BE49-F238E27FC236}">
                    <a16:creationId xmlns:a16="http://schemas.microsoft.com/office/drawing/2014/main" id="{A7FDBFA0-A00A-4C49-A38C-5197E28B1E5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5" name="Straight Connector 364">
                <a:extLst>
                  <a:ext uri="{FF2B5EF4-FFF2-40B4-BE49-F238E27FC236}">
                    <a16:creationId xmlns:a16="http://schemas.microsoft.com/office/drawing/2014/main" id="{162F2930-B81B-47BF-BAB6-6CD862E0AC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6" name="Straight Connector 365">
                <a:extLst>
                  <a:ext uri="{FF2B5EF4-FFF2-40B4-BE49-F238E27FC236}">
                    <a16:creationId xmlns:a16="http://schemas.microsoft.com/office/drawing/2014/main" id="{BDB0E661-1786-4C8B-B4AA-1C46DBB09FB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7" name="Straight Connector 366">
                <a:extLst>
                  <a:ext uri="{FF2B5EF4-FFF2-40B4-BE49-F238E27FC236}">
                    <a16:creationId xmlns:a16="http://schemas.microsoft.com/office/drawing/2014/main" id="{EAE039B6-9B91-4DF7-B2E1-BEC620E8AF7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8" name="Straight Connector 367">
                <a:extLst>
                  <a:ext uri="{FF2B5EF4-FFF2-40B4-BE49-F238E27FC236}">
                    <a16:creationId xmlns:a16="http://schemas.microsoft.com/office/drawing/2014/main" id="{A09B3898-68D4-4032-973C-3297FA2A0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9" name="Straight Connector 368">
                <a:extLst>
                  <a:ext uri="{FF2B5EF4-FFF2-40B4-BE49-F238E27FC236}">
                    <a16:creationId xmlns:a16="http://schemas.microsoft.com/office/drawing/2014/main" id="{56FDF469-A729-4C34-9A4E-FC7F50FB6EE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0" name="Straight Connector 369">
                <a:extLst>
                  <a:ext uri="{FF2B5EF4-FFF2-40B4-BE49-F238E27FC236}">
                    <a16:creationId xmlns:a16="http://schemas.microsoft.com/office/drawing/2014/main" id="{B42661BA-C51F-493E-BA84-7E8E02647BE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1" name="Straight Connector 370">
                <a:extLst>
                  <a:ext uri="{FF2B5EF4-FFF2-40B4-BE49-F238E27FC236}">
                    <a16:creationId xmlns:a16="http://schemas.microsoft.com/office/drawing/2014/main" id="{BCA6BFC1-5596-4F25-8834-B82EC76C03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2" name="Straight Connector 371">
                <a:extLst>
                  <a:ext uri="{FF2B5EF4-FFF2-40B4-BE49-F238E27FC236}">
                    <a16:creationId xmlns:a16="http://schemas.microsoft.com/office/drawing/2014/main" id="{ADC0C4EA-8B26-488D-842A-8492C28EFA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3" name="Straight Connector 372">
                <a:extLst>
                  <a:ext uri="{FF2B5EF4-FFF2-40B4-BE49-F238E27FC236}">
                    <a16:creationId xmlns:a16="http://schemas.microsoft.com/office/drawing/2014/main" id="{1365199F-3DA2-4ECE-8AA0-B37E7E3AFB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4" name="Straight Connector 373">
                <a:extLst>
                  <a:ext uri="{FF2B5EF4-FFF2-40B4-BE49-F238E27FC236}">
                    <a16:creationId xmlns:a16="http://schemas.microsoft.com/office/drawing/2014/main" id="{9F8EAD3C-6628-48E5-A004-B34EFF17E2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5" name="Straight Connector 374">
                <a:extLst>
                  <a:ext uri="{FF2B5EF4-FFF2-40B4-BE49-F238E27FC236}">
                    <a16:creationId xmlns:a16="http://schemas.microsoft.com/office/drawing/2014/main" id="{8627E51D-F7F3-432F-B018-3390B0A3E2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6" name="Straight Connector 375">
                <a:extLst>
                  <a:ext uri="{FF2B5EF4-FFF2-40B4-BE49-F238E27FC236}">
                    <a16:creationId xmlns:a16="http://schemas.microsoft.com/office/drawing/2014/main" id="{B0A796D9-B9B7-497E-91F4-257D2CCAA2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7" name="Straight Connector 376">
                <a:extLst>
                  <a:ext uri="{FF2B5EF4-FFF2-40B4-BE49-F238E27FC236}">
                    <a16:creationId xmlns:a16="http://schemas.microsoft.com/office/drawing/2014/main" id="{E4E17776-2D77-4801-AFE4-553D807E01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8" name="Straight Connector 377">
                <a:extLst>
                  <a:ext uri="{FF2B5EF4-FFF2-40B4-BE49-F238E27FC236}">
                    <a16:creationId xmlns:a16="http://schemas.microsoft.com/office/drawing/2014/main" id="{AF653420-3C79-432A-9CAB-6A4AEC545B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9" name="Straight Connector 378">
                <a:extLst>
                  <a:ext uri="{FF2B5EF4-FFF2-40B4-BE49-F238E27FC236}">
                    <a16:creationId xmlns:a16="http://schemas.microsoft.com/office/drawing/2014/main" id="{CB4F431F-451E-4136-B596-17B639632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0" name="Straight Connector 379">
                <a:extLst>
                  <a:ext uri="{FF2B5EF4-FFF2-40B4-BE49-F238E27FC236}">
                    <a16:creationId xmlns:a16="http://schemas.microsoft.com/office/drawing/2014/main" id="{75E18572-BE7A-4234-B454-FD38ABFAE2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1" name="Straight Connector 380">
                <a:extLst>
                  <a:ext uri="{FF2B5EF4-FFF2-40B4-BE49-F238E27FC236}">
                    <a16:creationId xmlns:a16="http://schemas.microsoft.com/office/drawing/2014/main" id="{5EB9F985-7C1A-4BFE-A4DC-F35AA0D04E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2" name="Straight Connector 381">
                <a:extLst>
                  <a:ext uri="{FF2B5EF4-FFF2-40B4-BE49-F238E27FC236}">
                    <a16:creationId xmlns:a16="http://schemas.microsoft.com/office/drawing/2014/main" id="{500648B4-39E6-409B-A151-2A6CC6D3C4A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3" name="Straight Connector 382">
                <a:extLst>
                  <a:ext uri="{FF2B5EF4-FFF2-40B4-BE49-F238E27FC236}">
                    <a16:creationId xmlns:a16="http://schemas.microsoft.com/office/drawing/2014/main" id="{013A2463-A9F5-45B4-804E-5595FAE42C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4" name="Straight Connector 383">
                <a:extLst>
                  <a:ext uri="{FF2B5EF4-FFF2-40B4-BE49-F238E27FC236}">
                    <a16:creationId xmlns:a16="http://schemas.microsoft.com/office/drawing/2014/main" id="{CBF3193A-025E-4BE6-9AD5-D3106F9D78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5" name="Straight Connector 384">
                <a:extLst>
                  <a:ext uri="{FF2B5EF4-FFF2-40B4-BE49-F238E27FC236}">
                    <a16:creationId xmlns:a16="http://schemas.microsoft.com/office/drawing/2014/main" id="{E2832A9B-55E5-494A-A717-3617EDD1F2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6" name="Straight Connector 385">
                <a:extLst>
                  <a:ext uri="{FF2B5EF4-FFF2-40B4-BE49-F238E27FC236}">
                    <a16:creationId xmlns:a16="http://schemas.microsoft.com/office/drawing/2014/main" id="{CC0DA7BF-4BD6-46F6-91A1-E38E259FC7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7" name="Straight Connector 386">
                <a:extLst>
                  <a:ext uri="{FF2B5EF4-FFF2-40B4-BE49-F238E27FC236}">
                    <a16:creationId xmlns:a16="http://schemas.microsoft.com/office/drawing/2014/main" id="{87B5F7E4-8A2A-468D-8EF3-6D7171EBC0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8" name="Straight Connector 387">
                <a:extLst>
                  <a:ext uri="{FF2B5EF4-FFF2-40B4-BE49-F238E27FC236}">
                    <a16:creationId xmlns:a16="http://schemas.microsoft.com/office/drawing/2014/main" id="{F6A8F3CE-3B42-4770-8933-7C9BCA91B6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9" name="Straight Connector 388">
                <a:extLst>
                  <a:ext uri="{FF2B5EF4-FFF2-40B4-BE49-F238E27FC236}">
                    <a16:creationId xmlns:a16="http://schemas.microsoft.com/office/drawing/2014/main" id="{6224EF38-8522-4A6A-BA96-BAAB1A136C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0" name="Straight Connector 389">
                <a:extLst>
                  <a:ext uri="{FF2B5EF4-FFF2-40B4-BE49-F238E27FC236}">
                    <a16:creationId xmlns:a16="http://schemas.microsoft.com/office/drawing/2014/main" id="{42B702F4-3A4F-475E-A874-62BA9C76A0D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1" name="Straight Connector 390">
                <a:extLst>
                  <a:ext uri="{FF2B5EF4-FFF2-40B4-BE49-F238E27FC236}">
                    <a16:creationId xmlns:a16="http://schemas.microsoft.com/office/drawing/2014/main" id="{1BF12728-61DB-4CA7-BFEA-C67E21001E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2" name="Straight Connector 391">
                <a:extLst>
                  <a:ext uri="{FF2B5EF4-FFF2-40B4-BE49-F238E27FC236}">
                    <a16:creationId xmlns:a16="http://schemas.microsoft.com/office/drawing/2014/main" id="{2A114F6C-B377-4620-9C72-92D0FA5095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3" name="Straight Connector 392">
                <a:extLst>
                  <a:ext uri="{FF2B5EF4-FFF2-40B4-BE49-F238E27FC236}">
                    <a16:creationId xmlns:a16="http://schemas.microsoft.com/office/drawing/2014/main" id="{185FB219-37DC-4CBB-BDEF-43EF98EB00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4" name="Straight Connector 393">
                <a:extLst>
                  <a:ext uri="{FF2B5EF4-FFF2-40B4-BE49-F238E27FC236}">
                    <a16:creationId xmlns:a16="http://schemas.microsoft.com/office/drawing/2014/main" id="{2060F2EE-256C-4A23-A980-9C317EA5F1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5" name="Straight Connector 394">
                <a:extLst>
                  <a:ext uri="{FF2B5EF4-FFF2-40B4-BE49-F238E27FC236}">
                    <a16:creationId xmlns:a16="http://schemas.microsoft.com/office/drawing/2014/main" id="{52F37857-F893-4D54-B377-60870C91BC1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6" name="Straight Connector 395">
                <a:extLst>
                  <a:ext uri="{FF2B5EF4-FFF2-40B4-BE49-F238E27FC236}">
                    <a16:creationId xmlns:a16="http://schemas.microsoft.com/office/drawing/2014/main" id="{F5DEA293-2202-41FF-B5FE-71F06BAA69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7" name="Straight Connector 396">
                <a:extLst>
                  <a:ext uri="{FF2B5EF4-FFF2-40B4-BE49-F238E27FC236}">
                    <a16:creationId xmlns:a16="http://schemas.microsoft.com/office/drawing/2014/main" id="{A9C59CAC-07BD-4C27-8926-C55E46BD103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8" name="Straight Connector 397">
                <a:extLst>
                  <a:ext uri="{FF2B5EF4-FFF2-40B4-BE49-F238E27FC236}">
                    <a16:creationId xmlns:a16="http://schemas.microsoft.com/office/drawing/2014/main" id="{480FA13A-0B04-4946-9A24-2701584E2D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9" name="Straight Connector 398">
                <a:extLst>
                  <a:ext uri="{FF2B5EF4-FFF2-40B4-BE49-F238E27FC236}">
                    <a16:creationId xmlns:a16="http://schemas.microsoft.com/office/drawing/2014/main" id="{488CE1CC-C8B3-470F-9512-B590AF9DEB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0" name="Straight Connector 399">
                <a:extLst>
                  <a:ext uri="{FF2B5EF4-FFF2-40B4-BE49-F238E27FC236}">
                    <a16:creationId xmlns:a16="http://schemas.microsoft.com/office/drawing/2014/main" id="{7C1809CD-B912-4E69-A5A5-94EA27B280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1" name="Straight Connector 400">
                <a:extLst>
                  <a:ext uri="{FF2B5EF4-FFF2-40B4-BE49-F238E27FC236}">
                    <a16:creationId xmlns:a16="http://schemas.microsoft.com/office/drawing/2014/main" id="{FB9E3C6C-40C8-4A98-B0AF-C45C414845A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2" name="Straight Connector 401">
                <a:extLst>
                  <a:ext uri="{FF2B5EF4-FFF2-40B4-BE49-F238E27FC236}">
                    <a16:creationId xmlns:a16="http://schemas.microsoft.com/office/drawing/2014/main" id="{DBE61EAD-B3F8-4E77-B3B6-0A3374C0F2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3" name="Straight Connector 402">
                <a:extLst>
                  <a:ext uri="{FF2B5EF4-FFF2-40B4-BE49-F238E27FC236}">
                    <a16:creationId xmlns:a16="http://schemas.microsoft.com/office/drawing/2014/main" id="{4303657B-9569-4CB6-A870-F7D678DE67F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4" name="Straight Connector 403">
                <a:extLst>
                  <a:ext uri="{FF2B5EF4-FFF2-40B4-BE49-F238E27FC236}">
                    <a16:creationId xmlns:a16="http://schemas.microsoft.com/office/drawing/2014/main" id="{C95E1DFB-B252-4CBC-95A8-D1DC68A1859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5" name="Straight Connector 404">
                <a:extLst>
                  <a:ext uri="{FF2B5EF4-FFF2-40B4-BE49-F238E27FC236}">
                    <a16:creationId xmlns:a16="http://schemas.microsoft.com/office/drawing/2014/main" id="{2D7B24AC-E1C7-4A27-BACA-0AE3C159FD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6" name="Straight Connector 405">
                <a:extLst>
                  <a:ext uri="{FF2B5EF4-FFF2-40B4-BE49-F238E27FC236}">
                    <a16:creationId xmlns:a16="http://schemas.microsoft.com/office/drawing/2014/main" id="{97ECB039-4BBD-4991-8C57-7D90D4A22C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7" name="Straight Connector 406">
                <a:extLst>
                  <a:ext uri="{FF2B5EF4-FFF2-40B4-BE49-F238E27FC236}">
                    <a16:creationId xmlns:a16="http://schemas.microsoft.com/office/drawing/2014/main" id="{38517C97-1250-4775-B725-2CBD677C3F2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8" name="Straight Connector 407">
                <a:extLst>
                  <a:ext uri="{FF2B5EF4-FFF2-40B4-BE49-F238E27FC236}">
                    <a16:creationId xmlns:a16="http://schemas.microsoft.com/office/drawing/2014/main" id="{C9679D68-007E-47A6-A882-07A8088B5C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9" name="Straight Connector 408">
                <a:extLst>
                  <a:ext uri="{FF2B5EF4-FFF2-40B4-BE49-F238E27FC236}">
                    <a16:creationId xmlns:a16="http://schemas.microsoft.com/office/drawing/2014/main" id="{767BAF92-FB48-468A-B633-46749349E5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0" name="Straight Connector 409">
                <a:extLst>
                  <a:ext uri="{FF2B5EF4-FFF2-40B4-BE49-F238E27FC236}">
                    <a16:creationId xmlns:a16="http://schemas.microsoft.com/office/drawing/2014/main" id="{2875629C-FBE1-4E58-82B5-53DBC3ABD0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1" name="Straight Connector 410">
                <a:extLst>
                  <a:ext uri="{FF2B5EF4-FFF2-40B4-BE49-F238E27FC236}">
                    <a16:creationId xmlns:a16="http://schemas.microsoft.com/office/drawing/2014/main" id="{CC29FC6C-B918-40F3-AAAA-1A4F1DFBEA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2" name="Straight Connector 411">
                <a:extLst>
                  <a:ext uri="{FF2B5EF4-FFF2-40B4-BE49-F238E27FC236}">
                    <a16:creationId xmlns:a16="http://schemas.microsoft.com/office/drawing/2014/main" id="{2D55E2D8-4D39-4F44-AAE7-B3B2DDDB5B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3" name="Straight Connector 412">
                <a:extLst>
                  <a:ext uri="{FF2B5EF4-FFF2-40B4-BE49-F238E27FC236}">
                    <a16:creationId xmlns:a16="http://schemas.microsoft.com/office/drawing/2014/main" id="{8EF38C89-9B35-40D5-A2EC-AE4FFF17128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4" name="Straight Connector 413">
                <a:extLst>
                  <a:ext uri="{FF2B5EF4-FFF2-40B4-BE49-F238E27FC236}">
                    <a16:creationId xmlns:a16="http://schemas.microsoft.com/office/drawing/2014/main" id="{15C842FE-0918-4A9A-B4F3-F69C539B354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5" name="Straight Connector 414">
                <a:extLst>
                  <a:ext uri="{FF2B5EF4-FFF2-40B4-BE49-F238E27FC236}">
                    <a16:creationId xmlns:a16="http://schemas.microsoft.com/office/drawing/2014/main" id="{C5A2FDBE-9CE6-41C7-A149-1FC75441C47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6" name="Straight Connector 415">
                <a:extLst>
                  <a:ext uri="{FF2B5EF4-FFF2-40B4-BE49-F238E27FC236}">
                    <a16:creationId xmlns:a16="http://schemas.microsoft.com/office/drawing/2014/main" id="{FE76B3FC-2648-4EF2-A363-8AED916B45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7" name="Straight Connector 416">
                <a:extLst>
                  <a:ext uri="{FF2B5EF4-FFF2-40B4-BE49-F238E27FC236}">
                    <a16:creationId xmlns:a16="http://schemas.microsoft.com/office/drawing/2014/main" id="{57AD43BF-C5AB-4324-B39E-5E3AFC8876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8" name="Straight Connector 417">
                <a:extLst>
                  <a:ext uri="{FF2B5EF4-FFF2-40B4-BE49-F238E27FC236}">
                    <a16:creationId xmlns:a16="http://schemas.microsoft.com/office/drawing/2014/main" id="{1D7FC0CC-E465-4316-A7B6-42441D27DC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9" name="Straight Connector 418">
                <a:extLst>
                  <a:ext uri="{FF2B5EF4-FFF2-40B4-BE49-F238E27FC236}">
                    <a16:creationId xmlns:a16="http://schemas.microsoft.com/office/drawing/2014/main" id="{5EF568F1-4905-4D65-8510-683A870976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0" name="Straight Connector 419">
                <a:extLst>
                  <a:ext uri="{FF2B5EF4-FFF2-40B4-BE49-F238E27FC236}">
                    <a16:creationId xmlns:a16="http://schemas.microsoft.com/office/drawing/2014/main" id="{B0779A11-5E9E-4455-8DB7-6BF1F0BA4EF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1" name="Straight Connector 420">
                <a:extLst>
                  <a:ext uri="{FF2B5EF4-FFF2-40B4-BE49-F238E27FC236}">
                    <a16:creationId xmlns:a16="http://schemas.microsoft.com/office/drawing/2014/main" id="{2B884067-174C-4C5C-955E-462157D0FA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2" name="Straight Connector 421">
                <a:extLst>
                  <a:ext uri="{FF2B5EF4-FFF2-40B4-BE49-F238E27FC236}">
                    <a16:creationId xmlns:a16="http://schemas.microsoft.com/office/drawing/2014/main" id="{BE5F0FA8-85D6-4B51-B2A8-027AC28D82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3" name="Straight Connector 422">
                <a:extLst>
                  <a:ext uri="{FF2B5EF4-FFF2-40B4-BE49-F238E27FC236}">
                    <a16:creationId xmlns:a16="http://schemas.microsoft.com/office/drawing/2014/main" id="{E76C2522-4938-48D4-9ACE-F61BC45271C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4" name="Straight Connector 423">
                <a:extLst>
                  <a:ext uri="{FF2B5EF4-FFF2-40B4-BE49-F238E27FC236}">
                    <a16:creationId xmlns:a16="http://schemas.microsoft.com/office/drawing/2014/main" id="{7119966D-0585-4354-991F-856ADF670D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5" name="Straight Connector 424">
                <a:extLst>
                  <a:ext uri="{FF2B5EF4-FFF2-40B4-BE49-F238E27FC236}">
                    <a16:creationId xmlns:a16="http://schemas.microsoft.com/office/drawing/2014/main" id="{6931C16B-534C-413B-A404-870528429A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6" name="Straight Connector 425">
                <a:extLst>
                  <a:ext uri="{FF2B5EF4-FFF2-40B4-BE49-F238E27FC236}">
                    <a16:creationId xmlns:a16="http://schemas.microsoft.com/office/drawing/2014/main" id="{888EA28D-0FC2-4BEA-B3EB-D9DEB3C4F7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7" name="Straight Connector 426">
                <a:extLst>
                  <a:ext uri="{FF2B5EF4-FFF2-40B4-BE49-F238E27FC236}">
                    <a16:creationId xmlns:a16="http://schemas.microsoft.com/office/drawing/2014/main" id="{1F2052B6-705D-484A-9856-BCC35D311E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8" name="Straight Connector 427">
                <a:extLst>
                  <a:ext uri="{FF2B5EF4-FFF2-40B4-BE49-F238E27FC236}">
                    <a16:creationId xmlns:a16="http://schemas.microsoft.com/office/drawing/2014/main" id="{B357007E-5B0B-4BC1-96BB-2F9A55E28B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9" name="Straight Connector 428">
                <a:extLst>
                  <a:ext uri="{FF2B5EF4-FFF2-40B4-BE49-F238E27FC236}">
                    <a16:creationId xmlns:a16="http://schemas.microsoft.com/office/drawing/2014/main" id="{144B8928-2E44-471E-818A-AC5F8B9B1D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431" name="Group 430">
            <a:extLst>
              <a:ext uri="{FF2B5EF4-FFF2-40B4-BE49-F238E27FC236}">
                <a16:creationId xmlns:a16="http://schemas.microsoft.com/office/drawing/2014/main" id="{D3F906D0-CE7C-484D-8C11-5011F768A5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739066">
            <a:off x="5520984" y="3122486"/>
            <a:ext cx="2928062" cy="2544637"/>
            <a:chOff x="5281603" y="104899"/>
            <a:chExt cx="6910397" cy="6005491"/>
          </a:xfrm>
        </p:grpSpPr>
        <p:sp>
          <p:nvSpPr>
            <p:cNvPr id="432" name="Freeform 183">
              <a:extLst>
                <a:ext uri="{FF2B5EF4-FFF2-40B4-BE49-F238E27FC236}">
                  <a16:creationId xmlns:a16="http://schemas.microsoft.com/office/drawing/2014/main" id="{0FE191C3-385B-4E2B-ADE9-0FA9E09CA2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33" name="Group 432">
              <a:extLst>
                <a:ext uri="{FF2B5EF4-FFF2-40B4-BE49-F238E27FC236}">
                  <a16:creationId xmlns:a16="http://schemas.microsoft.com/office/drawing/2014/main" id="{DF236ECF-9469-429F-B950-E6274E93F7D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434" name="Straight Connector 433">
                <a:extLst>
                  <a:ext uri="{FF2B5EF4-FFF2-40B4-BE49-F238E27FC236}">
                    <a16:creationId xmlns:a16="http://schemas.microsoft.com/office/drawing/2014/main" id="{ACFB9B6B-3B4B-406C-A9C4-9E15E8EDA9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5" name="Straight Connector 434">
                <a:extLst>
                  <a:ext uri="{FF2B5EF4-FFF2-40B4-BE49-F238E27FC236}">
                    <a16:creationId xmlns:a16="http://schemas.microsoft.com/office/drawing/2014/main" id="{1185F607-E801-4999-8E05-0C8486DAAA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6" name="Straight Connector 435">
                <a:extLst>
                  <a:ext uri="{FF2B5EF4-FFF2-40B4-BE49-F238E27FC236}">
                    <a16:creationId xmlns:a16="http://schemas.microsoft.com/office/drawing/2014/main" id="{2AE80DE6-1860-413C-83A4-3D16C772FC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7" name="Straight Connector 436">
                <a:extLst>
                  <a:ext uri="{FF2B5EF4-FFF2-40B4-BE49-F238E27FC236}">
                    <a16:creationId xmlns:a16="http://schemas.microsoft.com/office/drawing/2014/main" id="{BCA67FE0-1324-427A-A3EB-EC0E27E8DA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8" name="Straight Connector 437">
                <a:extLst>
                  <a:ext uri="{FF2B5EF4-FFF2-40B4-BE49-F238E27FC236}">
                    <a16:creationId xmlns:a16="http://schemas.microsoft.com/office/drawing/2014/main" id="{7426A4D5-E148-458E-81B7-A67551CC52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9" name="Straight Connector 438">
                <a:extLst>
                  <a:ext uri="{FF2B5EF4-FFF2-40B4-BE49-F238E27FC236}">
                    <a16:creationId xmlns:a16="http://schemas.microsoft.com/office/drawing/2014/main" id="{5AE534E1-BFC4-4B6F-B4A6-D0331A128D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0" name="Straight Connector 439">
                <a:extLst>
                  <a:ext uri="{FF2B5EF4-FFF2-40B4-BE49-F238E27FC236}">
                    <a16:creationId xmlns:a16="http://schemas.microsoft.com/office/drawing/2014/main" id="{F6D2BC14-55E1-4250-A703-26EAE5BEB1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1" name="Straight Connector 440">
                <a:extLst>
                  <a:ext uri="{FF2B5EF4-FFF2-40B4-BE49-F238E27FC236}">
                    <a16:creationId xmlns:a16="http://schemas.microsoft.com/office/drawing/2014/main" id="{D28FA0B2-4451-4A40-A6A8-B5B2BFFD22A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2" name="Straight Connector 441">
                <a:extLst>
                  <a:ext uri="{FF2B5EF4-FFF2-40B4-BE49-F238E27FC236}">
                    <a16:creationId xmlns:a16="http://schemas.microsoft.com/office/drawing/2014/main" id="{695551A0-FD49-4C51-9936-31AADCF8F0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3" name="Straight Connector 442">
                <a:extLst>
                  <a:ext uri="{FF2B5EF4-FFF2-40B4-BE49-F238E27FC236}">
                    <a16:creationId xmlns:a16="http://schemas.microsoft.com/office/drawing/2014/main" id="{21AA33D7-B8C3-4A4C-B04C-90496559F6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4" name="Straight Connector 443">
                <a:extLst>
                  <a:ext uri="{FF2B5EF4-FFF2-40B4-BE49-F238E27FC236}">
                    <a16:creationId xmlns:a16="http://schemas.microsoft.com/office/drawing/2014/main" id="{EC11C7CB-C8A3-4FA2-8919-4BDE08B8C0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5" name="Straight Connector 444">
                <a:extLst>
                  <a:ext uri="{FF2B5EF4-FFF2-40B4-BE49-F238E27FC236}">
                    <a16:creationId xmlns:a16="http://schemas.microsoft.com/office/drawing/2014/main" id="{04122C9F-7650-4E2A-BBDD-5ED1794298F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6" name="Straight Connector 445">
                <a:extLst>
                  <a:ext uri="{FF2B5EF4-FFF2-40B4-BE49-F238E27FC236}">
                    <a16:creationId xmlns:a16="http://schemas.microsoft.com/office/drawing/2014/main" id="{B2331B0F-4B2B-49FF-B210-A548BEE14B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7" name="Straight Connector 446">
                <a:extLst>
                  <a:ext uri="{FF2B5EF4-FFF2-40B4-BE49-F238E27FC236}">
                    <a16:creationId xmlns:a16="http://schemas.microsoft.com/office/drawing/2014/main" id="{9E66A3B2-EAB9-4D0F-8CC6-133C4B8D26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8" name="Straight Connector 447">
                <a:extLst>
                  <a:ext uri="{FF2B5EF4-FFF2-40B4-BE49-F238E27FC236}">
                    <a16:creationId xmlns:a16="http://schemas.microsoft.com/office/drawing/2014/main" id="{A5D255CC-F767-47F3-9B04-0F597091D8B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9" name="Straight Connector 448">
                <a:extLst>
                  <a:ext uri="{FF2B5EF4-FFF2-40B4-BE49-F238E27FC236}">
                    <a16:creationId xmlns:a16="http://schemas.microsoft.com/office/drawing/2014/main" id="{DE6FFD6E-D10A-4E69-B92A-1C3D4AD900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0" name="Straight Connector 449">
                <a:extLst>
                  <a:ext uri="{FF2B5EF4-FFF2-40B4-BE49-F238E27FC236}">
                    <a16:creationId xmlns:a16="http://schemas.microsoft.com/office/drawing/2014/main" id="{9BAE1242-2228-4493-81B5-F7807B8DAC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1" name="Straight Connector 450">
                <a:extLst>
                  <a:ext uri="{FF2B5EF4-FFF2-40B4-BE49-F238E27FC236}">
                    <a16:creationId xmlns:a16="http://schemas.microsoft.com/office/drawing/2014/main" id="{7A6A8552-686E-44B0-AA9A-9488BB77FE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2" name="Straight Connector 451">
                <a:extLst>
                  <a:ext uri="{FF2B5EF4-FFF2-40B4-BE49-F238E27FC236}">
                    <a16:creationId xmlns:a16="http://schemas.microsoft.com/office/drawing/2014/main" id="{7C45C190-42DB-4A86-A102-D04A25E1E1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3" name="Straight Connector 452">
                <a:extLst>
                  <a:ext uri="{FF2B5EF4-FFF2-40B4-BE49-F238E27FC236}">
                    <a16:creationId xmlns:a16="http://schemas.microsoft.com/office/drawing/2014/main" id="{DC2E5DE9-3511-45AE-9F95-710C8211A3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4" name="Straight Connector 453">
                <a:extLst>
                  <a:ext uri="{FF2B5EF4-FFF2-40B4-BE49-F238E27FC236}">
                    <a16:creationId xmlns:a16="http://schemas.microsoft.com/office/drawing/2014/main" id="{53F3C6F6-47A6-4265-878C-5092E932805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5" name="Straight Connector 454">
                <a:extLst>
                  <a:ext uri="{FF2B5EF4-FFF2-40B4-BE49-F238E27FC236}">
                    <a16:creationId xmlns:a16="http://schemas.microsoft.com/office/drawing/2014/main" id="{82B1F3E7-F618-4E13-9E16-7118C45C77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6" name="Straight Connector 455">
                <a:extLst>
                  <a:ext uri="{FF2B5EF4-FFF2-40B4-BE49-F238E27FC236}">
                    <a16:creationId xmlns:a16="http://schemas.microsoft.com/office/drawing/2014/main" id="{A5E7DF9B-A62B-4C53-A661-B401D7195B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7" name="Straight Connector 456">
                <a:extLst>
                  <a:ext uri="{FF2B5EF4-FFF2-40B4-BE49-F238E27FC236}">
                    <a16:creationId xmlns:a16="http://schemas.microsoft.com/office/drawing/2014/main" id="{EEE4847E-481F-4419-AE1F-90DED5344C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8" name="Straight Connector 457">
                <a:extLst>
                  <a:ext uri="{FF2B5EF4-FFF2-40B4-BE49-F238E27FC236}">
                    <a16:creationId xmlns:a16="http://schemas.microsoft.com/office/drawing/2014/main" id="{B13E9C09-74A8-40D0-BC37-74CA31F5D0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9" name="Straight Connector 458">
                <a:extLst>
                  <a:ext uri="{FF2B5EF4-FFF2-40B4-BE49-F238E27FC236}">
                    <a16:creationId xmlns:a16="http://schemas.microsoft.com/office/drawing/2014/main" id="{B0009143-1101-4DF3-B01E-766F9BE63D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0" name="Straight Connector 459">
                <a:extLst>
                  <a:ext uri="{FF2B5EF4-FFF2-40B4-BE49-F238E27FC236}">
                    <a16:creationId xmlns:a16="http://schemas.microsoft.com/office/drawing/2014/main" id="{995E8D24-3C05-4242-92BA-731FDA5AE6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1" name="Straight Connector 460">
                <a:extLst>
                  <a:ext uri="{FF2B5EF4-FFF2-40B4-BE49-F238E27FC236}">
                    <a16:creationId xmlns:a16="http://schemas.microsoft.com/office/drawing/2014/main" id="{A40A7CC8-D93E-41C0-8322-8EF549E1A5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2" name="Straight Connector 461">
                <a:extLst>
                  <a:ext uri="{FF2B5EF4-FFF2-40B4-BE49-F238E27FC236}">
                    <a16:creationId xmlns:a16="http://schemas.microsoft.com/office/drawing/2014/main" id="{0B91F070-941B-4307-9931-156C868BFF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3" name="Straight Connector 462">
                <a:extLst>
                  <a:ext uri="{FF2B5EF4-FFF2-40B4-BE49-F238E27FC236}">
                    <a16:creationId xmlns:a16="http://schemas.microsoft.com/office/drawing/2014/main" id="{BF90A755-20A8-4274-A4F7-BD624FECFA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4" name="Straight Connector 463">
                <a:extLst>
                  <a:ext uri="{FF2B5EF4-FFF2-40B4-BE49-F238E27FC236}">
                    <a16:creationId xmlns:a16="http://schemas.microsoft.com/office/drawing/2014/main" id="{4D87C615-9E34-495E-8406-FAEFC2F8456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5" name="Straight Connector 464">
                <a:extLst>
                  <a:ext uri="{FF2B5EF4-FFF2-40B4-BE49-F238E27FC236}">
                    <a16:creationId xmlns:a16="http://schemas.microsoft.com/office/drawing/2014/main" id="{11A383A9-4CA6-4FAB-9F61-C5E53DBF8B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6" name="Straight Connector 465">
                <a:extLst>
                  <a:ext uri="{FF2B5EF4-FFF2-40B4-BE49-F238E27FC236}">
                    <a16:creationId xmlns:a16="http://schemas.microsoft.com/office/drawing/2014/main" id="{D7B6069C-3205-4BBB-ADDF-D85A07E550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7" name="Straight Connector 466">
                <a:extLst>
                  <a:ext uri="{FF2B5EF4-FFF2-40B4-BE49-F238E27FC236}">
                    <a16:creationId xmlns:a16="http://schemas.microsoft.com/office/drawing/2014/main" id="{98083F5B-DC24-40B3-92D2-BF90631145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8" name="Straight Connector 467">
                <a:extLst>
                  <a:ext uri="{FF2B5EF4-FFF2-40B4-BE49-F238E27FC236}">
                    <a16:creationId xmlns:a16="http://schemas.microsoft.com/office/drawing/2014/main" id="{1AEA55FF-DDBB-4AA2-ACBD-9A4D56FFCC2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9" name="Straight Connector 468">
                <a:extLst>
                  <a:ext uri="{FF2B5EF4-FFF2-40B4-BE49-F238E27FC236}">
                    <a16:creationId xmlns:a16="http://schemas.microsoft.com/office/drawing/2014/main" id="{2E00B1FB-F492-483C-B4D3-893BE48D29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0" name="Straight Connector 469">
                <a:extLst>
                  <a:ext uri="{FF2B5EF4-FFF2-40B4-BE49-F238E27FC236}">
                    <a16:creationId xmlns:a16="http://schemas.microsoft.com/office/drawing/2014/main" id="{576CFD40-49E1-465A-9B23-F9D980D9A4D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1" name="Straight Connector 470">
                <a:extLst>
                  <a:ext uri="{FF2B5EF4-FFF2-40B4-BE49-F238E27FC236}">
                    <a16:creationId xmlns:a16="http://schemas.microsoft.com/office/drawing/2014/main" id="{5D63EDB7-C852-43C0-9954-6F2196FABE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2" name="Straight Connector 471">
                <a:extLst>
                  <a:ext uri="{FF2B5EF4-FFF2-40B4-BE49-F238E27FC236}">
                    <a16:creationId xmlns:a16="http://schemas.microsoft.com/office/drawing/2014/main" id="{316E726A-0F37-45E3-9BDF-42ECAA68F6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3" name="Straight Connector 472">
                <a:extLst>
                  <a:ext uri="{FF2B5EF4-FFF2-40B4-BE49-F238E27FC236}">
                    <a16:creationId xmlns:a16="http://schemas.microsoft.com/office/drawing/2014/main" id="{29E8E54E-8FB5-4650-AD2D-C65F3F53A99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4" name="Straight Connector 473">
                <a:extLst>
                  <a:ext uri="{FF2B5EF4-FFF2-40B4-BE49-F238E27FC236}">
                    <a16:creationId xmlns:a16="http://schemas.microsoft.com/office/drawing/2014/main" id="{33018142-C705-4D1B-8C27-83842B8D18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5" name="Straight Connector 474">
                <a:extLst>
                  <a:ext uri="{FF2B5EF4-FFF2-40B4-BE49-F238E27FC236}">
                    <a16:creationId xmlns:a16="http://schemas.microsoft.com/office/drawing/2014/main" id="{4B029D1D-41B1-45D6-8FC5-9EBEEEBD51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6" name="Straight Connector 475">
                <a:extLst>
                  <a:ext uri="{FF2B5EF4-FFF2-40B4-BE49-F238E27FC236}">
                    <a16:creationId xmlns:a16="http://schemas.microsoft.com/office/drawing/2014/main" id="{238CE0A4-BE74-4418-8DB6-FC0A391029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7" name="Straight Connector 476">
                <a:extLst>
                  <a:ext uri="{FF2B5EF4-FFF2-40B4-BE49-F238E27FC236}">
                    <a16:creationId xmlns:a16="http://schemas.microsoft.com/office/drawing/2014/main" id="{C5DC5DB6-FAE4-45E0-A0E5-E613B8D7E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8" name="Straight Connector 477">
                <a:extLst>
                  <a:ext uri="{FF2B5EF4-FFF2-40B4-BE49-F238E27FC236}">
                    <a16:creationId xmlns:a16="http://schemas.microsoft.com/office/drawing/2014/main" id="{3FBB2B3B-650C-4D6B-BA13-A71D6CB8CD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9" name="Straight Connector 478">
                <a:extLst>
                  <a:ext uri="{FF2B5EF4-FFF2-40B4-BE49-F238E27FC236}">
                    <a16:creationId xmlns:a16="http://schemas.microsoft.com/office/drawing/2014/main" id="{AA61A363-0BE0-4381-9635-02A60AE9C1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0" name="Straight Connector 479">
                <a:extLst>
                  <a:ext uri="{FF2B5EF4-FFF2-40B4-BE49-F238E27FC236}">
                    <a16:creationId xmlns:a16="http://schemas.microsoft.com/office/drawing/2014/main" id="{F363EFF4-A1A6-4E57-8128-D13002EAD0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1" name="Straight Connector 480">
                <a:extLst>
                  <a:ext uri="{FF2B5EF4-FFF2-40B4-BE49-F238E27FC236}">
                    <a16:creationId xmlns:a16="http://schemas.microsoft.com/office/drawing/2014/main" id="{744B3004-D3A0-4C95-8618-02CD578CCD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2" name="Straight Connector 481">
                <a:extLst>
                  <a:ext uri="{FF2B5EF4-FFF2-40B4-BE49-F238E27FC236}">
                    <a16:creationId xmlns:a16="http://schemas.microsoft.com/office/drawing/2014/main" id="{48511694-389A-4FA7-950D-D0B63A422C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3" name="Straight Connector 482">
                <a:extLst>
                  <a:ext uri="{FF2B5EF4-FFF2-40B4-BE49-F238E27FC236}">
                    <a16:creationId xmlns:a16="http://schemas.microsoft.com/office/drawing/2014/main" id="{03CF007D-1A35-4653-994F-C5DC685C43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4" name="Straight Connector 483">
                <a:extLst>
                  <a:ext uri="{FF2B5EF4-FFF2-40B4-BE49-F238E27FC236}">
                    <a16:creationId xmlns:a16="http://schemas.microsoft.com/office/drawing/2014/main" id="{E268873C-3BA1-4848-8A1E-55D4416950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5" name="Straight Connector 484">
                <a:extLst>
                  <a:ext uri="{FF2B5EF4-FFF2-40B4-BE49-F238E27FC236}">
                    <a16:creationId xmlns:a16="http://schemas.microsoft.com/office/drawing/2014/main" id="{6F28B5E8-5EF7-40C6-8012-75E3ADCB41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6" name="Straight Connector 485">
                <a:extLst>
                  <a:ext uri="{FF2B5EF4-FFF2-40B4-BE49-F238E27FC236}">
                    <a16:creationId xmlns:a16="http://schemas.microsoft.com/office/drawing/2014/main" id="{C4DD4F11-6920-4398-88A7-0C571FA3F9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7" name="Straight Connector 486">
                <a:extLst>
                  <a:ext uri="{FF2B5EF4-FFF2-40B4-BE49-F238E27FC236}">
                    <a16:creationId xmlns:a16="http://schemas.microsoft.com/office/drawing/2014/main" id="{B87C9D72-9386-43D4-9C27-2B0A676624B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8" name="Straight Connector 487">
                <a:extLst>
                  <a:ext uri="{FF2B5EF4-FFF2-40B4-BE49-F238E27FC236}">
                    <a16:creationId xmlns:a16="http://schemas.microsoft.com/office/drawing/2014/main" id="{6903FC60-7B4A-4E8D-B64E-A6570168D8D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9" name="Straight Connector 488">
                <a:extLst>
                  <a:ext uri="{FF2B5EF4-FFF2-40B4-BE49-F238E27FC236}">
                    <a16:creationId xmlns:a16="http://schemas.microsoft.com/office/drawing/2014/main" id="{1565646A-F4D1-434F-ACCE-BC14E5D049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0" name="Straight Connector 489">
                <a:extLst>
                  <a:ext uri="{FF2B5EF4-FFF2-40B4-BE49-F238E27FC236}">
                    <a16:creationId xmlns:a16="http://schemas.microsoft.com/office/drawing/2014/main" id="{EB5384FB-B917-47C4-9BEF-B81DFEE8C2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1" name="Straight Connector 490">
                <a:extLst>
                  <a:ext uri="{FF2B5EF4-FFF2-40B4-BE49-F238E27FC236}">
                    <a16:creationId xmlns:a16="http://schemas.microsoft.com/office/drawing/2014/main" id="{03934C7C-17F3-44A9-96A6-AC1E3AFE01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2" name="Straight Connector 491">
                <a:extLst>
                  <a:ext uri="{FF2B5EF4-FFF2-40B4-BE49-F238E27FC236}">
                    <a16:creationId xmlns:a16="http://schemas.microsoft.com/office/drawing/2014/main" id="{88AF32D4-0DB1-4F6F-8B2B-27519AB902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3" name="Straight Connector 492">
                <a:extLst>
                  <a:ext uri="{FF2B5EF4-FFF2-40B4-BE49-F238E27FC236}">
                    <a16:creationId xmlns:a16="http://schemas.microsoft.com/office/drawing/2014/main" id="{E8FB5CFF-2F83-4320-9CD0-CCD78775EC5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4" name="Straight Connector 493">
                <a:extLst>
                  <a:ext uri="{FF2B5EF4-FFF2-40B4-BE49-F238E27FC236}">
                    <a16:creationId xmlns:a16="http://schemas.microsoft.com/office/drawing/2014/main" id="{C85CC5D7-8944-4B99-92D2-D827AB9C4F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5" name="Straight Connector 494">
                <a:extLst>
                  <a:ext uri="{FF2B5EF4-FFF2-40B4-BE49-F238E27FC236}">
                    <a16:creationId xmlns:a16="http://schemas.microsoft.com/office/drawing/2014/main" id="{F55CCF6E-2B52-4B36-872D-542D0CDD70B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6" name="Straight Connector 495">
                <a:extLst>
                  <a:ext uri="{FF2B5EF4-FFF2-40B4-BE49-F238E27FC236}">
                    <a16:creationId xmlns:a16="http://schemas.microsoft.com/office/drawing/2014/main" id="{12D2E4E5-D86C-41AF-B664-F7E0773984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7" name="Straight Connector 496">
                <a:extLst>
                  <a:ext uri="{FF2B5EF4-FFF2-40B4-BE49-F238E27FC236}">
                    <a16:creationId xmlns:a16="http://schemas.microsoft.com/office/drawing/2014/main" id="{1B38EA97-5B13-4977-B58D-0B28E2D8BA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8" name="Straight Connector 497">
                <a:extLst>
                  <a:ext uri="{FF2B5EF4-FFF2-40B4-BE49-F238E27FC236}">
                    <a16:creationId xmlns:a16="http://schemas.microsoft.com/office/drawing/2014/main" id="{0CC35DD3-5BF6-4C99-93A1-C0F5ACAB7A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9" name="Straight Connector 498">
                <a:extLst>
                  <a:ext uri="{FF2B5EF4-FFF2-40B4-BE49-F238E27FC236}">
                    <a16:creationId xmlns:a16="http://schemas.microsoft.com/office/drawing/2014/main" id="{A69C8543-88BB-4CDA-8EF5-28506852106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0" name="Straight Connector 499">
                <a:extLst>
                  <a:ext uri="{FF2B5EF4-FFF2-40B4-BE49-F238E27FC236}">
                    <a16:creationId xmlns:a16="http://schemas.microsoft.com/office/drawing/2014/main" id="{A091AE30-82E9-4674-9E65-5042AB251C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1" name="Straight Connector 500">
                <a:extLst>
                  <a:ext uri="{FF2B5EF4-FFF2-40B4-BE49-F238E27FC236}">
                    <a16:creationId xmlns:a16="http://schemas.microsoft.com/office/drawing/2014/main" id="{9A3D2800-7BCF-4C76-9CCD-6962D5E5E7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2" name="Straight Connector 501">
                <a:extLst>
                  <a:ext uri="{FF2B5EF4-FFF2-40B4-BE49-F238E27FC236}">
                    <a16:creationId xmlns:a16="http://schemas.microsoft.com/office/drawing/2014/main" id="{2AD91264-05B7-4454-AE8C-BAC45B3317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3" name="Straight Connector 502">
                <a:extLst>
                  <a:ext uri="{FF2B5EF4-FFF2-40B4-BE49-F238E27FC236}">
                    <a16:creationId xmlns:a16="http://schemas.microsoft.com/office/drawing/2014/main" id="{2047D64C-CE38-4EDA-8EA5-8A805D525A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4" name="Straight Connector 503">
                <a:extLst>
                  <a:ext uri="{FF2B5EF4-FFF2-40B4-BE49-F238E27FC236}">
                    <a16:creationId xmlns:a16="http://schemas.microsoft.com/office/drawing/2014/main" id="{A3C33408-5D0E-4DE4-8945-9001979D3E8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5" name="Straight Connector 504">
                <a:extLst>
                  <a:ext uri="{FF2B5EF4-FFF2-40B4-BE49-F238E27FC236}">
                    <a16:creationId xmlns:a16="http://schemas.microsoft.com/office/drawing/2014/main" id="{E1AE14B5-3844-4A66-A8BC-CD8538C5624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6" name="Straight Connector 505">
                <a:extLst>
                  <a:ext uri="{FF2B5EF4-FFF2-40B4-BE49-F238E27FC236}">
                    <a16:creationId xmlns:a16="http://schemas.microsoft.com/office/drawing/2014/main" id="{5F78B15A-17F2-474B-A6B5-34B225EBA0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7" name="Straight Connector 506">
                <a:extLst>
                  <a:ext uri="{FF2B5EF4-FFF2-40B4-BE49-F238E27FC236}">
                    <a16:creationId xmlns:a16="http://schemas.microsoft.com/office/drawing/2014/main" id="{114C9FE9-2E7D-466C-978D-713D0A6624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8" name="Straight Connector 507">
                <a:extLst>
                  <a:ext uri="{FF2B5EF4-FFF2-40B4-BE49-F238E27FC236}">
                    <a16:creationId xmlns:a16="http://schemas.microsoft.com/office/drawing/2014/main" id="{882ACEF4-C446-4969-92B5-8649558C27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9" name="Straight Connector 508">
                <a:extLst>
                  <a:ext uri="{FF2B5EF4-FFF2-40B4-BE49-F238E27FC236}">
                    <a16:creationId xmlns:a16="http://schemas.microsoft.com/office/drawing/2014/main" id="{DDA39D67-86FF-418E-9876-AB14AFD793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0" name="Straight Connector 509">
                <a:extLst>
                  <a:ext uri="{FF2B5EF4-FFF2-40B4-BE49-F238E27FC236}">
                    <a16:creationId xmlns:a16="http://schemas.microsoft.com/office/drawing/2014/main" id="{2D3BF31F-EEDE-4027-BAE2-CD14B138C54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1" name="Straight Connector 510">
                <a:extLst>
                  <a:ext uri="{FF2B5EF4-FFF2-40B4-BE49-F238E27FC236}">
                    <a16:creationId xmlns:a16="http://schemas.microsoft.com/office/drawing/2014/main" id="{F37BBBCA-15AD-4E11-813C-E58EE564FD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11" name="Picture 10" descr="A picture containing clothing, trouser, posing&#10;&#10;Description automatically generated">
            <a:extLst>
              <a:ext uri="{FF2B5EF4-FFF2-40B4-BE49-F238E27FC236}">
                <a16:creationId xmlns:a16="http://schemas.microsoft.com/office/drawing/2014/main" id="{7E4FB838-FC57-4DD0-A5A9-06CFFF2589FB}"/>
              </a:ext>
            </a:extLst>
          </p:cNvPr>
          <p:cNvPicPr>
            <a:picLocks noChangeAspect="1"/>
          </p:cNvPicPr>
          <p:nvPr/>
        </p:nvPicPr>
        <p:blipFill rotWithShape="1">
          <a:blip r:embed="rId4"/>
          <a:srcRect t="4270" r="3" b="17221"/>
          <a:stretch/>
        </p:blipFill>
        <p:spPr>
          <a:xfrm>
            <a:off x="5959325" y="2806240"/>
            <a:ext cx="2902538" cy="2902537"/>
          </a:xfrm>
          <a:custGeom>
            <a:avLst/>
            <a:gdLst/>
            <a:ahLst/>
            <a:cxnLst/>
            <a:rect l="l" t="t" r="r" b="b"/>
            <a:pathLst>
              <a:path w="2851962" h="2851962">
                <a:moveTo>
                  <a:pt x="1425981" y="0"/>
                </a:moveTo>
                <a:cubicBezTo>
                  <a:pt x="2213529" y="0"/>
                  <a:pt x="2851962" y="638433"/>
                  <a:pt x="2851962" y="1425981"/>
                </a:cubicBezTo>
                <a:cubicBezTo>
                  <a:pt x="2851962" y="2213529"/>
                  <a:pt x="2213529" y="2851962"/>
                  <a:pt x="1425981" y="2851962"/>
                </a:cubicBezTo>
                <a:cubicBezTo>
                  <a:pt x="638433" y="2851962"/>
                  <a:pt x="0" y="2213529"/>
                  <a:pt x="0" y="1425981"/>
                </a:cubicBezTo>
                <a:cubicBezTo>
                  <a:pt x="0" y="638433"/>
                  <a:pt x="638433" y="0"/>
                  <a:pt x="1425981" y="0"/>
                </a:cubicBezTo>
                <a:close/>
              </a:path>
            </a:pathLst>
          </a:custGeom>
        </p:spPr>
      </p:pic>
      <p:pic>
        <p:nvPicPr>
          <p:cNvPr id="7" name="Picture 6" descr="A picture containing person, standing&#10;&#10;Description automatically generated">
            <a:extLst>
              <a:ext uri="{FF2B5EF4-FFF2-40B4-BE49-F238E27FC236}">
                <a16:creationId xmlns:a16="http://schemas.microsoft.com/office/drawing/2014/main" id="{100B0E17-A0E2-4240-878B-F1059BD2F47C}"/>
              </a:ext>
            </a:extLst>
          </p:cNvPr>
          <p:cNvPicPr>
            <a:picLocks noChangeAspect="1"/>
          </p:cNvPicPr>
          <p:nvPr/>
        </p:nvPicPr>
        <p:blipFill rotWithShape="1">
          <a:blip r:embed="rId5"/>
          <a:srcRect b="16310"/>
          <a:stretch/>
        </p:blipFill>
        <p:spPr>
          <a:xfrm>
            <a:off x="8055588" y="-3863"/>
            <a:ext cx="4132754" cy="3445946"/>
          </a:xfrm>
          <a:custGeom>
            <a:avLst/>
            <a:gdLst/>
            <a:ahLst/>
            <a:cxnLst/>
            <a:rect l="l" t="t" r="r" b="b"/>
            <a:pathLst>
              <a:path w="4638368" h="3867534">
                <a:moveTo>
                  <a:pt x="303228" y="0"/>
                </a:moveTo>
                <a:lnTo>
                  <a:pt x="4638368" y="0"/>
                </a:lnTo>
                <a:lnTo>
                  <a:pt x="4638368" y="2952747"/>
                </a:lnTo>
                <a:lnTo>
                  <a:pt x="4585825" y="3013864"/>
                </a:lnTo>
                <a:cubicBezTo>
                  <a:pt x="4103088" y="3538671"/>
                  <a:pt x="3410622" y="3867534"/>
                  <a:pt x="2641346" y="3867534"/>
                </a:cubicBezTo>
                <a:cubicBezTo>
                  <a:pt x="1182571" y="3867534"/>
                  <a:pt x="0" y="2684963"/>
                  <a:pt x="0" y="1226188"/>
                </a:cubicBezTo>
                <a:cubicBezTo>
                  <a:pt x="0" y="815907"/>
                  <a:pt x="93544" y="427475"/>
                  <a:pt x="260466" y="81056"/>
                </a:cubicBezTo>
                <a:close/>
              </a:path>
            </a:pathLst>
          </a:custGeom>
        </p:spPr>
      </p:pic>
      <p:pic>
        <p:nvPicPr>
          <p:cNvPr id="5" name="Picture 4" descr="A picture containing person, trouser&#10;&#10;Description automatically generated">
            <a:extLst>
              <a:ext uri="{FF2B5EF4-FFF2-40B4-BE49-F238E27FC236}">
                <a16:creationId xmlns:a16="http://schemas.microsoft.com/office/drawing/2014/main" id="{6AC9CE1A-4FD0-4BDC-B1E5-54D231B40BF4}"/>
              </a:ext>
            </a:extLst>
          </p:cNvPr>
          <p:cNvPicPr>
            <a:picLocks noChangeAspect="1"/>
          </p:cNvPicPr>
          <p:nvPr/>
        </p:nvPicPr>
        <p:blipFill rotWithShape="1">
          <a:blip r:embed="rId6"/>
          <a:srcRect b="41057"/>
          <a:stretch/>
        </p:blipFill>
        <p:spPr>
          <a:xfrm>
            <a:off x="8888133" y="4144246"/>
            <a:ext cx="3302966" cy="2717299"/>
          </a:xfrm>
          <a:custGeom>
            <a:avLst/>
            <a:gdLst/>
            <a:ahLst/>
            <a:cxnLst/>
            <a:rect l="l" t="t" r="r" b="b"/>
            <a:pathLst>
              <a:path w="3039855" h="2500842">
                <a:moveTo>
                  <a:pt x="1663658" y="0"/>
                </a:moveTo>
                <a:cubicBezTo>
                  <a:pt x="2180490" y="0"/>
                  <a:pt x="2642278" y="235674"/>
                  <a:pt x="2947417" y="605417"/>
                </a:cubicBezTo>
                <a:lnTo>
                  <a:pt x="3039855" y="729032"/>
                </a:lnTo>
                <a:lnTo>
                  <a:pt x="3039855" y="2500842"/>
                </a:lnTo>
                <a:lnTo>
                  <a:pt x="226952" y="2500842"/>
                </a:lnTo>
                <a:lnTo>
                  <a:pt x="155401" y="2366679"/>
                </a:lnTo>
                <a:cubicBezTo>
                  <a:pt x="55691" y="2153127"/>
                  <a:pt x="0" y="1914896"/>
                  <a:pt x="0" y="1663658"/>
                </a:cubicBezTo>
                <a:cubicBezTo>
                  <a:pt x="0" y="744845"/>
                  <a:pt x="744845" y="0"/>
                  <a:pt x="1663658" y="0"/>
                </a:cubicBezTo>
                <a:close/>
              </a:path>
            </a:pathLst>
          </a:custGeom>
        </p:spPr>
      </p:pic>
    </p:spTree>
    <p:extLst>
      <p:ext uri="{BB962C8B-B14F-4D97-AF65-F5344CB8AC3E}">
        <p14:creationId xmlns:p14="http://schemas.microsoft.com/office/powerpoint/2010/main" val="35139600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08F7A514-4825-45AC-A669-38EC6EDA0ECE}"/>
              </a:ext>
            </a:extLst>
          </p:cNvPr>
          <p:cNvSpPr>
            <a:spLocks noGrp="1"/>
          </p:cNvSpPr>
          <p:nvPr>
            <p:ph type="title"/>
          </p:nvPr>
        </p:nvSpPr>
        <p:spPr>
          <a:xfrm>
            <a:off x="179908" y="272369"/>
            <a:ext cx="4681873" cy="1456267"/>
          </a:xfrm>
        </p:spPr>
        <p:txBody>
          <a:bodyPr>
            <a:normAutofit/>
          </a:bodyPr>
          <a:lstStyle/>
          <a:p>
            <a:pPr>
              <a:lnSpc>
                <a:spcPct val="90000"/>
              </a:lnSpc>
            </a:pPr>
            <a:r>
              <a:rPr lang="en-GB" sz="2800" dirty="0"/>
              <a:t>MARKETING &amp; SALES PLAN for fresh tracksuit company</a:t>
            </a:r>
            <a:br>
              <a:rPr lang="en-GB" sz="2800" dirty="0"/>
            </a:br>
            <a:endParaRPr lang="en-GB" sz="2800" dirty="0"/>
          </a:p>
        </p:txBody>
      </p:sp>
      <p:sp>
        <p:nvSpPr>
          <p:cNvPr id="3" name="Контейнер за съдържание 2">
            <a:extLst>
              <a:ext uri="{FF2B5EF4-FFF2-40B4-BE49-F238E27FC236}">
                <a16:creationId xmlns:a16="http://schemas.microsoft.com/office/drawing/2014/main" id="{1DA00F49-4B4F-46AA-A212-0ACD5623CF53}"/>
              </a:ext>
            </a:extLst>
          </p:cNvPr>
          <p:cNvSpPr>
            <a:spLocks noGrp="1"/>
          </p:cNvSpPr>
          <p:nvPr>
            <p:ph idx="1"/>
          </p:nvPr>
        </p:nvSpPr>
        <p:spPr>
          <a:xfrm>
            <a:off x="327050" y="508249"/>
            <a:ext cx="4681873" cy="5787646"/>
          </a:xfrm>
        </p:spPr>
        <p:txBody>
          <a:bodyPr>
            <a:normAutofit/>
          </a:bodyPr>
          <a:lstStyle/>
          <a:p>
            <a:pPr marL="0" indent="0">
              <a:lnSpc>
                <a:spcPct val="90000"/>
              </a:lnSpc>
              <a:buNone/>
            </a:pPr>
            <a:endParaRPr lang="en-GB" sz="1600" dirty="0"/>
          </a:p>
          <a:p>
            <a:pPr marL="0" indent="0">
              <a:lnSpc>
                <a:spcPct val="90000"/>
              </a:lnSpc>
              <a:buNone/>
            </a:pPr>
            <a:r>
              <a:rPr lang="en-GB" sz="1600" dirty="0"/>
              <a:t>Sales promotion every first week of each month 10 % discount for purchases over 5  pieces </a:t>
            </a:r>
          </a:p>
          <a:p>
            <a:pPr>
              <a:lnSpc>
                <a:spcPct val="90000"/>
              </a:lnSpc>
            </a:pPr>
            <a:endParaRPr lang="en-GB" sz="1600" dirty="0"/>
          </a:p>
          <a:p>
            <a:pPr marL="0" indent="0">
              <a:lnSpc>
                <a:spcPct val="90000"/>
              </a:lnSpc>
              <a:buNone/>
            </a:pPr>
            <a:r>
              <a:rPr lang="en-GB" sz="1600" dirty="0"/>
              <a:t>Using Influencers and paid promotions to enhance the brand</a:t>
            </a:r>
          </a:p>
          <a:p>
            <a:pPr>
              <a:lnSpc>
                <a:spcPct val="90000"/>
              </a:lnSpc>
            </a:pPr>
            <a:endParaRPr lang="en-GB" sz="1600" dirty="0"/>
          </a:p>
          <a:p>
            <a:pPr marL="0" indent="0">
              <a:lnSpc>
                <a:spcPct val="90000"/>
              </a:lnSpc>
              <a:buNone/>
            </a:pPr>
            <a:r>
              <a:rPr lang="en-GB" sz="1600" dirty="0"/>
              <a:t>Advertising-Billboards, Leaflets, Website, Social media Facebook, Instagram</a:t>
            </a:r>
          </a:p>
          <a:p>
            <a:pPr>
              <a:lnSpc>
                <a:spcPct val="90000"/>
              </a:lnSpc>
            </a:pPr>
            <a:endParaRPr lang="en-GB" sz="1600" dirty="0"/>
          </a:p>
          <a:p>
            <a:pPr marL="0" indent="0">
              <a:lnSpc>
                <a:spcPct val="90000"/>
              </a:lnSpc>
              <a:buNone/>
            </a:pPr>
            <a:r>
              <a:rPr lang="en-GB" sz="1600" dirty="0"/>
              <a:t>Publicity :Social Media </a:t>
            </a:r>
          </a:p>
          <a:p>
            <a:pPr marL="0" indent="0">
              <a:lnSpc>
                <a:spcPct val="90000"/>
              </a:lnSpc>
              <a:buNone/>
            </a:pPr>
            <a:r>
              <a:rPr lang="en-GB" sz="1600" dirty="0"/>
              <a:t>( Instagram/Facebook/TikTok) and Newspaper, Radio, &amp; TV)</a:t>
            </a:r>
          </a:p>
          <a:p>
            <a:pPr>
              <a:lnSpc>
                <a:spcPct val="90000"/>
              </a:lnSpc>
            </a:pPr>
            <a:endParaRPr lang="en-GB" sz="1600" dirty="0"/>
          </a:p>
          <a:p>
            <a:pPr marL="0" indent="0">
              <a:lnSpc>
                <a:spcPct val="90000"/>
              </a:lnSpc>
              <a:buNone/>
            </a:pPr>
            <a:r>
              <a:rPr lang="en-GB" sz="1600" dirty="0"/>
              <a:t>Feedback System via paper/online questionnaires and text surveys</a:t>
            </a:r>
          </a:p>
        </p:txBody>
      </p:sp>
      <p:grpSp>
        <p:nvGrpSpPr>
          <p:cNvPr id="14" name="Group 13">
            <a:extLst>
              <a:ext uri="{FF2B5EF4-FFF2-40B4-BE49-F238E27FC236}">
                <a16:creationId xmlns:a16="http://schemas.microsoft.com/office/drawing/2014/main" id="{590820A0-B14B-4F1C-8DDA-174AC2B147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1267604">
            <a:off x="8565602" y="3905595"/>
            <a:ext cx="3639934" cy="3163289"/>
            <a:chOff x="5281603" y="104899"/>
            <a:chExt cx="6910397" cy="6005491"/>
          </a:xfrm>
        </p:grpSpPr>
        <p:sp>
          <p:nvSpPr>
            <p:cNvPr id="15" name="Freeform 98">
              <a:extLst>
                <a:ext uri="{FF2B5EF4-FFF2-40B4-BE49-F238E27FC236}">
                  <a16:creationId xmlns:a16="http://schemas.microsoft.com/office/drawing/2014/main" id="{A0B952A8-34E8-46AE-B7EC-D9FB3BF1EE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77C0821D-1BFC-498C-BEE4-6CE6B6B2C43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7" name="Straight Connector 16">
                <a:extLst>
                  <a:ext uri="{FF2B5EF4-FFF2-40B4-BE49-F238E27FC236}">
                    <a16:creationId xmlns:a16="http://schemas.microsoft.com/office/drawing/2014/main" id="{8CAE6635-A640-4DF6-8A57-8989A6B7B8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A16D7B4-883D-4B71-A28E-8BDCD687E8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72A9B10-2C9E-4DDF-8C99-874229A492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6EF75B38-CC94-4DE1-A968-D9E320A926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0E9350D-D958-4D62-8379-58ADFF9545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1CA4590-01F5-4F10-A727-F0EE16FD3E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4D2BBC3-F36B-4D06-BCA7-F71AD66980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9AD5E0B-9B13-4228-A23D-83F17DD01A1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3E153321-B19E-4FA5-8A22-05A91F2AC4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8CB9B077-591C-4298-888F-32BB6D0AB6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F6FAFF7A-3D2E-40E1-961C-C2875D67D3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37AB21FA-AE5F-4714-968F-356DEE791F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6A657826-1C0D-47DD-9B11-E93A32B64C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0DC7092-7C59-441C-9840-7163FAB2D60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56E4341-2683-4149-A265-F498A3B79A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12D68886-7F13-46BC-9D15-BAF1B45EC3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17C4A21-61C9-400C-B013-440B0338B6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FDB85B97-7A10-452C-95EB-4CBC73A729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5A1D773-A4DC-4A3D-BB9D-E056BAC3B7A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A7184E7-1D5B-4687-8ADC-B776C1EFB2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332D3DC5-864B-4B44-9E09-2FE1AD048A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0DB5CCD-3BBF-45CE-B561-4579A82BD0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1DD1944-44B9-4A99-A105-7C364538CA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45ACDF35-7550-4E16-9914-613447CC0F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3BE9C83A-DEB3-4D63-A163-8223B68140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76FFC901-4314-4DC8-BCF5-34E1ACC591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5ACA1D64-7220-4CB4-9BF1-69B45B4822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565C435-F20D-4ACD-921E-A46F19D671B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988848F1-0711-4763-BC8B-76970B5C86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CF1F2F9F-1FE7-4945-95B9-09731BE9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FD030805-517F-4B88-A49B-B0E89A0A9C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A51D02D9-7DCC-42F6-BBD4-62F841ED428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70B07484-4B4C-4B4E-9841-E455CCF19F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3183CA18-F3C2-4329-AC85-63B53C6A63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5F40AEE3-A69A-4F08-95EC-D4427E2461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192C26C7-E36B-4C29-9C8B-963C7C350D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EA2AB60F-895F-49A6-A514-5EDE49E67C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2A53213F-862F-474E-9DE6-F06F3F344C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8D556880-E892-4297-B930-959E868A1F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F786BA14-25A0-4244-92EE-40B324E323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54A8FE26-68CA-4ED2-AC18-175CCD3855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A02032B0-7225-492F-A909-4A5FA8B1CA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1AA3885E-E420-40C5-8B05-E5167027DD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DA973D3B-A048-46C9-8DA7-6792F2F949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7BAEE237-4C03-4C0B-9951-EB14A53620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4E1D87A6-7BC8-4BD7-A2B9-B64555B750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617DFB34-0FF3-45E0-86D1-14367FD4E1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B72F8F4-90B4-4099-B7E7-4F060A017D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59A58548-CA86-4B09-9534-0B9F46F1C61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1395729B-8C0E-41B8-B3ED-3E25B3289D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A3910024-5A98-44CB-96D6-6F18BEE2B1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271B185B-BD9C-4F33-A1CA-8053DC4F18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7D04AC18-163B-4734-89C3-160679520D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F08A3168-5207-4A96-AF77-4442A6DD406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F103104E-3B79-4584-BC67-1617345678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DAE2661F-465D-44F7-832A-93816854D4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26351CA6-C76B-4C66-9378-C385BBE402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242756B9-0921-4B55-B129-1C794D4FDA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737841ED-C77C-4824-BBDB-A4AD5CC4C7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04E74C45-8542-46B2-AAA4-9749090683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2B975665-5AAD-40D4-AC00-1047ED6593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B046CFA9-FF2B-4D62-8063-8D68FF4801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E50C0FC6-86F2-4AAC-9174-25FB83DA6F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88652921-868F-4CCF-B70C-034DAD2E76D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02A55E7D-1C8A-4438-A99F-3ACAC87A77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43610C07-2EF7-4475-AF6C-9CA4C0645F5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B17D69AF-D03D-4514-A534-475B175912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570FDC14-72EE-470D-876E-6517413658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8BEAC2A8-991D-4B96-ABE3-9A32625B22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E4FDD02D-2AD2-4A6C-BBC9-15591F457B8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F6844DDA-5D96-4DEA-A208-28BBA35901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A96F2E86-56F4-4B0C-8D83-55D2865C87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C193D075-DE33-4AD6-937B-FC2912872E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B59EA056-638E-430D-AE76-796F1ED38BD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8D75FB12-06AB-46A1-BFE4-D16F35625CB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351D4855-B924-45D6-A884-31A6BC9630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8397D34C-609D-44DB-AFF8-75858A4F31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2EA17769-C4B1-4138-875F-A58D5D8497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96" name="Group 95">
            <a:extLst>
              <a:ext uri="{FF2B5EF4-FFF2-40B4-BE49-F238E27FC236}">
                <a16:creationId xmlns:a16="http://schemas.microsoft.com/office/drawing/2014/main" id="{3B02E948-8CD2-4C3C-9E5D-262DAC3C96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392608">
            <a:off x="7397406" y="-618857"/>
            <a:ext cx="4915057" cy="4271437"/>
            <a:chOff x="5281603" y="104899"/>
            <a:chExt cx="6910397" cy="6005491"/>
          </a:xfrm>
        </p:grpSpPr>
        <p:sp>
          <p:nvSpPr>
            <p:cNvPr id="97" name="Freeform 17">
              <a:extLst>
                <a:ext uri="{FF2B5EF4-FFF2-40B4-BE49-F238E27FC236}">
                  <a16:creationId xmlns:a16="http://schemas.microsoft.com/office/drawing/2014/main" id="{F8E025EC-8201-4DC5-B858-C2EEA8121D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8" name="Group 97">
              <a:extLst>
                <a:ext uri="{FF2B5EF4-FFF2-40B4-BE49-F238E27FC236}">
                  <a16:creationId xmlns:a16="http://schemas.microsoft.com/office/drawing/2014/main" id="{5D00349E-7825-4D5D-81A3-6A5FB2D95D8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99" name="Straight Connector 98">
                <a:extLst>
                  <a:ext uri="{FF2B5EF4-FFF2-40B4-BE49-F238E27FC236}">
                    <a16:creationId xmlns:a16="http://schemas.microsoft.com/office/drawing/2014/main" id="{2B0493F4-7EE3-40BC-9693-4C30116976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05D627BB-BD2B-4E33-837E-94DABD948C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0948FD7F-4A95-419F-9592-F1AE43EB39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76D13955-7897-45BF-AE8D-F635DE7296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AD38C1DF-38DA-4D6D-AEDD-F23C531045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5618B3C8-757B-4262-8325-56E79801FF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5BC63D8C-C95A-4588-AEC8-83438699A3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E1EBAFC9-1157-4512-A58B-E8DBDCB0E0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D5C42AD4-0C0A-44F8-BEF5-76D798BB14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FA2FDF3F-1D8B-4D7F-9713-D2785051C4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CE5C02B7-5014-410B-A59B-ABA9017C96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FA738C92-C3B6-43D5-A718-230FE5A78A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A7FDBFA0-A00A-4C49-A38C-5197E28B1E5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162F2930-B81B-47BF-BAB6-6CD862E0AC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BDB0E661-1786-4C8B-B4AA-1C46DBB09FB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EAE039B6-9B91-4DF7-B2E1-BEC620E8AF7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A09B3898-68D4-4032-973C-3297FA2A0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56FDF469-A729-4C34-9A4E-FC7F50FB6EE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B42661BA-C51F-493E-BA84-7E8E02647BE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BCA6BFC1-5596-4F25-8834-B82EC76C03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ADC0C4EA-8B26-488D-842A-8492C28EFA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1365199F-3DA2-4ECE-8AA0-B37E7E3AFB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9F8EAD3C-6628-48E5-A004-B34EFF17E2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8627E51D-F7F3-432F-B018-3390B0A3E2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B0A796D9-B9B7-497E-91F4-257D2CCAA2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E4E17776-2D77-4801-AFE4-553D807E01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AF653420-3C79-432A-9CAB-6A4AEC545B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CB4F431F-451E-4136-B596-17B639632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75E18572-BE7A-4234-B454-FD38ABFAE2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5EB9F985-7C1A-4BFE-A4DC-F35AA0D04E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500648B4-39E6-409B-A151-2A6CC6D3C4A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013A2463-A9F5-45B4-804E-5595FAE42C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CBF3193A-025E-4BE6-9AD5-D3106F9D78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E2832A9B-55E5-494A-A717-3617EDD1F2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CC0DA7BF-4BD6-46F6-91A1-E38E259FC7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87B5F7E4-8A2A-468D-8EF3-6D7171EBC0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F6A8F3CE-3B42-4770-8933-7C9BCA91B6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6224EF38-8522-4A6A-BA96-BAAB1A136C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42B702F4-3A4F-475E-A874-62BA9C76A0D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1BF12728-61DB-4CA7-BFEA-C67E21001E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2A114F6C-B377-4620-9C72-92D0FA5095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185FB219-37DC-4CBB-BDEF-43EF98EB00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2060F2EE-256C-4A23-A980-9C317EA5F1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52F37857-F893-4D54-B377-60870C91BC1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F5DEA293-2202-41FF-B5FE-71F06BAA69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A9C59CAC-07BD-4C27-8926-C55E46BD103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480FA13A-0B04-4946-9A24-2701584E2D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488CE1CC-C8B3-470F-9512-B590AF9DEB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7C1809CD-B912-4E69-A5A5-94EA27B280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FB9E3C6C-40C8-4A98-B0AF-C45C414845A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DBE61EAD-B3F8-4E77-B3B6-0A3374C0F2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4303657B-9569-4CB6-A870-F7D678DE67F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C95E1DFB-B252-4CBC-95A8-D1DC68A1859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2D7B24AC-E1C7-4A27-BACA-0AE3C159FD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97ECB039-4BBD-4991-8C57-7D90D4A22C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38517C97-1250-4775-B725-2CBD677C3F2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C9679D68-007E-47A6-A882-07A8088B5C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767BAF92-FB48-468A-B633-46749349E5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2875629C-FBE1-4E58-82B5-53DBC3ABD0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CC29FC6C-B918-40F3-AAAA-1A4F1DFBEA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2D55E2D8-4D39-4F44-AAE7-B3B2DDDB5B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8EF38C89-9B35-40D5-A2EC-AE4FFF17128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15C842FE-0918-4A9A-B4F3-F69C539B354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C5A2FDBE-9CE6-41C7-A149-1FC75441C47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FE76B3FC-2648-4EF2-A363-8AED916B45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57AD43BF-C5AB-4324-B39E-5E3AFC8876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1D7FC0CC-E465-4316-A7B6-42441D27DC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5EF568F1-4905-4D65-8510-683A870976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B0779A11-5E9E-4455-8DB7-6BF1F0BA4EF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2B884067-174C-4C5C-955E-462157D0FA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BE5F0FA8-85D6-4B51-B2A8-027AC28D82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E76C2522-4938-48D4-9ACE-F61BC45271C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7119966D-0585-4354-991F-856ADF670D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6931C16B-534C-413B-A404-870528429A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3" name="Straight Connector 172">
                <a:extLst>
                  <a:ext uri="{FF2B5EF4-FFF2-40B4-BE49-F238E27FC236}">
                    <a16:creationId xmlns:a16="http://schemas.microsoft.com/office/drawing/2014/main" id="{888EA28D-0FC2-4BEA-B3EB-D9DEB3C4F7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4" name="Straight Connector 173">
                <a:extLst>
                  <a:ext uri="{FF2B5EF4-FFF2-40B4-BE49-F238E27FC236}">
                    <a16:creationId xmlns:a16="http://schemas.microsoft.com/office/drawing/2014/main" id="{1F2052B6-705D-484A-9856-BCC35D311E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5" name="Straight Connector 174">
                <a:extLst>
                  <a:ext uri="{FF2B5EF4-FFF2-40B4-BE49-F238E27FC236}">
                    <a16:creationId xmlns:a16="http://schemas.microsoft.com/office/drawing/2014/main" id="{B357007E-5B0B-4BC1-96BB-2F9A55E28B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6" name="Straight Connector 175">
                <a:extLst>
                  <a:ext uri="{FF2B5EF4-FFF2-40B4-BE49-F238E27FC236}">
                    <a16:creationId xmlns:a16="http://schemas.microsoft.com/office/drawing/2014/main" id="{144B8928-2E44-471E-818A-AC5F8B9B1D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178" name="Group 177">
            <a:extLst>
              <a:ext uri="{FF2B5EF4-FFF2-40B4-BE49-F238E27FC236}">
                <a16:creationId xmlns:a16="http://schemas.microsoft.com/office/drawing/2014/main" id="{D3F906D0-CE7C-484D-8C11-5011F768A5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739066">
            <a:off x="5520984" y="3122486"/>
            <a:ext cx="2928062" cy="2544637"/>
            <a:chOff x="5281603" y="104899"/>
            <a:chExt cx="6910397" cy="6005491"/>
          </a:xfrm>
        </p:grpSpPr>
        <p:sp>
          <p:nvSpPr>
            <p:cNvPr id="179" name="Freeform 183">
              <a:extLst>
                <a:ext uri="{FF2B5EF4-FFF2-40B4-BE49-F238E27FC236}">
                  <a16:creationId xmlns:a16="http://schemas.microsoft.com/office/drawing/2014/main" id="{0FE191C3-385B-4E2B-ADE9-0FA9E09CA2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0" name="Group 179">
              <a:extLst>
                <a:ext uri="{FF2B5EF4-FFF2-40B4-BE49-F238E27FC236}">
                  <a16:creationId xmlns:a16="http://schemas.microsoft.com/office/drawing/2014/main" id="{DF236ECF-9469-429F-B950-E6274E93F7D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81" name="Straight Connector 180">
                <a:extLst>
                  <a:ext uri="{FF2B5EF4-FFF2-40B4-BE49-F238E27FC236}">
                    <a16:creationId xmlns:a16="http://schemas.microsoft.com/office/drawing/2014/main" id="{ACFB9B6B-3B4B-406C-A9C4-9E15E8EDA9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2" name="Straight Connector 181">
                <a:extLst>
                  <a:ext uri="{FF2B5EF4-FFF2-40B4-BE49-F238E27FC236}">
                    <a16:creationId xmlns:a16="http://schemas.microsoft.com/office/drawing/2014/main" id="{1185F607-E801-4999-8E05-0C8486DAAA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3" name="Straight Connector 182">
                <a:extLst>
                  <a:ext uri="{FF2B5EF4-FFF2-40B4-BE49-F238E27FC236}">
                    <a16:creationId xmlns:a16="http://schemas.microsoft.com/office/drawing/2014/main" id="{2AE80DE6-1860-413C-83A4-3D16C772FC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4" name="Straight Connector 183">
                <a:extLst>
                  <a:ext uri="{FF2B5EF4-FFF2-40B4-BE49-F238E27FC236}">
                    <a16:creationId xmlns:a16="http://schemas.microsoft.com/office/drawing/2014/main" id="{BCA67FE0-1324-427A-A3EB-EC0E27E8DA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5" name="Straight Connector 184">
                <a:extLst>
                  <a:ext uri="{FF2B5EF4-FFF2-40B4-BE49-F238E27FC236}">
                    <a16:creationId xmlns:a16="http://schemas.microsoft.com/office/drawing/2014/main" id="{7426A4D5-E148-458E-81B7-A67551CC52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6" name="Straight Connector 185">
                <a:extLst>
                  <a:ext uri="{FF2B5EF4-FFF2-40B4-BE49-F238E27FC236}">
                    <a16:creationId xmlns:a16="http://schemas.microsoft.com/office/drawing/2014/main" id="{5AE534E1-BFC4-4B6F-B4A6-D0331A128D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7" name="Straight Connector 186">
                <a:extLst>
                  <a:ext uri="{FF2B5EF4-FFF2-40B4-BE49-F238E27FC236}">
                    <a16:creationId xmlns:a16="http://schemas.microsoft.com/office/drawing/2014/main" id="{F6D2BC14-55E1-4250-A703-26EAE5BEB1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8" name="Straight Connector 187">
                <a:extLst>
                  <a:ext uri="{FF2B5EF4-FFF2-40B4-BE49-F238E27FC236}">
                    <a16:creationId xmlns:a16="http://schemas.microsoft.com/office/drawing/2014/main" id="{D28FA0B2-4451-4A40-A6A8-B5B2BFFD22A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9" name="Straight Connector 188">
                <a:extLst>
                  <a:ext uri="{FF2B5EF4-FFF2-40B4-BE49-F238E27FC236}">
                    <a16:creationId xmlns:a16="http://schemas.microsoft.com/office/drawing/2014/main" id="{695551A0-FD49-4C51-9936-31AADCF8F0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0" name="Straight Connector 189">
                <a:extLst>
                  <a:ext uri="{FF2B5EF4-FFF2-40B4-BE49-F238E27FC236}">
                    <a16:creationId xmlns:a16="http://schemas.microsoft.com/office/drawing/2014/main" id="{21AA33D7-B8C3-4A4C-B04C-90496559F6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1" name="Straight Connector 190">
                <a:extLst>
                  <a:ext uri="{FF2B5EF4-FFF2-40B4-BE49-F238E27FC236}">
                    <a16:creationId xmlns:a16="http://schemas.microsoft.com/office/drawing/2014/main" id="{EC11C7CB-C8A3-4FA2-8919-4BDE08B8C0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2" name="Straight Connector 191">
                <a:extLst>
                  <a:ext uri="{FF2B5EF4-FFF2-40B4-BE49-F238E27FC236}">
                    <a16:creationId xmlns:a16="http://schemas.microsoft.com/office/drawing/2014/main" id="{04122C9F-7650-4E2A-BBDD-5ED1794298F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3" name="Straight Connector 192">
                <a:extLst>
                  <a:ext uri="{FF2B5EF4-FFF2-40B4-BE49-F238E27FC236}">
                    <a16:creationId xmlns:a16="http://schemas.microsoft.com/office/drawing/2014/main" id="{B2331B0F-4B2B-49FF-B210-A548BEE14B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4" name="Straight Connector 193">
                <a:extLst>
                  <a:ext uri="{FF2B5EF4-FFF2-40B4-BE49-F238E27FC236}">
                    <a16:creationId xmlns:a16="http://schemas.microsoft.com/office/drawing/2014/main" id="{9E66A3B2-EAB9-4D0F-8CC6-133C4B8D26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5" name="Straight Connector 194">
                <a:extLst>
                  <a:ext uri="{FF2B5EF4-FFF2-40B4-BE49-F238E27FC236}">
                    <a16:creationId xmlns:a16="http://schemas.microsoft.com/office/drawing/2014/main" id="{A5D255CC-F767-47F3-9B04-0F597091D8B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6" name="Straight Connector 195">
                <a:extLst>
                  <a:ext uri="{FF2B5EF4-FFF2-40B4-BE49-F238E27FC236}">
                    <a16:creationId xmlns:a16="http://schemas.microsoft.com/office/drawing/2014/main" id="{DE6FFD6E-D10A-4E69-B92A-1C3D4AD900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7" name="Straight Connector 196">
                <a:extLst>
                  <a:ext uri="{FF2B5EF4-FFF2-40B4-BE49-F238E27FC236}">
                    <a16:creationId xmlns:a16="http://schemas.microsoft.com/office/drawing/2014/main" id="{9BAE1242-2228-4493-81B5-F7807B8DAC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8" name="Straight Connector 197">
                <a:extLst>
                  <a:ext uri="{FF2B5EF4-FFF2-40B4-BE49-F238E27FC236}">
                    <a16:creationId xmlns:a16="http://schemas.microsoft.com/office/drawing/2014/main" id="{7A6A8552-686E-44B0-AA9A-9488BB77FE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9" name="Straight Connector 198">
                <a:extLst>
                  <a:ext uri="{FF2B5EF4-FFF2-40B4-BE49-F238E27FC236}">
                    <a16:creationId xmlns:a16="http://schemas.microsoft.com/office/drawing/2014/main" id="{7C45C190-42DB-4A86-A102-D04A25E1E1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0" name="Straight Connector 199">
                <a:extLst>
                  <a:ext uri="{FF2B5EF4-FFF2-40B4-BE49-F238E27FC236}">
                    <a16:creationId xmlns:a16="http://schemas.microsoft.com/office/drawing/2014/main" id="{DC2E5DE9-3511-45AE-9F95-710C8211A3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1" name="Straight Connector 200">
                <a:extLst>
                  <a:ext uri="{FF2B5EF4-FFF2-40B4-BE49-F238E27FC236}">
                    <a16:creationId xmlns:a16="http://schemas.microsoft.com/office/drawing/2014/main" id="{53F3C6F6-47A6-4265-878C-5092E932805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2" name="Straight Connector 201">
                <a:extLst>
                  <a:ext uri="{FF2B5EF4-FFF2-40B4-BE49-F238E27FC236}">
                    <a16:creationId xmlns:a16="http://schemas.microsoft.com/office/drawing/2014/main" id="{82B1F3E7-F618-4E13-9E16-7118C45C77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3" name="Straight Connector 202">
                <a:extLst>
                  <a:ext uri="{FF2B5EF4-FFF2-40B4-BE49-F238E27FC236}">
                    <a16:creationId xmlns:a16="http://schemas.microsoft.com/office/drawing/2014/main" id="{A5E7DF9B-A62B-4C53-A661-B401D7195B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4" name="Straight Connector 203">
                <a:extLst>
                  <a:ext uri="{FF2B5EF4-FFF2-40B4-BE49-F238E27FC236}">
                    <a16:creationId xmlns:a16="http://schemas.microsoft.com/office/drawing/2014/main" id="{EEE4847E-481F-4419-AE1F-90DED5344C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5" name="Straight Connector 204">
                <a:extLst>
                  <a:ext uri="{FF2B5EF4-FFF2-40B4-BE49-F238E27FC236}">
                    <a16:creationId xmlns:a16="http://schemas.microsoft.com/office/drawing/2014/main" id="{B13E9C09-74A8-40D0-BC37-74CA31F5D0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6" name="Straight Connector 205">
                <a:extLst>
                  <a:ext uri="{FF2B5EF4-FFF2-40B4-BE49-F238E27FC236}">
                    <a16:creationId xmlns:a16="http://schemas.microsoft.com/office/drawing/2014/main" id="{B0009143-1101-4DF3-B01E-766F9BE63D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7" name="Straight Connector 206">
                <a:extLst>
                  <a:ext uri="{FF2B5EF4-FFF2-40B4-BE49-F238E27FC236}">
                    <a16:creationId xmlns:a16="http://schemas.microsoft.com/office/drawing/2014/main" id="{995E8D24-3C05-4242-92BA-731FDA5AE6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8" name="Straight Connector 207">
                <a:extLst>
                  <a:ext uri="{FF2B5EF4-FFF2-40B4-BE49-F238E27FC236}">
                    <a16:creationId xmlns:a16="http://schemas.microsoft.com/office/drawing/2014/main" id="{A40A7CC8-D93E-41C0-8322-8EF549E1A5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9" name="Straight Connector 208">
                <a:extLst>
                  <a:ext uri="{FF2B5EF4-FFF2-40B4-BE49-F238E27FC236}">
                    <a16:creationId xmlns:a16="http://schemas.microsoft.com/office/drawing/2014/main" id="{0B91F070-941B-4307-9931-156C868BFF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0" name="Straight Connector 209">
                <a:extLst>
                  <a:ext uri="{FF2B5EF4-FFF2-40B4-BE49-F238E27FC236}">
                    <a16:creationId xmlns:a16="http://schemas.microsoft.com/office/drawing/2014/main" id="{BF90A755-20A8-4274-A4F7-BD624FECFA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1" name="Straight Connector 210">
                <a:extLst>
                  <a:ext uri="{FF2B5EF4-FFF2-40B4-BE49-F238E27FC236}">
                    <a16:creationId xmlns:a16="http://schemas.microsoft.com/office/drawing/2014/main" id="{4D87C615-9E34-495E-8406-FAEFC2F8456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2" name="Straight Connector 211">
                <a:extLst>
                  <a:ext uri="{FF2B5EF4-FFF2-40B4-BE49-F238E27FC236}">
                    <a16:creationId xmlns:a16="http://schemas.microsoft.com/office/drawing/2014/main" id="{11A383A9-4CA6-4FAB-9F61-C5E53DBF8B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3" name="Straight Connector 212">
                <a:extLst>
                  <a:ext uri="{FF2B5EF4-FFF2-40B4-BE49-F238E27FC236}">
                    <a16:creationId xmlns:a16="http://schemas.microsoft.com/office/drawing/2014/main" id="{D7B6069C-3205-4BBB-ADDF-D85A07E550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4" name="Straight Connector 213">
                <a:extLst>
                  <a:ext uri="{FF2B5EF4-FFF2-40B4-BE49-F238E27FC236}">
                    <a16:creationId xmlns:a16="http://schemas.microsoft.com/office/drawing/2014/main" id="{98083F5B-DC24-40B3-92D2-BF90631145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5" name="Straight Connector 214">
                <a:extLst>
                  <a:ext uri="{FF2B5EF4-FFF2-40B4-BE49-F238E27FC236}">
                    <a16:creationId xmlns:a16="http://schemas.microsoft.com/office/drawing/2014/main" id="{1AEA55FF-DDBB-4AA2-ACBD-9A4D56FFCC2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6" name="Straight Connector 215">
                <a:extLst>
                  <a:ext uri="{FF2B5EF4-FFF2-40B4-BE49-F238E27FC236}">
                    <a16:creationId xmlns:a16="http://schemas.microsoft.com/office/drawing/2014/main" id="{2E00B1FB-F492-483C-B4D3-893BE48D29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7" name="Straight Connector 216">
                <a:extLst>
                  <a:ext uri="{FF2B5EF4-FFF2-40B4-BE49-F238E27FC236}">
                    <a16:creationId xmlns:a16="http://schemas.microsoft.com/office/drawing/2014/main" id="{576CFD40-49E1-465A-9B23-F9D980D9A4D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8" name="Straight Connector 217">
                <a:extLst>
                  <a:ext uri="{FF2B5EF4-FFF2-40B4-BE49-F238E27FC236}">
                    <a16:creationId xmlns:a16="http://schemas.microsoft.com/office/drawing/2014/main" id="{5D63EDB7-C852-43C0-9954-6F2196FABE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9" name="Straight Connector 218">
                <a:extLst>
                  <a:ext uri="{FF2B5EF4-FFF2-40B4-BE49-F238E27FC236}">
                    <a16:creationId xmlns:a16="http://schemas.microsoft.com/office/drawing/2014/main" id="{316E726A-0F37-45E3-9BDF-42ECAA68F6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0" name="Straight Connector 219">
                <a:extLst>
                  <a:ext uri="{FF2B5EF4-FFF2-40B4-BE49-F238E27FC236}">
                    <a16:creationId xmlns:a16="http://schemas.microsoft.com/office/drawing/2014/main" id="{29E8E54E-8FB5-4650-AD2D-C65F3F53A99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1" name="Straight Connector 220">
                <a:extLst>
                  <a:ext uri="{FF2B5EF4-FFF2-40B4-BE49-F238E27FC236}">
                    <a16:creationId xmlns:a16="http://schemas.microsoft.com/office/drawing/2014/main" id="{33018142-C705-4D1B-8C27-83842B8D18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2" name="Straight Connector 221">
                <a:extLst>
                  <a:ext uri="{FF2B5EF4-FFF2-40B4-BE49-F238E27FC236}">
                    <a16:creationId xmlns:a16="http://schemas.microsoft.com/office/drawing/2014/main" id="{4B029D1D-41B1-45D6-8FC5-9EBEEEBD51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3" name="Straight Connector 222">
                <a:extLst>
                  <a:ext uri="{FF2B5EF4-FFF2-40B4-BE49-F238E27FC236}">
                    <a16:creationId xmlns:a16="http://schemas.microsoft.com/office/drawing/2014/main" id="{238CE0A4-BE74-4418-8DB6-FC0A391029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4" name="Straight Connector 223">
                <a:extLst>
                  <a:ext uri="{FF2B5EF4-FFF2-40B4-BE49-F238E27FC236}">
                    <a16:creationId xmlns:a16="http://schemas.microsoft.com/office/drawing/2014/main" id="{C5DC5DB6-FAE4-45E0-A0E5-E613B8D7E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5" name="Straight Connector 224">
                <a:extLst>
                  <a:ext uri="{FF2B5EF4-FFF2-40B4-BE49-F238E27FC236}">
                    <a16:creationId xmlns:a16="http://schemas.microsoft.com/office/drawing/2014/main" id="{3FBB2B3B-650C-4D6B-BA13-A71D6CB8CD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6" name="Straight Connector 225">
                <a:extLst>
                  <a:ext uri="{FF2B5EF4-FFF2-40B4-BE49-F238E27FC236}">
                    <a16:creationId xmlns:a16="http://schemas.microsoft.com/office/drawing/2014/main" id="{AA61A363-0BE0-4381-9635-02A60AE9C1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7" name="Straight Connector 226">
                <a:extLst>
                  <a:ext uri="{FF2B5EF4-FFF2-40B4-BE49-F238E27FC236}">
                    <a16:creationId xmlns:a16="http://schemas.microsoft.com/office/drawing/2014/main" id="{F363EFF4-A1A6-4E57-8128-D13002EAD0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8" name="Straight Connector 227">
                <a:extLst>
                  <a:ext uri="{FF2B5EF4-FFF2-40B4-BE49-F238E27FC236}">
                    <a16:creationId xmlns:a16="http://schemas.microsoft.com/office/drawing/2014/main" id="{744B3004-D3A0-4C95-8618-02CD578CCD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9" name="Straight Connector 228">
                <a:extLst>
                  <a:ext uri="{FF2B5EF4-FFF2-40B4-BE49-F238E27FC236}">
                    <a16:creationId xmlns:a16="http://schemas.microsoft.com/office/drawing/2014/main" id="{48511694-389A-4FA7-950D-D0B63A422C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0" name="Straight Connector 229">
                <a:extLst>
                  <a:ext uri="{FF2B5EF4-FFF2-40B4-BE49-F238E27FC236}">
                    <a16:creationId xmlns:a16="http://schemas.microsoft.com/office/drawing/2014/main" id="{03CF007D-1A35-4653-994F-C5DC685C43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1" name="Straight Connector 230">
                <a:extLst>
                  <a:ext uri="{FF2B5EF4-FFF2-40B4-BE49-F238E27FC236}">
                    <a16:creationId xmlns:a16="http://schemas.microsoft.com/office/drawing/2014/main" id="{E268873C-3BA1-4848-8A1E-55D4416950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2" name="Straight Connector 231">
                <a:extLst>
                  <a:ext uri="{FF2B5EF4-FFF2-40B4-BE49-F238E27FC236}">
                    <a16:creationId xmlns:a16="http://schemas.microsoft.com/office/drawing/2014/main" id="{6F28B5E8-5EF7-40C6-8012-75E3ADCB41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3" name="Straight Connector 232">
                <a:extLst>
                  <a:ext uri="{FF2B5EF4-FFF2-40B4-BE49-F238E27FC236}">
                    <a16:creationId xmlns:a16="http://schemas.microsoft.com/office/drawing/2014/main" id="{C4DD4F11-6920-4398-88A7-0C571FA3F9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4" name="Straight Connector 233">
                <a:extLst>
                  <a:ext uri="{FF2B5EF4-FFF2-40B4-BE49-F238E27FC236}">
                    <a16:creationId xmlns:a16="http://schemas.microsoft.com/office/drawing/2014/main" id="{B87C9D72-9386-43D4-9C27-2B0A676624B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5" name="Straight Connector 234">
                <a:extLst>
                  <a:ext uri="{FF2B5EF4-FFF2-40B4-BE49-F238E27FC236}">
                    <a16:creationId xmlns:a16="http://schemas.microsoft.com/office/drawing/2014/main" id="{6903FC60-7B4A-4E8D-B64E-A6570168D8D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6" name="Straight Connector 235">
                <a:extLst>
                  <a:ext uri="{FF2B5EF4-FFF2-40B4-BE49-F238E27FC236}">
                    <a16:creationId xmlns:a16="http://schemas.microsoft.com/office/drawing/2014/main" id="{1565646A-F4D1-434F-ACCE-BC14E5D049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7" name="Straight Connector 236">
                <a:extLst>
                  <a:ext uri="{FF2B5EF4-FFF2-40B4-BE49-F238E27FC236}">
                    <a16:creationId xmlns:a16="http://schemas.microsoft.com/office/drawing/2014/main" id="{EB5384FB-B917-47C4-9BEF-B81DFEE8C2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8" name="Straight Connector 237">
                <a:extLst>
                  <a:ext uri="{FF2B5EF4-FFF2-40B4-BE49-F238E27FC236}">
                    <a16:creationId xmlns:a16="http://schemas.microsoft.com/office/drawing/2014/main" id="{03934C7C-17F3-44A9-96A6-AC1E3AFE01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9" name="Straight Connector 238">
                <a:extLst>
                  <a:ext uri="{FF2B5EF4-FFF2-40B4-BE49-F238E27FC236}">
                    <a16:creationId xmlns:a16="http://schemas.microsoft.com/office/drawing/2014/main" id="{88AF32D4-0DB1-4F6F-8B2B-27519AB902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0" name="Straight Connector 239">
                <a:extLst>
                  <a:ext uri="{FF2B5EF4-FFF2-40B4-BE49-F238E27FC236}">
                    <a16:creationId xmlns:a16="http://schemas.microsoft.com/office/drawing/2014/main" id="{E8FB5CFF-2F83-4320-9CD0-CCD78775EC5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1" name="Straight Connector 240">
                <a:extLst>
                  <a:ext uri="{FF2B5EF4-FFF2-40B4-BE49-F238E27FC236}">
                    <a16:creationId xmlns:a16="http://schemas.microsoft.com/office/drawing/2014/main" id="{C85CC5D7-8944-4B99-92D2-D827AB9C4F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2" name="Straight Connector 241">
                <a:extLst>
                  <a:ext uri="{FF2B5EF4-FFF2-40B4-BE49-F238E27FC236}">
                    <a16:creationId xmlns:a16="http://schemas.microsoft.com/office/drawing/2014/main" id="{F55CCF6E-2B52-4B36-872D-542D0CDD70B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3" name="Straight Connector 242">
                <a:extLst>
                  <a:ext uri="{FF2B5EF4-FFF2-40B4-BE49-F238E27FC236}">
                    <a16:creationId xmlns:a16="http://schemas.microsoft.com/office/drawing/2014/main" id="{12D2E4E5-D86C-41AF-B664-F7E0773984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4" name="Straight Connector 243">
                <a:extLst>
                  <a:ext uri="{FF2B5EF4-FFF2-40B4-BE49-F238E27FC236}">
                    <a16:creationId xmlns:a16="http://schemas.microsoft.com/office/drawing/2014/main" id="{1B38EA97-5B13-4977-B58D-0B28E2D8BA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5" name="Straight Connector 244">
                <a:extLst>
                  <a:ext uri="{FF2B5EF4-FFF2-40B4-BE49-F238E27FC236}">
                    <a16:creationId xmlns:a16="http://schemas.microsoft.com/office/drawing/2014/main" id="{0CC35DD3-5BF6-4C99-93A1-C0F5ACAB7A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6" name="Straight Connector 245">
                <a:extLst>
                  <a:ext uri="{FF2B5EF4-FFF2-40B4-BE49-F238E27FC236}">
                    <a16:creationId xmlns:a16="http://schemas.microsoft.com/office/drawing/2014/main" id="{A69C8543-88BB-4CDA-8EF5-28506852106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7" name="Straight Connector 246">
                <a:extLst>
                  <a:ext uri="{FF2B5EF4-FFF2-40B4-BE49-F238E27FC236}">
                    <a16:creationId xmlns:a16="http://schemas.microsoft.com/office/drawing/2014/main" id="{A091AE30-82E9-4674-9E65-5042AB251C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8" name="Straight Connector 247">
                <a:extLst>
                  <a:ext uri="{FF2B5EF4-FFF2-40B4-BE49-F238E27FC236}">
                    <a16:creationId xmlns:a16="http://schemas.microsoft.com/office/drawing/2014/main" id="{9A3D2800-7BCF-4C76-9CCD-6962D5E5E7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9" name="Straight Connector 248">
                <a:extLst>
                  <a:ext uri="{FF2B5EF4-FFF2-40B4-BE49-F238E27FC236}">
                    <a16:creationId xmlns:a16="http://schemas.microsoft.com/office/drawing/2014/main" id="{2AD91264-05B7-4454-AE8C-BAC45B3317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0" name="Straight Connector 249">
                <a:extLst>
                  <a:ext uri="{FF2B5EF4-FFF2-40B4-BE49-F238E27FC236}">
                    <a16:creationId xmlns:a16="http://schemas.microsoft.com/office/drawing/2014/main" id="{2047D64C-CE38-4EDA-8EA5-8A805D525A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1" name="Straight Connector 250">
                <a:extLst>
                  <a:ext uri="{FF2B5EF4-FFF2-40B4-BE49-F238E27FC236}">
                    <a16:creationId xmlns:a16="http://schemas.microsoft.com/office/drawing/2014/main" id="{A3C33408-5D0E-4DE4-8945-9001979D3E8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2" name="Straight Connector 251">
                <a:extLst>
                  <a:ext uri="{FF2B5EF4-FFF2-40B4-BE49-F238E27FC236}">
                    <a16:creationId xmlns:a16="http://schemas.microsoft.com/office/drawing/2014/main" id="{E1AE14B5-3844-4A66-A8BC-CD8538C5624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3" name="Straight Connector 252">
                <a:extLst>
                  <a:ext uri="{FF2B5EF4-FFF2-40B4-BE49-F238E27FC236}">
                    <a16:creationId xmlns:a16="http://schemas.microsoft.com/office/drawing/2014/main" id="{5F78B15A-17F2-474B-A6B5-34B225EBA0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4" name="Straight Connector 253">
                <a:extLst>
                  <a:ext uri="{FF2B5EF4-FFF2-40B4-BE49-F238E27FC236}">
                    <a16:creationId xmlns:a16="http://schemas.microsoft.com/office/drawing/2014/main" id="{114C9FE9-2E7D-466C-978D-713D0A6624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5" name="Straight Connector 254">
                <a:extLst>
                  <a:ext uri="{FF2B5EF4-FFF2-40B4-BE49-F238E27FC236}">
                    <a16:creationId xmlns:a16="http://schemas.microsoft.com/office/drawing/2014/main" id="{882ACEF4-C446-4969-92B5-8649558C27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6" name="Straight Connector 255">
                <a:extLst>
                  <a:ext uri="{FF2B5EF4-FFF2-40B4-BE49-F238E27FC236}">
                    <a16:creationId xmlns:a16="http://schemas.microsoft.com/office/drawing/2014/main" id="{DDA39D67-86FF-418E-9876-AB14AFD793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7" name="Straight Connector 256">
                <a:extLst>
                  <a:ext uri="{FF2B5EF4-FFF2-40B4-BE49-F238E27FC236}">
                    <a16:creationId xmlns:a16="http://schemas.microsoft.com/office/drawing/2014/main" id="{2D3BF31F-EEDE-4027-BAE2-CD14B138C54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8" name="Straight Connector 257">
                <a:extLst>
                  <a:ext uri="{FF2B5EF4-FFF2-40B4-BE49-F238E27FC236}">
                    <a16:creationId xmlns:a16="http://schemas.microsoft.com/office/drawing/2014/main" id="{F37BBBCA-15AD-4E11-813C-E58EE564FD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4" name="Picture 3">
            <a:extLst>
              <a:ext uri="{FF2B5EF4-FFF2-40B4-BE49-F238E27FC236}">
                <a16:creationId xmlns:a16="http://schemas.microsoft.com/office/drawing/2014/main" id="{066F34C3-BBF3-4A4A-8182-8E1220B1E081}"/>
              </a:ext>
            </a:extLst>
          </p:cNvPr>
          <p:cNvPicPr>
            <a:picLocks noChangeAspect="1"/>
          </p:cNvPicPr>
          <p:nvPr/>
        </p:nvPicPr>
        <p:blipFill rotWithShape="1">
          <a:blip r:embed="rId3"/>
          <a:srcRect l="14406" r="5845" b="2"/>
          <a:stretch/>
        </p:blipFill>
        <p:spPr>
          <a:xfrm>
            <a:off x="5959325" y="2806240"/>
            <a:ext cx="2902538" cy="2902537"/>
          </a:xfrm>
          <a:custGeom>
            <a:avLst/>
            <a:gdLst/>
            <a:ahLst/>
            <a:cxnLst/>
            <a:rect l="l" t="t" r="r" b="b"/>
            <a:pathLst>
              <a:path w="2851962" h="2851962">
                <a:moveTo>
                  <a:pt x="1425981" y="0"/>
                </a:moveTo>
                <a:cubicBezTo>
                  <a:pt x="2213529" y="0"/>
                  <a:pt x="2851962" y="638433"/>
                  <a:pt x="2851962" y="1425981"/>
                </a:cubicBezTo>
                <a:cubicBezTo>
                  <a:pt x="2851962" y="2213529"/>
                  <a:pt x="2213529" y="2851962"/>
                  <a:pt x="1425981" y="2851962"/>
                </a:cubicBezTo>
                <a:cubicBezTo>
                  <a:pt x="638433" y="2851962"/>
                  <a:pt x="0" y="2213529"/>
                  <a:pt x="0" y="1425981"/>
                </a:cubicBezTo>
                <a:cubicBezTo>
                  <a:pt x="0" y="638433"/>
                  <a:pt x="638433" y="0"/>
                  <a:pt x="1425981" y="0"/>
                </a:cubicBezTo>
                <a:close/>
              </a:path>
            </a:pathLst>
          </a:custGeom>
          <a:noFill/>
        </p:spPr>
      </p:pic>
      <p:pic>
        <p:nvPicPr>
          <p:cNvPr id="9" name="Picture 8" descr="A group of people standing in a line in front of a sign&#10;&#10;Description automatically generated with low confidence">
            <a:extLst>
              <a:ext uri="{FF2B5EF4-FFF2-40B4-BE49-F238E27FC236}">
                <a16:creationId xmlns:a16="http://schemas.microsoft.com/office/drawing/2014/main" id="{F97C09B9-F9CC-4C40-89A2-C5464759C448}"/>
              </a:ext>
            </a:extLst>
          </p:cNvPr>
          <p:cNvPicPr>
            <a:picLocks noChangeAspect="1"/>
          </p:cNvPicPr>
          <p:nvPr/>
        </p:nvPicPr>
        <p:blipFill rotWithShape="1">
          <a:blip r:embed="rId4"/>
          <a:srcRect l="31344" r="1" b="1"/>
          <a:stretch/>
        </p:blipFill>
        <p:spPr>
          <a:xfrm>
            <a:off x="8055588" y="-3863"/>
            <a:ext cx="4132754" cy="3445946"/>
          </a:xfrm>
          <a:custGeom>
            <a:avLst/>
            <a:gdLst/>
            <a:ahLst/>
            <a:cxnLst/>
            <a:rect l="l" t="t" r="r" b="b"/>
            <a:pathLst>
              <a:path w="4638368" h="3867534">
                <a:moveTo>
                  <a:pt x="303228" y="0"/>
                </a:moveTo>
                <a:lnTo>
                  <a:pt x="4638368" y="0"/>
                </a:lnTo>
                <a:lnTo>
                  <a:pt x="4638368" y="2952747"/>
                </a:lnTo>
                <a:lnTo>
                  <a:pt x="4585825" y="3013864"/>
                </a:lnTo>
                <a:cubicBezTo>
                  <a:pt x="4103088" y="3538671"/>
                  <a:pt x="3410622" y="3867534"/>
                  <a:pt x="2641346" y="3867534"/>
                </a:cubicBezTo>
                <a:cubicBezTo>
                  <a:pt x="1182571" y="3867534"/>
                  <a:pt x="0" y="2684963"/>
                  <a:pt x="0" y="1226188"/>
                </a:cubicBezTo>
                <a:cubicBezTo>
                  <a:pt x="0" y="815907"/>
                  <a:pt x="93544" y="427475"/>
                  <a:pt x="260466" y="81056"/>
                </a:cubicBezTo>
                <a:close/>
              </a:path>
            </a:pathLst>
          </a:custGeom>
        </p:spPr>
      </p:pic>
      <p:pic>
        <p:nvPicPr>
          <p:cNvPr id="7" name="Picture 6" descr="A group of people in a market&#10;&#10;Description automatically generated with low confidence">
            <a:extLst>
              <a:ext uri="{FF2B5EF4-FFF2-40B4-BE49-F238E27FC236}">
                <a16:creationId xmlns:a16="http://schemas.microsoft.com/office/drawing/2014/main" id="{BFD6711C-CFBB-48EA-84E7-82897B49D7A0}"/>
              </a:ext>
            </a:extLst>
          </p:cNvPr>
          <p:cNvPicPr>
            <a:picLocks noChangeAspect="1"/>
          </p:cNvPicPr>
          <p:nvPr/>
        </p:nvPicPr>
        <p:blipFill rotWithShape="1">
          <a:blip r:embed="rId5"/>
          <a:srcRect l="7720" r="11142" b="-1"/>
          <a:stretch/>
        </p:blipFill>
        <p:spPr>
          <a:xfrm>
            <a:off x="8888133" y="4144246"/>
            <a:ext cx="3302966" cy="2717299"/>
          </a:xfrm>
          <a:custGeom>
            <a:avLst/>
            <a:gdLst/>
            <a:ahLst/>
            <a:cxnLst/>
            <a:rect l="l" t="t" r="r" b="b"/>
            <a:pathLst>
              <a:path w="3039855" h="2500842">
                <a:moveTo>
                  <a:pt x="1663658" y="0"/>
                </a:moveTo>
                <a:cubicBezTo>
                  <a:pt x="2180490" y="0"/>
                  <a:pt x="2642278" y="235674"/>
                  <a:pt x="2947417" y="605417"/>
                </a:cubicBezTo>
                <a:lnTo>
                  <a:pt x="3039855" y="729032"/>
                </a:lnTo>
                <a:lnTo>
                  <a:pt x="3039855" y="2500842"/>
                </a:lnTo>
                <a:lnTo>
                  <a:pt x="226952" y="2500842"/>
                </a:lnTo>
                <a:lnTo>
                  <a:pt x="155401" y="2366679"/>
                </a:lnTo>
                <a:cubicBezTo>
                  <a:pt x="55691" y="2153127"/>
                  <a:pt x="0" y="1914896"/>
                  <a:pt x="0" y="1663658"/>
                </a:cubicBezTo>
                <a:cubicBezTo>
                  <a:pt x="0" y="744845"/>
                  <a:pt x="744845" y="0"/>
                  <a:pt x="1663658" y="0"/>
                </a:cubicBezTo>
                <a:close/>
              </a:path>
            </a:pathLst>
          </a:custGeom>
        </p:spPr>
      </p:pic>
    </p:spTree>
    <p:extLst>
      <p:ext uri="{BB962C8B-B14F-4D97-AF65-F5344CB8AC3E}">
        <p14:creationId xmlns:p14="http://schemas.microsoft.com/office/powerpoint/2010/main" val="33804460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6FE62127-3036-4FE6-A4E7-1DFF5A6C0FA7}"/>
              </a:ext>
            </a:extLst>
          </p:cNvPr>
          <p:cNvSpPr>
            <a:spLocks noGrp="1"/>
          </p:cNvSpPr>
          <p:nvPr>
            <p:ph type="title"/>
          </p:nvPr>
        </p:nvSpPr>
        <p:spPr>
          <a:xfrm>
            <a:off x="147773" y="193155"/>
            <a:ext cx="3999367" cy="757918"/>
          </a:xfrm>
        </p:spPr>
        <p:txBody>
          <a:bodyPr>
            <a:normAutofit fontScale="90000"/>
          </a:bodyPr>
          <a:lstStyle/>
          <a:p>
            <a:br>
              <a:rPr lang="en-GB" dirty="0"/>
            </a:br>
            <a:r>
              <a:rPr lang="en-GB" dirty="0"/>
              <a:t>Management team</a:t>
            </a:r>
            <a:br>
              <a:rPr lang="en-GB" dirty="0"/>
            </a:br>
            <a:br>
              <a:rPr lang="en-GB" dirty="0"/>
            </a:br>
            <a:endParaRPr lang="en-GB" dirty="0"/>
          </a:p>
        </p:txBody>
      </p:sp>
      <p:sp>
        <p:nvSpPr>
          <p:cNvPr id="3" name="Контейнер за съдържание 2">
            <a:extLst>
              <a:ext uri="{FF2B5EF4-FFF2-40B4-BE49-F238E27FC236}">
                <a16:creationId xmlns:a16="http://schemas.microsoft.com/office/drawing/2014/main" id="{CCCB7D28-7D3F-408B-B4EB-3AF10FC8AF60}"/>
              </a:ext>
            </a:extLst>
          </p:cNvPr>
          <p:cNvSpPr>
            <a:spLocks noGrp="1"/>
          </p:cNvSpPr>
          <p:nvPr>
            <p:ph idx="1"/>
          </p:nvPr>
        </p:nvSpPr>
        <p:spPr>
          <a:xfrm>
            <a:off x="139953" y="3285613"/>
            <a:ext cx="2427827" cy="2430677"/>
          </a:xfrm>
        </p:spPr>
        <p:txBody>
          <a:bodyPr>
            <a:normAutofit/>
          </a:bodyPr>
          <a:lstStyle/>
          <a:p>
            <a:pPr marL="0" indent="0">
              <a:buNone/>
            </a:pPr>
            <a:endParaRPr lang="en-GB" dirty="0"/>
          </a:p>
          <a:p>
            <a:pPr marL="0" indent="0">
              <a:buNone/>
            </a:pPr>
            <a:r>
              <a:rPr lang="en-GB" dirty="0"/>
              <a:t>Owner / Development Waqar Ali     Experience: 15 years working Industry leading fashion      (Gucci)</a:t>
            </a:r>
          </a:p>
          <a:p>
            <a:endParaRPr lang="en-GB" dirty="0"/>
          </a:p>
          <a:p>
            <a:endParaRPr lang="en-GB" dirty="0"/>
          </a:p>
        </p:txBody>
      </p:sp>
      <p:sp>
        <p:nvSpPr>
          <p:cNvPr id="4" name="TextBox 3">
            <a:extLst>
              <a:ext uri="{FF2B5EF4-FFF2-40B4-BE49-F238E27FC236}">
                <a16:creationId xmlns:a16="http://schemas.microsoft.com/office/drawing/2014/main" id="{6FCD138B-6120-4F06-8572-6BB5324260C7}"/>
              </a:ext>
            </a:extLst>
          </p:cNvPr>
          <p:cNvSpPr txBox="1"/>
          <p:nvPr/>
        </p:nvSpPr>
        <p:spPr>
          <a:xfrm>
            <a:off x="9250532" y="3664677"/>
            <a:ext cx="2880805" cy="1477328"/>
          </a:xfrm>
          <a:prstGeom prst="rect">
            <a:avLst/>
          </a:prstGeom>
          <a:noFill/>
        </p:spPr>
        <p:txBody>
          <a:bodyPr wrap="square" rtlCol="0">
            <a:spAutoFit/>
          </a:bodyPr>
          <a:lstStyle/>
          <a:p>
            <a:pPr marL="0" indent="0">
              <a:buNone/>
            </a:pPr>
            <a:r>
              <a:rPr lang="en-GB" dirty="0"/>
              <a:t>Owner/Purchasing Manager</a:t>
            </a:r>
          </a:p>
          <a:p>
            <a:pPr marL="0" indent="0">
              <a:buNone/>
            </a:pPr>
            <a:r>
              <a:rPr lang="en-GB" dirty="0" err="1"/>
              <a:t>Tassadaq</a:t>
            </a:r>
            <a:r>
              <a:rPr lang="en-GB" dirty="0"/>
              <a:t> Hussain</a:t>
            </a:r>
          </a:p>
          <a:p>
            <a:r>
              <a:rPr lang="en-GB" dirty="0"/>
              <a:t>Experience: 5 years working for Prada</a:t>
            </a:r>
          </a:p>
          <a:p>
            <a:endParaRPr lang="en-GB" dirty="0"/>
          </a:p>
        </p:txBody>
      </p:sp>
      <p:sp>
        <p:nvSpPr>
          <p:cNvPr id="5" name="TextBox 4">
            <a:extLst>
              <a:ext uri="{FF2B5EF4-FFF2-40B4-BE49-F238E27FC236}">
                <a16:creationId xmlns:a16="http://schemas.microsoft.com/office/drawing/2014/main" id="{ABEA4A5B-0B50-42FE-8F02-5D622E7BD4EA}"/>
              </a:ext>
            </a:extLst>
          </p:cNvPr>
          <p:cNvSpPr txBox="1"/>
          <p:nvPr/>
        </p:nvSpPr>
        <p:spPr>
          <a:xfrm>
            <a:off x="5902441" y="3652300"/>
            <a:ext cx="3431267" cy="1200329"/>
          </a:xfrm>
          <a:prstGeom prst="rect">
            <a:avLst/>
          </a:prstGeom>
          <a:noFill/>
        </p:spPr>
        <p:txBody>
          <a:bodyPr wrap="square" rtlCol="0">
            <a:spAutoFit/>
          </a:bodyPr>
          <a:lstStyle/>
          <a:p>
            <a:r>
              <a:rPr lang="en-GB" dirty="0"/>
              <a:t>Mariana Slavcheva</a:t>
            </a:r>
          </a:p>
          <a:p>
            <a:pPr marL="0" indent="0">
              <a:buNone/>
            </a:pPr>
            <a:r>
              <a:rPr lang="en-GB" dirty="0"/>
              <a:t>Owner /Sales Manager</a:t>
            </a:r>
          </a:p>
          <a:p>
            <a:pPr marL="0" indent="0">
              <a:buNone/>
            </a:pPr>
            <a:r>
              <a:rPr lang="en-GB" dirty="0"/>
              <a:t>Experience: 5 years sales for </a:t>
            </a:r>
          </a:p>
          <a:p>
            <a:pPr marL="0" indent="0">
              <a:buNone/>
            </a:pPr>
            <a:r>
              <a:rPr lang="en-GB" dirty="0"/>
              <a:t>Super dry</a:t>
            </a:r>
          </a:p>
        </p:txBody>
      </p:sp>
      <p:sp>
        <p:nvSpPr>
          <p:cNvPr id="6" name="TextBox 5">
            <a:extLst>
              <a:ext uri="{FF2B5EF4-FFF2-40B4-BE49-F238E27FC236}">
                <a16:creationId xmlns:a16="http://schemas.microsoft.com/office/drawing/2014/main" id="{E42C7D56-C98E-4931-B1C1-030DA844AA1C}"/>
              </a:ext>
            </a:extLst>
          </p:cNvPr>
          <p:cNvSpPr txBox="1"/>
          <p:nvPr/>
        </p:nvSpPr>
        <p:spPr>
          <a:xfrm>
            <a:off x="2556159" y="3652300"/>
            <a:ext cx="2797629" cy="1477328"/>
          </a:xfrm>
          <a:prstGeom prst="rect">
            <a:avLst/>
          </a:prstGeom>
          <a:noFill/>
        </p:spPr>
        <p:txBody>
          <a:bodyPr wrap="square" rtlCol="0">
            <a:spAutoFit/>
          </a:bodyPr>
          <a:lstStyle/>
          <a:p>
            <a:pPr marL="0" indent="0">
              <a:buNone/>
            </a:pPr>
            <a:r>
              <a:rPr lang="en-GB" dirty="0"/>
              <a:t>Owner/ Marketing Lead</a:t>
            </a:r>
          </a:p>
          <a:p>
            <a:pPr marL="0" indent="0">
              <a:buNone/>
            </a:pPr>
            <a:r>
              <a:rPr lang="en-GB" dirty="0"/>
              <a:t>Natalia Stirbu</a:t>
            </a:r>
          </a:p>
          <a:p>
            <a:pPr marL="0" indent="0">
              <a:buNone/>
            </a:pPr>
            <a:r>
              <a:rPr lang="en-GB" dirty="0"/>
              <a:t>Experience : 10 years  Business Marketing for Prada</a:t>
            </a:r>
          </a:p>
        </p:txBody>
      </p:sp>
      <p:pic>
        <p:nvPicPr>
          <p:cNvPr id="8" name="Picture 7" descr="A picture containing logo&#10;&#10;Description automatically generated">
            <a:extLst>
              <a:ext uri="{FF2B5EF4-FFF2-40B4-BE49-F238E27FC236}">
                <a16:creationId xmlns:a16="http://schemas.microsoft.com/office/drawing/2014/main" id="{2D9A046C-BF28-427C-8B61-8D74DFEAEB77}"/>
              </a:ext>
            </a:extLst>
          </p:cNvPr>
          <p:cNvPicPr>
            <a:picLocks noChangeAspect="1"/>
          </p:cNvPicPr>
          <p:nvPr/>
        </p:nvPicPr>
        <p:blipFill>
          <a:blip r:embed="rId2"/>
          <a:stretch>
            <a:fillRect/>
          </a:stretch>
        </p:blipFill>
        <p:spPr>
          <a:xfrm>
            <a:off x="224992" y="5320332"/>
            <a:ext cx="2053173" cy="1308680"/>
          </a:xfrm>
          <a:prstGeom prst="rect">
            <a:avLst/>
          </a:prstGeom>
        </p:spPr>
      </p:pic>
      <p:pic>
        <p:nvPicPr>
          <p:cNvPr id="10" name="Picture 9" descr="A close up of a logo&#10;&#10;Description automatically generated with low confidence">
            <a:extLst>
              <a:ext uri="{FF2B5EF4-FFF2-40B4-BE49-F238E27FC236}">
                <a16:creationId xmlns:a16="http://schemas.microsoft.com/office/drawing/2014/main" id="{23A38DF3-8E33-4758-BE93-D3C063FE5949}"/>
              </a:ext>
            </a:extLst>
          </p:cNvPr>
          <p:cNvPicPr>
            <a:picLocks noChangeAspect="1"/>
          </p:cNvPicPr>
          <p:nvPr/>
        </p:nvPicPr>
        <p:blipFill>
          <a:blip r:embed="rId3"/>
          <a:stretch>
            <a:fillRect/>
          </a:stretch>
        </p:blipFill>
        <p:spPr>
          <a:xfrm>
            <a:off x="5902441" y="5214889"/>
            <a:ext cx="2611382" cy="1308681"/>
          </a:xfrm>
          <a:prstGeom prst="rect">
            <a:avLst/>
          </a:prstGeom>
        </p:spPr>
      </p:pic>
      <p:pic>
        <p:nvPicPr>
          <p:cNvPr id="12" name="Picture 11" descr="A picture containing text, chain, metalware, necklet&#10;&#10;Description automatically generated">
            <a:extLst>
              <a:ext uri="{FF2B5EF4-FFF2-40B4-BE49-F238E27FC236}">
                <a16:creationId xmlns:a16="http://schemas.microsoft.com/office/drawing/2014/main" id="{A2ACCEBE-5CCB-4020-B4E8-F9EA709849DF}"/>
              </a:ext>
            </a:extLst>
          </p:cNvPr>
          <p:cNvPicPr>
            <a:picLocks noChangeAspect="1"/>
          </p:cNvPicPr>
          <p:nvPr/>
        </p:nvPicPr>
        <p:blipFill>
          <a:blip r:embed="rId4"/>
          <a:stretch>
            <a:fillRect/>
          </a:stretch>
        </p:blipFill>
        <p:spPr>
          <a:xfrm>
            <a:off x="2575600" y="5303686"/>
            <a:ext cx="2187676" cy="1332831"/>
          </a:xfrm>
          <a:prstGeom prst="rect">
            <a:avLst/>
          </a:prstGeom>
        </p:spPr>
      </p:pic>
      <p:pic>
        <p:nvPicPr>
          <p:cNvPr id="14" name="Picture 13" descr="A picture containing text, chain, metalware, necklet&#10;&#10;Description automatically generated">
            <a:extLst>
              <a:ext uri="{FF2B5EF4-FFF2-40B4-BE49-F238E27FC236}">
                <a16:creationId xmlns:a16="http://schemas.microsoft.com/office/drawing/2014/main" id="{C53BE750-174F-47B3-930C-482D5DDCDE64}"/>
              </a:ext>
            </a:extLst>
          </p:cNvPr>
          <p:cNvPicPr>
            <a:picLocks noChangeAspect="1"/>
          </p:cNvPicPr>
          <p:nvPr/>
        </p:nvPicPr>
        <p:blipFill>
          <a:blip r:embed="rId4"/>
          <a:stretch>
            <a:fillRect/>
          </a:stretch>
        </p:blipFill>
        <p:spPr>
          <a:xfrm>
            <a:off x="9333708" y="5296181"/>
            <a:ext cx="2523994" cy="1332831"/>
          </a:xfrm>
          <a:prstGeom prst="rect">
            <a:avLst/>
          </a:prstGeom>
        </p:spPr>
      </p:pic>
      <p:pic>
        <p:nvPicPr>
          <p:cNvPr id="18" name="Picture 17" descr="A person with a mustache&#10;&#10;Description automatically generated with low confidence">
            <a:extLst>
              <a:ext uri="{FF2B5EF4-FFF2-40B4-BE49-F238E27FC236}">
                <a16:creationId xmlns:a16="http://schemas.microsoft.com/office/drawing/2014/main" id="{9621E43B-055C-4A1F-A6E5-6FEA5BBE62D4}"/>
              </a:ext>
            </a:extLst>
          </p:cNvPr>
          <p:cNvPicPr>
            <a:picLocks noChangeAspect="1"/>
          </p:cNvPicPr>
          <p:nvPr/>
        </p:nvPicPr>
        <p:blipFill>
          <a:blip r:embed="rId5"/>
          <a:stretch>
            <a:fillRect/>
          </a:stretch>
        </p:blipFill>
        <p:spPr>
          <a:xfrm>
            <a:off x="9463136" y="1241894"/>
            <a:ext cx="2053174" cy="2068471"/>
          </a:xfrm>
          <a:prstGeom prst="rect">
            <a:avLst/>
          </a:prstGeom>
        </p:spPr>
      </p:pic>
      <p:pic>
        <p:nvPicPr>
          <p:cNvPr id="20" name="Picture 19" descr="A person with a beard&#10;&#10;Description automatically generated">
            <a:extLst>
              <a:ext uri="{FF2B5EF4-FFF2-40B4-BE49-F238E27FC236}">
                <a16:creationId xmlns:a16="http://schemas.microsoft.com/office/drawing/2014/main" id="{FE4FC901-627F-448E-8E0C-D164A6B66C83}"/>
              </a:ext>
            </a:extLst>
          </p:cNvPr>
          <p:cNvPicPr>
            <a:picLocks noChangeAspect="1"/>
          </p:cNvPicPr>
          <p:nvPr/>
        </p:nvPicPr>
        <p:blipFill>
          <a:blip r:embed="rId6"/>
          <a:stretch>
            <a:fillRect/>
          </a:stretch>
        </p:blipFill>
        <p:spPr>
          <a:xfrm>
            <a:off x="224992" y="1217142"/>
            <a:ext cx="2053173" cy="2068471"/>
          </a:xfrm>
          <a:prstGeom prst="rect">
            <a:avLst/>
          </a:prstGeom>
        </p:spPr>
      </p:pic>
      <p:pic>
        <p:nvPicPr>
          <p:cNvPr id="9" name="Picture 8" descr="A picture containing person, person, wall, indoor&#10;&#10;Description automatically generated">
            <a:extLst>
              <a:ext uri="{FF2B5EF4-FFF2-40B4-BE49-F238E27FC236}">
                <a16:creationId xmlns:a16="http://schemas.microsoft.com/office/drawing/2014/main" id="{BB6D9D72-76F7-46F6-8F63-A29FE34BF768}"/>
              </a:ext>
            </a:extLst>
          </p:cNvPr>
          <p:cNvPicPr>
            <a:picLocks noChangeAspect="1"/>
          </p:cNvPicPr>
          <p:nvPr/>
        </p:nvPicPr>
        <p:blipFill>
          <a:blip r:embed="rId7"/>
          <a:stretch>
            <a:fillRect/>
          </a:stretch>
        </p:blipFill>
        <p:spPr>
          <a:xfrm>
            <a:off x="2795545" y="1229517"/>
            <a:ext cx="2053173" cy="2068471"/>
          </a:xfrm>
          <a:prstGeom prst="rect">
            <a:avLst/>
          </a:prstGeom>
        </p:spPr>
      </p:pic>
      <p:pic>
        <p:nvPicPr>
          <p:cNvPr id="13" name="Picture 12" descr="A picture containing person, person, hair, posing&#10;&#10;Description automatically generated">
            <a:extLst>
              <a:ext uri="{FF2B5EF4-FFF2-40B4-BE49-F238E27FC236}">
                <a16:creationId xmlns:a16="http://schemas.microsoft.com/office/drawing/2014/main" id="{B34FCF91-4A9F-4E6A-B0F5-354085B63904}"/>
              </a:ext>
            </a:extLst>
          </p:cNvPr>
          <p:cNvPicPr>
            <a:picLocks noChangeAspect="1"/>
          </p:cNvPicPr>
          <p:nvPr/>
        </p:nvPicPr>
        <p:blipFill>
          <a:blip r:embed="rId8"/>
          <a:stretch>
            <a:fillRect/>
          </a:stretch>
        </p:blipFill>
        <p:spPr>
          <a:xfrm>
            <a:off x="6096001" y="1254269"/>
            <a:ext cx="1929414" cy="2043719"/>
          </a:xfrm>
          <a:prstGeom prst="rect">
            <a:avLst/>
          </a:prstGeom>
        </p:spPr>
      </p:pic>
    </p:spTree>
    <p:extLst>
      <p:ext uri="{BB962C8B-B14F-4D97-AF65-F5344CB8AC3E}">
        <p14:creationId xmlns:p14="http://schemas.microsoft.com/office/powerpoint/2010/main" val="32078952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2BEED08-D0A5-45A9-BF09-260D01FB8B59}"/>
              </a:ext>
            </a:extLst>
          </p:cNvPr>
          <p:cNvSpPr txBox="1"/>
          <p:nvPr/>
        </p:nvSpPr>
        <p:spPr>
          <a:xfrm>
            <a:off x="2989385" y="0"/>
            <a:ext cx="4699697" cy="369332"/>
          </a:xfrm>
          <a:prstGeom prst="rect">
            <a:avLst/>
          </a:prstGeom>
          <a:noFill/>
        </p:spPr>
        <p:txBody>
          <a:bodyPr wrap="square" rtlCol="0">
            <a:spAutoFit/>
          </a:bodyPr>
          <a:lstStyle/>
          <a:p>
            <a:pPr algn="ctr"/>
            <a:r>
              <a:rPr lang="en-GB" u="sng" dirty="0"/>
              <a:t>FINANCIAL PLAN/PROFIT AND LOSS</a:t>
            </a:r>
          </a:p>
        </p:txBody>
      </p:sp>
      <p:pic>
        <p:nvPicPr>
          <p:cNvPr id="4" name="Picture 3">
            <a:extLst>
              <a:ext uri="{FF2B5EF4-FFF2-40B4-BE49-F238E27FC236}">
                <a16:creationId xmlns:a16="http://schemas.microsoft.com/office/drawing/2014/main" id="{57BA6F30-1127-4B07-8391-41F22581DBF2}"/>
              </a:ext>
            </a:extLst>
          </p:cNvPr>
          <p:cNvPicPr>
            <a:picLocks noChangeAspect="1"/>
          </p:cNvPicPr>
          <p:nvPr/>
        </p:nvPicPr>
        <p:blipFill>
          <a:blip r:embed="rId2"/>
          <a:stretch>
            <a:fillRect/>
          </a:stretch>
        </p:blipFill>
        <p:spPr>
          <a:xfrm>
            <a:off x="152400" y="312420"/>
            <a:ext cx="11758246" cy="6346288"/>
          </a:xfrm>
          <a:prstGeom prst="rect">
            <a:avLst/>
          </a:prstGeom>
        </p:spPr>
      </p:pic>
    </p:spTree>
    <p:extLst>
      <p:ext uri="{BB962C8B-B14F-4D97-AF65-F5344CB8AC3E}">
        <p14:creationId xmlns:p14="http://schemas.microsoft.com/office/powerpoint/2010/main" val="2668338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D3591FB-3BFA-49BB-8107-060A98303EC3}"/>
              </a:ext>
            </a:extLst>
          </p:cNvPr>
          <p:cNvSpPr txBox="1"/>
          <p:nvPr/>
        </p:nvSpPr>
        <p:spPr>
          <a:xfrm>
            <a:off x="310719" y="242994"/>
            <a:ext cx="11070454" cy="7112012"/>
          </a:xfrm>
          <a:prstGeom prst="rect">
            <a:avLst/>
          </a:prstGeom>
          <a:noFill/>
        </p:spPr>
        <p:txBody>
          <a:bodyPr wrap="square">
            <a:spAutoFit/>
          </a:bodyPr>
          <a:lstStyle/>
          <a:p>
            <a:pPr lvl="0">
              <a:lnSpc>
                <a:spcPct val="106000"/>
              </a:lnSpc>
              <a:tabLst>
                <a:tab pos="457200" algn="l"/>
              </a:tabLst>
            </a:pPr>
            <a:r>
              <a:rPr lang="en-GB" sz="4000" dirty="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endParaRPr lang="en-GB" sz="2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06000"/>
              </a:lnSpc>
              <a:spcAft>
                <a:spcPts val="800"/>
              </a:spcAft>
            </a:pPr>
            <a:endParaRPr lang="en-GB" sz="1800" dirty="0">
              <a:solidFill>
                <a:srgbClr val="FFFFFF"/>
              </a:solidFill>
              <a:effectLst/>
              <a:latin typeface="Open Sans" panose="020B060603050402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sz="1800" dirty="0">
                <a:solidFill>
                  <a:srgbClr val="FFFFFF"/>
                </a:solidFill>
                <a:effectLst/>
                <a:latin typeface="Open Sans" panose="020B0606030504020204" pitchFamily="34" charset="0"/>
                <a:ea typeface="Calibri" panose="020F0502020204030204" pitchFamily="34" charset="0"/>
                <a:cs typeface="Times New Roman" panose="02020603050405020304" pitchFamily="18" charset="0"/>
              </a:rPr>
              <a:t>Valuemarketresearch.com. 2022. </a:t>
            </a:r>
            <a:r>
              <a:rPr lang="en-GB" sz="1800" i="1" dirty="0">
                <a:solidFill>
                  <a:srgbClr val="FFFFFF"/>
                </a:solidFill>
                <a:effectLst/>
                <a:latin typeface="Open Sans" panose="020B0606030504020204" pitchFamily="34" charset="0"/>
                <a:ea typeface="Calibri" panose="020F0502020204030204" pitchFamily="34" charset="0"/>
                <a:cs typeface="Times New Roman" panose="02020603050405020304" pitchFamily="18" charset="0"/>
              </a:rPr>
              <a:t>Global Tracksuit Market Report</a:t>
            </a:r>
            <a:r>
              <a:rPr lang="en-GB" sz="1800" dirty="0">
                <a:solidFill>
                  <a:srgbClr val="FFFFFF"/>
                </a:solidFill>
                <a:effectLst/>
                <a:latin typeface="Open Sans" panose="020B0606030504020204" pitchFamily="34" charset="0"/>
                <a:ea typeface="Calibri" panose="020F0502020204030204" pitchFamily="34" charset="0"/>
                <a:cs typeface="Times New Roman" panose="02020603050405020304" pitchFamily="18" charset="0"/>
              </a:rPr>
              <a:t>. [online] Available at: &lt;https://www.valuemarketresearch.com/report/tracksuit-market&gt; [Accessed 13 March 2022].</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endParaRPr lang="en-GB" sz="4000" dirty="0">
              <a:solidFill>
                <a:srgbClr val="FFFFFF"/>
              </a:solidFill>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sz="1800" dirty="0">
                <a:solidFill>
                  <a:srgbClr val="FFFFFF"/>
                </a:solidFill>
                <a:effectLst/>
                <a:latin typeface="Open Sans" panose="020B0606030504020204" pitchFamily="34" charset="0"/>
                <a:ea typeface="Calibri" panose="020F0502020204030204" pitchFamily="34" charset="0"/>
                <a:cs typeface="Times New Roman" panose="02020603050405020304" pitchFamily="18" charset="0"/>
              </a:rPr>
              <a:t>Blueweaveconsulting.com. 2022. </a:t>
            </a:r>
            <a:r>
              <a:rPr lang="en-GB" sz="1800" i="1" dirty="0">
                <a:solidFill>
                  <a:srgbClr val="FFFFFF"/>
                </a:solidFill>
                <a:effectLst/>
                <a:latin typeface="Open Sans" panose="020B0606030504020204" pitchFamily="34" charset="0"/>
                <a:ea typeface="Calibri" panose="020F0502020204030204" pitchFamily="34" charset="0"/>
                <a:cs typeface="Times New Roman" panose="02020603050405020304" pitchFamily="18" charset="0"/>
              </a:rPr>
              <a:t>Global Tracksuit Market Size, Share, Growth &amp; Forecast 2027 | </a:t>
            </a:r>
            <a:r>
              <a:rPr lang="en-GB" sz="1800" i="1" dirty="0" err="1">
                <a:solidFill>
                  <a:srgbClr val="FFFFFF"/>
                </a:solidFill>
                <a:effectLst/>
                <a:latin typeface="Open Sans" panose="020B0606030504020204" pitchFamily="34" charset="0"/>
                <a:ea typeface="Calibri" panose="020F0502020204030204" pitchFamily="34" charset="0"/>
                <a:cs typeface="Times New Roman" panose="02020603050405020304" pitchFamily="18" charset="0"/>
              </a:rPr>
              <a:t>BlueWeave</a:t>
            </a:r>
            <a:r>
              <a:rPr lang="en-GB" sz="1800" dirty="0">
                <a:solidFill>
                  <a:srgbClr val="FFFFFF"/>
                </a:solidFill>
                <a:effectLst/>
                <a:latin typeface="Open Sans" panose="020B0606030504020204" pitchFamily="34" charset="0"/>
                <a:ea typeface="Calibri" panose="020F0502020204030204" pitchFamily="34" charset="0"/>
                <a:cs typeface="Times New Roman" panose="02020603050405020304" pitchFamily="18" charset="0"/>
              </a:rPr>
              <a:t>. [online] Available at: &lt;https://www.blueweaveconsulting.com/report/global-tracksuit-market&gt; [Accessed 13 March 2022].</a:t>
            </a:r>
          </a:p>
          <a:p>
            <a:pPr>
              <a:lnSpc>
                <a:spcPct val="106000"/>
              </a:lnSpc>
              <a:spcAft>
                <a:spcPts val="800"/>
              </a:spcAft>
            </a:pPr>
            <a:endParaRPr lang="en-GB" dirty="0">
              <a:solidFill>
                <a:srgbClr val="FFFFFF"/>
              </a:solidFill>
              <a:latin typeface="Open Sans" panose="020B060603050402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sz="1800" dirty="0">
                <a:solidFill>
                  <a:srgbClr val="FFFFFF"/>
                </a:solidFill>
                <a:effectLst/>
                <a:latin typeface="Open Sans" panose="020B0606030504020204" pitchFamily="34" charset="0"/>
                <a:ea typeface="Calibri" panose="020F0502020204030204" pitchFamily="34" charset="0"/>
                <a:cs typeface="Times New Roman" panose="02020603050405020304" pitchFamily="18" charset="0"/>
              </a:rPr>
              <a:t>https://www.blueweaveconsulting.com/report/global-tracksuit-market</a:t>
            </a:r>
          </a:p>
          <a:p>
            <a:pPr>
              <a:lnSpc>
                <a:spcPct val="106000"/>
              </a:lnSpc>
              <a:spcAft>
                <a:spcPts val="800"/>
              </a:spcAft>
            </a:pPr>
            <a:endParaRPr lang="en-GB" dirty="0">
              <a:solidFill>
                <a:srgbClr val="FFFFFF"/>
              </a:solidFill>
              <a:latin typeface="Open Sans" panose="020B0606030504020204" pitchFamily="34" charset="0"/>
              <a:ea typeface="Calibri" panose="020F0502020204030204" pitchFamily="34" charset="0"/>
              <a:cs typeface="Times New Roman" panose="02020603050405020304" pitchFamily="18" charset="0"/>
            </a:endParaRPr>
          </a:p>
          <a:p>
            <a:pPr>
              <a:lnSpc>
                <a:spcPct val="106000"/>
              </a:lnSpc>
              <a:spcAft>
                <a:spcPts val="800"/>
              </a:spcAft>
            </a:pPr>
            <a:endParaRPr lang="en-GB" sz="2400" dirty="0">
              <a:solidFill>
                <a:srgbClr val="FFFFFF"/>
              </a:solidFill>
              <a:effectLst/>
              <a:latin typeface="Open Sans" panose="020B0606030504020204" pitchFamily="34" charset="0"/>
              <a:ea typeface="Calibri" panose="020F0502020204030204" pitchFamily="34" charset="0"/>
              <a:cs typeface="Times New Roman" panose="02020603050405020304" pitchFamily="18" charset="0"/>
            </a:endParaRPr>
          </a:p>
          <a:p>
            <a:pPr>
              <a:lnSpc>
                <a:spcPct val="106000"/>
              </a:lnSpc>
              <a:spcAft>
                <a:spcPts val="800"/>
              </a:spcAft>
            </a:pPr>
            <a:endParaRPr lang="en-GB" sz="2400" dirty="0">
              <a:solidFill>
                <a:srgbClr val="FFFFFF"/>
              </a:solidFill>
              <a:latin typeface="Open Sans" panose="020B0606030504020204" pitchFamily="34" charset="0"/>
              <a:ea typeface="Calibri" panose="020F0502020204030204" pitchFamily="34" charset="0"/>
              <a:cs typeface="Times New Roman" panose="02020603050405020304" pitchFamily="18" charset="0"/>
            </a:endParaRPr>
          </a:p>
          <a:p>
            <a:pPr>
              <a:lnSpc>
                <a:spcPct val="106000"/>
              </a:lnSpc>
              <a:spcAft>
                <a:spcPts val="800"/>
              </a:spcAft>
            </a:pPr>
            <a:endParaRPr lang="en-GB" sz="2400" dirty="0">
              <a:solidFill>
                <a:srgbClr val="FFFFFF"/>
              </a:solidFill>
              <a:effectLst/>
              <a:latin typeface="Open Sans" panose="020B0606030504020204" pitchFamily="34" charset="0"/>
              <a:ea typeface="Calibri" panose="020F0502020204030204" pitchFamily="34" charset="0"/>
              <a:cs typeface="Times New Roman" panose="02020603050405020304" pitchFamily="18" charset="0"/>
            </a:endParaRPr>
          </a:p>
          <a:p>
            <a:pPr>
              <a:lnSpc>
                <a:spcPct val="106000"/>
              </a:lnSpc>
              <a:spcAft>
                <a:spcPts val="800"/>
              </a:spcAft>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u="none" strike="noStrike"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2813500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26D5668-1971-40BB-BC7C-94C9B101AAB7}">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FE57094B-4684-420B-AFE0-4E41CA2AF714}">
  <ds:schemaRefs>
    <ds:schemaRef ds:uri="http://schemas.microsoft.com/sharepoint/v3/contenttype/forms"/>
  </ds:schemaRefs>
</ds:datastoreItem>
</file>

<file path=customXml/itemProps3.xml><?xml version="1.0" encoding="utf-8"?>
<ds:datastoreItem xmlns:ds="http://schemas.openxmlformats.org/officeDocument/2006/customXml" ds:itemID="{3370F4A1-FC59-4361-989F-6C79533DA56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Celestial design</Template>
  <TotalTime>5987</TotalTime>
  <Words>1226</Words>
  <Application>Microsoft Office PowerPoint</Application>
  <PresentationFormat>Widescreen</PresentationFormat>
  <Paragraphs>165</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Calibri Light</vt:lpstr>
      <vt:lpstr>Open Sans</vt:lpstr>
      <vt:lpstr>Times New Roman</vt:lpstr>
      <vt:lpstr>Celestial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MARKETING &amp; SALES PLAN for fresh tracksuit company </vt:lpstr>
      <vt:lpstr> Management team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dubs 110</dc:creator>
  <cp:lastModifiedBy>dubs 110</cp:lastModifiedBy>
  <cp:revision>13</cp:revision>
  <dcterms:created xsi:type="dcterms:W3CDTF">2022-03-10T16:27:58Z</dcterms:created>
  <dcterms:modified xsi:type="dcterms:W3CDTF">2022-03-24T08:45:38Z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