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95" r:id="rId3"/>
    <p:sldId id="287" r:id="rId4"/>
    <p:sldId id="296" r:id="rId5"/>
    <p:sldId id="297" r:id="rId6"/>
    <p:sldId id="298" r:id="rId7"/>
    <p:sldId id="299" r:id="rId8"/>
    <p:sldId id="300" r:id="rId9"/>
    <p:sldId id="257" r:id="rId10"/>
    <p:sldId id="258" r:id="rId11"/>
    <p:sldId id="259" r:id="rId12"/>
    <p:sldId id="260" r:id="rId13"/>
    <p:sldId id="261" r:id="rId14"/>
    <p:sldId id="301" r:id="rId15"/>
    <p:sldId id="303" r:id="rId16"/>
    <p:sldId id="305" r:id="rId17"/>
    <p:sldId id="304" r:id="rId18"/>
    <p:sldId id="30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D065F-0433-F69A-7DB2-74E4438C9A7E}" v="1630" dt="2025-04-22T15:00:06.776"/>
    <p1510:client id="{3A17ABF0-268A-E83C-B3A3-7A717545F113}" v="3229" dt="2025-04-22T22:53:11.786"/>
    <p1510:client id="{53194C2D-20E1-7D85-EB11-0575586B2470}" v="670" dt="2025-04-22T17:00:50.089"/>
    <p1510:client id="{56BDC789-C3E6-4B53-72D4-EF55F735D760}" v="2621" dt="2025-04-22T01:51:50.541"/>
    <p1510:client id="{9D36072E-487A-7960-927A-19840DBA3B6D}" v="155" dt="2025-04-22T15:19:53.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George (2312671)" userId="S::2312671@student.uwtsd.ac.uk::6e6d6940-8a4b-4c9e-adab-d72c577033c6" providerId="AD" clId="Web-{3A17ABF0-268A-E83C-B3A3-7A717545F113}"/>
    <pc:docChg chg="addSld delSld modSld">
      <pc:chgData name="Sian George (2312671)" userId="S::2312671@student.uwtsd.ac.uk::6e6d6940-8a4b-4c9e-adab-d72c577033c6" providerId="AD" clId="Web-{3A17ABF0-268A-E83C-B3A3-7A717545F113}" dt="2025-04-22T22:53:11.786" v="3071"/>
      <pc:docMkLst>
        <pc:docMk/>
      </pc:docMkLst>
      <pc:sldChg chg="addSp modSp">
        <pc:chgData name="Sian George (2312671)" userId="S::2312671@student.uwtsd.ac.uk::6e6d6940-8a4b-4c9e-adab-d72c577033c6" providerId="AD" clId="Web-{3A17ABF0-268A-E83C-B3A3-7A717545F113}" dt="2025-04-22T22:33:48.431" v="2784" actId="20577"/>
        <pc:sldMkLst>
          <pc:docMk/>
          <pc:sldMk cId="1686410392" sldId="257"/>
        </pc:sldMkLst>
        <pc:spChg chg="mod">
          <ac:chgData name="Sian George (2312671)" userId="S::2312671@student.uwtsd.ac.uk::6e6d6940-8a4b-4c9e-adab-d72c577033c6" providerId="AD" clId="Web-{3A17ABF0-268A-E83C-B3A3-7A717545F113}" dt="2025-04-22T22:33:48.431" v="2784" actId="20577"/>
          <ac:spMkLst>
            <pc:docMk/>
            <pc:sldMk cId="1686410392" sldId="257"/>
            <ac:spMk id="3" creationId="{4BD19B61-A16B-C5B5-3098-F1DD0C3FA612}"/>
          </ac:spMkLst>
        </pc:spChg>
        <pc:spChg chg="add mod">
          <ac:chgData name="Sian George (2312671)" userId="S::2312671@student.uwtsd.ac.uk::6e6d6940-8a4b-4c9e-adab-d72c577033c6" providerId="AD" clId="Web-{3A17ABF0-268A-E83C-B3A3-7A717545F113}" dt="2025-04-22T22:03:12.191" v="2488" actId="20577"/>
          <ac:spMkLst>
            <pc:docMk/>
            <pc:sldMk cId="1686410392" sldId="257"/>
            <ac:spMk id="6" creationId="{67743212-2DD7-312C-52EC-7EFCDDCFD275}"/>
          </ac:spMkLst>
        </pc:spChg>
      </pc:sldChg>
      <pc:sldChg chg="addSp modSp">
        <pc:chgData name="Sian George (2312671)" userId="S::2312671@student.uwtsd.ac.uk::6e6d6940-8a4b-4c9e-adab-d72c577033c6" providerId="AD" clId="Web-{3A17ABF0-268A-E83C-B3A3-7A717545F113}" dt="2025-04-22T22:03:30.223" v="2499" actId="20577"/>
        <pc:sldMkLst>
          <pc:docMk/>
          <pc:sldMk cId="1605591620" sldId="258"/>
        </pc:sldMkLst>
        <pc:spChg chg="mod">
          <ac:chgData name="Sian George (2312671)" userId="S::2312671@student.uwtsd.ac.uk::6e6d6940-8a4b-4c9e-adab-d72c577033c6" providerId="AD" clId="Web-{3A17ABF0-268A-E83C-B3A3-7A717545F113}" dt="2025-04-22T21:20:21.942" v="1980" actId="20577"/>
          <ac:spMkLst>
            <pc:docMk/>
            <pc:sldMk cId="1605591620" sldId="258"/>
            <ac:spMk id="3" creationId="{12CF181F-8512-43AF-3BF5-66CE08167BD3}"/>
          </ac:spMkLst>
        </pc:spChg>
        <pc:spChg chg="add mod">
          <ac:chgData name="Sian George (2312671)" userId="S::2312671@student.uwtsd.ac.uk::6e6d6940-8a4b-4c9e-adab-d72c577033c6" providerId="AD" clId="Web-{3A17ABF0-268A-E83C-B3A3-7A717545F113}" dt="2025-04-22T22:03:30.223" v="2499" actId="20577"/>
          <ac:spMkLst>
            <pc:docMk/>
            <pc:sldMk cId="1605591620" sldId="258"/>
            <ac:spMk id="6" creationId="{5ECD030F-CDA7-F671-1634-3A23B9E69F99}"/>
          </ac:spMkLst>
        </pc:spChg>
      </pc:sldChg>
      <pc:sldChg chg="addSp modSp">
        <pc:chgData name="Sian George (2312671)" userId="S::2312671@student.uwtsd.ac.uk::6e6d6940-8a4b-4c9e-adab-d72c577033c6" providerId="AD" clId="Web-{3A17ABF0-268A-E83C-B3A3-7A717545F113}" dt="2025-04-22T22:03:43.740" v="2505" actId="20577"/>
        <pc:sldMkLst>
          <pc:docMk/>
          <pc:sldMk cId="2862304751" sldId="259"/>
        </pc:sldMkLst>
        <pc:spChg chg="mod">
          <ac:chgData name="Sian George (2312671)" userId="S::2312671@student.uwtsd.ac.uk::6e6d6940-8a4b-4c9e-adab-d72c577033c6" providerId="AD" clId="Web-{3A17ABF0-268A-E83C-B3A3-7A717545F113}" dt="2025-04-22T21:17:44.963" v="1944" actId="1076"/>
          <ac:spMkLst>
            <pc:docMk/>
            <pc:sldMk cId="2862304751" sldId="259"/>
            <ac:spMk id="2" creationId="{76CAEEF3-966E-6410-BA0B-2E47A3B65028}"/>
          </ac:spMkLst>
        </pc:spChg>
        <pc:spChg chg="mod">
          <ac:chgData name="Sian George (2312671)" userId="S::2312671@student.uwtsd.ac.uk::6e6d6940-8a4b-4c9e-adab-d72c577033c6" providerId="AD" clId="Web-{3A17ABF0-268A-E83C-B3A3-7A717545F113}" dt="2025-04-22T21:19:33.329" v="1959" actId="20577"/>
          <ac:spMkLst>
            <pc:docMk/>
            <pc:sldMk cId="2862304751" sldId="259"/>
            <ac:spMk id="3" creationId="{1B54F81C-E0EF-F71B-1303-5BFE4ED255E9}"/>
          </ac:spMkLst>
        </pc:spChg>
        <pc:spChg chg="mod">
          <ac:chgData name="Sian George (2312671)" userId="S::2312671@student.uwtsd.ac.uk::6e6d6940-8a4b-4c9e-adab-d72c577033c6" providerId="AD" clId="Web-{3A17ABF0-268A-E83C-B3A3-7A717545F113}" dt="2025-04-22T20:56:49.981" v="1712" actId="20577"/>
          <ac:spMkLst>
            <pc:docMk/>
            <pc:sldMk cId="2862304751" sldId="259"/>
            <ac:spMk id="4" creationId="{A181DDB4-4F81-9ED0-83CA-DC94FA0AE8CB}"/>
          </ac:spMkLst>
        </pc:spChg>
        <pc:spChg chg="add mod">
          <ac:chgData name="Sian George (2312671)" userId="S::2312671@student.uwtsd.ac.uk::6e6d6940-8a4b-4c9e-adab-d72c577033c6" providerId="AD" clId="Web-{3A17ABF0-268A-E83C-B3A3-7A717545F113}" dt="2025-04-22T22:03:43.740" v="2505" actId="20577"/>
          <ac:spMkLst>
            <pc:docMk/>
            <pc:sldMk cId="2862304751" sldId="259"/>
            <ac:spMk id="7" creationId="{1D2ACFEB-9348-8716-80B8-4D1F2F091D33}"/>
          </ac:spMkLst>
        </pc:spChg>
      </pc:sldChg>
      <pc:sldChg chg="addSp delSp modSp">
        <pc:chgData name="Sian George (2312671)" userId="S::2312671@student.uwtsd.ac.uk::6e6d6940-8a4b-4c9e-adab-d72c577033c6" providerId="AD" clId="Web-{3A17ABF0-268A-E83C-B3A3-7A717545F113}" dt="2025-04-22T22:03:57.006" v="2512" actId="20577"/>
        <pc:sldMkLst>
          <pc:docMk/>
          <pc:sldMk cId="2200017037" sldId="260"/>
        </pc:sldMkLst>
        <pc:spChg chg="del mod">
          <ac:chgData name="Sian George (2312671)" userId="S::2312671@student.uwtsd.ac.uk::6e6d6940-8a4b-4c9e-adab-d72c577033c6" providerId="AD" clId="Web-{3A17ABF0-268A-E83C-B3A3-7A717545F113}" dt="2025-04-22T21:14:59.328" v="1925"/>
          <ac:spMkLst>
            <pc:docMk/>
            <pc:sldMk cId="2200017037" sldId="260"/>
            <ac:spMk id="3" creationId="{591EDCE5-CD27-E0D5-20AC-C2521B1028ED}"/>
          </ac:spMkLst>
        </pc:spChg>
        <pc:spChg chg="add mod">
          <ac:chgData name="Sian George (2312671)" userId="S::2312671@student.uwtsd.ac.uk::6e6d6940-8a4b-4c9e-adab-d72c577033c6" providerId="AD" clId="Web-{3A17ABF0-268A-E83C-B3A3-7A717545F113}" dt="2025-04-22T22:03:57.006" v="2512" actId="20577"/>
          <ac:spMkLst>
            <pc:docMk/>
            <pc:sldMk cId="2200017037" sldId="260"/>
            <ac:spMk id="4" creationId="{4DADEFEE-538E-DE9F-4CA4-FF8964794BEC}"/>
          </ac:spMkLst>
        </pc:spChg>
        <pc:spChg chg="mod">
          <ac:chgData name="Sian George (2312671)" userId="S::2312671@student.uwtsd.ac.uk::6e6d6940-8a4b-4c9e-adab-d72c577033c6" providerId="AD" clId="Web-{3A17ABF0-268A-E83C-B3A3-7A717545F113}" dt="2025-04-22T21:14:06.841" v="1906" actId="20577"/>
          <ac:spMkLst>
            <pc:docMk/>
            <pc:sldMk cId="2200017037" sldId="260"/>
            <ac:spMk id="10" creationId="{BA36E6E6-EC2B-39ED-8644-85541B931FE1}"/>
          </ac:spMkLst>
        </pc:spChg>
        <pc:spChg chg="mod">
          <ac:chgData name="Sian George (2312671)" userId="S::2312671@student.uwtsd.ac.uk::6e6d6940-8a4b-4c9e-adab-d72c577033c6" providerId="AD" clId="Web-{3A17ABF0-268A-E83C-B3A3-7A717545F113}" dt="2025-04-22T21:14:43.984" v="1923" actId="1076"/>
          <ac:spMkLst>
            <pc:docMk/>
            <pc:sldMk cId="2200017037" sldId="260"/>
            <ac:spMk id="15" creationId="{D5319A0C-37F0-0DC0-648F-EA7986812445}"/>
          </ac:spMkLst>
        </pc:spChg>
        <pc:picChg chg="mod">
          <ac:chgData name="Sian George (2312671)" userId="S::2312671@student.uwtsd.ac.uk::6e6d6940-8a4b-4c9e-adab-d72c577033c6" providerId="AD" clId="Web-{3A17ABF0-268A-E83C-B3A3-7A717545F113}" dt="2025-04-22T21:14:38.311" v="1922" actId="14100"/>
          <ac:picMkLst>
            <pc:docMk/>
            <pc:sldMk cId="2200017037" sldId="260"/>
            <ac:picMk id="11" creationId="{422C4BA6-8902-D1FE-1FE8-5BE7480DBEB3}"/>
          </ac:picMkLst>
        </pc:picChg>
      </pc:sldChg>
      <pc:sldChg chg="addSp delSp modSp">
        <pc:chgData name="Sian George (2312671)" userId="S::2312671@student.uwtsd.ac.uk::6e6d6940-8a4b-4c9e-adab-d72c577033c6" providerId="AD" clId="Web-{3A17ABF0-268A-E83C-B3A3-7A717545F113}" dt="2025-04-22T19:09:00.403" v="1054" actId="14100"/>
        <pc:sldMkLst>
          <pc:docMk/>
          <pc:sldMk cId="2087485222" sldId="287"/>
        </pc:sldMkLst>
        <pc:spChg chg="add del mod">
          <ac:chgData name="Sian George (2312671)" userId="S::2312671@student.uwtsd.ac.uk::6e6d6940-8a4b-4c9e-adab-d72c577033c6" providerId="AD" clId="Web-{3A17ABF0-268A-E83C-B3A3-7A717545F113}" dt="2025-04-22T18:04:06.226" v="56"/>
          <ac:spMkLst>
            <pc:docMk/>
            <pc:sldMk cId="2087485222" sldId="287"/>
            <ac:spMk id="2" creationId="{7ECB1EE1-73DB-15CC-0CFE-AF1B5C62577A}"/>
          </ac:spMkLst>
        </pc:spChg>
        <pc:spChg chg="del mod">
          <ac:chgData name="Sian George (2312671)" userId="S::2312671@student.uwtsd.ac.uk::6e6d6940-8a4b-4c9e-adab-d72c577033c6" providerId="AD" clId="Web-{3A17ABF0-268A-E83C-B3A3-7A717545F113}" dt="2025-04-22T18:13:26.256" v="99"/>
          <ac:spMkLst>
            <pc:docMk/>
            <pc:sldMk cId="2087485222" sldId="287"/>
            <ac:spMk id="6" creationId="{8676C540-82F3-E4F1-C7A9-8E7D0BDA6420}"/>
          </ac:spMkLst>
        </pc:spChg>
        <pc:spChg chg="mod">
          <ac:chgData name="Sian George (2312671)" userId="S::2312671@student.uwtsd.ac.uk::6e6d6940-8a4b-4c9e-adab-d72c577033c6" providerId="AD" clId="Web-{3A17ABF0-268A-E83C-B3A3-7A717545F113}" dt="2025-04-22T18:15:22.712" v="159" actId="1076"/>
          <ac:spMkLst>
            <pc:docMk/>
            <pc:sldMk cId="2087485222" sldId="287"/>
            <ac:spMk id="10" creationId="{11FE1CB7-24B6-5A55-CA16-E4D9156F82EA}"/>
          </ac:spMkLst>
        </pc:spChg>
        <pc:spChg chg="mod">
          <ac:chgData name="Sian George (2312671)" userId="S::2312671@student.uwtsd.ac.uk::6e6d6940-8a4b-4c9e-adab-d72c577033c6" providerId="AD" clId="Web-{3A17ABF0-268A-E83C-B3A3-7A717545F113}" dt="2025-04-22T18:11:45.550" v="86" actId="1076"/>
          <ac:spMkLst>
            <pc:docMk/>
            <pc:sldMk cId="2087485222" sldId="287"/>
            <ac:spMk id="15" creationId="{57985B08-9DFA-BBC2-12BD-A9AFE3BDAD71}"/>
          </ac:spMkLst>
        </pc:spChg>
        <pc:spChg chg="add del">
          <ac:chgData name="Sian George (2312671)" userId="S::2312671@student.uwtsd.ac.uk::6e6d6940-8a4b-4c9e-adab-d72c577033c6" providerId="AD" clId="Web-{3A17ABF0-268A-E83C-B3A3-7A717545F113}" dt="2025-04-22T18:09:05.921" v="73"/>
          <ac:spMkLst>
            <pc:docMk/>
            <pc:sldMk cId="2087485222" sldId="287"/>
            <ac:spMk id="21" creationId="{4ACF4DE7-AA99-8DAC-1094-9B6F6D9AE6CE}"/>
          </ac:spMkLst>
        </pc:spChg>
        <pc:spChg chg="add mod ord">
          <ac:chgData name="Sian George (2312671)" userId="S::2312671@student.uwtsd.ac.uk::6e6d6940-8a4b-4c9e-adab-d72c577033c6" providerId="AD" clId="Web-{3A17ABF0-268A-E83C-B3A3-7A717545F113}" dt="2025-04-22T18:15:17.759" v="158" actId="1076"/>
          <ac:spMkLst>
            <pc:docMk/>
            <pc:sldMk cId="2087485222" sldId="287"/>
            <ac:spMk id="22" creationId="{86C383CC-6F93-4307-CF01-6F9DC7CF0CF1}"/>
          </ac:spMkLst>
        </pc:spChg>
        <pc:spChg chg="add mod">
          <ac:chgData name="Sian George (2312671)" userId="S::2312671@student.uwtsd.ac.uk::6e6d6940-8a4b-4c9e-adab-d72c577033c6" providerId="AD" clId="Web-{3A17ABF0-268A-E83C-B3A3-7A717545F113}" dt="2025-04-22T19:09:00.403" v="1054" actId="14100"/>
          <ac:spMkLst>
            <pc:docMk/>
            <pc:sldMk cId="2087485222" sldId="287"/>
            <ac:spMk id="24" creationId="{64283B87-4D1A-FD94-8ABD-D20343B5E82B}"/>
          </ac:spMkLst>
        </pc:spChg>
        <pc:graphicFrameChg chg="add del mod modGraphic">
          <ac:chgData name="Sian George (2312671)" userId="S::2312671@student.uwtsd.ac.uk::6e6d6940-8a4b-4c9e-adab-d72c577033c6" providerId="AD" clId="Web-{3A17ABF0-268A-E83C-B3A3-7A717545F113}" dt="2025-04-22T18:08:20.342" v="70"/>
          <ac:graphicFrameMkLst>
            <pc:docMk/>
            <pc:sldMk cId="2087485222" sldId="287"/>
            <ac:graphicFrameMk id="3" creationId="{485C3BF7-A7BD-1E95-7165-24821ACC8F0B}"/>
          </ac:graphicFrameMkLst>
        </pc:graphicFrameChg>
        <pc:picChg chg="mod">
          <ac:chgData name="Sian George (2312671)" userId="S::2312671@student.uwtsd.ac.uk::6e6d6940-8a4b-4c9e-adab-d72c577033c6" providerId="AD" clId="Web-{3A17ABF0-268A-E83C-B3A3-7A717545F113}" dt="2025-04-22T18:11:30.753" v="84" actId="14100"/>
          <ac:picMkLst>
            <pc:docMk/>
            <pc:sldMk cId="2087485222" sldId="287"/>
            <ac:picMk id="9" creationId="{D7D13C0F-B782-4811-985E-B73A2299DB21}"/>
          </ac:picMkLst>
        </pc:picChg>
      </pc:sldChg>
      <pc:sldChg chg="modSp">
        <pc:chgData name="Sian George (2312671)" userId="S::2312671@student.uwtsd.ac.uk::6e6d6940-8a4b-4c9e-adab-d72c577033c6" providerId="AD" clId="Web-{3A17ABF0-268A-E83C-B3A3-7A717545F113}" dt="2025-04-22T18:01:55.989" v="49" actId="20577"/>
        <pc:sldMkLst>
          <pc:docMk/>
          <pc:sldMk cId="763056413" sldId="295"/>
        </pc:sldMkLst>
        <pc:spChg chg="mod">
          <ac:chgData name="Sian George (2312671)" userId="S::2312671@student.uwtsd.ac.uk::6e6d6940-8a4b-4c9e-adab-d72c577033c6" providerId="AD" clId="Web-{3A17ABF0-268A-E83C-B3A3-7A717545F113}" dt="2025-04-22T18:01:55.989" v="49" actId="20577"/>
          <ac:spMkLst>
            <pc:docMk/>
            <pc:sldMk cId="763056413" sldId="295"/>
            <ac:spMk id="3" creationId="{5FFAC9A8-7F60-A6B1-7FCA-563CE7D7073B}"/>
          </ac:spMkLst>
        </pc:spChg>
      </pc:sldChg>
      <pc:sldChg chg="addSp delSp modSp">
        <pc:chgData name="Sian George (2312671)" userId="S::2312671@student.uwtsd.ac.uk::6e6d6940-8a4b-4c9e-adab-d72c577033c6" providerId="AD" clId="Web-{3A17ABF0-268A-E83C-B3A3-7A717545F113}" dt="2025-04-22T20:09:13.199" v="1087" actId="20577"/>
        <pc:sldMkLst>
          <pc:docMk/>
          <pc:sldMk cId="1443540205" sldId="296"/>
        </pc:sldMkLst>
        <pc:spChg chg="mod">
          <ac:chgData name="Sian George (2312671)" userId="S::2312671@student.uwtsd.ac.uk::6e6d6940-8a4b-4c9e-adab-d72c577033c6" providerId="AD" clId="Web-{3A17ABF0-268A-E83C-B3A3-7A717545F113}" dt="2025-04-22T19:11:12.516" v="1056"/>
          <ac:spMkLst>
            <pc:docMk/>
            <pc:sldMk cId="1443540205" sldId="296"/>
            <ac:spMk id="2" creationId="{604BFD52-7D32-C467-E4E0-45FF3730E8DE}"/>
          </ac:spMkLst>
        </pc:spChg>
        <pc:spChg chg="mod">
          <ac:chgData name="Sian George (2312671)" userId="S::2312671@student.uwtsd.ac.uk::6e6d6940-8a4b-4c9e-adab-d72c577033c6" providerId="AD" clId="Web-{3A17ABF0-268A-E83C-B3A3-7A717545F113}" dt="2025-04-22T20:09:13.199" v="1087" actId="20577"/>
          <ac:spMkLst>
            <pc:docMk/>
            <pc:sldMk cId="1443540205" sldId="296"/>
            <ac:spMk id="3" creationId="{4C94053B-6FDC-69E3-E348-7FD48E35EF39}"/>
          </ac:spMkLst>
        </pc:spChg>
        <pc:spChg chg="add mod">
          <ac:chgData name="Sian George (2312671)" userId="S::2312671@student.uwtsd.ac.uk::6e6d6940-8a4b-4c9e-adab-d72c577033c6" providerId="AD" clId="Web-{3A17ABF0-268A-E83C-B3A3-7A717545F113}" dt="2025-04-22T20:00:58.794" v="1066" actId="1076"/>
          <ac:spMkLst>
            <pc:docMk/>
            <pc:sldMk cId="1443540205" sldId="296"/>
            <ac:spMk id="6" creationId="{C2506EEB-3446-04E6-7000-E83CB2A0A1A9}"/>
          </ac:spMkLst>
        </pc:spChg>
        <pc:spChg chg="mod">
          <ac:chgData name="Sian George (2312671)" userId="S::2312671@student.uwtsd.ac.uk::6e6d6940-8a4b-4c9e-adab-d72c577033c6" providerId="AD" clId="Web-{3A17ABF0-268A-E83C-B3A3-7A717545F113}" dt="2025-04-22T19:11:31.719" v="1057"/>
          <ac:spMkLst>
            <pc:docMk/>
            <pc:sldMk cId="1443540205" sldId="296"/>
            <ac:spMk id="9" creationId="{45D37F4E-DDB4-456B-97E0-9937730A039F}"/>
          </ac:spMkLst>
        </pc:spChg>
        <pc:spChg chg="mod">
          <ac:chgData name="Sian George (2312671)" userId="S::2312671@student.uwtsd.ac.uk::6e6d6940-8a4b-4c9e-adab-d72c577033c6" providerId="AD" clId="Web-{3A17ABF0-268A-E83C-B3A3-7A717545F113}" dt="2025-04-22T19:11:31.735" v="1058"/>
          <ac:spMkLst>
            <pc:docMk/>
            <pc:sldMk cId="1443540205" sldId="296"/>
            <ac:spMk id="11" creationId="{B2DD41CD-8F47-4F56-AD12-4E2FF7696987}"/>
          </ac:spMkLst>
        </pc:spChg>
        <pc:picChg chg="del mod">
          <ac:chgData name="Sian George (2312671)" userId="S::2312671@student.uwtsd.ac.uk::6e6d6940-8a4b-4c9e-adab-d72c577033c6" providerId="AD" clId="Web-{3A17ABF0-268A-E83C-B3A3-7A717545F113}" dt="2025-04-22T20:01:58.391" v="1067"/>
          <ac:picMkLst>
            <pc:docMk/>
            <pc:sldMk cId="1443540205" sldId="296"/>
            <ac:picMk id="4" creationId="{FEF18D6E-E7DB-A108-9724-DAA99AD39AC3}"/>
          </ac:picMkLst>
        </pc:picChg>
        <pc:picChg chg="add mod">
          <ac:chgData name="Sian George (2312671)" userId="S::2312671@student.uwtsd.ac.uk::6e6d6940-8a4b-4c9e-adab-d72c577033c6" providerId="AD" clId="Web-{3A17ABF0-268A-E83C-B3A3-7A717545F113}" dt="2025-04-22T20:02:17.064" v="1070" actId="1076"/>
          <ac:picMkLst>
            <pc:docMk/>
            <pc:sldMk cId="1443540205" sldId="296"/>
            <ac:picMk id="8" creationId="{EA5AE4E9-8057-605B-2124-8393937A2104}"/>
          </ac:picMkLst>
        </pc:picChg>
      </pc:sldChg>
      <pc:sldChg chg="addSp modSp">
        <pc:chgData name="Sian George (2312671)" userId="S::2312671@student.uwtsd.ac.uk::6e6d6940-8a4b-4c9e-adab-d72c577033c6" providerId="AD" clId="Web-{3A17ABF0-268A-E83C-B3A3-7A717545F113}" dt="2025-04-22T22:00:43.213" v="2462" actId="1076"/>
        <pc:sldMkLst>
          <pc:docMk/>
          <pc:sldMk cId="4169503103" sldId="297"/>
        </pc:sldMkLst>
        <pc:spChg chg="mod">
          <ac:chgData name="Sian George (2312671)" userId="S::2312671@student.uwtsd.ac.uk::6e6d6940-8a4b-4c9e-adab-d72c577033c6" providerId="AD" clId="Web-{3A17ABF0-268A-E83C-B3A3-7A717545F113}" dt="2025-04-22T21:29:12.802" v="2033" actId="20577"/>
          <ac:spMkLst>
            <pc:docMk/>
            <pc:sldMk cId="4169503103" sldId="297"/>
            <ac:spMk id="3" creationId="{512228F7-F911-A8D4-532C-7135135D9548}"/>
          </ac:spMkLst>
        </pc:spChg>
        <pc:spChg chg="add mod">
          <ac:chgData name="Sian George (2312671)" userId="S::2312671@student.uwtsd.ac.uk::6e6d6940-8a4b-4c9e-adab-d72c577033c6" providerId="AD" clId="Web-{3A17ABF0-268A-E83C-B3A3-7A717545F113}" dt="2025-04-22T22:00:43.213" v="2462" actId="1076"/>
          <ac:spMkLst>
            <pc:docMk/>
            <pc:sldMk cId="4169503103" sldId="297"/>
            <ac:spMk id="6" creationId="{71DA5166-2FA6-63E9-B696-CE3A03B4FDE7}"/>
          </ac:spMkLst>
        </pc:spChg>
      </pc:sldChg>
      <pc:sldChg chg="addSp modSp">
        <pc:chgData name="Sian George (2312671)" userId="S::2312671@student.uwtsd.ac.uk::6e6d6940-8a4b-4c9e-adab-d72c577033c6" providerId="AD" clId="Web-{3A17ABF0-268A-E83C-B3A3-7A717545F113}" dt="2025-04-22T22:00:57.339" v="2468" actId="20577"/>
        <pc:sldMkLst>
          <pc:docMk/>
          <pc:sldMk cId="3464027320" sldId="298"/>
        </pc:sldMkLst>
        <pc:spChg chg="mod">
          <ac:chgData name="Sian George (2312671)" userId="S::2312671@student.uwtsd.ac.uk::6e6d6940-8a4b-4c9e-adab-d72c577033c6" providerId="AD" clId="Web-{3A17ABF0-268A-E83C-B3A3-7A717545F113}" dt="2025-04-22T21:59:07.754" v="2451" actId="20577"/>
          <ac:spMkLst>
            <pc:docMk/>
            <pc:sldMk cId="3464027320" sldId="298"/>
            <ac:spMk id="3" creationId="{B7624DD4-872F-01EA-D86B-DF0751F211B0}"/>
          </ac:spMkLst>
        </pc:spChg>
        <pc:spChg chg="add mod">
          <ac:chgData name="Sian George (2312671)" userId="S::2312671@student.uwtsd.ac.uk::6e6d6940-8a4b-4c9e-adab-d72c577033c6" providerId="AD" clId="Web-{3A17ABF0-268A-E83C-B3A3-7A717545F113}" dt="2025-04-22T22:00:57.339" v="2468" actId="20577"/>
          <ac:spMkLst>
            <pc:docMk/>
            <pc:sldMk cId="3464027320" sldId="298"/>
            <ac:spMk id="6" creationId="{EDF8BA1C-0C24-325C-7BEF-83F684C94E6D}"/>
          </ac:spMkLst>
        </pc:spChg>
      </pc:sldChg>
      <pc:sldChg chg="addSp modSp">
        <pc:chgData name="Sian George (2312671)" userId="S::2312671@student.uwtsd.ac.uk::6e6d6940-8a4b-4c9e-adab-d72c577033c6" providerId="AD" clId="Web-{3A17ABF0-268A-E83C-B3A3-7A717545F113}" dt="2025-04-22T22:01:39.795" v="2483" actId="1076"/>
        <pc:sldMkLst>
          <pc:docMk/>
          <pc:sldMk cId="1747903696" sldId="299"/>
        </pc:sldMkLst>
        <pc:spChg chg="mod">
          <ac:chgData name="Sian George (2312671)" userId="S::2312671@student.uwtsd.ac.uk::6e6d6940-8a4b-4c9e-adab-d72c577033c6" providerId="AD" clId="Web-{3A17ABF0-268A-E83C-B3A3-7A717545F113}" dt="2025-04-22T21:25:44.102" v="2017" actId="20577"/>
          <ac:spMkLst>
            <pc:docMk/>
            <pc:sldMk cId="1747903696" sldId="299"/>
            <ac:spMk id="3" creationId="{FF381C94-8A06-AFC7-C2F4-2DB7A2A41EFF}"/>
          </ac:spMkLst>
        </pc:spChg>
        <pc:spChg chg="add mod">
          <ac:chgData name="Sian George (2312671)" userId="S::2312671@student.uwtsd.ac.uk::6e6d6940-8a4b-4c9e-adab-d72c577033c6" providerId="AD" clId="Web-{3A17ABF0-268A-E83C-B3A3-7A717545F113}" dt="2025-04-22T22:01:21.403" v="2476" actId="1076"/>
          <ac:spMkLst>
            <pc:docMk/>
            <pc:sldMk cId="1747903696" sldId="299"/>
            <ac:spMk id="7" creationId="{271E60A5-9BF8-B251-D7E9-E606E407B81C}"/>
          </ac:spMkLst>
        </pc:spChg>
        <pc:spChg chg="add mod">
          <ac:chgData name="Sian George (2312671)" userId="S::2312671@student.uwtsd.ac.uk::6e6d6940-8a4b-4c9e-adab-d72c577033c6" providerId="AD" clId="Web-{3A17ABF0-268A-E83C-B3A3-7A717545F113}" dt="2025-04-22T22:01:39.795" v="2483" actId="1076"/>
          <ac:spMkLst>
            <pc:docMk/>
            <pc:sldMk cId="1747903696" sldId="299"/>
            <ac:spMk id="10" creationId="{E9D2F2A3-14C8-8B55-FB68-D82BD4A71B4B}"/>
          </ac:spMkLst>
        </pc:spChg>
      </pc:sldChg>
      <pc:sldChg chg="modSp">
        <pc:chgData name="Sian George (2312671)" userId="S::2312671@student.uwtsd.ac.uk::6e6d6940-8a4b-4c9e-adab-d72c577033c6" providerId="AD" clId="Web-{3A17ABF0-268A-E83C-B3A3-7A717545F113}" dt="2025-04-22T20:33:51.272" v="1402" actId="20577"/>
        <pc:sldMkLst>
          <pc:docMk/>
          <pc:sldMk cId="3923960215" sldId="300"/>
        </pc:sldMkLst>
        <pc:spChg chg="mod">
          <ac:chgData name="Sian George (2312671)" userId="S::2312671@student.uwtsd.ac.uk::6e6d6940-8a4b-4c9e-adab-d72c577033c6" providerId="AD" clId="Web-{3A17ABF0-268A-E83C-B3A3-7A717545F113}" dt="2025-04-22T20:33:51.272" v="1402" actId="20577"/>
          <ac:spMkLst>
            <pc:docMk/>
            <pc:sldMk cId="3923960215" sldId="300"/>
            <ac:spMk id="3" creationId="{77577606-296B-FBC2-DB78-55AF11E7CEB7}"/>
          </ac:spMkLst>
        </pc:spChg>
      </pc:sldChg>
      <pc:sldChg chg="modSp">
        <pc:chgData name="Sian George (2312671)" userId="S::2312671@student.uwtsd.ac.uk::6e6d6940-8a4b-4c9e-adab-d72c577033c6" providerId="AD" clId="Web-{3A17ABF0-268A-E83C-B3A3-7A717545F113}" dt="2025-04-22T21:35:11.386" v="2158" actId="1076"/>
        <pc:sldMkLst>
          <pc:docMk/>
          <pc:sldMk cId="4135006002" sldId="301"/>
        </pc:sldMkLst>
        <pc:spChg chg="mod">
          <ac:chgData name="Sian George (2312671)" userId="S::2312671@student.uwtsd.ac.uk::6e6d6940-8a4b-4c9e-adab-d72c577033c6" providerId="AD" clId="Web-{3A17ABF0-268A-E83C-B3A3-7A717545F113}" dt="2025-04-22T21:35:11.386" v="2158" actId="1076"/>
          <ac:spMkLst>
            <pc:docMk/>
            <pc:sldMk cId="4135006002" sldId="301"/>
            <ac:spMk id="3" creationId="{373E53AC-725D-1F60-CBEB-8DB65100D213}"/>
          </ac:spMkLst>
        </pc:spChg>
      </pc:sldChg>
      <pc:sldChg chg="modSp del">
        <pc:chgData name="Sian George (2312671)" userId="S::2312671@student.uwtsd.ac.uk::6e6d6940-8a4b-4c9e-adab-d72c577033c6" providerId="AD" clId="Web-{3A17ABF0-268A-E83C-B3A3-7A717545F113}" dt="2025-04-22T21:36:29.063" v="2161"/>
        <pc:sldMkLst>
          <pc:docMk/>
          <pc:sldMk cId="3453838762" sldId="302"/>
        </pc:sldMkLst>
        <pc:spChg chg="mod">
          <ac:chgData name="Sian George (2312671)" userId="S::2312671@student.uwtsd.ac.uk::6e6d6940-8a4b-4c9e-adab-d72c577033c6" providerId="AD" clId="Web-{3A17ABF0-268A-E83C-B3A3-7A717545F113}" dt="2025-04-22T21:36:22.718" v="2160" actId="20577"/>
          <ac:spMkLst>
            <pc:docMk/>
            <pc:sldMk cId="3453838762" sldId="302"/>
            <ac:spMk id="3" creationId="{B4BDD44C-7F45-AC8B-CCD6-187E0DAF2F23}"/>
          </ac:spMkLst>
        </pc:spChg>
      </pc:sldChg>
      <pc:sldChg chg="addSp delSp modSp">
        <pc:chgData name="Sian George (2312671)" userId="S::2312671@student.uwtsd.ac.uk::6e6d6940-8a4b-4c9e-adab-d72c577033c6" providerId="AD" clId="Web-{3A17ABF0-268A-E83C-B3A3-7A717545F113}" dt="2025-04-22T22:53:11.786" v="3071"/>
        <pc:sldMkLst>
          <pc:docMk/>
          <pc:sldMk cId="2587162685" sldId="303"/>
        </pc:sldMkLst>
        <pc:spChg chg="mod">
          <ac:chgData name="Sian George (2312671)" userId="S::2312671@student.uwtsd.ac.uk::6e6d6940-8a4b-4c9e-adab-d72c577033c6" providerId="AD" clId="Web-{3A17ABF0-268A-E83C-B3A3-7A717545F113}" dt="2025-04-22T22:53:00.176" v="3069" actId="20577"/>
          <ac:spMkLst>
            <pc:docMk/>
            <pc:sldMk cId="2587162685" sldId="303"/>
            <ac:spMk id="3" creationId="{D755B873-F6A7-D5CA-976D-B8DB78C97B2D}"/>
          </ac:spMkLst>
        </pc:spChg>
        <pc:spChg chg="add del mod">
          <ac:chgData name="Sian George (2312671)" userId="S::2312671@student.uwtsd.ac.uk::6e6d6940-8a4b-4c9e-adab-d72c577033c6" providerId="AD" clId="Web-{3A17ABF0-268A-E83C-B3A3-7A717545F113}" dt="2025-04-22T22:53:11.786" v="3071"/>
          <ac:spMkLst>
            <pc:docMk/>
            <pc:sldMk cId="2587162685" sldId="303"/>
            <ac:spMk id="5" creationId="{4B275594-8658-68FA-DBC9-5547D36860C5}"/>
          </ac:spMkLst>
        </pc:spChg>
      </pc:sldChg>
      <pc:sldChg chg="modSp">
        <pc:chgData name="Sian George (2312671)" userId="S::2312671@student.uwtsd.ac.uk::6e6d6940-8a4b-4c9e-adab-d72c577033c6" providerId="AD" clId="Web-{3A17ABF0-268A-E83C-B3A3-7A717545F113}" dt="2025-04-22T22:45:42.662" v="3007" actId="20577"/>
        <pc:sldMkLst>
          <pc:docMk/>
          <pc:sldMk cId="769120039" sldId="304"/>
        </pc:sldMkLst>
        <pc:spChg chg="mod">
          <ac:chgData name="Sian George (2312671)" userId="S::2312671@student.uwtsd.ac.uk::6e6d6940-8a4b-4c9e-adab-d72c577033c6" providerId="AD" clId="Web-{3A17ABF0-268A-E83C-B3A3-7A717545F113}" dt="2025-04-22T22:45:42.662" v="3007" actId="20577"/>
          <ac:spMkLst>
            <pc:docMk/>
            <pc:sldMk cId="769120039" sldId="304"/>
            <ac:spMk id="3" creationId="{22E48473-C3E8-953B-CC1F-6326F772422D}"/>
          </ac:spMkLst>
        </pc:spChg>
      </pc:sldChg>
      <pc:sldChg chg="modSp">
        <pc:chgData name="Sian George (2312671)" userId="S::2312671@student.uwtsd.ac.uk::6e6d6940-8a4b-4c9e-adab-d72c577033c6" providerId="AD" clId="Web-{3A17ABF0-268A-E83C-B3A3-7A717545F113}" dt="2025-04-22T22:46:06.101" v="3011" actId="20577"/>
        <pc:sldMkLst>
          <pc:docMk/>
          <pc:sldMk cId="1933277822" sldId="305"/>
        </pc:sldMkLst>
        <pc:spChg chg="mod">
          <ac:chgData name="Sian George (2312671)" userId="S::2312671@student.uwtsd.ac.uk::6e6d6940-8a4b-4c9e-adab-d72c577033c6" providerId="AD" clId="Web-{3A17ABF0-268A-E83C-B3A3-7A717545F113}" dt="2025-04-22T22:46:06.101" v="3011" actId="20577"/>
          <ac:spMkLst>
            <pc:docMk/>
            <pc:sldMk cId="1933277822" sldId="305"/>
            <ac:spMk id="3" creationId="{CDE687C3-5576-2B0A-99D1-D7847937E476}"/>
          </ac:spMkLst>
        </pc:spChg>
      </pc:sldChg>
      <pc:sldChg chg="modSp new del">
        <pc:chgData name="Sian George (2312671)" userId="S::2312671@student.uwtsd.ac.uk::6e6d6940-8a4b-4c9e-adab-d72c577033c6" providerId="AD" clId="Web-{3A17ABF0-268A-E83C-B3A3-7A717545F113}" dt="2025-04-22T21:54:43.019" v="2380"/>
        <pc:sldMkLst>
          <pc:docMk/>
          <pc:sldMk cId="1054611782" sldId="306"/>
        </pc:sldMkLst>
        <pc:spChg chg="mod">
          <ac:chgData name="Sian George (2312671)" userId="S::2312671@student.uwtsd.ac.uk::6e6d6940-8a4b-4c9e-adab-d72c577033c6" providerId="AD" clId="Web-{3A17ABF0-268A-E83C-B3A3-7A717545F113}" dt="2025-04-22T19:06:54.681" v="1035" actId="20577"/>
          <ac:spMkLst>
            <pc:docMk/>
            <pc:sldMk cId="1054611782" sldId="306"/>
            <ac:spMk id="3" creationId="{E23E1E10-83F1-EBB9-1C54-E1D3B2A6CEDC}"/>
          </ac:spMkLst>
        </pc:spChg>
      </pc:sldChg>
      <pc:sldChg chg="modSp new">
        <pc:chgData name="Sian George (2312671)" userId="S::2312671@student.uwtsd.ac.uk::6e6d6940-8a4b-4c9e-adab-d72c577033c6" providerId="AD" clId="Web-{3A17ABF0-268A-E83C-B3A3-7A717545F113}" dt="2025-04-22T22:30:23.806" v="2766" actId="20577"/>
        <pc:sldMkLst>
          <pc:docMk/>
          <pc:sldMk cId="1571106489" sldId="306"/>
        </pc:sldMkLst>
        <pc:spChg chg="mod">
          <ac:chgData name="Sian George (2312671)" userId="S::2312671@student.uwtsd.ac.uk::6e6d6940-8a4b-4c9e-adab-d72c577033c6" providerId="AD" clId="Web-{3A17ABF0-268A-E83C-B3A3-7A717545F113}" dt="2025-04-22T22:30:23.806" v="2766" actId="20577"/>
          <ac:spMkLst>
            <pc:docMk/>
            <pc:sldMk cId="1571106489" sldId="306"/>
            <ac:spMk id="2" creationId="{9A3F8E76-AEFB-49E5-9DEE-D888AAEC6CFB}"/>
          </ac:spMkLst>
        </pc:spChg>
        <pc:spChg chg="mod">
          <ac:chgData name="Sian George (2312671)" userId="S::2312671@student.uwtsd.ac.uk::6e6d6940-8a4b-4c9e-adab-d72c577033c6" providerId="AD" clId="Web-{3A17ABF0-268A-E83C-B3A3-7A717545F113}" dt="2025-04-22T22:30:13.399" v="2761" actId="20577"/>
          <ac:spMkLst>
            <pc:docMk/>
            <pc:sldMk cId="1571106489" sldId="306"/>
            <ac:spMk id="3" creationId="{F1FC2F6F-9DB9-13CF-045B-B06AEA81C317}"/>
          </ac:spMkLst>
        </pc:spChg>
      </pc:sldChg>
      <pc:sldChg chg="addSp new del">
        <pc:chgData name="Sian George (2312671)" userId="S::2312671@student.uwtsd.ac.uk::6e6d6940-8a4b-4c9e-adab-d72c577033c6" providerId="AD" clId="Web-{3A17ABF0-268A-E83C-B3A3-7A717545F113}" dt="2025-04-22T21:55:10.724" v="2381"/>
        <pc:sldMkLst>
          <pc:docMk/>
          <pc:sldMk cId="9935838" sldId="307"/>
        </pc:sldMkLst>
        <pc:spChg chg="add">
          <ac:chgData name="Sian George (2312671)" userId="S::2312671@student.uwtsd.ac.uk::6e6d6940-8a4b-4c9e-adab-d72c577033c6" providerId="AD" clId="Web-{3A17ABF0-268A-E83C-B3A3-7A717545F113}" dt="2025-04-22T18:44:35.882" v="699"/>
          <ac:spMkLst>
            <pc:docMk/>
            <pc:sldMk cId="9935838" sldId="307"/>
            <ac:spMk id="7" creationId="{3B3CE124-4503-0AE0-98CE-FF9D8F1E661A}"/>
          </ac:spMkLst>
        </pc:spChg>
      </pc:sldChg>
      <pc:sldChg chg="modSp new del">
        <pc:chgData name="Sian George (2312671)" userId="S::2312671@student.uwtsd.ac.uk::6e6d6940-8a4b-4c9e-adab-d72c577033c6" providerId="AD" clId="Web-{3A17ABF0-268A-E83C-B3A3-7A717545F113}" dt="2025-04-22T21:56:13.744" v="2392"/>
        <pc:sldMkLst>
          <pc:docMk/>
          <pc:sldMk cId="1572398045" sldId="308"/>
        </pc:sldMkLst>
        <pc:spChg chg="mod">
          <ac:chgData name="Sian George (2312671)" userId="S::2312671@student.uwtsd.ac.uk::6e6d6940-8a4b-4c9e-adab-d72c577033c6" providerId="AD" clId="Web-{3A17ABF0-268A-E83C-B3A3-7A717545F113}" dt="2025-04-22T21:55:39.695" v="2384" actId="20577"/>
          <ac:spMkLst>
            <pc:docMk/>
            <pc:sldMk cId="1572398045" sldId="308"/>
            <ac:spMk id="3" creationId="{BB83CDED-26D2-5FFE-E48A-6398BDE1905D}"/>
          </ac:spMkLst>
        </pc:spChg>
      </pc:sldChg>
    </pc:docChg>
  </pc:docChgLst>
  <pc:docChgLst>
    <pc:chgData name="Sian George (2312671)" userId="S::2312671@student.uwtsd.ac.uk::6e6d6940-8a4b-4c9e-adab-d72c577033c6" providerId="AD" clId="Web-{53194C2D-20E1-7D85-EB11-0575586B2470}"/>
    <pc:docChg chg="mod addSld modSld modMainMaster">
      <pc:chgData name="Sian George (2312671)" userId="S::2312671@student.uwtsd.ac.uk::6e6d6940-8a4b-4c9e-adab-d72c577033c6" providerId="AD" clId="Web-{53194C2D-20E1-7D85-EB11-0575586B2470}" dt="2025-04-22T17:00:50.089" v="624" actId="20577"/>
      <pc:docMkLst>
        <pc:docMk/>
      </pc:docMkLst>
      <pc:sldChg chg="addSp delSp modSp">
        <pc:chgData name="Sian George (2312671)" userId="S::2312671@student.uwtsd.ac.uk::6e6d6940-8a4b-4c9e-adab-d72c577033c6" providerId="AD" clId="Web-{53194C2D-20E1-7D85-EB11-0575586B2470}" dt="2025-04-22T15:26:49.300" v="20"/>
        <pc:sldMkLst>
          <pc:docMk/>
          <pc:sldMk cId="1686410392" sldId="257"/>
        </pc:sldMkLst>
        <pc:spChg chg="add mod">
          <ac:chgData name="Sian George (2312671)" userId="S::2312671@student.uwtsd.ac.uk::6e6d6940-8a4b-4c9e-adab-d72c577033c6" providerId="AD" clId="Web-{53194C2D-20E1-7D85-EB11-0575586B2470}" dt="2025-04-22T15:26:24.143" v="12"/>
          <ac:spMkLst>
            <pc:docMk/>
            <pc:sldMk cId="1686410392" sldId="257"/>
            <ac:spMk id="5" creationId="{67BF81D1-5C1A-4A5D-92A0-5B44867DFEA0}"/>
          </ac:spMkLst>
        </pc:spChg>
        <pc:spChg chg="add del mod">
          <ac:chgData name="Sian George (2312671)" userId="S::2312671@student.uwtsd.ac.uk::6e6d6940-8a4b-4c9e-adab-d72c577033c6" providerId="AD" clId="Web-{53194C2D-20E1-7D85-EB11-0575586B2470}" dt="2025-04-22T15:26:32.159" v="15"/>
          <ac:spMkLst>
            <pc:docMk/>
            <pc:sldMk cId="1686410392" sldId="257"/>
            <ac:spMk id="6" creationId="{7F168351-F2F4-D044-9D48-2F79E4828917}"/>
          </ac:spMkLst>
        </pc:spChg>
        <pc:spChg chg="add mod">
          <ac:chgData name="Sian George (2312671)" userId="S::2312671@student.uwtsd.ac.uk::6e6d6940-8a4b-4c9e-adab-d72c577033c6" providerId="AD" clId="Web-{53194C2D-20E1-7D85-EB11-0575586B2470}" dt="2025-04-22T15:26:49.300" v="20"/>
          <ac:spMkLst>
            <pc:docMk/>
            <pc:sldMk cId="1686410392" sldId="257"/>
            <ac:spMk id="7" creationId="{4AA73B4F-6F8C-2BA3-FF1A-61CE669A3AD9}"/>
          </ac:spMkLst>
        </pc:spChg>
      </pc:sldChg>
      <pc:sldChg chg="addSp delSp modSp">
        <pc:chgData name="Sian George (2312671)" userId="S::2312671@student.uwtsd.ac.uk::6e6d6940-8a4b-4c9e-adab-d72c577033c6" providerId="AD" clId="Web-{53194C2D-20E1-7D85-EB11-0575586B2470}" dt="2025-04-22T16:53:36.311" v="572" actId="20577"/>
        <pc:sldMkLst>
          <pc:docMk/>
          <pc:sldMk cId="1605591620" sldId="258"/>
        </pc:sldMkLst>
        <pc:spChg chg="mod">
          <ac:chgData name="Sian George (2312671)" userId="S::2312671@student.uwtsd.ac.uk::6e6d6940-8a4b-4c9e-adab-d72c577033c6" providerId="AD" clId="Web-{53194C2D-20E1-7D85-EB11-0575586B2470}" dt="2025-04-22T16:53:36.311" v="572" actId="20577"/>
          <ac:spMkLst>
            <pc:docMk/>
            <pc:sldMk cId="1605591620" sldId="258"/>
            <ac:spMk id="3" creationId="{12CF181F-8512-43AF-3BF5-66CE08167BD3}"/>
          </ac:spMkLst>
        </pc:spChg>
        <pc:spChg chg="add mod">
          <ac:chgData name="Sian George (2312671)" userId="S::2312671@student.uwtsd.ac.uk::6e6d6940-8a4b-4c9e-adab-d72c577033c6" providerId="AD" clId="Web-{53194C2D-20E1-7D85-EB11-0575586B2470}" dt="2025-04-22T15:26:24.143" v="12"/>
          <ac:spMkLst>
            <pc:docMk/>
            <pc:sldMk cId="1605591620" sldId="258"/>
            <ac:spMk id="5" creationId="{23986F49-AB9C-2F52-5198-7DC351AA4EE5}"/>
          </ac:spMkLst>
        </pc:spChg>
        <pc:spChg chg="add del mod">
          <ac:chgData name="Sian George (2312671)" userId="S::2312671@student.uwtsd.ac.uk::6e6d6940-8a4b-4c9e-adab-d72c577033c6" providerId="AD" clId="Web-{53194C2D-20E1-7D85-EB11-0575586B2470}" dt="2025-04-22T15:26:32.159" v="15"/>
          <ac:spMkLst>
            <pc:docMk/>
            <pc:sldMk cId="1605591620" sldId="258"/>
            <ac:spMk id="6" creationId="{AD563E1C-2E02-8B8F-5283-F69B02B03173}"/>
          </ac:spMkLst>
        </pc:spChg>
        <pc:spChg chg="add mod">
          <ac:chgData name="Sian George (2312671)" userId="S::2312671@student.uwtsd.ac.uk::6e6d6940-8a4b-4c9e-adab-d72c577033c6" providerId="AD" clId="Web-{53194C2D-20E1-7D85-EB11-0575586B2470}" dt="2025-04-22T15:26:49.300" v="20"/>
          <ac:spMkLst>
            <pc:docMk/>
            <pc:sldMk cId="1605591620" sldId="258"/>
            <ac:spMk id="7" creationId="{81C2AE60-AB80-B541-0E27-BB430673A579}"/>
          </ac:spMkLst>
        </pc:spChg>
      </pc:sldChg>
      <pc:sldChg chg="addSp delSp modSp">
        <pc:chgData name="Sian George (2312671)" userId="S::2312671@student.uwtsd.ac.uk::6e6d6940-8a4b-4c9e-adab-d72c577033c6" providerId="AD" clId="Web-{53194C2D-20E1-7D85-EB11-0575586B2470}" dt="2025-04-22T17:00:50.089" v="624" actId="20577"/>
        <pc:sldMkLst>
          <pc:docMk/>
          <pc:sldMk cId="2862304751" sldId="259"/>
        </pc:sldMkLst>
        <pc:spChg chg="mod">
          <ac:chgData name="Sian George (2312671)" userId="S::2312671@student.uwtsd.ac.uk::6e6d6940-8a4b-4c9e-adab-d72c577033c6" providerId="AD" clId="Web-{53194C2D-20E1-7D85-EB11-0575586B2470}" dt="2025-04-22T17:00:50.089" v="624" actId="20577"/>
          <ac:spMkLst>
            <pc:docMk/>
            <pc:sldMk cId="2862304751" sldId="259"/>
            <ac:spMk id="3" creationId="{1B54F81C-E0EF-F71B-1303-5BFE4ED255E9}"/>
          </ac:spMkLst>
        </pc:spChg>
        <pc:spChg chg="mod">
          <ac:chgData name="Sian George (2312671)" userId="S::2312671@student.uwtsd.ac.uk::6e6d6940-8a4b-4c9e-adab-d72c577033c6" providerId="AD" clId="Web-{53194C2D-20E1-7D85-EB11-0575586B2470}" dt="2025-04-22T17:00:25.807" v="613" actId="20577"/>
          <ac:spMkLst>
            <pc:docMk/>
            <pc:sldMk cId="2862304751" sldId="259"/>
            <ac:spMk id="4" creationId="{A181DDB4-4F81-9ED0-83CA-DC94FA0AE8CB}"/>
          </ac:spMkLst>
        </pc:spChg>
        <pc:spChg chg="add mod">
          <ac:chgData name="Sian George (2312671)" userId="S::2312671@student.uwtsd.ac.uk::6e6d6940-8a4b-4c9e-adab-d72c577033c6" providerId="AD" clId="Web-{53194C2D-20E1-7D85-EB11-0575586B2470}" dt="2025-04-22T15:26:24.143" v="12"/>
          <ac:spMkLst>
            <pc:docMk/>
            <pc:sldMk cId="2862304751" sldId="259"/>
            <ac:spMk id="6" creationId="{339682A8-504E-5BDD-16CF-C248131267FA}"/>
          </ac:spMkLst>
        </pc:spChg>
        <pc:spChg chg="add del mod">
          <ac:chgData name="Sian George (2312671)" userId="S::2312671@student.uwtsd.ac.uk::6e6d6940-8a4b-4c9e-adab-d72c577033c6" providerId="AD" clId="Web-{53194C2D-20E1-7D85-EB11-0575586B2470}" dt="2025-04-22T15:26:32.159" v="15"/>
          <ac:spMkLst>
            <pc:docMk/>
            <pc:sldMk cId="2862304751" sldId="259"/>
            <ac:spMk id="7" creationId="{A007147B-C799-72AD-6F8D-E77C4785B72C}"/>
          </ac:spMkLst>
        </pc:spChg>
        <pc:spChg chg="add mod">
          <ac:chgData name="Sian George (2312671)" userId="S::2312671@student.uwtsd.ac.uk::6e6d6940-8a4b-4c9e-adab-d72c577033c6" providerId="AD" clId="Web-{53194C2D-20E1-7D85-EB11-0575586B2470}" dt="2025-04-22T15:26:49.300" v="20"/>
          <ac:spMkLst>
            <pc:docMk/>
            <pc:sldMk cId="2862304751" sldId="259"/>
            <ac:spMk id="8" creationId="{74DE796A-B212-A414-2AC4-A05586A02EE0}"/>
          </ac:spMkLst>
        </pc:spChg>
      </pc:sldChg>
      <pc:sldChg chg="addSp delSp modSp">
        <pc:chgData name="Sian George (2312671)" userId="S::2312671@student.uwtsd.ac.uk::6e6d6940-8a4b-4c9e-adab-d72c577033c6" providerId="AD" clId="Web-{53194C2D-20E1-7D85-EB11-0575586B2470}" dt="2025-04-22T16:59:45.338" v="602" actId="20577"/>
        <pc:sldMkLst>
          <pc:docMk/>
          <pc:sldMk cId="2200017037" sldId="260"/>
        </pc:sldMkLst>
        <pc:spChg chg="add mod">
          <ac:chgData name="Sian George (2312671)" userId="S::2312671@student.uwtsd.ac.uk::6e6d6940-8a4b-4c9e-adab-d72c577033c6" providerId="AD" clId="Web-{53194C2D-20E1-7D85-EB11-0575586B2470}" dt="2025-04-22T15:26:24.143" v="12"/>
          <ac:spMkLst>
            <pc:docMk/>
            <pc:sldMk cId="2200017037" sldId="260"/>
            <ac:spMk id="3" creationId="{591EDCE5-CD27-E0D5-20AC-C2521B1028ED}"/>
          </ac:spMkLst>
        </pc:spChg>
        <pc:spChg chg="add del mod">
          <ac:chgData name="Sian George (2312671)" userId="S::2312671@student.uwtsd.ac.uk::6e6d6940-8a4b-4c9e-adab-d72c577033c6" providerId="AD" clId="Web-{53194C2D-20E1-7D85-EB11-0575586B2470}" dt="2025-04-22T15:26:32.159" v="15"/>
          <ac:spMkLst>
            <pc:docMk/>
            <pc:sldMk cId="2200017037" sldId="260"/>
            <ac:spMk id="4" creationId="{6AD79294-D7F0-0952-5DCF-F9F25240EBA8}"/>
          </ac:spMkLst>
        </pc:spChg>
        <pc:spChg chg="add mod">
          <ac:chgData name="Sian George (2312671)" userId="S::2312671@student.uwtsd.ac.uk::6e6d6940-8a4b-4c9e-adab-d72c577033c6" providerId="AD" clId="Web-{53194C2D-20E1-7D85-EB11-0575586B2470}" dt="2025-04-22T15:26:49.300" v="20"/>
          <ac:spMkLst>
            <pc:docMk/>
            <pc:sldMk cId="2200017037" sldId="260"/>
            <ac:spMk id="5" creationId="{B07F46F3-46C3-ACA1-6ADC-CE530B3C2908}"/>
          </ac:spMkLst>
        </pc:spChg>
        <pc:spChg chg="mod">
          <ac:chgData name="Sian George (2312671)" userId="S::2312671@student.uwtsd.ac.uk::6e6d6940-8a4b-4c9e-adab-d72c577033c6" providerId="AD" clId="Web-{53194C2D-20E1-7D85-EB11-0575586B2470}" dt="2025-04-22T16:59:45.338" v="602" actId="20577"/>
          <ac:spMkLst>
            <pc:docMk/>
            <pc:sldMk cId="2200017037" sldId="260"/>
            <ac:spMk id="15" creationId="{D5319A0C-37F0-0DC0-648F-EA7986812445}"/>
          </ac:spMkLst>
        </pc:spChg>
      </pc:sldChg>
      <pc:sldChg chg="addSp delSp modSp">
        <pc:chgData name="Sian George (2312671)" userId="S::2312671@student.uwtsd.ac.uk::6e6d6940-8a4b-4c9e-adab-d72c577033c6" providerId="AD" clId="Web-{53194C2D-20E1-7D85-EB11-0575586B2470}" dt="2025-04-22T15:26:49.300" v="20"/>
        <pc:sldMkLst>
          <pc:docMk/>
          <pc:sldMk cId="2664619544" sldId="261"/>
        </pc:sldMkLst>
        <pc:spChg chg="add mod">
          <ac:chgData name="Sian George (2312671)" userId="S::2312671@student.uwtsd.ac.uk::6e6d6940-8a4b-4c9e-adab-d72c577033c6" providerId="AD" clId="Web-{53194C2D-20E1-7D85-EB11-0575586B2470}" dt="2025-04-22T15:26:24.143" v="12"/>
          <ac:spMkLst>
            <pc:docMk/>
            <pc:sldMk cId="2664619544" sldId="261"/>
            <ac:spMk id="4" creationId="{75AAE2D3-6DBB-CACB-54EA-D7A8D3333013}"/>
          </ac:spMkLst>
        </pc:spChg>
        <pc:spChg chg="add del mod">
          <ac:chgData name="Sian George (2312671)" userId="S::2312671@student.uwtsd.ac.uk::6e6d6940-8a4b-4c9e-adab-d72c577033c6" providerId="AD" clId="Web-{53194C2D-20E1-7D85-EB11-0575586B2470}" dt="2025-04-22T15:26:32.159" v="15"/>
          <ac:spMkLst>
            <pc:docMk/>
            <pc:sldMk cId="2664619544" sldId="261"/>
            <ac:spMk id="5" creationId="{C42DF58D-D7B3-D971-320C-43A415DC6939}"/>
          </ac:spMkLst>
        </pc:spChg>
        <pc:spChg chg="add mod">
          <ac:chgData name="Sian George (2312671)" userId="S::2312671@student.uwtsd.ac.uk::6e6d6940-8a4b-4c9e-adab-d72c577033c6" providerId="AD" clId="Web-{53194C2D-20E1-7D85-EB11-0575586B2470}" dt="2025-04-22T15:26:49.300" v="20"/>
          <ac:spMkLst>
            <pc:docMk/>
            <pc:sldMk cId="2664619544" sldId="261"/>
            <ac:spMk id="6" creationId="{EF6AA94A-B21A-A1B4-072A-CF2DEB4C7910}"/>
          </ac:spMkLst>
        </pc:spChg>
      </pc:sldChg>
      <pc:sldChg chg="addSp delSp modSp">
        <pc:chgData name="Sian George (2312671)" userId="S::2312671@student.uwtsd.ac.uk::6e6d6940-8a4b-4c9e-adab-d72c577033c6" providerId="AD" clId="Web-{53194C2D-20E1-7D85-EB11-0575586B2470}" dt="2025-04-22T15:26:49.300" v="20"/>
        <pc:sldMkLst>
          <pc:docMk/>
          <pc:sldMk cId="3688241245" sldId="269"/>
        </pc:sldMkLst>
        <pc:spChg chg="add del mod">
          <ac:chgData name="Sian George (2312671)" userId="S::2312671@student.uwtsd.ac.uk::6e6d6940-8a4b-4c9e-adab-d72c577033c6" providerId="AD" clId="Web-{53194C2D-20E1-7D85-EB11-0575586B2470}" dt="2025-04-22T15:21:48.947" v="3"/>
          <ac:spMkLst>
            <pc:docMk/>
            <pc:sldMk cId="3688241245" sldId="269"/>
            <ac:spMk id="2" creationId="{4DF007F4-3F9E-8B78-DA33-2A5B4628C6BB}"/>
          </ac:spMkLst>
        </pc:spChg>
        <pc:spChg chg="add del mod">
          <ac:chgData name="Sian George (2312671)" userId="S::2312671@student.uwtsd.ac.uk::6e6d6940-8a4b-4c9e-adab-d72c577033c6" providerId="AD" clId="Web-{53194C2D-20E1-7D85-EB11-0575586B2470}" dt="2025-04-22T15:21:46.212" v="2"/>
          <ac:spMkLst>
            <pc:docMk/>
            <pc:sldMk cId="3688241245" sldId="269"/>
            <ac:spMk id="3" creationId="{FFC76BCB-02CF-B4EE-E6DD-32D5FDB2B7C0}"/>
          </ac:spMkLst>
        </pc:spChg>
        <pc:spChg chg="add mod">
          <ac:chgData name="Sian George (2312671)" userId="S::2312671@student.uwtsd.ac.uk::6e6d6940-8a4b-4c9e-adab-d72c577033c6" providerId="AD" clId="Web-{53194C2D-20E1-7D85-EB11-0575586B2470}" dt="2025-04-22T15:26:24.143" v="12"/>
          <ac:spMkLst>
            <pc:docMk/>
            <pc:sldMk cId="3688241245" sldId="269"/>
            <ac:spMk id="6" creationId="{64725A0E-98AF-CEFD-EAAC-F8A29A33762D}"/>
          </ac:spMkLst>
        </pc:spChg>
        <pc:spChg chg="add del mod">
          <ac:chgData name="Sian George (2312671)" userId="S::2312671@student.uwtsd.ac.uk::6e6d6940-8a4b-4c9e-adab-d72c577033c6" providerId="AD" clId="Web-{53194C2D-20E1-7D85-EB11-0575586B2470}" dt="2025-04-22T15:26:32.159" v="15"/>
          <ac:spMkLst>
            <pc:docMk/>
            <pc:sldMk cId="3688241245" sldId="269"/>
            <ac:spMk id="8" creationId="{E4270138-7A70-AC4F-615C-2E0FF713FE70}"/>
          </ac:spMkLst>
        </pc:spChg>
        <pc:spChg chg="add mod">
          <ac:chgData name="Sian George (2312671)" userId="S::2312671@student.uwtsd.ac.uk::6e6d6940-8a4b-4c9e-adab-d72c577033c6" providerId="AD" clId="Web-{53194C2D-20E1-7D85-EB11-0575586B2470}" dt="2025-04-22T15:26:49.300" v="20"/>
          <ac:spMkLst>
            <pc:docMk/>
            <pc:sldMk cId="3688241245" sldId="269"/>
            <ac:spMk id="9" creationId="{BE6458A1-F160-720D-81EB-918C1B67BDC4}"/>
          </ac:spMkLst>
        </pc:spChg>
      </pc:sldChg>
      <pc:sldChg chg="addSp delSp modSp">
        <pc:chgData name="Sian George (2312671)" userId="S::2312671@student.uwtsd.ac.uk::6e6d6940-8a4b-4c9e-adab-d72c577033c6" providerId="AD" clId="Web-{53194C2D-20E1-7D85-EB11-0575586B2470}" dt="2025-04-22T15:26:45.597" v="19"/>
        <pc:sldMkLst>
          <pc:docMk/>
          <pc:sldMk cId="2087485222" sldId="287"/>
        </pc:sldMkLst>
        <pc:spChg chg="add del mod">
          <ac:chgData name="Sian George (2312671)" userId="S::2312671@student.uwtsd.ac.uk::6e6d6940-8a4b-4c9e-adab-d72c577033c6" providerId="AD" clId="Web-{53194C2D-20E1-7D85-EB11-0575586B2470}" dt="2025-04-22T15:26:35.315" v="16"/>
          <ac:spMkLst>
            <pc:docMk/>
            <pc:sldMk cId="2087485222" sldId="287"/>
            <ac:spMk id="2" creationId="{8FA79B95-479B-0EED-1BF7-5DF34851121D}"/>
          </ac:spMkLst>
        </pc:spChg>
        <pc:spChg chg="add del mod">
          <ac:chgData name="Sian George (2312671)" userId="S::2312671@student.uwtsd.ac.uk::6e6d6940-8a4b-4c9e-adab-d72c577033c6" providerId="AD" clId="Web-{53194C2D-20E1-7D85-EB11-0575586B2470}" dt="2025-04-22T15:26:30.409" v="14"/>
          <ac:spMkLst>
            <pc:docMk/>
            <pc:sldMk cId="2087485222" sldId="287"/>
            <ac:spMk id="3" creationId="{E3E0395D-3F19-574F-E351-03C6122BBD0E}"/>
          </ac:spMkLst>
        </pc:spChg>
        <pc:spChg chg="add mod">
          <ac:chgData name="Sian George (2312671)" userId="S::2312671@student.uwtsd.ac.uk::6e6d6940-8a4b-4c9e-adab-d72c577033c6" providerId="AD" clId="Web-{53194C2D-20E1-7D85-EB11-0575586B2470}" dt="2025-04-22T15:26:38.378" v="18"/>
          <ac:spMkLst>
            <pc:docMk/>
            <pc:sldMk cId="2087485222" sldId="287"/>
            <ac:spMk id="4" creationId="{37F4F2BD-A9F2-12F5-7B4A-148DB2DC88EB}"/>
          </ac:spMkLst>
        </pc:spChg>
        <pc:spChg chg="add mod">
          <ac:chgData name="Sian George (2312671)" userId="S::2312671@student.uwtsd.ac.uk::6e6d6940-8a4b-4c9e-adab-d72c577033c6" providerId="AD" clId="Web-{53194C2D-20E1-7D85-EB11-0575586B2470}" dt="2025-04-22T15:26:45.597" v="19"/>
          <ac:spMkLst>
            <pc:docMk/>
            <pc:sldMk cId="2087485222" sldId="287"/>
            <ac:spMk id="5" creationId="{349CAEDB-0809-5AEE-0FF8-67FF800EC22A}"/>
          </ac:spMkLst>
        </pc:spChg>
        <pc:spChg chg="mod">
          <ac:chgData name="Sian George (2312671)" userId="S::2312671@student.uwtsd.ac.uk::6e6d6940-8a4b-4c9e-adab-d72c577033c6" providerId="AD" clId="Web-{53194C2D-20E1-7D85-EB11-0575586B2470}" dt="2025-04-22T15:24:44.983" v="7" actId="20577"/>
          <ac:spMkLst>
            <pc:docMk/>
            <pc:sldMk cId="2087485222" sldId="287"/>
            <ac:spMk id="6" creationId="{8676C540-82F3-E4F1-C7A9-8E7D0BDA6420}"/>
          </ac:spMkLst>
        </pc:spChg>
      </pc:sldChg>
      <pc:sldChg chg="addSp delSp modSp">
        <pc:chgData name="Sian George (2312671)" userId="S::2312671@student.uwtsd.ac.uk::6e6d6940-8a4b-4c9e-adab-d72c577033c6" providerId="AD" clId="Web-{53194C2D-20E1-7D85-EB11-0575586B2470}" dt="2025-04-22T15:26:49.300" v="20"/>
        <pc:sldMkLst>
          <pc:docMk/>
          <pc:sldMk cId="763056413" sldId="295"/>
        </pc:sldMkLst>
        <pc:spChg chg="add mod">
          <ac:chgData name="Sian George (2312671)" userId="S::2312671@student.uwtsd.ac.uk::6e6d6940-8a4b-4c9e-adab-d72c577033c6" providerId="AD" clId="Web-{53194C2D-20E1-7D85-EB11-0575586B2470}" dt="2025-04-22T15:26:24.143" v="12"/>
          <ac:spMkLst>
            <pc:docMk/>
            <pc:sldMk cId="763056413" sldId="295"/>
            <ac:spMk id="4" creationId="{80F9FBEB-9FAB-6721-738C-307A3FFC13F0}"/>
          </ac:spMkLst>
        </pc:spChg>
        <pc:spChg chg="add del mod">
          <ac:chgData name="Sian George (2312671)" userId="S::2312671@student.uwtsd.ac.uk::6e6d6940-8a4b-4c9e-adab-d72c577033c6" providerId="AD" clId="Web-{53194C2D-20E1-7D85-EB11-0575586B2470}" dt="2025-04-22T15:26:32.159" v="15"/>
          <ac:spMkLst>
            <pc:docMk/>
            <pc:sldMk cId="763056413" sldId="295"/>
            <ac:spMk id="5" creationId="{9AF68861-6971-3562-0FDE-A403AE3106E4}"/>
          </ac:spMkLst>
        </pc:spChg>
        <pc:spChg chg="add mod">
          <ac:chgData name="Sian George (2312671)" userId="S::2312671@student.uwtsd.ac.uk::6e6d6940-8a4b-4c9e-adab-d72c577033c6" providerId="AD" clId="Web-{53194C2D-20E1-7D85-EB11-0575586B2470}" dt="2025-04-22T15:26:49.300" v="20"/>
          <ac:spMkLst>
            <pc:docMk/>
            <pc:sldMk cId="763056413" sldId="295"/>
            <ac:spMk id="6" creationId="{15B6BDA2-663E-30CE-7ACC-81743E38FAE0}"/>
          </ac:spMkLst>
        </pc:spChg>
      </pc:sldChg>
      <pc:sldChg chg="addSp delSp modSp">
        <pc:chgData name="Sian George (2312671)" userId="S::2312671@student.uwtsd.ac.uk::6e6d6940-8a4b-4c9e-adab-d72c577033c6" providerId="AD" clId="Web-{53194C2D-20E1-7D85-EB11-0575586B2470}" dt="2025-04-22T15:44:04.627" v="137" actId="20577"/>
        <pc:sldMkLst>
          <pc:docMk/>
          <pc:sldMk cId="1443540205" sldId="296"/>
        </pc:sldMkLst>
        <pc:spChg chg="mod">
          <ac:chgData name="Sian George (2312671)" userId="S::2312671@student.uwtsd.ac.uk::6e6d6940-8a4b-4c9e-adab-d72c577033c6" providerId="AD" clId="Web-{53194C2D-20E1-7D85-EB11-0575586B2470}" dt="2025-04-22T15:44:04.627" v="137" actId="20577"/>
          <ac:spMkLst>
            <pc:docMk/>
            <pc:sldMk cId="1443540205" sldId="296"/>
            <ac:spMk id="3" creationId="{4C94053B-6FDC-69E3-E348-7FD48E35EF39}"/>
          </ac:spMkLst>
        </pc:spChg>
        <pc:spChg chg="add mod">
          <ac:chgData name="Sian George (2312671)" userId="S::2312671@student.uwtsd.ac.uk::6e6d6940-8a4b-4c9e-adab-d72c577033c6" providerId="AD" clId="Web-{53194C2D-20E1-7D85-EB11-0575586B2470}" dt="2025-04-22T15:26:24.143" v="12"/>
          <ac:spMkLst>
            <pc:docMk/>
            <pc:sldMk cId="1443540205" sldId="296"/>
            <ac:spMk id="5" creationId="{2221FDC4-B29A-EFD6-B0EE-FE93FAA75D6C}"/>
          </ac:spMkLst>
        </pc:spChg>
        <pc:spChg chg="add del mod">
          <ac:chgData name="Sian George (2312671)" userId="S::2312671@student.uwtsd.ac.uk::6e6d6940-8a4b-4c9e-adab-d72c577033c6" providerId="AD" clId="Web-{53194C2D-20E1-7D85-EB11-0575586B2470}" dt="2025-04-22T15:26:32.159" v="15"/>
          <ac:spMkLst>
            <pc:docMk/>
            <pc:sldMk cId="1443540205" sldId="296"/>
            <ac:spMk id="6" creationId="{06EA8221-9063-95A2-DD9E-12421FEC9BF6}"/>
          </ac:spMkLst>
        </pc:spChg>
        <pc:spChg chg="add mod">
          <ac:chgData name="Sian George (2312671)" userId="S::2312671@student.uwtsd.ac.uk::6e6d6940-8a4b-4c9e-adab-d72c577033c6" providerId="AD" clId="Web-{53194C2D-20E1-7D85-EB11-0575586B2470}" dt="2025-04-22T15:26:49.300" v="20"/>
          <ac:spMkLst>
            <pc:docMk/>
            <pc:sldMk cId="1443540205" sldId="296"/>
            <ac:spMk id="7" creationId="{DA5B2E57-E4AA-53BA-98C3-50555100013A}"/>
          </ac:spMkLst>
        </pc:spChg>
      </pc:sldChg>
      <pc:sldChg chg="addSp delSp modSp">
        <pc:chgData name="Sian George (2312671)" userId="S::2312671@student.uwtsd.ac.uk::6e6d6940-8a4b-4c9e-adab-d72c577033c6" providerId="AD" clId="Web-{53194C2D-20E1-7D85-EB11-0575586B2470}" dt="2025-04-22T16:03:32.646" v="305" actId="20577"/>
        <pc:sldMkLst>
          <pc:docMk/>
          <pc:sldMk cId="4169503103" sldId="297"/>
        </pc:sldMkLst>
        <pc:spChg chg="mod">
          <ac:chgData name="Sian George (2312671)" userId="S::2312671@student.uwtsd.ac.uk::6e6d6940-8a4b-4c9e-adab-d72c577033c6" providerId="AD" clId="Web-{53194C2D-20E1-7D85-EB11-0575586B2470}" dt="2025-04-22T16:03:32.646" v="305" actId="20577"/>
          <ac:spMkLst>
            <pc:docMk/>
            <pc:sldMk cId="4169503103" sldId="297"/>
            <ac:spMk id="3" creationId="{512228F7-F911-A8D4-532C-7135135D9548}"/>
          </ac:spMkLst>
        </pc:spChg>
        <pc:spChg chg="add mod">
          <ac:chgData name="Sian George (2312671)" userId="S::2312671@student.uwtsd.ac.uk::6e6d6940-8a4b-4c9e-adab-d72c577033c6" providerId="AD" clId="Web-{53194C2D-20E1-7D85-EB11-0575586B2470}" dt="2025-04-22T15:26:24.143" v="12"/>
          <ac:spMkLst>
            <pc:docMk/>
            <pc:sldMk cId="4169503103" sldId="297"/>
            <ac:spMk id="4" creationId="{503029B1-D1B6-90C0-2A3E-0E742D48C606}"/>
          </ac:spMkLst>
        </pc:spChg>
        <pc:spChg chg="add del mod">
          <ac:chgData name="Sian George (2312671)" userId="S::2312671@student.uwtsd.ac.uk::6e6d6940-8a4b-4c9e-adab-d72c577033c6" providerId="AD" clId="Web-{53194C2D-20E1-7D85-EB11-0575586B2470}" dt="2025-04-22T15:26:32.159" v="15"/>
          <ac:spMkLst>
            <pc:docMk/>
            <pc:sldMk cId="4169503103" sldId="297"/>
            <ac:spMk id="6" creationId="{CF8B88D5-E2B5-3B03-9C1E-5757B0FC7294}"/>
          </ac:spMkLst>
        </pc:spChg>
        <pc:spChg chg="add mod">
          <ac:chgData name="Sian George (2312671)" userId="S::2312671@student.uwtsd.ac.uk::6e6d6940-8a4b-4c9e-adab-d72c577033c6" providerId="AD" clId="Web-{53194C2D-20E1-7D85-EB11-0575586B2470}" dt="2025-04-22T15:26:49.300" v="20"/>
          <ac:spMkLst>
            <pc:docMk/>
            <pc:sldMk cId="4169503103" sldId="297"/>
            <ac:spMk id="7" creationId="{C9B9947A-6957-FE2F-4531-CD944B156890}"/>
          </ac:spMkLst>
        </pc:spChg>
        <pc:picChg chg="mod">
          <ac:chgData name="Sian George (2312671)" userId="S::2312671@student.uwtsd.ac.uk::6e6d6940-8a4b-4c9e-adab-d72c577033c6" providerId="AD" clId="Web-{53194C2D-20E1-7D85-EB11-0575586B2470}" dt="2025-04-22T16:02:50.348" v="300" actId="14100"/>
          <ac:picMkLst>
            <pc:docMk/>
            <pc:sldMk cId="4169503103" sldId="297"/>
            <ac:picMk id="5" creationId="{39B73586-CCA4-38A7-4689-8D1FA3E9AC71}"/>
          </ac:picMkLst>
        </pc:picChg>
      </pc:sldChg>
      <pc:sldChg chg="addSp delSp modSp">
        <pc:chgData name="Sian George (2312671)" userId="S::2312671@student.uwtsd.ac.uk::6e6d6940-8a4b-4c9e-adab-d72c577033c6" providerId="AD" clId="Web-{53194C2D-20E1-7D85-EB11-0575586B2470}" dt="2025-04-22T16:35:12.217" v="395" actId="20577"/>
        <pc:sldMkLst>
          <pc:docMk/>
          <pc:sldMk cId="3464027320" sldId="298"/>
        </pc:sldMkLst>
        <pc:spChg chg="mod">
          <ac:chgData name="Sian George (2312671)" userId="S::2312671@student.uwtsd.ac.uk::6e6d6940-8a4b-4c9e-adab-d72c577033c6" providerId="AD" clId="Web-{53194C2D-20E1-7D85-EB11-0575586B2470}" dt="2025-04-22T16:35:12.217" v="395" actId="20577"/>
          <ac:spMkLst>
            <pc:docMk/>
            <pc:sldMk cId="3464027320" sldId="298"/>
            <ac:spMk id="3" creationId="{B7624DD4-872F-01EA-D86B-DF0751F211B0}"/>
          </ac:spMkLst>
        </pc:spChg>
        <pc:spChg chg="add mod">
          <ac:chgData name="Sian George (2312671)" userId="S::2312671@student.uwtsd.ac.uk::6e6d6940-8a4b-4c9e-adab-d72c577033c6" providerId="AD" clId="Web-{53194C2D-20E1-7D85-EB11-0575586B2470}" dt="2025-04-22T15:26:24.143" v="12"/>
          <ac:spMkLst>
            <pc:docMk/>
            <pc:sldMk cId="3464027320" sldId="298"/>
            <ac:spMk id="5" creationId="{50E6E417-ADCB-B518-91FE-4C87B40DCD14}"/>
          </ac:spMkLst>
        </pc:spChg>
        <pc:spChg chg="add del mod">
          <ac:chgData name="Sian George (2312671)" userId="S::2312671@student.uwtsd.ac.uk::6e6d6940-8a4b-4c9e-adab-d72c577033c6" providerId="AD" clId="Web-{53194C2D-20E1-7D85-EB11-0575586B2470}" dt="2025-04-22T15:26:32.159" v="15"/>
          <ac:spMkLst>
            <pc:docMk/>
            <pc:sldMk cId="3464027320" sldId="298"/>
            <ac:spMk id="6" creationId="{4FA23BEA-BF19-A4E2-5DF4-15196046BCF6}"/>
          </ac:spMkLst>
        </pc:spChg>
        <pc:spChg chg="add mod">
          <ac:chgData name="Sian George (2312671)" userId="S::2312671@student.uwtsd.ac.uk::6e6d6940-8a4b-4c9e-adab-d72c577033c6" providerId="AD" clId="Web-{53194C2D-20E1-7D85-EB11-0575586B2470}" dt="2025-04-22T15:26:49.300" v="20"/>
          <ac:spMkLst>
            <pc:docMk/>
            <pc:sldMk cId="3464027320" sldId="298"/>
            <ac:spMk id="7" creationId="{BA81DEDC-498D-9D7A-19B2-387B009A34C1}"/>
          </ac:spMkLst>
        </pc:spChg>
        <pc:picChg chg="mod">
          <ac:chgData name="Sian George (2312671)" userId="S::2312671@student.uwtsd.ac.uk::6e6d6940-8a4b-4c9e-adab-d72c577033c6" providerId="AD" clId="Web-{53194C2D-20E1-7D85-EB11-0575586B2470}" dt="2025-04-22T16:33:27.776" v="372" actId="1076"/>
          <ac:picMkLst>
            <pc:docMk/>
            <pc:sldMk cId="3464027320" sldId="298"/>
            <ac:picMk id="4" creationId="{516E83A0-2437-8E07-502A-E46CEDBA40EF}"/>
          </ac:picMkLst>
        </pc:picChg>
      </pc:sldChg>
      <pc:sldChg chg="addSp delSp modSp">
        <pc:chgData name="Sian George (2312671)" userId="S::2312671@student.uwtsd.ac.uk::6e6d6940-8a4b-4c9e-adab-d72c577033c6" providerId="AD" clId="Web-{53194C2D-20E1-7D85-EB11-0575586B2470}" dt="2025-04-22T16:48:34.599" v="535" actId="20577"/>
        <pc:sldMkLst>
          <pc:docMk/>
          <pc:sldMk cId="1747903696" sldId="299"/>
        </pc:sldMkLst>
        <pc:spChg chg="mod">
          <ac:chgData name="Sian George (2312671)" userId="S::2312671@student.uwtsd.ac.uk::6e6d6940-8a4b-4c9e-adab-d72c577033c6" providerId="AD" clId="Web-{53194C2D-20E1-7D85-EB11-0575586B2470}" dt="2025-04-22T16:48:34.599" v="535" actId="20577"/>
          <ac:spMkLst>
            <pc:docMk/>
            <pc:sldMk cId="1747903696" sldId="299"/>
            <ac:spMk id="3" creationId="{FF381C94-8A06-AFC7-C2F4-2DB7A2A41EFF}"/>
          </ac:spMkLst>
        </pc:spChg>
        <pc:spChg chg="add mod">
          <ac:chgData name="Sian George (2312671)" userId="S::2312671@student.uwtsd.ac.uk::6e6d6940-8a4b-4c9e-adab-d72c577033c6" providerId="AD" clId="Web-{53194C2D-20E1-7D85-EB11-0575586B2470}" dt="2025-04-22T15:26:24.143" v="12"/>
          <ac:spMkLst>
            <pc:docMk/>
            <pc:sldMk cId="1747903696" sldId="299"/>
            <ac:spMk id="6" creationId="{0FD2D78A-FDE8-CD6E-9B1F-DFB19759F6D3}"/>
          </ac:spMkLst>
        </pc:spChg>
        <pc:spChg chg="add del mod">
          <ac:chgData name="Sian George (2312671)" userId="S::2312671@student.uwtsd.ac.uk::6e6d6940-8a4b-4c9e-adab-d72c577033c6" providerId="AD" clId="Web-{53194C2D-20E1-7D85-EB11-0575586B2470}" dt="2025-04-22T15:26:32.159" v="15"/>
          <ac:spMkLst>
            <pc:docMk/>
            <pc:sldMk cId="1747903696" sldId="299"/>
            <ac:spMk id="7" creationId="{3ADADB29-4ED1-8B26-7CDC-18AC15D3C7D1}"/>
          </ac:spMkLst>
        </pc:spChg>
        <pc:spChg chg="add mod">
          <ac:chgData name="Sian George (2312671)" userId="S::2312671@student.uwtsd.ac.uk::6e6d6940-8a4b-4c9e-adab-d72c577033c6" providerId="AD" clId="Web-{53194C2D-20E1-7D85-EB11-0575586B2470}" dt="2025-04-22T15:26:49.300" v="20"/>
          <ac:spMkLst>
            <pc:docMk/>
            <pc:sldMk cId="1747903696" sldId="299"/>
            <ac:spMk id="8" creationId="{D783E874-1170-D193-B280-9F37CFCB6630}"/>
          </ac:spMkLst>
        </pc:spChg>
      </pc:sldChg>
      <pc:sldChg chg="addSp delSp modSp">
        <pc:chgData name="Sian George (2312671)" userId="S::2312671@student.uwtsd.ac.uk::6e6d6940-8a4b-4c9e-adab-d72c577033c6" providerId="AD" clId="Web-{53194C2D-20E1-7D85-EB11-0575586B2470}" dt="2025-04-22T15:26:49.300" v="20"/>
        <pc:sldMkLst>
          <pc:docMk/>
          <pc:sldMk cId="3923960215" sldId="300"/>
        </pc:sldMkLst>
        <pc:spChg chg="add mod">
          <ac:chgData name="Sian George (2312671)" userId="S::2312671@student.uwtsd.ac.uk::6e6d6940-8a4b-4c9e-adab-d72c577033c6" providerId="AD" clId="Web-{53194C2D-20E1-7D85-EB11-0575586B2470}" dt="2025-04-22T15:26:24.143" v="12"/>
          <ac:spMkLst>
            <pc:docMk/>
            <pc:sldMk cId="3923960215" sldId="300"/>
            <ac:spMk id="4" creationId="{66247D14-7DB7-5034-777E-42520E7FE49B}"/>
          </ac:spMkLst>
        </pc:spChg>
        <pc:spChg chg="add del mod">
          <ac:chgData name="Sian George (2312671)" userId="S::2312671@student.uwtsd.ac.uk::6e6d6940-8a4b-4c9e-adab-d72c577033c6" providerId="AD" clId="Web-{53194C2D-20E1-7D85-EB11-0575586B2470}" dt="2025-04-22T15:26:32.159" v="15"/>
          <ac:spMkLst>
            <pc:docMk/>
            <pc:sldMk cId="3923960215" sldId="300"/>
            <ac:spMk id="5" creationId="{30795D2D-E1A9-8CB7-8C87-9EC9CA17A8D8}"/>
          </ac:spMkLst>
        </pc:spChg>
        <pc:spChg chg="add mod">
          <ac:chgData name="Sian George (2312671)" userId="S::2312671@student.uwtsd.ac.uk::6e6d6940-8a4b-4c9e-adab-d72c577033c6" providerId="AD" clId="Web-{53194C2D-20E1-7D85-EB11-0575586B2470}" dt="2025-04-22T15:26:49.300" v="20"/>
          <ac:spMkLst>
            <pc:docMk/>
            <pc:sldMk cId="3923960215" sldId="300"/>
            <ac:spMk id="6" creationId="{998096A7-4BFC-CEBE-C243-F4FCEB2EDE93}"/>
          </ac:spMkLst>
        </pc:spChg>
      </pc:sldChg>
      <pc:sldChg chg="addSp delSp modSp">
        <pc:chgData name="Sian George (2312671)" userId="S::2312671@student.uwtsd.ac.uk::6e6d6940-8a4b-4c9e-adab-d72c577033c6" providerId="AD" clId="Web-{53194C2D-20E1-7D85-EB11-0575586B2470}" dt="2025-04-22T15:26:49.300" v="20"/>
        <pc:sldMkLst>
          <pc:docMk/>
          <pc:sldMk cId="4135006002" sldId="301"/>
        </pc:sldMkLst>
        <pc:spChg chg="add mod">
          <ac:chgData name="Sian George (2312671)" userId="S::2312671@student.uwtsd.ac.uk::6e6d6940-8a4b-4c9e-adab-d72c577033c6" providerId="AD" clId="Web-{53194C2D-20E1-7D85-EB11-0575586B2470}" dt="2025-04-22T15:26:24.143" v="12"/>
          <ac:spMkLst>
            <pc:docMk/>
            <pc:sldMk cId="4135006002" sldId="301"/>
            <ac:spMk id="4" creationId="{54BAF0C3-D628-68AC-F927-EDB35256FC6B}"/>
          </ac:spMkLst>
        </pc:spChg>
        <pc:spChg chg="add del mod">
          <ac:chgData name="Sian George (2312671)" userId="S::2312671@student.uwtsd.ac.uk::6e6d6940-8a4b-4c9e-adab-d72c577033c6" providerId="AD" clId="Web-{53194C2D-20E1-7D85-EB11-0575586B2470}" dt="2025-04-22T15:26:32.159" v="15"/>
          <ac:spMkLst>
            <pc:docMk/>
            <pc:sldMk cId="4135006002" sldId="301"/>
            <ac:spMk id="5" creationId="{A86BECB7-D8A1-B1E6-F514-5A5725F25C59}"/>
          </ac:spMkLst>
        </pc:spChg>
        <pc:spChg chg="add mod">
          <ac:chgData name="Sian George (2312671)" userId="S::2312671@student.uwtsd.ac.uk::6e6d6940-8a4b-4c9e-adab-d72c577033c6" providerId="AD" clId="Web-{53194C2D-20E1-7D85-EB11-0575586B2470}" dt="2025-04-22T15:26:49.300" v="20"/>
          <ac:spMkLst>
            <pc:docMk/>
            <pc:sldMk cId="4135006002" sldId="301"/>
            <ac:spMk id="6" creationId="{3FC44CA8-DD92-F3A5-CC06-DBF5F98BD3E5}"/>
          </ac:spMkLst>
        </pc:spChg>
      </pc:sldChg>
      <pc:sldChg chg="addSp delSp modSp">
        <pc:chgData name="Sian George (2312671)" userId="S::2312671@student.uwtsd.ac.uk::6e6d6940-8a4b-4c9e-adab-d72c577033c6" providerId="AD" clId="Web-{53194C2D-20E1-7D85-EB11-0575586B2470}" dt="2025-04-22T15:26:49.300" v="20"/>
        <pc:sldMkLst>
          <pc:docMk/>
          <pc:sldMk cId="3453838762" sldId="302"/>
        </pc:sldMkLst>
        <pc:spChg chg="add mod">
          <ac:chgData name="Sian George (2312671)" userId="S::2312671@student.uwtsd.ac.uk::6e6d6940-8a4b-4c9e-adab-d72c577033c6" providerId="AD" clId="Web-{53194C2D-20E1-7D85-EB11-0575586B2470}" dt="2025-04-22T15:26:24.143" v="12"/>
          <ac:spMkLst>
            <pc:docMk/>
            <pc:sldMk cId="3453838762" sldId="302"/>
            <ac:spMk id="4" creationId="{3397E70F-4FDA-D07A-8ED0-38398222C15C}"/>
          </ac:spMkLst>
        </pc:spChg>
        <pc:spChg chg="add del mod">
          <ac:chgData name="Sian George (2312671)" userId="S::2312671@student.uwtsd.ac.uk::6e6d6940-8a4b-4c9e-adab-d72c577033c6" providerId="AD" clId="Web-{53194C2D-20E1-7D85-EB11-0575586B2470}" dt="2025-04-22T15:26:32.159" v="15"/>
          <ac:spMkLst>
            <pc:docMk/>
            <pc:sldMk cId="3453838762" sldId="302"/>
            <ac:spMk id="5" creationId="{9D2B3986-2607-AE70-8282-4DBD788E3DD2}"/>
          </ac:spMkLst>
        </pc:spChg>
        <pc:spChg chg="add mod">
          <ac:chgData name="Sian George (2312671)" userId="S::2312671@student.uwtsd.ac.uk::6e6d6940-8a4b-4c9e-adab-d72c577033c6" providerId="AD" clId="Web-{53194C2D-20E1-7D85-EB11-0575586B2470}" dt="2025-04-22T15:26:49.300" v="20"/>
          <ac:spMkLst>
            <pc:docMk/>
            <pc:sldMk cId="3453838762" sldId="302"/>
            <ac:spMk id="6" creationId="{28A3EE6B-ABFB-1640-7FE4-4DE8C83B0637}"/>
          </ac:spMkLst>
        </pc:spChg>
      </pc:sldChg>
      <pc:sldChg chg="addSp delSp modSp">
        <pc:chgData name="Sian George (2312671)" userId="S::2312671@student.uwtsd.ac.uk::6e6d6940-8a4b-4c9e-adab-d72c577033c6" providerId="AD" clId="Web-{53194C2D-20E1-7D85-EB11-0575586B2470}" dt="2025-04-22T16:21:57.022" v="319" actId="20577"/>
        <pc:sldMkLst>
          <pc:docMk/>
          <pc:sldMk cId="2587162685" sldId="303"/>
        </pc:sldMkLst>
        <pc:spChg chg="mod">
          <ac:chgData name="Sian George (2312671)" userId="S::2312671@student.uwtsd.ac.uk::6e6d6940-8a4b-4c9e-adab-d72c577033c6" providerId="AD" clId="Web-{53194C2D-20E1-7D85-EB11-0575586B2470}" dt="2025-04-22T16:21:57.022" v="319" actId="20577"/>
          <ac:spMkLst>
            <pc:docMk/>
            <pc:sldMk cId="2587162685" sldId="303"/>
            <ac:spMk id="3" creationId="{D755B873-F6A7-D5CA-976D-B8DB78C97B2D}"/>
          </ac:spMkLst>
        </pc:spChg>
        <pc:spChg chg="add mod">
          <ac:chgData name="Sian George (2312671)" userId="S::2312671@student.uwtsd.ac.uk::6e6d6940-8a4b-4c9e-adab-d72c577033c6" providerId="AD" clId="Web-{53194C2D-20E1-7D85-EB11-0575586B2470}" dt="2025-04-22T15:26:24.143" v="12"/>
          <ac:spMkLst>
            <pc:docMk/>
            <pc:sldMk cId="2587162685" sldId="303"/>
            <ac:spMk id="4" creationId="{0F2DC629-C1FA-1B52-8715-1AFC8A4EBFD3}"/>
          </ac:spMkLst>
        </pc:spChg>
        <pc:spChg chg="add del mod">
          <ac:chgData name="Sian George (2312671)" userId="S::2312671@student.uwtsd.ac.uk::6e6d6940-8a4b-4c9e-adab-d72c577033c6" providerId="AD" clId="Web-{53194C2D-20E1-7D85-EB11-0575586B2470}" dt="2025-04-22T15:26:32.159" v="15"/>
          <ac:spMkLst>
            <pc:docMk/>
            <pc:sldMk cId="2587162685" sldId="303"/>
            <ac:spMk id="5" creationId="{CE936E47-C791-83B4-AB42-B1CABD1BE923}"/>
          </ac:spMkLst>
        </pc:spChg>
        <pc:spChg chg="add mod">
          <ac:chgData name="Sian George (2312671)" userId="S::2312671@student.uwtsd.ac.uk::6e6d6940-8a4b-4c9e-adab-d72c577033c6" providerId="AD" clId="Web-{53194C2D-20E1-7D85-EB11-0575586B2470}" dt="2025-04-22T15:26:49.300" v="20"/>
          <ac:spMkLst>
            <pc:docMk/>
            <pc:sldMk cId="2587162685" sldId="303"/>
            <ac:spMk id="6" creationId="{DC878AAA-B6D9-42ED-C465-10BE14163A61}"/>
          </ac:spMkLst>
        </pc:spChg>
      </pc:sldChg>
      <pc:sldChg chg="addSp delSp modSp">
        <pc:chgData name="Sian George (2312671)" userId="S::2312671@student.uwtsd.ac.uk::6e6d6940-8a4b-4c9e-adab-d72c577033c6" providerId="AD" clId="Web-{53194C2D-20E1-7D85-EB11-0575586B2470}" dt="2025-04-22T16:59:30.368" v="590" actId="20577"/>
        <pc:sldMkLst>
          <pc:docMk/>
          <pc:sldMk cId="769120039" sldId="304"/>
        </pc:sldMkLst>
        <pc:spChg chg="mod">
          <ac:chgData name="Sian George (2312671)" userId="S::2312671@student.uwtsd.ac.uk::6e6d6940-8a4b-4c9e-adab-d72c577033c6" providerId="AD" clId="Web-{53194C2D-20E1-7D85-EB11-0575586B2470}" dt="2025-04-22T16:59:30.368" v="590" actId="20577"/>
          <ac:spMkLst>
            <pc:docMk/>
            <pc:sldMk cId="769120039" sldId="304"/>
            <ac:spMk id="3" creationId="{22E48473-C3E8-953B-CC1F-6326F772422D}"/>
          </ac:spMkLst>
        </pc:spChg>
        <pc:spChg chg="add mod">
          <ac:chgData name="Sian George (2312671)" userId="S::2312671@student.uwtsd.ac.uk::6e6d6940-8a4b-4c9e-adab-d72c577033c6" providerId="AD" clId="Web-{53194C2D-20E1-7D85-EB11-0575586B2470}" dt="2025-04-22T15:26:24.143" v="12"/>
          <ac:spMkLst>
            <pc:docMk/>
            <pc:sldMk cId="769120039" sldId="304"/>
            <ac:spMk id="4" creationId="{D81AEDDE-1E5F-738E-DDA7-5276ED5E75D5}"/>
          </ac:spMkLst>
        </pc:spChg>
        <pc:spChg chg="add del mod">
          <ac:chgData name="Sian George (2312671)" userId="S::2312671@student.uwtsd.ac.uk::6e6d6940-8a4b-4c9e-adab-d72c577033c6" providerId="AD" clId="Web-{53194C2D-20E1-7D85-EB11-0575586B2470}" dt="2025-04-22T15:26:32.159" v="15"/>
          <ac:spMkLst>
            <pc:docMk/>
            <pc:sldMk cId="769120039" sldId="304"/>
            <ac:spMk id="5" creationId="{0EEB0B2E-6373-F17C-FEA4-767D2F614610}"/>
          </ac:spMkLst>
        </pc:spChg>
        <pc:spChg chg="add mod">
          <ac:chgData name="Sian George (2312671)" userId="S::2312671@student.uwtsd.ac.uk::6e6d6940-8a4b-4c9e-adab-d72c577033c6" providerId="AD" clId="Web-{53194C2D-20E1-7D85-EB11-0575586B2470}" dt="2025-04-22T15:26:49.300" v="20"/>
          <ac:spMkLst>
            <pc:docMk/>
            <pc:sldMk cId="769120039" sldId="304"/>
            <ac:spMk id="6" creationId="{96D96DC1-81E0-DD44-43B7-C4423F636D2E}"/>
          </ac:spMkLst>
        </pc:spChg>
      </pc:sldChg>
      <pc:sldChg chg="modSp new">
        <pc:chgData name="Sian George (2312671)" userId="S::2312671@student.uwtsd.ac.uk::6e6d6940-8a4b-4c9e-adab-d72c577033c6" providerId="AD" clId="Web-{53194C2D-20E1-7D85-EB11-0575586B2470}" dt="2025-04-22T16:52:09.777" v="543" actId="20577"/>
        <pc:sldMkLst>
          <pc:docMk/>
          <pc:sldMk cId="1933277822" sldId="305"/>
        </pc:sldMkLst>
        <pc:spChg chg="mod">
          <ac:chgData name="Sian George (2312671)" userId="S::2312671@student.uwtsd.ac.uk::6e6d6940-8a4b-4c9e-adab-d72c577033c6" providerId="AD" clId="Web-{53194C2D-20E1-7D85-EB11-0575586B2470}" dt="2025-04-22T16:52:09.777" v="543" actId="20577"/>
          <ac:spMkLst>
            <pc:docMk/>
            <pc:sldMk cId="1933277822" sldId="305"/>
            <ac:spMk id="3" creationId="{CDE687C3-5576-2B0A-99D1-D7847937E476}"/>
          </ac:spMkLst>
        </pc:spChg>
      </pc:sldChg>
      <pc:sldMasterChg chg="modSp mod modSldLayout">
        <pc:chgData name="Sian George (2312671)" userId="S::2312671@student.uwtsd.ac.uk::6e6d6940-8a4b-4c9e-adab-d72c577033c6" providerId="AD" clId="Web-{53194C2D-20E1-7D85-EB11-0575586B2470}" dt="2025-04-22T15:26:50.988" v="24"/>
        <pc:sldMasterMkLst>
          <pc:docMk/>
          <pc:sldMasterMk cId="2460954070" sldId="2147483660"/>
        </pc:sldMasterMkLst>
        <pc:spChg chg="mod">
          <ac:chgData name="Sian George (2312671)" userId="S::2312671@student.uwtsd.ac.uk::6e6d6940-8a4b-4c9e-adab-d72c577033c6" providerId="AD" clId="Web-{53194C2D-20E1-7D85-EB11-0575586B2470}" dt="2025-04-22T15:26:24.143" v="12"/>
          <ac:spMkLst>
            <pc:docMk/>
            <pc:sldMasterMk cId="2460954070" sldId="2147483660"/>
            <ac:spMk id="5" creationId="{00000000-0000-0000-0000-000000000000}"/>
          </ac:spMkLst>
        </pc:sp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2385387890" sldId="2147483661"/>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2385387890" sldId="2147483661"/>
              <ac:spMk id="5"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949138452" sldId="2147483662"/>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949138452" sldId="2147483662"/>
              <ac:spMk id="5"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2591524520" sldId="2147483663"/>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2591524520" sldId="2147483663"/>
              <ac:spMk id="5"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1203092039" sldId="2147483664"/>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1203092039" sldId="2147483664"/>
              <ac:spMk id="6"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3733172339" sldId="2147483665"/>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3733172339" sldId="2147483665"/>
              <ac:spMk id="8"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3210312558" sldId="2147483666"/>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3210312558" sldId="2147483666"/>
              <ac:spMk id="4"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3146388984" sldId="2147483667"/>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3146388984" sldId="2147483667"/>
              <ac:spMk id="3"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3171841454" sldId="2147483668"/>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3171841454" sldId="2147483668"/>
              <ac:spMk id="6"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1718958274" sldId="2147483669"/>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1718958274" sldId="2147483669"/>
              <ac:spMk id="6"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2202905451" sldId="2147483670"/>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2202905451" sldId="2147483670"/>
              <ac:spMk id="5" creationId="{00000000-0000-0000-0000-000000000000}"/>
            </ac:spMkLst>
          </pc:spChg>
        </pc:sldLayoutChg>
        <pc:sldLayoutChg chg="modSp mod">
          <pc:chgData name="Sian George (2312671)" userId="S::2312671@student.uwtsd.ac.uk::6e6d6940-8a4b-4c9e-adab-d72c577033c6" providerId="AD" clId="Web-{53194C2D-20E1-7D85-EB11-0575586B2470}" dt="2025-04-22T15:26:50.988" v="24"/>
          <pc:sldLayoutMkLst>
            <pc:docMk/>
            <pc:sldMasterMk cId="2460954070" sldId="2147483660"/>
            <pc:sldLayoutMk cId="3479445657" sldId="2147483671"/>
          </pc:sldLayoutMkLst>
          <pc:spChg chg="mod">
            <ac:chgData name="Sian George (2312671)" userId="S::2312671@student.uwtsd.ac.uk::6e6d6940-8a4b-4c9e-adab-d72c577033c6" providerId="AD" clId="Web-{53194C2D-20E1-7D85-EB11-0575586B2470}" dt="2025-04-22T15:26:24.143" v="12"/>
            <ac:spMkLst>
              <pc:docMk/>
              <pc:sldMasterMk cId="2460954070" sldId="2147483660"/>
              <pc:sldLayoutMk cId="3479445657" sldId="2147483671"/>
              <ac:spMk id="5" creationId="{00000000-0000-0000-0000-000000000000}"/>
            </ac:spMkLst>
          </pc:spChg>
        </pc:sldLayoutChg>
      </pc:sldMasterChg>
    </pc:docChg>
  </pc:docChgLst>
  <pc:docChgLst>
    <pc:chgData name="Sian George (2312671)" userId="S::2312671@student.uwtsd.ac.uk::6e6d6940-8a4b-4c9e-adab-d72c577033c6" providerId="AD" clId="Web-{56BDC789-C3E6-4B53-72D4-EF55F735D760}"/>
    <pc:docChg chg="addSld delSld modSld sldOrd">
      <pc:chgData name="Sian George (2312671)" userId="S::2312671@student.uwtsd.ac.uk::6e6d6940-8a4b-4c9e-adab-d72c577033c6" providerId="AD" clId="Web-{56BDC789-C3E6-4B53-72D4-EF55F735D760}" dt="2025-04-22T01:51:50.541" v="2587" actId="20577"/>
      <pc:docMkLst>
        <pc:docMk/>
      </pc:docMkLst>
      <pc:sldChg chg="del">
        <pc:chgData name="Sian George (2312671)" userId="S::2312671@student.uwtsd.ac.uk::6e6d6940-8a4b-4c9e-adab-d72c577033c6" providerId="AD" clId="Web-{56BDC789-C3E6-4B53-72D4-EF55F735D760}" dt="2025-04-21T15:56:21.729" v="1328"/>
        <pc:sldMkLst>
          <pc:docMk/>
          <pc:sldMk cId="109857222" sldId="256"/>
        </pc:sldMkLst>
      </pc:sldChg>
      <pc:sldChg chg="addSp delSp modSp new mod ord setBg addAnim delAnim">
        <pc:chgData name="Sian George (2312671)" userId="S::2312671@student.uwtsd.ac.uk::6e6d6940-8a4b-4c9e-adab-d72c577033c6" providerId="AD" clId="Web-{56BDC789-C3E6-4B53-72D4-EF55F735D760}" dt="2025-04-21T17:17:53.387" v="1811"/>
        <pc:sldMkLst>
          <pc:docMk/>
          <pc:sldMk cId="1686410392" sldId="257"/>
        </pc:sldMkLst>
        <pc:spChg chg="mod">
          <ac:chgData name="Sian George (2312671)" userId="S::2312671@student.uwtsd.ac.uk::6e6d6940-8a4b-4c9e-adab-d72c577033c6" providerId="AD" clId="Web-{56BDC789-C3E6-4B53-72D4-EF55F735D760}" dt="2025-04-21T14:59:16.998" v="920" actId="20577"/>
          <ac:spMkLst>
            <pc:docMk/>
            <pc:sldMk cId="1686410392" sldId="257"/>
            <ac:spMk id="2" creationId="{FE335F3D-4345-FEEC-9AE9-44A200C5523D}"/>
          </ac:spMkLst>
        </pc:spChg>
        <pc:spChg chg="mod ord">
          <ac:chgData name="Sian George (2312671)" userId="S::2312671@student.uwtsd.ac.uk::6e6d6940-8a4b-4c9e-adab-d72c577033c6" providerId="AD" clId="Web-{56BDC789-C3E6-4B53-72D4-EF55F735D760}" dt="2025-04-21T16:17:55.806" v="1409"/>
          <ac:spMkLst>
            <pc:docMk/>
            <pc:sldMk cId="1686410392" sldId="257"/>
            <ac:spMk id="3" creationId="{4BD19B61-A16B-C5B5-3098-F1DD0C3FA612}"/>
          </ac:spMkLst>
        </pc:spChg>
        <pc:spChg chg="add del">
          <ac:chgData name="Sian George (2312671)" userId="S::2312671@student.uwtsd.ac.uk::6e6d6940-8a4b-4c9e-adab-d72c577033c6" providerId="AD" clId="Web-{56BDC789-C3E6-4B53-72D4-EF55F735D760}" dt="2025-04-21T13:57:35.818" v="196"/>
          <ac:spMkLst>
            <pc:docMk/>
            <pc:sldMk cId="1686410392" sldId="257"/>
            <ac:spMk id="6" creationId="{C0763A76-9F1C-4FC5-82B7-DD475DA461B2}"/>
          </ac:spMkLst>
        </pc:spChg>
        <pc:spChg chg="add del">
          <ac:chgData name="Sian George (2312671)" userId="S::2312671@student.uwtsd.ac.uk::6e6d6940-8a4b-4c9e-adab-d72c577033c6" providerId="AD" clId="Web-{56BDC789-C3E6-4B53-72D4-EF55F735D760}" dt="2025-04-21T13:57:35.818" v="196"/>
          <ac:spMkLst>
            <pc:docMk/>
            <pc:sldMk cId="1686410392" sldId="257"/>
            <ac:spMk id="7" creationId="{E81BF4F6-F2CF-4984-9D14-D6966D92F99F}"/>
          </ac:spMkLst>
        </pc:spChg>
        <pc:spChg chg="add del">
          <ac:chgData name="Sian George (2312671)" userId="S::2312671@student.uwtsd.ac.uk::6e6d6940-8a4b-4c9e-adab-d72c577033c6" providerId="AD" clId="Web-{56BDC789-C3E6-4B53-72D4-EF55F735D760}" dt="2025-04-21T13:55:58.531" v="182"/>
          <ac:spMkLst>
            <pc:docMk/>
            <pc:sldMk cId="1686410392" sldId="257"/>
            <ac:spMk id="9" creationId="{13EFA6C3-82DC-4131-9929-2523E6FD0B81}"/>
          </ac:spMkLst>
        </pc:spChg>
        <pc:spChg chg="add del">
          <ac:chgData name="Sian George (2312671)" userId="S::2312671@student.uwtsd.ac.uk::6e6d6940-8a4b-4c9e-adab-d72c577033c6" providerId="AD" clId="Web-{56BDC789-C3E6-4B53-72D4-EF55F735D760}" dt="2025-04-21T13:57:44.428" v="198"/>
          <ac:spMkLst>
            <pc:docMk/>
            <pc:sldMk cId="1686410392" sldId="257"/>
            <ac:spMk id="10" creationId="{FF81F8D5-515A-45DC-B296-30AB11F2C19F}"/>
          </ac:spMkLst>
        </pc:spChg>
        <pc:spChg chg="add del">
          <ac:chgData name="Sian George (2312671)" userId="S::2312671@student.uwtsd.ac.uk::6e6d6940-8a4b-4c9e-adab-d72c577033c6" providerId="AD" clId="Web-{56BDC789-C3E6-4B53-72D4-EF55F735D760}" dt="2025-04-21T13:55:58.531" v="182"/>
          <ac:spMkLst>
            <pc:docMk/>
            <pc:sldMk cId="1686410392" sldId="257"/>
            <ac:spMk id="11" creationId="{AEC9469E-14CA-4358-BABC-CBF836A6142D}"/>
          </ac:spMkLst>
        </pc:spChg>
        <pc:spChg chg="add del">
          <ac:chgData name="Sian George (2312671)" userId="S::2312671@student.uwtsd.ac.uk::6e6d6940-8a4b-4c9e-adab-d72c577033c6" providerId="AD" clId="Web-{56BDC789-C3E6-4B53-72D4-EF55F735D760}" dt="2025-04-21T13:57:44.428" v="198"/>
          <ac:spMkLst>
            <pc:docMk/>
            <pc:sldMk cId="1686410392" sldId="257"/>
            <ac:spMk id="12" creationId="{90464369-70FA-42AF-948F-80664CA7BFE5}"/>
          </ac:spMkLst>
        </pc:spChg>
        <pc:spChg chg="add del">
          <ac:chgData name="Sian George (2312671)" userId="S::2312671@student.uwtsd.ac.uk::6e6d6940-8a4b-4c9e-adab-d72c577033c6" providerId="AD" clId="Web-{56BDC789-C3E6-4B53-72D4-EF55F735D760}" dt="2025-04-21T13:55:58.531" v="182"/>
          <ac:spMkLst>
            <pc:docMk/>
            <pc:sldMk cId="1686410392" sldId="257"/>
            <ac:spMk id="13" creationId="{048EB4C9-ACAF-4CCA-BA6E-9314431923B2}"/>
          </ac:spMkLst>
        </pc:spChg>
        <pc:spChg chg="add del">
          <ac:chgData name="Sian George (2312671)" userId="S::2312671@student.uwtsd.ac.uk::6e6d6940-8a4b-4c9e-adab-d72c577033c6" providerId="AD" clId="Web-{56BDC789-C3E6-4B53-72D4-EF55F735D760}" dt="2025-04-21T13:57:44.428" v="198"/>
          <ac:spMkLst>
            <pc:docMk/>
            <pc:sldMk cId="1686410392" sldId="257"/>
            <ac:spMk id="14" creationId="{A6604B49-AD5C-4590-B051-06C8222ECD99}"/>
          </ac:spMkLst>
        </pc:spChg>
        <pc:spChg chg="add del">
          <ac:chgData name="Sian George (2312671)" userId="S::2312671@student.uwtsd.ac.uk::6e6d6940-8a4b-4c9e-adab-d72c577033c6" providerId="AD" clId="Web-{56BDC789-C3E6-4B53-72D4-EF55F735D760}" dt="2025-04-21T13:56:20.204" v="184"/>
          <ac:spMkLst>
            <pc:docMk/>
            <pc:sldMk cId="1686410392" sldId="257"/>
            <ac:spMk id="15" creationId="{A6604B49-AD5C-4590-B051-06C8222ECD99}"/>
          </ac:spMkLst>
        </pc:spChg>
        <pc:spChg chg="add del">
          <ac:chgData name="Sian George (2312671)" userId="S::2312671@student.uwtsd.ac.uk::6e6d6940-8a4b-4c9e-adab-d72c577033c6" providerId="AD" clId="Web-{56BDC789-C3E6-4B53-72D4-EF55F735D760}" dt="2025-04-21T13:56:20.204" v="184"/>
          <ac:spMkLst>
            <pc:docMk/>
            <pc:sldMk cId="1686410392" sldId="257"/>
            <ac:spMk id="16" creationId="{0FE2D22C-409B-48AF-B24F-7988A8F7F848}"/>
          </ac:spMkLst>
        </pc:spChg>
        <pc:spChg chg="add del">
          <ac:chgData name="Sian George (2312671)" userId="S::2312671@student.uwtsd.ac.uk::6e6d6940-8a4b-4c9e-adab-d72c577033c6" providerId="AD" clId="Web-{56BDC789-C3E6-4B53-72D4-EF55F735D760}" dt="2025-04-21T13:56:20.204" v="184"/>
          <ac:spMkLst>
            <pc:docMk/>
            <pc:sldMk cId="1686410392" sldId="257"/>
            <ac:spMk id="17" creationId="{CC552A98-EF7D-4D42-AB69-066B786AB55B}"/>
          </ac:spMkLst>
        </pc:spChg>
        <pc:spChg chg="add del">
          <ac:chgData name="Sian George (2312671)" userId="S::2312671@student.uwtsd.ac.uk::6e6d6940-8a4b-4c9e-adab-d72c577033c6" providerId="AD" clId="Web-{56BDC789-C3E6-4B53-72D4-EF55F735D760}" dt="2025-04-21T13:56:20.204" v="184"/>
          <ac:spMkLst>
            <pc:docMk/>
            <pc:sldMk cId="1686410392" sldId="257"/>
            <ac:spMk id="18" creationId="{90464369-70FA-42AF-948F-80664CA7BFE5}"/>
          </ac:spMkLst>
        </pc:spChg>
        <pc:spChg chg="add del">
          <ac:chgData name="Sian George (2312671)" userId="S::2312671@student.uwtsd.ac.uk::6e6d6940-8a4b-4c9e-adab-d72c577033c6" providerId="AD" clId="Web-{56BDC789-C3E6-4B53-72D4-EF55F735D760}" dt="2025-04-21T13:56:20.204" v="184"/>
          <ac:spMkLst>
            <pc:docMk/>
            <pc:sldMk cId="1686410392" sldId="257"/>
            <ac:spMk id="19" creationId="{A648176E-454C-437C-B0FC-9B82FCF32B24}"/>
          </ac:spMkLst>
        </pc:spChg>
        <pc:spChg chg="add del">
          <ac:chgData name="Sian George (2312671)" userId="S::2312671@student.uwtsd.ac.uk::6e6d6940-8a4b-4c9e-adab-d72c577033c6" providerId="AD" clId="Web-{56BDC789-C3E6-4B53-72D4-EF55F735D760}" dt="2025-04-21T13:57:44.428" v="198"/>
          <ac:spMkLst>
            <pc:docMk/>
            <pc:sldMk cId="1686410392" sldId="257"/>
            <ac:spMk id="20" creationId="{CC552A98-EF7D-4D42-AB69-066B786AB55B}"/>
          </ac:spMkLst>
        </pc:spChg>
        <pc:spChg chg="add del">
          <ac:chgData name="Sian George (2312671)" userId="S::2312671@student.uwtsd.ac.uk::6e6d6940-8a4b-4c9e-adab-d72c577033c6" providerId="AD" clId="Web-{56BDC789-C3E6-4B53-72D4-EF55F735D760}" dt="2025-04-21T13:56:30.720" v="186"/>
          <ac:spMkLst>
            <pc:docMk/>
            <pc:sldMk cId="1686410392" sldId="257"/>
            <ac:spMk id="21" creationId="{45D37F4E-DDB4-456B-97E0-9937730A039F}"/>
          </ac:spMkLst>
        </pc:spChg>
        <pc:spChg chg="add del">
          <ac:chgData name="Sian George (2312671)" userId="S::2312671@student.uwtsd.ac.uk::6e6d6940-8a4b-4c9e-adab-d72c577033c6" providerId="AD" clId="Web-{56BDC789-C3E6-4B53-72D4-EF55F735D760}" dt="2025-04-21T13:56:30.720" v="186"/>
          <ac:spMkLst>
            <pc:docMk/>
            <pc:sldMk cId="1686410392" sldId="257"/>
            <ac:spMk id="22" creationId="{B2DD41CD-8F47-4F56-AD12-4E2FF7696987}"/>
          </ac:spMkLst>
        </pc:spChg>
        <pc:spChg chg="add del">
          <ac:chgData name="Sian George (2312671)" userId="S::2312671@student.uwtsd.ac.uk::6e6d6940-8a4b-4c9e-adab-d72c577033c6" providerId="AD" clId="Web-{56BDC789-C3E6-4B53-72D4-EF55F735D760}" dt="2025-04-21T13:57:44.428" v="198"/>
          <ac:spMkLst>
            <pc:docMk/>
            <pc:sldMk cId="1686410392" sldId="257"/>
            <ac:spMk id="23" creationId="{A648176E-454C-437C-B0FC-9B82FCF32B24}"/>
          </ac:spMkLst>
        </pc:spChg>
        <pc:spChg chg="add del">
          <ac:chgData name="Sian George (2312671)" userId="S::2312671@student.uwtsd.ac.uk::6e6d6940-8a4b-4c9e-adab-d72c577033c6" providerId="AD" clId="Web-{56BDC789-C3E6-4B53-72D4-EF55F735D760}" dt="2025-04-21T13:56:46.940" v="188"/>
          <ac:spMkLst>
            <pc:docMk/>
            <pc:sldMk cId="1686410392" sldId="257"/>
            <ac:spMk id="24" creationId="{D1D34770-47A8-402C-AF23-2B653F2D88C1}"/>
          </ac:spMkLst>
        </pc:spChg>
        <pc:spChg chg="add del">
          <ac:chgData name="Sian George (2312671)" userId="S::2312671@student.uwtsd.ac.uk::6e6d6940-8a4b-4c9e-adab-d72c577033c6" providerId="AD" clId="Web-{56BDC789-C3E6-4B53-72D4-EF55F735D760}" dt="2025-04-21T13:58:11.913" v="200"/>
          <ac:spMkLst>
            <pc:docMk/>
            <pc:sldMk cId="1686410392" sldId="257"/>
            <ac:spMk id="25" creationId="{2C61293E-6EBE-43EF-A52C-9BEBFD7679D4}"/>
          </ac:spMkLst>
        </pc:spChg>
        <pc:spChg chg="add del">
          <ac:chgData name="Sian George (2312671)" userId="S::2312671@student.uwtsd.ac.uk::6e6d6940-8a4b-4c9e-adab-d72c577033c6" providerId="AD" clId="Web-{56BDC789-C3E6-4B53-72D4-EF55F735D760}" dt="2025-04-21T13:56:55.628" v="190"/>
          <ac:spMkLst>
            <pc:docMk/>
            <pc:sldMk cId="1686410392" sldId="257"/>
            <ac:spMk id="26" creationId="{2C61293E-6EBE-43EF-A52C-9BEBFD7679D4}"/>
          </ac:spMkLst>
        </pc:spChg>
        <pc:spChg chg="add del">
          <ac:chgData name="Sian George (2312671)" userId="S::2312671@student.uwtsd.ac.uk::6e6d6940-8a4b-4c9e-adab-d72c577033c6" providerId="AD" clId="Web-{56BDC789-C3E6-4B53-72D4-EF55F735D760}" dt="2025-04-21T13:56:55.628" v="190"/>
          <ac:spMkLst>
            <pc:docMk/>
            <pc:sldMk cId="1686410392" sldId="257"/>
            <ac:spMk id="27" creationId="{3FCFB1DE-0B7E-48CC-BA90-B2AB0889F9D6}"/>
          </ac:spMkLst>
        </pc:spChg>
        <pc:spChg chg="add del">
          <ac:chgData name="Sian George (2312671)" userId="S::2312671@student.uwtsd.ac.uk::6e6d6940-8a4b-4c9e-adab-d72c577033c6" providerId="AD" clId="Web-{56BDC789-C3E6-4B53-72D4-EF55F735D760}" dt="2025-04-21T13:58:11.913" v="200"/>
          <ac:spMkLst>
            <pc:docMk/>
            <pc:sldMk cId="1686410392" sldId="257"/>
            <ac:spMk id="28" creationId="{21540236-BFD5-4A9D-8840-4703E7F76825}"/>
          </ac:spMkLst>
        </pc:spChg>
        <pc:spChg chg="add del">
          <ac:chgData name="Sian George (2312671)" userId="S::2312671@student.uwtsd.ac.uk::6e6d6940-8a4b-4c9e-adab-d72c577033c6" providerId="AD" clId="Web-{56BDC789-C3E6-4B53-72D4-EF55F735D760}" dt="2025-04-21T13:57:05.863" v="192"/>
          <ac:spMkLst>
            <pc:docMk/>
            <pc:sldMk cId="1686410392" sldId="257"/>
            <ac:spMk id="29" creationId="{8DF66CB0-1AD6-4D8C-BE70-897ADA64FEDA}"/>
          </ac:spMkLst>
        </pc:spChg>
        <pc:spChg chg="add del">
          <ac:chgData name="Sian George (2312671)" userId="S::2312671@student.uwtsd.ac.uk::6e6d6940-8a4b-4c9e-adab-d72c577033c6" providerId="AD" clId="Web-{56BDC789-C3E6-4B53-72D4-EF55F735D760}" dt="2025-04-21T13:57:05.863" v="192"/>
          <ac:spMkLst>
            <pc:docMk/>
            <pc:sldMk cId="1686410392" sldId="257"/>
            <ac:spMk id="30" creationId="{24C3B26D-D43F-467B-B943-E20A45E780EF}"/>
          </ac:spMkLst>
        </pc:spChg>
        <pc:spChg chg="add del">
          <ac:chgData name="Sian George (2312671)" userId="S::2312671@student.uwtsd.ac.uk::6e6d6940-8a4b-4c9e-adab-d72c577033c6" providerId="AD" clId="Web-{56BDC789-C3E6-4B53-72D4-EF55F735D760}" dt="2025-04-21T14:18:14.345" v="469"/>
          <ac:spMkLst>
            <pc:docMk/>
            <pc:sldMk cId="1686410392" sldId="257"/>
            <ac:spMk id="31" creationId="{45D37F4E-DDB4-456B-97E0-9937730A039F}"/>
          </ac:spMkLst>
        </pc:spChg>
        <pc:spChg chg="add del">
          <ac:chgData name="Sian George (2312671)" userId="S::2312671@student.uwtsd.ac.uk::6e6d6940-8a4b-4c9e-adab-d72c577033c6" providerId="AD" clId="Web-{56BDC789-C3E6-4B53-72D4-EF55F735D760}" dt="2025-04-21T14:18:14.345" v="469"/>
          <ac:spMkLst>
            <pc:docMk/>
            <pc:sldMk cId="1686410392" sldId="257"/>
            <ac:spMk id="32" creationId="{B2DD41CD-8F47-4F56-AD12-4E2FF7696987}"/>
          </ac:spMkLst>
        </pc:spChg>
        <pc:spChg chg="add del">
          <ac:chgData name="Sian George (2312671)" userId="S::2312671@student.uwtsd.ac.uk::6e6d6940-8a4b-4c9e-adab-d72c577033c6" providerId="AD" clId="Web-{56BDC789-C3E6-4B53-72D4-EF55F735D760}" dt="2025-04-21T14:18:14.329" v="468"/>
          <ac:spMkLst>
            <pc:docMk/>
            <pc:sldMk cId="1686410392" sldId="257"/>
            <ac:spMk id="37" creationId="{435ADAF7-9BEB-4FA3-AE9F-4CF47620EB6A}"/>
          </ac:spMkLst>
        </pc:spChg>
        <pc:spChg chg="add del">
          <ac:chgData name="Sian George (2312671)" userId="S::2312671@student.uwtsd.ac.uk::6e6d6940-8a4b-4c9e-adab-d72c577033c6" providerId="AD" clId="Web-{56BDC789-C3E6-4B53-72D4-EF55F735D760}" dt="2025-04-21T14:18:14.329" v="468"/>
          <ac:spMkLst>
            <pc:docMk/>
            <pc:sldMk cId="1686410392" sldId="257"/>
            <ac:spMk id="39" creationId="{57BB0BA7-0383-4937-8874-B01AAA08E2CB}"/>
          </ac:spMkLst>
        </pc:spChg>
        <pc:spChg chg="add del">
          <ac:chgData name="Sian George (2312671)" userId="S::2312671@student.uwtsd.ac.uk::6e6d6940-8a4b-4c9e-adab-d72c577033c6" providerId="AD" clId="Web-{56BDC789-C3E6-4B53-72D4-EF55F735D760}" dt="2025-04-21T14:18:14.329" v="468"/>
          <ac:spMkLst>
            <pc:docMk/>
            <pc:sldMk cId="1686410392" sldId="257"/>
            <ac:spMk id="41" creationId="{ACD3AB31-A71C-4414-BA05-CF667CBA34D2}"/>
          </ac:spMkLst>
        </pc:spChg>
        <pc:spChg chg="add del">
          <ac:chgData name="Sian George (2312671)" userId="S::2312671@student.uwtsd.ac.uk::6e6d6940-8a4b-4c9e-adab-d72c577033c6" providerId="AD" clId="Web-{56BDC789-C3E6-4B53-72D4-EF55F735D760}" dt="2025-04-21T14:56:44.708" v="893"/>
          <ac:spMkLst>
            <pc:docMk/>
            <pc:sldMk cId="1686410392" sldId="257"/>
            <ac:spMk id="43" creationId="{0BEDAEA2-865D-E67C-A774-2FD2DD4A235A}"/>
          </ac:spMkLst>
        </pc:spChg>
        <pc:spChg chg="add del">
          <ac:chgData name="Sian George (2312671)" userId="S::2312671@student.uwtsd.ac.uk::6e6d6940-8a4b-4c9e-adab-d72c577033c6" providerId="AD" clId="Web-{56BDC789-C3E6-4B53-72D4-EF55F735D760}" dt="2025-04-21T14:56:44.708" v="893"/>
          <ac:spMkLst>
            <pc:docMk/>
            <pc:sldMk cId="1686410392" sldId="257"/>
            <ac:spMk id="44" creationId="{B4C4EC46-EC6F-A0A9-36BF-531F5C8200EB}"/>
          </ac:spMkLst>
        </pc:spChg>
        <pc:spChg chg="add del">
          <ac:chgData name="Sian George (2312671)" userId="S::2312671@student.uwtsd.ac.uk::6e6d6940-8a4b-4c9e-adab-d72c577033c6" providerId="AD" clId="Web-{56BDC789-C3E6-4B53-72D4-EF55F735D760}" dt="2025-04-21T14:56:44.708" v="893"/>
          <ac:spMkLst>
            <pc:docMk/>
            <pc:sldMk cId="1686410392" sldId="257"/>
            <ac:spMk id="45" creationId="{F13763C0-6092-3B3C-822A-21E174E3A089}"/>
          </ac:spMkLst>
        </pc:spChg>
        <pc:spChg chg="add del">
          <ac:chgData name="Sian George (2312671)" userId="S::2312671@student.uwtsd.ac.uk::6e6d6940-8a4b-4c9e-adab-d72c577033c6" providerId="AD" clId="Web-{56BDC789-C3E6-4B53-72D4-EF55F735D760}" dt="2025-04-21T14:56:44.708" v="893"/>
          <ac:spMkLst>
            <pc:docMk/>
            <pc:sldMk cId="1686410392" sldId="257"/>
            <ac:spMk id="46" creationId="{D4ECF21D-729A-005C-E880-CA278A4F4539}"/>
          </ac:spMkLst>
        </pc:spChg>
        <pc:spChg chg="add">
          <ac:chgData name="Sian George (2312671)" userId="S::2312671@student.uwtsd.ac.uk::6e6d6940-8a4b-4c9e-adab-d72c577033c6" providerId="AD" clId="Web-{56BDC789-C3E6-4B53-72D4-EF55F735D760}" dt="2025-04-21T14:56:44.708" v="893"/>
          <ac:spMkLst>
            <pc:docMk/>
            <pc:sldMk cId="1686410392" sldId="257"/>
            <ac:spMk id="53" creationId="{B2DD41CD-8F47-4F56-AD12-4E2FF7696987}"/>
          </ac:spMkLst>
        </pc:spChg>
        <pc:spChg chg="add">
          <ac:chgData name="Sian George (2312671)" userId="S::2312671@student.uwtsd.ac.uk::6e6d6940-8a4b-4c9e-adab-d72c577033c6" providerId="AD" clId="Web-{56BDC789-C3E6-4B53-72D4-EF55F735D760}" dt="2025-04-21T14:56:44.708" v="893"/>
          <ac:spMkLst>
            <pc:docMk/>
            <pc:sldMk cId="1686410392" sldId="257"/>
            <ac:spMk id="55" creationId="{45D37F4E-DDB4-456B-97E0-9937730A039F}"/>
          </ac:spMkLst>
        </pc:spChg>
        <pc:grpChg chg="add del">
          <ac:chgData name="Sian George (2312671)" userId="S::2312671@student.uwtsd.ac.uk::6e6d6940-8a4b-4c9e-adab-d72c577033c6" providerId="AD" clId="Web-{56BDC789-C3E6-4B53-72D4-EF55F735D760}" dt="2025-04-21T14:56:44.693" v="892"/>
          <ac:grpSpMkLst>
            <pc:docMk/>
            <pc:sldMk cId="1686410392" sldId="257"/>
            <ac:grpSpMk id="51" creationId="{8CE57D37-C2D0-066B-1AE3-6F4244344F27}"/>
          </ac:grpSpMkLst>
        </pc:grpChg>
        <pc:picChg chg="add mod ord">
          <ac:chgData name="Sian George (2312671)" userId="S::2312671@student.uwtsd.ac.uk::6e6d6940-8a4b-4c9e-adab-d72c577033c6" providerId="AD" clId="Web-{56BDC789-C3E6-4B53-72D4-EF55F735D760}" dt="2025-04-21T16:16:32.069" v="1407" actId="14100"/>
          <ac:picMkLst>
            <pc:docMk/>
            <pc:sldMk cId="1686410392" sldId="257"/>
            <ac:picMk id="4" creationId="{B4C09135-0FB1-B39E-2A90-8B81BA63690F}"/>
          </ac:picMkLst>
        </pc:picChg>
      </pc:sldChg>
      <pc:sldChg chg="addSp delSp modSp new mod setBg">
        <pc:chgData name="Sian George (2312671)" userId="S::2312671@student.uwtsd.ac.uk::6e6d6940-8a4b-4c9e-adab-d72c577033c6" providerId="AD" clId="Web-{56BDC789-C3E6-4B53-72D4-EF55F735D760}" dt="2025-04-21T15:04:56.408" v="967" actId="14100"/>
        <pc:sldMkLst>
          <pc:docMk/>
          <pc:sldMk cId="1605591620" sldId="258"/>
        </pc:sldMkLst>
        <pc:spChg chg="mod">
          <ac:chgData name="Sian George (2312671)" userId="S::2312671@student.uwtsd.ac.uk::6e6d6940-8a4b-4c9e-adab-d72c577033c6" providerId="AD" clId="Web-{56BDC789-C3E6-4B53-72D4-EF55F735D760}" dt="2025-04-21T15:00:13.251" v="923" actId="20577"/>
          <ac:spMkLst>
            <pc:docMk/>
            <pc:sldMk cId="1605591620" sldId="258"/>
            <ac:spMk id="2" creationId="{84A3F856-057A-3E9A-CE5F-9672216740FA}"/>
          </ac:spMkLst>
        </pc:spChg>
        <pc:spChg chg="mod">
          <ac:chgData name="Sian George (2312671)" userId="S::2312671@student.uwtsd.ac.uk::6e6d6940-8a4b-4c9e-adab-d72c577033c6" providerId="AD" clId="Web-{56BDC789-C3E6-4B53-72D4-EF55F735D760}" dt="2025-04-21T15:04:56.408" v="967" actId="14100"/>
          <ac:spMkLst>
            <pc:docMk/>
            <pc:sldMk cId="1605591620" sldId="258"/>
            <ac:spMk id="3" creationId="{12CF181F-8512-43AF-3BF5-66CE08167BD3}"/>
          </ac:spMkLst>
        </pc:spChg>
        <pc:spChg chg="add del">
          <ac:chgData name="Sian George (2312671)" userId="S::2312671@student.uwtsd.ac.uk::6e6d6940-8a4b-4c9e-adab-d72c577033c6" providerId="AD" clId="Web-{56BDC789-C3E6-4B53-72D4-EF55F735D760}" dt="2025-04-21T14:56:14.097" v="889"/>
          <ac:spMkLst>
            <pc:docMk/>
            <pc:sldMk cId="1605591620" sldId="258"/>
            <ac:spMk id="9" creationId="{45D37F4E-DDB4-456B-97E0-9937730A039F}"/>
          </ac:spMkLst>
        </pc:spChg>
        <pc:spChg chg="add del">
          <ac:chgData name="Sian George (2312671)" userId="S::2312671@student.uwtsd.ac.uk::6e6d6940-8a4b-4c9e-adab-d72c577033c6" providerId="AD" clId="Web-{56BDC789-C3E6-4B53-72D4-EF55F735D760}" dt="2025-04-21T14:56:14.097" v="889"/>
          <ac:spMkLst>
            <pc:docMk/>
            <pc:sldMk cId="1605591620" sldId="258"/>
            <ac:spMk id="11" creationId="{B2DD41CD-8F47-4F56-AD12-4E2FF7696987}"/>
          </ac:spMkLst>
        </pc:spChg>
        <pc:spChg chg="add">
          <ac:chgData name="Sian George (2312671)" userId="S::2312671@student.uwtsd.ac.uk::6e6d6940-8a4b-4c9e-adab-d72c577033c6" providerId="AD" clId="Web-{56BDC789-C3E6-4B53-72D4-EF55F735D760}" dt="2025-04-21T15:00:00.344" v="921"/>
          <ac:spMkLst>
            <pc:docMk/>
            <pc:sldMk cId="1605591620" sldId="258"/>
            <ac:spMk id="19" creationId="{F13C74B1-5B17-4795-BED0-7140497B445A}"/>
          </ac:spMkLst>
        </pc:spChg>
        <pc:spChg chg="add">
          <ac:chgData name="Sian George (2312671)" userId="S::2312671@student.uwtsd.ac.uk::6e6d6940-8a4b-4c9e-adab-d72c577033c6" providerId="AD" clId="Web-{56BDC789-C3E6-4B53-72D4-EF55F735D760}" dt="2025-04-21T15:00:00.344" v="921"/>
          <ac:spMkLst>
            <pc:docMk/>
            <pc:sldMk cId="1605591620" sldId="258"/>
            <ac:spMk id="21" creationId="{D4974D33-8DC5-464E-8C6D-BE58F0669C17}"/>
          </ac:spMkLst>
        </pc:spChg>
        <pc:grpChg chg="add del">
          <ac:chgData name="Sian George (2312671)" userId="S::2312671@student.uwtsd.ac.uk::6e6d6940-8a4b-4c9e-adab-d72c577033c6" providerId="AD" clId="Web-{56BDC789-C3E6-4B53-72D4-EF55F735D760}" dt="2025-04-21T15:00:00.344" v="921"/>
          <ac:grpSpMkLst>
            <pc:docMk/>
            <pc:sldMk cId="1605591620" sldId="258"/>
            <ac:grpSpMk id="13" creationId="{8CE57D37-C2D0-066B-1AE3-6F4244344F27}"/>
          </ac:grpSpMkLst>
        </pc:grpChg>
        <pc:picChg chg="add mod">
          <ac:chgData name="Sian George (2312671)" userId="S::2312671@student.uwtsd.ac.uk::6e6d6940-8a4b-4c9e-adab-d72c577033c6" providerId="AD" clId="Web-{56BDC789-C3E6-4B53-72D4-EF55F735D760}" dt="2025-04-21T15:01:05.738" v="933" actId="14100"/>
          <ac:picMkLst>
            <pc:docMk/>
            <pc:sldMk cId="1605591620" sldId="258"/>
            <ac:picMk id="4" creationId="{B4D4E1BA-5E3B-5A5D-C198-D88DBD24DCD5}"/>
          </ac:picMkLst>
        </pc:picChg>
      </pc:sldChg>
      <pc:sldChg chg="addSp delSp modSp new mod setBg setClrOvrMap">
        <pc:chgData name="Sian George (2312671)" userId="S::2312671@student.uwtsd.ac.uk::6e6d6940-8a4b-4c9e-adab-d72c577033c6" providerId="AD" clId="Web-{56BDC789-C3E6-4B53-72D4-EF55F735D760}" dt="2025-04-22T00:51:34.734" v="2516" actId="20577"/>
        <pc:sldMkLst>
          <pc:docMk/>
          <pc:sldMk cId="2862304751" sldId="259"/>
        </pc:sldMkLst>
        <pc:spChg chg="mod">
          <ac:chgData name="Sian George (2312671)" userId="S::2312671@student.uwtsd.ac.uk::6e6d6940-8a4b-4c9e-adab-d72c577033c6" providerId="AD" clId="Web-{56BDC789-C3E6-4B53-72D4-EF55F735D760}" dt="2025-04-21T15:45:50.042" v="1122" actId="1076"/>
          <ac:spMkLst>
            <pc:docMk/>
            <pc:sldMk cId="2862304751" sldId="259"/>
            <ac:spMk id="2" creationId="{76CAEEF3-966E-6410-BA0B-2E47A3B65028}"/>
          </ac:spMkLst>
        </pc:spChg>
        <pc:spChg chg="mod">
          <ac:chgData name="Sian George (2312671)" userId="S::2312671@student.uwtsd.ac.uk::6e6d6940-8a4b-4c9e-adab-d72c577033c6" providerId="AD" clId="Web-{56BDC789-C3E6-4B53-72D4-EF55F735D760}" dt="2025-04-22T00:47:03.270" v="2434" actId="1076"/>
          <ac:spMkLst>
            <pc:docMk/>
            <pc:sldMk cId="2862304751" sldId="259"/>
            <ac:spMk id="3" creationId="{1B54F81C-E0EF-F71B-1303-5BFE4ED255E9}"/>
          </ac:spMkLst>
        </pc:spChg>
        <pc:spChg chg="add mod">
          <ac:chgData name="Sian George (2312671)" userId="S::2312671@student.uwtsd.ac.uk::6e6d6940-8a4b-4c9e-adab-d72c577033c6" providerId="AD" clId="Web-{56BDC789-C3E6-4B53-72D4-EF55F735D760}" dt="2025-04-22T00:51:34.734" v="2516" actId="20577"/>
          <ac:spMkLst>
            <pc:docMk/>
            <pc:sldMk cId="2862304751" sldId="259"/>
            <ac:spMk id="4" creationId="{A181DDB4-4F81-9ED0-83CA-DC94FA0AE8CB}"/>
          </ac:spMkLst>
        </pc:spChg>
        <pc:spChg chg="add del">
          <ac:chgData name="Sian George (2312671)" userId="S::2312671@student.uwtsd.ac.uk::6e6d6940-8a4b-4c9e-adab-d72c577033c6" providerId="AD" clId="Web-{56BDC789-C3E6-4B53-72D4-EF55F735D760}" dt="2025-04-21T15:11:43.790" v="994"/>
          <ac:spMkLst>
            <pc:docMk/>
            <pc:sldMk cId="2862304751" sldId="259"/>
            <ac:spMk id="9" creationId="{4FFBEE45-F140-49D5-85EA-C78C24340B23}"/>
          </ac:spMkLst>
        </pc:spChg>
        <pc:spChg chg="add del">
          <ac:chgData name="Sian George (2312671)" userId="S::2312671@student.uwtsd.ac.uk::6e6d6940-8a4b-4c9e-adab-d72c577033c6" providerId="AD" clId="Web-{56BDC789-C3E6-4B53-72D4-EF55F735D760}" dt="2025-04-21T15:11:52.837" v="996"/>
          <ac:spMkLst>
            <pc:docMk/>
            <pc:sldMk cId="2862304751" sldId="259"/>
            <ac:spMk id="12" creationId="{4C608BEB-860E-4094-8511-78603564A75E}"/>
          </ac:spMkLst>
        </pc:spChg>
        <pc:spChg chg="add del">
          <ac:chgData name="Sian George (2312671)" userId="S::2312671@student.uwtsd.ac.uk::6e6d6940-8a4b-4c9e-adab-d72c577033c6" providerId="AD" clId="Web-{56BDC789-C3E6-4B53-72D4-EF55F735D760}" dt="2025-04-21T15:12:01.150" v="998"/>
          <ac:spMkLst>
            <pc:docMk/>
            <pc:sldMk cId="2862304751" sldId="259"/>
            <ac:spMk id="14" creationId="{1E214AA7-F028-4A0D-8698-61AEC754D1BC}"/>
          </ac:spMkLst>
        </pc:spChg>
        <pc:spChg chg="add del">
          <ac:chgData name="Sian George (2312671)" userId="S::2312671@student.uwtsd.ac.uk::6e6d6940-8a4b-4c9e-adab-d72c577033c6" providerId="AD" clId="Web-{56BDC789-C3E6-4B53-72D4-EF55F735D760}" dt="2025-04-21T15:12:14.244" v="1000"/>
          <ac:spMkLst>
            <pc:docMk/>
            <pc:sldMk cId="2862304751" sldId="259"/>
            <ac:spMk id="17" creationId="{4FFBEE45-F140-49D5-85EA-C78C24340B23}"/>
          </ac:spMkLst>
        </pc:spChg>
        <pc:picChg chg="add mod">
          <ac:chgData name="Sian George (2312671)" userId="S::2312671@student.uwtsd.ac.uk::6e6d6940-8a4b-4c9e-adab-d72c577033c6" providerId="AD" clId="Web-{56BDC789-C3E6-4B53-72D4-EF55F735D760}" dt="2025-04-21T15:45:42.417" v="1121" actId="14100"/>
          <ac:picMkLst>
            <pc:docMk/>
            <pc:sldMk cId="2862304751" sldId="259"/>
            <ac:picMk id="5" creationId="{8AE32B47-6F68-4E6C-4BE4-D06EA87EB94D}"/>
          </ac:picMkLst>
        </pc:picChg>
        <pc:cxnChg chg="add del">
          <ac:chgData name="Sian George (2312671)" userId="S::2312671@student.uwtsd.ac.uk::6e6d6940-8a4b-4c9e-adab-d72c577033c6" providerId="AD" clId="Web-{56BDC789-C3E6-4B53-72D4-EF55F735D760}" dt="2025-04-21T15:11:52.837" v="996"/>
          <ac:cxnSpMkLst>
            <pc:docMk/>
            <pc:sldMk cId="2862304751" sldId="259"/>
            <ac:cxnSpMk id="11" creationId="{1F16A8D4-FE87-4604-88B2-394B5D1EB437}"/>
          </ac:cxnSpMkLst>
        </pc:cxnChg>
        <pc:cxnChg chg="add del">
          <ac:chgData name="Sian George (2312671)" userId="S::2312671@student.uwtsd.ac.uk::6e6d6940-8a4b-4c9e-adab-d72c577033c6" providerId="AD" clId="Web-{56BDC789-C3E6-4B53-72D4-EF55F735D760}" dt="2025-04-21T15:12:01.150" v="998"/>
          <ac:cxnSpMkLst>
            <pc:docMk/>
            <pc:sldMk cId="2862304751" sldId="259"/>
            <ac:cxnSpMk id="15" creationId="{D6206FDC-2777-4D7F-AF9C-73413DA664C9}"/>
          </ac:cxnSpMkLst>
        </pc:cxnChg>
      </pc:sldChg>
      <pc:sldChg chg="addSp delSp modSp new mod setBg">
        <pc:chgData name="Sian George (2312671)" userId="S::2312671@student.uwtsd.ac.uk::6e6d6940-8a4b-4c9e-adab-d72c577033c6" providerId="AD" clId="Web-{56BDC789-C3E6-4B53-72D4-EF55F735D760}" dt="2025-04-22T00:25:39.872" v="2284" actId="1076"/>
        <pc:sldMkLst>
          <pc:docMk/>
          <pc:sldMk cId="2200017037" sldId="260"/>
        </pc:sldMkLst>
        <pc:spChg chg="mod">
          <ac:chgData name="Sian George (2312671)" userId="S::2312671@student.uwtsd.ac.uk::6e6d6940-8a4b-4c9e-adab-d72c577033c6" providerId="AD" clId="Web-{56BDC789-C3E6-4B53-72D4-EF55F735D760}" dt="2025-04-21T15:21:17.931" v="1063"/>
          <ac:spMkLst>
            <pc:docMk/>
            <pc:sldMk cId="2200017037" sldId="260"/>
            <ac:spMk id="2" creationId="{57705F6A-ED00-A4A5-E7D4-1CB4C1BA446B}"/>
          </ac:spMkLst>
        </pc:spChg>
        <pc:spChg chg="del">
          <ac:chgData name="Sian George (2312671)" userId="S::2312671@student.uwtsd.ac.uk::6e6d6940-8a4b-4c9e-adab-d72c577033c6" providerId="AD" clId="Web-{56BDC789-C3E6-4B53-72D4-EF55F735D760}" dt="2025-04-21T15:13:46.109" v="1016"/>
          <ac:spMkLst>
            <pc:docMk/>
            <pc:sldMk cId="2200017037" sldId="260"/>
            <ac:spMk id="3" creationId="{2E9B6DBB-72B2-F46B-4DA5-28B492F191A8}"/>
          </ac:spMkLst>
        </pc:spChg>
        <pc:spChg chg="add del">
          <ac:chgData name="Sian George (2312671)" userId="S::2312671@student.uwtsd.ac.uk::6e6d6940-8a4b-4c9e-adab-d72c577033c6" providerId="AD" clId="Web-{56BDC789-C3E6-4B53-72D4-EF55F735D760}" dt="2025-04-21T15:14:59.519" v="1025"/>
          <ac:spMkLst>
            <pc:docMk/>
            <pc:sldMk cId="2200017037" sldId="260"/>
            <ac:spMk id="5" creationId="{3AEE7237-6136-6863-BBA2-92A3179BB57A}"/>
          </ac:spMkLst>
        </pc:spChg>
        <pc:spChg chg="add del">
          <ac:chgData name="Sian George (2312671)" userId="S::2312671@student.uwtsd.ac.uk::6e6d6940-8a4b-4c9e-adab-d72c577033c6" providerId="AD" clId="Web-{56BDC789-C3E6-4B53-72D4-EF55F735D760}" dt="2025-04-21T15:15:03.441" v="1027"/>
          <ac:spMkLst>
            <pc:docMk/>
            <pc:sldMk cId="2200017037" sldId="260"/>
            <ac:spMk id="6" creationId="{B525D3FA-EE73-91B9-5768-8C8E08650478}"/>
          </ac:spMkLst>
        </pc:spChg>
        <pc:spChg chg="add del mod">
          <ac:chgData name="Sian George (2312671)" userId="S::2312671@student.uwtsd.ac.uk::6e6d6940-8a4b-4c9e-adab-d72c577033c6" providerId="AD" clId="Web-{56BDC789-C3E6-4B53-72D4-EF55F735D760}" dt="2025-04-21T15:22:54.702" v="1079"/>
          <ac:spMkLst>
            <pc:docMk/>
            <pc:sldMk cId="2200017037" sldId="260"/>
            <ac:spMk id="7" creationId="{95B31444-5ED1-B31B-39E1-A473D3BBE40E}"/>
          </ac:spMkLst>
        </pc:spChg>
        <pc:spChg chg="add del mod">
          <ac:chgData name="Sian George (2312671)" userId="S::2312671@student.uwtsd.ac.uk::6e6d6940-8a4b-4c9e-adab-d72c577033c6" providerId="AD" clId="Web-{56BDC789-C3E6-4B53-72D4-EF55F735D760}" dt="2025-04-21T15:22:16.575" v="1071"/>
          <ac:spMkLst>
            <pc:docMk/>
            <pc:sldMk cId="2200017037" sldId="260"/>
            <ac:spMk id="9" creationId="{E4472ECF-A41F-19BB-C309-7C63E1679879}"/>
          </ac:spMkLst>
        </pc:spChg>
        <pc:spChg chg="add mod">
          <ac:chgData name="Sian George (2312671)" userId="S::2312671@student.uwtsd.ac.uk::6e6d6940-8a4b-4c9e-adab-d72c577033c6" providerId="AD" clId="Web-{56BDC789-C3E6-4B53-72D4-EF55F735D760}" dt="2025-04-21T16:13:59.019" v="1381" actId="1076"/>
          <ac:spMkLst>
            <pc:docMk/>
            <pc:sldMk cId="2200017037" sldId="260"/>
            <ac:spMk id="10" creationId="{BA36E6E6-EC2B-39ED-8644-85541B931FE1}"/>
          </ac:spMkLst>
        </pc:spChg>
        <pc:spChg chg="add mod">
          <ac:chgData name="Sian George (2312671)" userId="S::2312671@student.uwtsd.ac.uk::6e6d6940-8a4b-4c9e-adab-d72c577033c6" providerId="AD" clId="Web-{56BDC789-C3E6-4B53-72D4-EF55F735D760}" dt="2025-04-22T00:25:31.028" v="2283" actId="1076"/>
          <ac:spMkLst>
            <pc:docMk/>
            <pc:sldMk cId="2200017037" sldId="260"/>
            <ac:spMk id="15" creationId="{D5319A0C-37F0-0DC0-648F-EA7986812445}"/>
          </ac:spMkLst>
        </pc:spChg>
        <pc:spChg chg="add">
          <ac:chgData name="Sian George (2312671)" userId="S::2312671@student.uwtsd.ac.uk::6e6d6940-8a4b-4c9e-adab-d72c577033c6" providerId="AD" clId="Web-{56BDC789-C3E6-4B53-72D4-EF55F735D760}" dt="2025-04-21T15:21:17.931" v="1063"/>
          <ac:spMkLst>
            <pc:docMk/>
            <pc:sldMk cId="2200017037" sldId="260"/>
            <ac:spMk id="19" creationId="{45D37F4E-DDB4-456B-97E0-9937730A039F}"/>
          </ac:spMkLst>
        </pc:spChg>
        <pc:spChg chg="add">
          <ac:chgData name="Sian George (2312671)" userId="S::2312671@student.uwtsd.ac.uk::6e6d6940-8a4b-4c9e-adab-d72c577033c6" providerId="AD" clId="Web-{56BDC789-C3E6-4B53-72D4-EF55F735D760}" dt="2025-04-21T15:21:17.931" v="1063"/>
          <ac:spMkLst>
            <pc:docMk/>
            <pc:sldMk cId="2200017037" sldId="260"/>
            <ac:spMk id="21" creationId="{B2DD41CD-8F47-4F56-AD12-4E2FF7696987}"/>
          </ac:spMkLst>
        </pc:spChg>
        <pc:grpChg chg="add del">
          <ac:chgData name="Sian George (2312671)" userId="S::2312671@student.uwtsd.ac.uk::6e6d6940-8a4b-4c9e-adab-d72c577033c6" providerId="AD" clId="Web-{56BDC789-C3E6-4B53-72D4-EF55F735D760}" dt="2025-04-21T15:21:17.931" v="1063"/>
          <ac:grpSpMkLst>
            <pc:docMk/>
            <pc:sldMk cId="2200017037" sldId="260"/>
            <ac:grpSpMk id="12" creationId="{C54A2A4D-19EF-3552-F383-6AD9587C8AFC}"/>
          </ac:grpSpMkLst>
        </pc:grpChg>
        <pc:picChg chg="add del mod ord">
          <ac:chgData name="Sian George (2312671)" userId="S::2312671@student.uwtsd.ac.uk::6e6d6940-8a4b-4c9e-adab-d72c577033c6" providerId="AD" clId="Web-{56BDC789-C3E6-4B53-72D4-EF55F735D760}" dt="2025-04-21T15:21:51.449" v="1069"/>
          <ac:picMkLst>
            <pc:docMk/>
            <pc:sldMk cId="2200017037" sldId="260"/>
            <ac:picMk id="4" creationId="{36604EAE-76F1-B1E8-672C-A95C25E58CAD}"/>
          </ac:picMkLst>
        </pc:picChg>
        <pc:picChg chg="add mod">
          <ac:chgData name="Sian George (2312671)" userId="S::2312671@student.uwtsd.ac.uk::6e6d6940-8a4b-4c9e-adab-d72c577033c6" providerId="AD" clId="Web-{56BDC789-C3E6-4B53-72D4-EF55F735D760}" dt="2025-04-22T00:25:39.872" v="2284" actId="1076"/>
          <ac:picMkLst>
            <pc:docMk/>
            <pc:sldMk cId="2200017037" sldId="260"/>
            <ac:picMk id="11" creationId="{422C4BA6-8902-D1FE-1FE8-5BE7480DBEB3}"/>
          </ac:picMkLst>
        </pc:picChg>
      </pc:sldChg>
      <pc:sldChg chg="addSp delSp modSp new mod setBg">
        <pc:chgData name="Sian George (2312671)" userId="S::2312671@student.uwtsd.ac.uk::6e6d6940-8a4b-4c9e-adab-d72c577033c6" providerId="AD" clId="Web-{56BDC789-C3E6-4B53-72D4-EF55F735D760}" dt="2025-04-21T16:45:15.640" v="1501" actId="20577"/>
        <pc:sldMkLst>
          <pc:docMk/>
          <pc:sldMk cId="2664619544" sldId="261"/>
        </pc:sldMkLst>
        <pc:spChg chg="mod">
          <ac:chgData name="Sian George (2312671)" userId="S::2312671@student.uwtsd.ac.uk::6e6d6940-8a4b-4c9e-adab-d72c577033c6" providerId="AD" clId="Web-{56BDC789-C3E6-4B53-72D4-EF55F735D760}" dt="2025-04-21T16:45:15.640" v="1501" actId="20577"/>
          <ac:spMkLst>
            <pc:docMk/>
            <pc:sldMk cId="2664619544" sldId="261"/>
            <ac:spMk id="2" creationId="{E25C7C79-D59C-E2D1-2D0F-F7990920198D}"/>
          </ac:spMkLst>
        </pc:spChg>
        <pc:spChg chg="mod">
          <ac:chgData name="Sian George (2312671)" userId="S::2312671@student.uwtsd.ac.uk::6e6d6940-8a4b-4c9e-adab-d72c577033c6" providerId="AD" clId="Web-{56BDC789-C3E6-4B53-72D4-EF55F735D760}" dt="2025-04-21T16:12:12.219" v="1373" actId="20577"/>
          <ac:spMkLst>
            <pc:docMk/>
            <pc:sldMk cId="2664619544" sldId="261"/>
            <ac:spMk id="3" creationId="{8FAB389D-C345-B660-AAC0-87474DF6D20F}"/>
          </ac:spMkLst>
        </pc:spChg>
        <pc:spChg chg="add del">
          <ac:chgData name="Sian George (2312671)" userId="S::2312671@student.uwtsd.ac.uk::6e6d6940-8a4b-4c9e-adab-d72c577033c6" providerId="AD" clId="Web-{56BDC789-C3E6-4B53-72D4-EF55F735D760}" dt="2025-04-21T15:55:02.883" v="1323"/>
          <ac:spMkLst>
            <pc:docMk/>
            <pc:sldMk cId="2664619544" sldId="261"/>
            <ac:spMk id="8" creationId="{100EDD19-6802-4EC3-95CE-CFFAB042CFD6}"/>
          </ac:spMkLst>
        </pc:spChg>
        <pc:spChg chg="add del">
          <ac:chgData name="Sian George (2312671)" userId="S::2312671@student.uwtsd.ac.uk::6e6d6940-8a4b-4c9e-adab-d72c577033c6" providerId="AD" clId="Web-{56BDC789-C3E6-4B53-72D4-EF55F735D760}" dt="2025-04-21T15:55:02.883" v="1323"/>
          <ac:spMkLst>
            <pc:docMk/>
            <pc:sldMk cId="2664619544" sldId="261"/>
            <ac:spMk id="10" creationId="{DB17E863-922E-4C26-BD64-E8FD41D28661}"/>
          </ac:spMkLst>
        </pc:spChg>
        <pc:spChg chg="add">
          <ac:chgData name="Sian George (2312671)" userId="S::2312671@student.uwtsd.ac.uk::6e6d6940-8a4b-4c9e-adab-d72c577033c6" providerId="AD" clId="Web-{56BDC789-C3E6-4B53-72D4-EF55F735D760}" dt="2025-04-21T15:55:02.883" v="1324"/>
          <ac:spMkLst>
            <pc:docMk/>
            <pc:sldMk cId="2664619544" sldId="261"/>
            <ac:spMk id="12" creationId="{777A147A-9ED8-46B4-8660-1B3C2AA880B5}"/>
          </ac:spMkLst>
        </pc:spChg>
        <pc:spChg chg="add">
          <ac:chgData name="Sian George (2312671)" userId="S::2312671@student.uwtsd.ac.uk::6e6d6940-8a4b-4c9e-adab-d72c577033c6" providerId="AD" clId="Web-{56BDC789-C3E6-4B53-72D4-EF55F735D760}" dt="2025-04-21T15:55:02.883" v="1324"/>
          <ac:spMkLst>
            <pc:docMk/>
            <pc:sldMk cId="2664619544" sldId="261"/>
            <ac:spMk id="13" creationId="{5D6C15A0-C087-4593-8414-2B4EC1CDC3DE}"/>
          </ac:spMkLst>
        </pc:spChg>
      </pc:sldChg>
      <pc:sldChg chg="add del replId">
        <pc:chgData name="Sian George (2312671)" userId="S::2312671@student.uwtsd.ac.uk::6e6d6940-8a4b-4c9e-adab-d72c577033c6" providerId="AD" clId="Web-{56BDC789-C3E6-4B53-72D4-EF55F735D760}" dt="2025-04-21T15:56:19.229" v="1327"/>
        <pc:sldMkLst>
          <pc:docMk/>
          <pc:sldMk cId="4067745622" sldId="262"/>
        </pc:sldMkLst>
      </pc:sldChg>
      <pc:sldChg chg="addSp modSp add">
        <pc:chgData name="Sian George (2312671)" userId="S::2312671@student.uwtsd.ac.uk::6e6d6940-8a4b-4c9e-adab-d72c577033c6" providerId="AD" clId="Web-{56BDC789-C3E6-4B53-72D4-EF55F735D760}" dt="2025-04-21T17:29:09.842" v="1955" actId="1076"/>
        <pc:sldMkLst>
          <pc:docMk/>
          <pc:sldMk cId="3688241245" sldId="269"/>
        </pc:sldMkLst>
        <pc:spChg chg="mod ord">
          <ac:chgData name="Sian George (2312671)" userId="S::2312671@student.uwtsd.ac.uk::6e6d6940-8a4b-4c9e-adab-d72c577033c6" providerId="AD" clId="Web-{56BDC789-C3E6-4B53-72D4-EF55F735D760}" dt="2025-04-21T17:29:09.842" v="1955" actId="1076"/>
          <ac:spMkLst>
            <pc:docMk/>
            <pc:sldMk cId="3688241245" sldId="269"/>
            <ac:spMk id="4" creationId="{6458383A-172C-E5C1-7698-3BFE0DEB6EA1}"/>
          </ac:spMkLst>
        </pc:spChg>
        <pc:spChg chg="mod">
          <ac:chgData name="Sian George (2312671)" userId="S::2312671@student.uwtsd.ac.uk::6e6d6940-8a4b-4c9e-adab-d72c577033c6" providerId="AD" clId="Web-{56BDC789-C3E6-4B53-72D4-EF55F735D760}" dt="2025-04-21T17:28:58.279" v="1954" actId="14100"/>
          <ac:spMkLst>
            <pc:docMk/>
            <pc:sldMk cId="3688241245" sldId="269"/>
            <ac:spMk id="5" creationId="{184AD56B-DAB3-1832-C12F-33E0C81DFD2C}"/>
          </ac:spMkLst>
        </pc:spChg>
        <pc:spChg chg="mod">
          <ac:chgData name="Sian George (2312671)" userId="S::2312671@student.uwtsd.ac.uk::6e6d6940-8a4b-4c9e-adab-d72c577033c6" providerId="AD" clId="Web-{56BDC789-C3E6-4B53-72D4-EF55F735D760}" dt="2025-04-21T17:28:36.918" v="1951" actId="14100"/>
          <ac:spMkLst>
            <pc:docMk/>
            <pc:sldMk cId="3688241245" sldId="269"/>
            <ac:spMk id="7" creationId="{B7DAB933-ADB9-6E54-0DEB-BE9BDA1BB72B}"/>
          </ac:spMkLst>
        </pc:spChg>
        <pc:spChg chg="add">
          <ac:chgData name="Sian George (2312671)" userId="S::2312671@student.uwtsd.ac.uk::6e6d6940-8a4b-4c9e-adab-d72c577033c6" providerId="AD" clId="Web-{56BDC789-C3E6-4B53-72D4-EF55F735D760}" dt="2025-04-21T15:56:54.839" v="1329"/>
          <ac:spMkLst>
            <pc:docMk/>
            <pc:sldMk cId="3688241245" sldId="269"/>
            <ac:spMk id="12" creationId="{B9D7E975-9161-4F2D-AC53-69E1912F6B5D}"/>
          </ac:spMkLst>
        </pc:spChg>
        <pc:spChg chg="add">
          <ac:chgData name="Sian George (2312671)" userId="S::2312671@student.uwtsd.ac.uk::6e6d6940-8a4b-4c9e-adab-d72c577033c6" providerId="AD" clId="Web-{56BDC789-C3E6-4B53-72D4-EF55F735D760}" dt="2025-04-21T15:56:54.839" v="1329"/>
          <ac:spMkLst>
            <pc:docMk/>
            <pc:sldMk cId="3688241245" sldId="269"/>
            <ac:spMk id="14" creationId="{827DC2C4-B485-428A-BF4A-472D2967F47F}"/>
          </ac:spMkLst>
        </pc:spChg>
        <pc:spChg chg="add">
          <ac:chgData name="Sian George (2312671)" userId="S::2312671@student.uwtsd.ac.uk::6e6d6940-8a4b-4c9e-adab-d72c577033c6" providerId="AD" clId="Web-{56BDC789-C3E6-4B53-72D4-EF55F735D760}" dt="2025-04-21T15:56:54.839" v="1329"/>
          <ac:spMkLst>
            <pc:docMk/>
            <pc:sldMk cId="3688241245" sldId="269"/>
            <ac:spMk id="16" creationId="{463E6235-1649-4B47-9862-4026FC473B6F}"/>
          </ac:spMkLst>
        </pc:spChg>
      </pc:sldChg>
      <pc:sldChg chg="addSp delSp modSp add">
        <pc:chgData name="Sian George (2312671)" userId="S::2312671@student.uwtsd.ac.uk::6e6d6940-8a4b-4c9e-adab-d72c577033c6" providerId="AD" clId="Web-{56BDC789-C3E6-4B53-72D4-EF55F735D760}" dt="2025-04-22T00:18:59.544" v="2257" actId="20577"/>
        <pc:sldMkLst>
          <pc:docMk/>
          <pc:sldMk cId="2087485222" sldId="287"/>
        </pc:sldMkLst>
        <pc:spChg chg="del mod">
          <ac:chgData name="Sian George (2312671)" userId="S::2312671@student.uwtsd.ac.uk::6e6d6940-8a4b-4c9e-adab-d72c577033c6" providerId="AD" clId="Web-{56BDC789-C3E6-4B53-72D4-EF55F735D760}" dt="2025-04-21T17:25:10.528" v="1920"/>
          <ac:spMkLst>
            <pc:docMk/>
            <pc:sldMk cId="2087485222" sldId="287"/>
            <ac:spMk id="2" creationId="{988EDD80-5ECB-F638-D2F6-ECA3CC53032A}"/>
          </ac:spMkLst>
        </pc:spChg>
        <pc:spChg chg="add del">
          <ac:chgData name="Sian George (2312671)" userId="S::2312671@student.uwtsd.ac.uk::6e6d6940-8a4b-4c9e-adab-d72c577033c6" providerId="AD" clId="Web-{56BDC789-C3E6-4B53-72D4-EF55F735D760}" dt="2025-04-21T17:23:20.910" v="1901"/>
          <ac:spMkLst>
            <pc:docMk/>
            <pc:sldMk cId="2087485222" sldId="287"/>
            <ac:spMk id="3" creationId="{8787D9CF-784B-CD09-E250-CC95478920C0}"/>
          </ac:spMkLst>
        </pc:spChg>
        <pc:spChg chg="add del">
          <ac:chgData name="Sian George (2312671)" userId="S::2312671@student.uwtsd.ac.uk::6e6d6940-8a4b-4c9e-adab-d72c577033c6" providerId="AD" clId="Web-{56BDC789-C3E6-4B53-72D4-EF55F735D760}" dt="2025-04-21T17:23:38.818" v="1903"/>
          <ac:spMkLst>
            <pc:docMk/>
            <pc:sldMk cId="2087485222" sldId="287"/>
            <ac:spMk id="4" creationId="{FE565795-4894-6E7A-EB6B-3021B07BE1AA}"/>
          </ac:spMkLst>
        </pc:spChg>
        <pc:spChg chg="add del">
          <ac:chgData name="Sian George (2312671)" userId="S::2312671@student.uwtsd.ac.uk::6e6d6940-8a4b-4c9e-adab-d72c577033c6" providerId="AD" clId="Web-{56BDC789-C3E6-4B53-72D4-EF55F735D760}" dt="2025-04-21T17:23:44.287" v="1905"/>
          <ac:spMkLst>
            <pc:docMk/>
            <pc:sldMk cId="2087485222" sldId="287"/>
            <ac:spMk id="5" creationId="{400819CF-4D92-6E00-9874-E3E7072C1231}"/>
          </ac:spMkLst>
        </pc:spChg>
        <pc:spChg chg="mod">
          <ac:chgData name="Sian George (2312671)" userId="S::2312671@student.uwtsd.ac.uk::6e6d6940-8a4b-4c9e-adab-d72c577033c6" providerId="AD" clId="Web-{56BDC789-C3E6-4B53-72D4-EF55F735D760}" dt="2025-04-22T00:18:59.544" v="2257" actId="20577"/>
          <ac:spMkLst>
            <pc:docMk/>
            <pc:sldMk cId="2087485222" sldId="287"/>
            <ac:spMk id="6" creationId="{8676C540-82F3-E4F1-C7A9-8E7D0BDA6420}"/>
          </ac:spMkLst>
        </pc:spChg>
        <pc:spChg chg="add mod">
          <ac:chgData name="Sian George (2312671)" userId="S::2312671@student.uwtsd.ac.uk::6e6d6940-8a4b-4c9e-adab-d72c577033c6" providerId="AD" clId="Web-{56BDC789-C3E6-4B53-72D4-EF55F735D760}" dt="2025-04-21T17:29:46.798" v="1958" actId="20577"/>
          <ac:spMkLst>
            <pc:docMk/>
            <pc:sldMk cId="2087485222" sldId="287"/>
            <ac:spMk id="8" creationId="{E17AF656-B7F1-B979-094D-3757D444EBCD}"/>
          </ac:spMkLst>
        </pc:spChg>
        <pc:spChg chg="add mod">
          <ac:chgData name="Sian George (2312671)" userId="S::2312671@student.uwtsd.ac.uk::6e6d6940-8a4b-4c9e-adab-d72c577033c6" providerId="AD" clId="Web-{56BDC789-C3E6-4B53-72D4-EF55F735D760}" dt="2025-04-22T00:09:07.394" v="2152" actId="1076"/>
          <ac:spMkLst>
            <pc:docMk/>
            <pc:sldMk cId="2087485222" sldId="287"/>
            <ac:spMk id="10" creationId="{11FE1CB7-24B6-5A55-CA16-E4D9156F82EA}"/>
          </ac:spMkLst>
        </pc:spChg>
        <pc:spChg chg="mod">
          <ac:chgData name="Sian George (2312671)" userId="S::2312671@student.uwtsd.ac.uk::6e6d6940-8a4b-4c9e-adab-d72c577033c6" providerId="AD" clId="Web-{56BDC789-C3E6-4B53-72D4-EF55F735D760}" dt="2025-04-22T00:12:38.216" v="2199" actId="1076"/>
          <ac:spMkLst>
            <pc:docMk/>
            <pc:sldMk cId="2087485222" sldId="287"/>
            <ac:spMk id="15" creationId="{57985B08-9DFA-BBC2-12BD-A9AFE3BDAD71}"/>
          </ac:spMkLst>
        </pc:spChg>
        <pc:picChg chg="mod">
          <ac:chgData name="Sian George (2312671)" userId="S::2312671@student.uwtsd.ac.uk::6e6d6940-8a4b-4c9e-adab-d72c577033c6" providerId="AD" clId="Web-{56BDC789-C3E6-4B53-72D4-EF55F735D760}" dt="2025-04-22T00:09:26.303" v="2154" actId="14100"/>
          <ac:picMkLst>
            <pc:docMk/>
            <pc:sldMk cId="2087485222" sldId="287"/>
            <ac:picMk id="9" creationId="{D7D13C0F-B782-4811-985E-B73A2299DB21}"/>
          </ac:picMkLst>
        </pc:picChg>
      </pc:sldChg>
      <pc:sldChg chg="addSp delSp modSp add">
        <pc:chgData name="Sian George (2312671)" userId="S::2312671@student.uwtsd.ac.uk::6e6d6940-8a4b-4c9e-adab-d72c577033c6" providerId="AD" clId="Web-{56BDC789-C3E6-4B53-72D4-EF55F735D760}" dt="2025-04-21T17:29:23.765" v="1957" actId="20577"/>
        <pc:sldMkLst>
          <pc:docMk/>
          <pc:sldMk cId="763056413" sldId="295"/>
        </pc:sldMkLst>
        <pc:spChg chg="mod">
          <ac:chgData name="Sian George (2312671)" userId="S::2312671@student.uwtsd.ac.uk::6e6d6940-8a4b-4c9e-adab-d72c577033c6" providerId="AD" clId="Web-{56BDC789-C3E6-4B53-72D4-EF55F735D760}" dt="2025-04-21T15:59:42.999" v="1338"/>
          <ac:spMkLst>
            <pc:docMk/>
            <pc:sldMk cId="763056413" sldId="295"/>
            <ac:spMk id="2" creationId="{0A63C816-56D0-BC59-8AC7-A6D4CB14CBC2}"/>
          </ac:spMkLst>
        </pc:spChg>
        <pc:spChg chg="mod">
          <ac:chgData name="Sian George (2312671)" userId="S::2312671@student.uwtsd.ac.uk::6e6d6940-8a4b-4c9e-adab-d72c577033c6" providerId="AD" clId="Web-{56BDC789-C3E6-4B53-72D4-EF55F735D760}" dt="2025-04-21T17:29:23.765" v="1957" actId="20577"/>
          <ac:spMkLst>
            <pc:docMk/>
            <pc:sldMk cId="763056413" sldId="295"/>
            <ac:spMk id="3" creationId="{5FFAC9A8-7F60-A6B1-7FCA-563CE7D7073B}"/>
          </ac:spMkLst>
        </pc:spChg>
        <pc:spChg chg="add del">
          <ac:chgData name="Sian George (2312671)" userId="S::2312671@student.uwtsd.ac.uk::6e6d6940-8a4b-4c9e-adab-d72c577033c6" providerId="AD" clId="Web-{56BDC789-C3E6-4B53-72D4-EF55F735D760}" dt="2025-04-21T15:59:42.983" v="1337"/>
          <ac:spMkLst>
            <pc:docMk/>
            <pc:sldMk cId="763056413" sldId="295"/>
            <ac:spMk id="8" creationId="{6080C784-110D-4B06-88CC-598E9649DB14}"/>
          </ac:spMkLst>
        </pc:spChg>
        <pc:spChg chg="add del">
          <ac:chgData name="Sian George (2312671)" userId="S::2312671@student.uwtsd.ac.uk::6e6d6940-8a4b-4c9e-adab-d72c577033c6" providerId="AD" clId="Web-{56BDC789-C3E6-4B53-72D4-EF55F735D760}" dt="2025-04-21T15:59:42.983" v="1337"/>
          <ac:spMkLst>
            <pc:docMk/>
            <pc:sldMk cId="763056413" sldId="295"/>
            <ac:spMk id="10" creationId="{FA08C4E0-4DED-48FF-8CF1-AE38C6759123}"/>
          </ac:spMkLst>
        </pc:spChg>
        <pc:spChg chg="add">
          <ac:chgData name="Sian George (2312671)" userId="S::2312671@student.uwtsd.ac.uk::6e6d6940-8a4b-4c9e-adab-d72c577033c6" providerId="AD" clId="Web-{56BDC789-C3E6-4B53-72D4-EF55F735D760}" dt="2025-04-21T15:59:42.999" v="1338"/>
          <ac:spMkLst>
            <pc:docMk/>
            <pc:sldMk cId="763056413" sldId="295"/>
            <ac:spMk id="16" creationId="{6AB33354-5302-409E-90BF-4E7A98AFB5C6}"/>
          </ac:spMkLst>
        </pc:spChg>
        <pc:spChg chg="add">
          <ac:chgData name="Sian George (2312671)" userId="S::2312671@student.uwtsd.ac.uk::6e6d6940-8a4b-4c9e-adab-d72c577033c6" providerId="AD" clId="Web-{56BDC789-C3E6-4B53-72D4-EF55F735D760}" dt="2025-04-21T15:59:42.999" v="1338"/>
          <ac:spMkLst>
            <pc:docMk/>
            <pc:sldMk cId="763056413" sldId="295"/>
            <ac:spMk id="19" creationId="{2C1BBA94-3F40-40AA-8BB9-E69E25E537C1}"/>
          </ac:spMkLst>
        </pc:spChg>
        <pc:grpChg chg="add">
          <ac:chgData name="Sian George (2312671)" userId="S::2312671@student.uwtsd.ac.uk::6e6d6940-8a4b-4c9e-adab-d72c577033c6" providerId="AD" clId="Web-{56BDC789-C3E6-4B53-72D4-EF55F735D760}" dt="2025-04-21T15:59:42.999" v="1338"/>
          <ac:grpSpMkLst>
            <pc:docMk/>
            <pc:sldMk cId="763056413" sldId="295"/>
            <ac:grpSpMk id="17" creationId="{0C66A8B6-1F6E-4FCC-93B9-B9986B6FD111}"/>
          </ac:grpSpMkLst>
        </pc:grpChg>
        <pc:cxnChg chg="add del">
          <ac:chgData name="Sian George (2312671)" userId="S::2312671@student.uwtsd.ac.uk::6e6d6940-8a4b-4c9e-adab-d72c577033c6" providerId="AD" clId="Web-{56BDC789-C3E6-4B53-72D4-EF55F735D760}" dt="2025-04-21T15:59:42.983" v="1337"/>
          <ac:cxnSpMkLst>
            <pc:docMk/>
            <pc:sldMk cId="763056413" sldId="295"/>
            <ac:cxnSpMk id="12" creationId="{AFE97524-2AF7-40D7-8909-4B15DF1FFAB5}"/>
          </ac:cxnSpMkLst>
        </pc:cxnChg>
        <pc:cxnChg chg="add del">
          <ac:chgData name="Sian George (2312671)" userId="S::2312671@student.uwtsd.ac.uk::6e6d6940-8a4b-4c9e-adab-d72c577033c6" providerId="AD" clId="Web-{56BDC789-C3E6-4B53-72D4-EF55F735D760}" dt="2025-04-21T15:59:42.983" v="1337"/>
          <ac:cxnSpMkLst>
            <pc:docMk/>
            <pc:sldMk cId="763056413" sldId="295"/>
            <ac:cxnSpMk id="14" creationId="{A9DF94E9-88AB-40DF-ABD9-A57240A32701}"/>
          </ac:cxnSpMkLst>
        </pc:cxnChg>
      </pc:sldChg>
      <pc:sldChg chg="addSp modSp new mod setBg">
        <pc:chgData name="Sian George (2312671)" userId="S::2312671@student.uwtsd.ac.uk::6e6d6940-8a4b-4c9e-adab-d72c577033c6" providerId="AD" clId="Web-{56BDC789-C3E6-4B53-72D4-EF55F735D760}" dt="2025-04-21T17:32:20.825" v="1967" actId="20577"/>
        <pc:sldMkLst>
          <pc:docMk/>
          <pc:sldMk cId="1443540205" sldId="296"/>
        </pc:sldMkLst>
        <pc:spChg chg="mod">
          <ac:chgData name="Sian George (2312671)" userId="S::2312671@student.uwtsd.ac.uk::6e6d6940-8a4b-4c9e-adab-d72c577033c6" providerId="AD" clId="Web-{56BDC789-C3E6-4B53-72D4-EF55F735D760}" dt="2025-04-21T16:38:34.548" v="1440"/>
          <ac:spMkLst>
            <pc:docMk/>
            <pc:sldMk cId="1443540205" sldId="296"/>
            <ac:spMk id="2" creationId="{604BFD52-7D32-C467-E4E0-45FF3730E8DE}"/>
          </ac:spMkLst>
        </pc:spChg>
        <pc:spChg chg="mod">
          <ac:chgData name="Sian George (2312671)" userId="S::2312671@student.uwtsd.ac.uk::6e6d6940-8a4b-4c9e-adab-d72c577033c6" providerId="AD" clId="Web-{56BDC789-C3E6-4B53-72D4-EF55F735D760}" dt="2025-04-21T17:32:20.825" v="1967" actId="20577"/>
          <ac:spMkLst>
            <pc:docMk/>
            <pc:sldMk cId="1443540205" sldId="296"/>
            <ac:spMk id="3" creationId="{4C94053B-6FDC-69E3-E348-7FD48E35EF39}"/>
          </ac:spMkLst>
        </pc:spChg>
        <pc:spChg chg="add">
          <ac:chgData name="Sian George (2312671)" userId="S::2312671@student.uwtsd.ac.uk::6e6d6940-8a4b-4c9e-adab-d72c577033c6" providerId="AD" clId="Web-{56BDC789-C3E6-4B53-72D4-EF55F735D760}" dt="2025-04-21T16:38:34.548" v="1440"/>
          <ac:spMkLst>
            <pc:docMk/>
            <pc:sldMk cId="1443540205" sldId="296"/>
            <ac:spMk id="9" creationId="{45D37F4E-DDB4-456B-97E0-9937730A039F}"/>
          </ac:spMkLst>
        </pc:spChg>
        <pc:spChg chg="add">
          <ac:chgData name="Sian George (2312671)" userId="S::2312671@student.uwtsd.ac.uk::6e6d6940-8a4b-4c9e-adab-d72c577033c6" providerId="AD" clId="Web-{56BDC789-C3E6-4B53-72D4-EF55F735D760}" dt="2025-04-21T16:38:34.548" v="1440"/>
          <ac:spMkLst>
            <pc:docMk/>
            <pc:sldMk cId="1443540205" sldId="296"/>
            <ac:spMk id="11" creationId="{B2DD41CD-8F47-4F56-AD12-4E2FF7696987}"/>
          </ac:spMkLst>
        </pc:spChg>
        <pc:picChg chg="add mod">
          <ac:chgData name="Sian George (2312671)" userId="S::2312671@student.uwtsd.ac.uk::6e6d6940-8a4b-4c9e-adab-d72c577033c6" providerId="AD" clId="Web-{56BDC789-C3E6-4B53-72D4-EF55F735D760}" dt="2025-04-21T16:38:34.548" v="1440"/>
          <ac:picMkLst>
            <pc:docMk/>
            <pc:sldMk cId="1443540205" sldId="296"/>
            <ac:picMk id="4" creationId="{FEF18D6E-E7DB-A108-9724-DAA99AD39AC3}"/>
          </ac:picMkLst>
        </pc:picChg>
      </pc:sldChg>
      <pc:sldChg chg="addSp delSp modSp new mod ord setBg">
        <pc:chgData name="Sian George (2312671)" userId="S::2312671@student.uwtsd.ac.uk::6e6d6940-8a4b-4c9e-adab-d72c577033c6" providerId="AD" clId="Web-{56BDC789-C3E6-4B53-72D4-EF55F735D760}" dt="2025-04-21T17:39:02.776" v="2045"/>
        <pc:sldMkLst>
          <pc:docMk/>
          <pc:sldMk cId="4169503103" sldId="297"/>
        </pc:sldMkLst>
        <pc:spChg chg="mod">
          <ac:chgData name="Sian George (2312671)" userId="S::2312671@student.uwtsd.ac.uk::6e6d6940-8a4b-4c9e-adab-d72c577033c6" providerId="AD" clId="Web-{56BDC789-C3E6-4B53-72D4-EF55F735D760}" dt="2025-04-21T16:40:04.148" v="1450"/>
          <ac:spMkLst>
            <pc:docMk/>
            <pc:sldMk cId="4169503103" sldId="297"/>
            <ac:spMk id="2" creationId="{3D6E74ED-F8B4-F2AF-E856-3B9FAAE3C4D7}"/>
          </ac:spMkLst>
        </pc:spChg>
        <pc:spChg chg="mod">
          <ac:chgData name="Sian George (2312671)" userId="S::2312671@student.uwtsd.ac.uk::6e6d6940-8a4b-4c9e-adab-d72c577033c6" providerId="AD" clId="Web-{56BDC789-C3E6-4B53-72D4-EF55F735D760}" dt="2025-04-21T17:32:53.827" v="1970" actId="1076"/>
          <ac:spMkLst>
            <pc:docMk/>
            <pc:sldMk cId="4169503103" sldId="297"/>
            <ac:spMk id="3" creationId="{512228F7-F911-A8D4-532C-7135135D9548}"/>
          </ac:spMkLst>
        </pc:spChg>
        <pc:spChg chg="add">
          <ac:chgData name="Sian George (2312671)" userId="S::2312671@student.uwtsd.ac.uk::6e6d6940-8a4b-4c9e-adab-d72c577033c6" providerId="AD" clId="Web-{56BDC789-C3E6-4B53-72D4-EF55F735D760}" dt="2025-04-21T16:40:04.148" v="1450"/>
          <ac:spMkLst>
            <pc:docMk/>
            <pc:sldMk cId="4169503103" sldId="297"/>
            <ac:spMk id="9" creationId="{45D37F4E-DDB4-456B-97E0-9937730A039F}"/>
          </ac:spMkLst>
        </pc:spChg>
        <pc:spChg chg="add">
          <ac:chgData name="Sian George (2312671)" userId="S::2312671@student.uwtsd.ac.uk::6e6d6940-8a4b-4c9e-adab-d72c577033c6" providerId="AD" clId="Web-{56BDC789-C3E6-4B53-72D4-EF55F735D760}" dt="2025-04-21T16:40:04.148" v="1450"/>
          <ac:spMkLst>
            <pc:docMk/>
            <pc:sldMk cId="4169503103" sldId="297"/>
            <ac:spMk id="11" creationId="{B2DD41CD-8F47-4F56-AD12-4E2FF7696987}"/>
          </ac:spMkLst>
        </pc:spChg>
        <pc:picChg chg="add del mod">
          <ac:chgData name="Sian George (2312671)" userId="S::2312671@student.uwtsd.ac.uk::6e6d6940-8a4b-4c9e-adab-d72c577033c6" providerId="AD" clId="Web-{56BDC789-C3E6-4B53-72D4-EF55F735D760}" dt="2025-04-21T16:40:28.322" v="1451"/>
          <ac:picMkLst>
            <pc:docMk/>
            <pc:sldMk cId="4169503103" sldId="297"/>
            <ac:picMk id="4" creationId="{B6FC24CE-BCF5-1201-DF7A-D6521B974E41}"/>
          </ac:picMkLst>
        </pc:picChg>
        <pc:picChg chg="add mod">
          <ac:chgData name="Sian George (2312671)" userId="S::2312671@student.uwtsd.ac.uk::6e6d6940-8a4b-4c9e-adab-d72c577033c6" providerId="AD" clId="Web-{56BDC789-C3E6-4B53-72D4-EF55F735D760}" dt="2025-04-21T17:32:59.999" v="1971" actId="14100"/>
          <ac:picMkLst>
            <pc:docMk/>
            <pc:sldMk cId="4169503103" sldId="297"/>
            <ac:picMk id="5" creationId="{39B73586-CCA4-38A7-4689-8D1FA3E9AC71}"/>
          </ac:picMkLst>
        </pc:picChg>
      </pc:sldChg>
      <pc:sldChg chg="addSp modSp new mod setBg">
        <pc:chgData name="Sian George (2312671)" userId="S::2312671@student.uwtsd.ac.uk::6e6d6940-8a4b-4c9e-adab-d72c577033c6" providerId="AD" clId="Web-{56BDC789-C3E6-4B53-72D4-EF55F735D760}" dt="2025-04-21T17:34:12.770" v="1977" actId="1076"/>
        <pc:sldMkLst>
          <pc:docMk/>
          <pc:sldMk cId="3464027320" sldId="298"/>
        </pc:sldMkLst>
        <pc:spChg chg="mod">
          <ac:chgData name="Sian George (2312671)" userId="S::2312671@student.uwtsd.ac.uk::6e6d6940-8a4b-4c9e-adab-d72c577033c6" providerId="AD" clId="Web-{56BDC789-C3E6-4B53-72D4-EF55F735D760}" dt="2025-04-21T16:43:11.834" v="1468"/>
          <ac:spMkLst>
            <pc:docMk/>
            <pc:sldMk cId="3464027320" sldId="298"/>
            <ac:spMk id="2" creationId="{51196E46-F7BE-C431-E6C5-7C00C6B4B16A}"/>
          </ac:spMkLst>
        </pc:spChg>
        <pc:spChg chg="mod">
          <ac:chgData name="Sian George (2312671)" userId="S::2312671@student.uwtsd.ac.uk::6e6d6940-8a4b-4c9e-adab-d72c577033c6" providerId="AD" clId="Web-{56BDC789-C3E6-4B53-72D4-EF55F735D760}" dt="2025-04-21T17:34:12.770" v="1977" actId="1076"/>
          <ac:spMkLst>
            <pc:docMk/>
            <pc:sldMk cId="3464027320" sldId="298"/>
            <ac:spMk id="3" creationId="{B7624DD4-872F-01EA-D86B-DF0751F211B0}"/>
          </ac:spMkLst>
        </pc:spChg>
        <pc:spChg chg="add">
          <ac:chgData name="Sian George (2312671)" userId="S::2312671@student.uwtsd.ac.uk::6e6d6940-8a4b-4c9e-adab-d72c577033c6" providerId="AD" clId="Web-{56BDC789-C3E6-4B53-72D4-EF55F735D760}" dt="2025-04-21T16:43:11.834" v="1468"/>
          <ac:spMkLst>
            <pc:docMk/>
            <pc:sldMk cId="3464027320" sldId="298"/>
            <ac:spMk id="9" creationId="{45D37F4E-DDB4-456B-97E0-9937730A039F}"/>
          </ac:spMkLst>
        </pc:spChg>
        <pc:spChg chg="add">
          <ac:chgData name="Sian George (2312671)" userId="S::2312671@student.uwtsd.ac.uk::6e6d6940-8a4b-4c9e-adab-d72c577033c6" providerId="AD" clId="Web-{56BDC789-C3E6-4B53-72D4-EF55F735D760}" dt="2025-04-21T16:43:11.834" v="1468"/>
          <ac:spMkLst>
            <pc:docMk/>
            <pc:sldMk cId="3464027320" sldId="298"/>
            <ac:spMk id="11" creationId="{B2DD41CD-8F47-4F56-AD12-4E2FF7696987}"/>
          </ac:spMkLst>
        </pc:spChg>
        <pc:picChg chg="add mod">
          <ac:chgData name="Sian George (2312671)" userId="S::2312671@student.uwtsd.ac.uk::6e6d6940-8a4b-4c9e-adab-d72c577033c6" providerId="AD" clId="Web-{56BDC789-C3E6-4B53-72D4-EF55F735D760}" dt="2025-04-21T17:33:55.894" v="1975" actId="14100"/>
          <ac:picMkLst>
            <pc:docMk/>
            <pc:sldMk cId="3464027320" sldId="298"/>
            <ac:picMk id="4" creationId="{516E83A0-2437-8E07-502A-E46CEDBA40EF}"/>
          </ac:picMkLst>
        </pc:picChg>
      </pc:sldChg>
      <pc:sldChg chg="addSp modSp new mod setBg">
        <pc:chgData name="Sian George (2312671)" userId="S::2312671@student.uwtsd.ac.uk::6e6d6940-8a4b-4c9e-adab-d72c577033c6" providerId="AD" clId="Web-{56BDC789-C3E6-4B53-72D4-EF55F735D760}" dt="2025-04-21T17:36:20.764" v="2000" actId="1076"/>
        <pc:sldMkLst>
          <pc:docMk/>
          <pc:sldMk cId="1747903696" sldId="299"/>
        </pc:sldMkLst>
        <pc:spChg chg="mod">
          <ac:chgData name="Sian George (2312671)" userId="S::2312671@student.uwtsd.ac.uk::6e6d6940-8a4b-4c9e-adab-d72c577033c6" providerId="AD" clId="Web-{56BDC789-C3E6-4B53-72D4-EF55F735D760}" dt="2025-04-21T16:44:16.245" v="1485"/>
          <ac:spMkLst>
            <pc:docMk/>
            <pc:sldMk cId="1747903696" sldId="299"/>
            <ac:spMk id="2" creationId="{E0F576F1-6884-0FCF-6E04-312A387DA2F0}"/>
          </ac:spMkLst>
        </pc:spChg>
        <pc:spChg chg="mod">
          <ac:chgData name="Sian George (2312671)" userId="S::2312671@student.uwtsd.ac.uk::6e6d6940-8a4b-4c9e-adab-d72c577033c6" providerId="AD" clId="Web-{56BDC789-C3E6-4B53-72D4-EF55F735D760}" dt="2025-04-21T17:36:14.295" v="1998" actId="14100"/>
          <ac:spMkLst>
            <pc:docMk/>
            <pc:sldMk cId="1747903696" sldId="299"/>
            <ac:spMk id="3" creationId="{FF381C94-8A06-AFC7-C2F4-2DB7A2A41EFF}"/>
          </ac:spMkLst>
        </pc:spChg>
        <pc:spChg chg="add">
          <ac:chgData name="Sian George (2312671)" userId="S::2312671@student.uwtsd.ac.uk::6e6d6940-8a4b-4c9e-adab-d72c577033c6" providerId="AD" clId="Web-{56BDC789-C3E6-4B53-72D4-EF55F735D760}" dt="2025-04-21T16:44:16.245" v="1485"/>
          <ac:spMkLst>
            <pc:docMk/>
            <pc:sldMk cId="1747903696" sldId="299"/>
            <ac:spMk id="9" creationId="{45D37F4E-DDB4-456B-97E0-9937730A039F}"/>
          </ac:spMkLst>
        </pc:spChg>
        <pc:spChg chg="add">
          <ac:chgData name="Sian George (2312671)" userId="S::2312671@student.uwtsd.ac.uk::6e6d6940-8a4b-4c9e-adab-d72c577033c6" providerId="AD" clId="Web-{56BDC789-C3E6-4B53-72D4-EF55F735D760}" dt="2025-04-21T16:44:16.245" v="1485"/>
          <ac:spMkLst>
            <pc:docMk/>
            <pc:sldMk cId="1747903696" sldId="299"/>
            <ac:spMk id="11" creationId="{B2DD41CD-8F47-4F56-AD12-4E2FF7696987}"/>
          </ac:spMkLst>
        </pc:spChg>
        <pc:picChg chg="add mod">
          <ac:chgData name="Sian George (2312671)" userId="S::2312671@student.uwtsd.ac.uk::6e6d6940-8a4b-4c9e-adab-d72c577033c6" providerId="AD" clId="Web-{56BDC789-C3E6-4B53-72D4-EF55F735D760}" dt="2025-04-21T17:36:18.373" v="1999" actId="1076"/>
          <ac:picMkLst>
            <pc:docMk/>
            <pc:sldMk cId="1747903696" sldId="299"/>
            <ac:picMk id="4" creationId="{50A7606D-E39B-CEC2-98FA-836101572FFE}"/>
          </ac:picMkLst>
        </pc:picChg>
        <pc:picChg chg="add mod">
          <ac:chgData name="Sian George (2312671)" userId="S::2312671@student.uwtsd.ac.uk::6e6d6940-8a4b-4c9e-adab-d72c577033c6" providerId="AD" clId="Web-{56BDC789-C3E6-4B53-72D4-EF55F735D760}" dt="2025-04-21T17:36:20.764" v="2000" actId="1076"/>
          <ac:picMkLst>
            <pc:docMk/>
            <pc:sldMk cId="1747903696" sldId="299"/>
            <ac:picMk id="5" creationId="{17BBC58B-6284-E231-103B-8434299F7B8B}"/>
          </ac:picMkLst>
        </pc:picChg>
      </pc:sldChg>
      <pc:sldChg chg="modSp new">
        <pc:chgData name="Sian George (2312671)" userId="S::2312671@student.uwtsd.ac.uk::6e6d6940-8a4b-4c9e-adab-d72c577033c6" providerId="AD" clId="Web-{56BDC789-C3E6-4B53-72D4-EF55F735D760}" dt="2025-04-22T01:51:50.541" v="2587" actId="20577"/>
        <pc:sldMkLst>
          <pc:docMk/>
          <pc:sldMk cId="3923960215" sldId="300"/>
        </pc:sldMkLst>
        <pc:spChg chg="mod">
          <ac:chgData name="Sian George (2312671)" userId="S::2312671@student.uwtsd.ac.uk::6e6d6940-8a4b-4c9e-adab-d72c577033c6" providerId="AD" clId="Web-{56BDC789-C3E6-4B53-72D4-EF55F735D760}" dt="2025-04-21T16:45:03.999" v="1497" actId="20577"/>
          <ac:spMkLst>
            <pc:docMk/>
            <pc:sldMk cId="3923960215" sldId="300"/>
            <ac:spMk id="2" creationId="{D5FF0EDF-5C65-FD03-1C7A-89565E7BFD2E}"/>
          </ac:spMkLst>
        </pc:spChg>
        <pc:spChg chg="mod">
          <ac:chgData name="Sian George (2312671)" userId="S::2312671@student.uwtsd.ac.uk::6e6d6940-8a4b-4c9e-adab-d72c577033c6" providerId="AD" clId="Web-{56BDC789-C3E6-4B53-72D4-EF55F735D760}" dt="2025-04-22T01:51:50.541" v="2587" actId="20577"/>
          <ac:spMkLst>
            <pc:docMk/>
            <pc:sldMk cId="3923960215" sldId="300"/>
            <ac:spMk id="3" creationId="{77577606-296B-FBC2-DB78-55AF11E7CEB7}"/>
          </ac:spMkLst>
        </pc:spChg>
      </pc:sldChg>
      <pc:sldChg chg="modSp new">
        <pc:chgData name="Sian George (2312671)" userId="S::2312671@student.uwtsd.ac.uk::6e6d6940-8a4b-4c9e-adab-d72c577033c6" providerId="AD" clId="Web-{56BDC789-C3E6-4B53-72D4-EF55F735D760}" dt="2025-04-22T00:21:44.472" v="2267" actId="20577"/>
        <pc:sldMkLst>
          <pc:docMk/>
          <pc:sldMk cId="4135006002" sldId="301"/>
        </pc:sldMkLst>
        <pc:spChg chg="mod">
          <ac:chgData name="Sian George (2312671)" userId="S::2312671@student.uwtsd.ac.uk::6e6d6940-8a4b-4c9e-adab-d72c577033c6" providerId="AD" clId="Web-{56BDC789-C3E6-4B53-72D4-EF55F735D760}" dt="2025-04-21T16:50:04.380" v="1547" actId="20577"/>
          <ac:spMkLst>
            <pc:docMk/>
            <pc:sldMk cId="4135006002" sldId="301"/>
            <ac:spMk id="2" creationId="{F4785CE0-CB51-C0F2-59CB-C284595EA474}"/>
          </ac:spMkLst>
        </pc:spChg>
        <pc:spChg chg="mod">
          <ac:chgData name="Sian George (2312671)" userId="S::2312671@student.uwtsd.ac.uk::6e6d6940-8a4b-4c9e-adab-d72c577033c6" providerId="AD" clId="Web-{56BDC789-C3E6-4B53-72D4-EF55F735D760}" dt="2025-04-22T00:21:44.472" v="2267" actId="20577"/>
          <ac:spMkLst>
            <pc:docMk/>
            <pc:sldMk cId="4135006002" sldId="301"/>
            <ac:spMk id="3" creationId="{373E53AC-725D-1F60-CBEB-8DB65100D213}"/>
          </ac:spMkLst>
        </pc:spChg>
      </pc:sldChg>
      <pc:sldChg chg="modSp new">
        <pc:chgData name="Sian George (2312671)" userId="S::2312671@student.uwtsd.ac.uk::6e6d6940-8a4b-4c9e-adab-d72c577033c6" providerId="AD" clId="Web-{56BDC789-C3E6-4B53-72D4-EF55F735D760}" dt="2025-04-22T01:50:26.550" v="2578" actId="20577"/>
        <pc:sldMkLst>
          <pc:docMk/>
          <pc:sldMk cId="3453838762" sldId="302"/>
        </pc:sldMkLst>
        <pc:spChg chg="mod">
          <ac:chgData name="Sian George (2312671)" userId="S::2312671@student.uwtsd.ac.uk::6e6d6940-8a4b-4c9e-adab-d72c577033c6" providerId="AD" clId="Web-{56BDC789-C3E6-4B53-72D4-EF55F735D760}" dt="2025-04-21T17:36:57.595" v="2007" actId="20577"/>
          <ac:spMkLst>
            <pc:docMk/>
            <pc:sldMk cId="3453838762" sldId="302"/>
            <ac:spMk id="2" creationId="{4C1FC5D3-5ECB-09FC-3C01-524A12DB3B5E}"/>
          </ac:spMkLst>
        </pc:spChg>
        <pc:spChg chg="mod">
          <ac:chgData name="Sian George (2312671)" userId="S::2312671@student.uwtsd.ac.uk::6e6d6940-8a4b-4c9e-adab-d72c577033c6" providerId="AD" clId="Web-{56BDC789-C3E6-4B53-72D4-EF55F735D760}" dt="2025-04-22T01:50:26.550" v="2578" actId="20577"/>
          <ac:spMkLst>
            <pc:docMk/>
            <pc:sldMk cId="3453838762" sldId="302"/>
            <ac:spMk id="3" creationId="{B4BDD44C-7F45-AC8B-CCD6-187E0DAF2F23}"/>
          </ac:spMkLst>
        </pc:spChg>
      </pc:sldChg>
      <pc:sldChg chg="modSp new ord">
        <pc:chgData name="Sian George (2312671)" userId="S::2312671@student.uwtsd.ac.uk::6e6d6940-8a4b-4c9e-adab-d72c577033c6" providerId="AD" clId="Web-{56BDC789-C3E6-4B53-72D4-EF55F735D760}" dt="2025-04-21T17:38:03.615" v="2022"/>
        <pc:sldMkLst>
          <pc:docMk/>
          <pc:sldMk cId="2587162685" sldId="303"/>
        </pc:sldMkLst>
        <pc:spChg chg="mod">
          <ac:chgData name="Sian George (2312671)" userId="S::2312671@student.uwtsd.ac.uk::6e6d6940-8a4b-4c9e-adab-d72c577033c6" providerId="AD" clId="Web-{56BDC789-C3E6-4B53-72D4-EF55F735D760}" dt="2025-04-21T17:37:21.112" v="2016" actId="20577"/>
          <ac:spMkLst>
            <pc:docMk/>
            <pc:sldMk cId="2587162685" sldId="303"/>
            <ac:spMk id="2" creationId="{39F9813B-3B0F-B2C5-9F51-A247F144125C}"/>
          </ac:spMkLst>
        </pc:spChg>
      </pc:sldChg>
      <pc:sldChg chg="modSp new">
        <pc:chgData name="Sian George (2312671)" userId="S::2312671@student.uwtsd.ac.uk::6e6d6940-8a4b-4c9e-adab-d72c577033c6" providerId="AD" clId="Web-{56BDC789-C3E6-4B53-72D4-EF55F735D760}" dt="2025-04-21T17:38:29.601" v="2038" actId="20577"/>
        <pc:sldMkLst>
          <pc:docMk/>
          <pc:sldMk cId="769120039" sldId="304"/>
        </pc:sldMkLst>
        <pc:spChg chg="mod">
          <ac:chgData name="Sian George (2312671)" userId="S::2312671@student.uwtsd.ac.uk::6e6d6940-8a4b-4c9e-adab-d72c577033c6" providerId="AD" clId="Web-{56BDC789-C3E6-4B53-72D4-EF55F735D760}" dt="2025-04-21T17:38:29.601" v="2038" actId="20577"/>
          <ac:spMkLst>
            <pc:docMk/>
            <pc:sldMk cId="769120039" sldId="304"/>
            <ac:spMk id="2" creationId="{715F7570-6383-41EE-FD7A-407C1B60BD95}"/>
          </ac:spMkLst>
        </pc:spChg>
      </pc:sldChg>
    </pc:docChg>
  </pc:docChgLst>
  <pc:docChgLst>
    <pc:chgData name="Sian George (2312671)" userId="S::2312671@student.uwtsd.ac.uk::6e6d6940-8a4b-4c9e-adab-d72c577033c6" providerId="AD" clId="Web-{039D065F-0433-F69A-7DB2-74E4438C9A7E}"/>
    <pc:docChg chg="modSld">
      <pc:chgData name="Sian George (2312671)" userId="S::2312671@student.uwtsd.ac.uk::6e6d6940-8a4b-4c9e-adab-d72c577033c6" providerId="AD" clId="Web-{039D065F-0433-F69A-7DB2-74E4438C9A7E}" dt="2025-04-22T15:00:06.776" v="1639" actId="20577"/>
      <pc:docMkLst>
        <pc:docMk/>
      </pc:docMkLst>
      <pc:sldChg chg="modSp">
        <pc:chgData name="Sian George (2312671)" userId="S::2312671@student.uwtsd.ac.uk::6e6d6940-8a4b-4c9e-adab-d72c577033c6" providerId="AD" clId="Web-{039D065F-0433-F69A-7DB2-74E4438C9A7E}" dt="2025-04-22T07:28:33.224" v="141" actId="20577"/>
        <pc:sldMkLst>
          <pc:docMk/>
          <pc:sldMk cId="1686410392" sldId="257"/>
        </pc:sldMkLst>
        <pc:spChg chg="mod">
          <ac:chgData name="Sian George (2312671)" userId="S::2312671@student.uwtsd.ac.uk::6e6d6940-8a4b-4c9e-adab-d72c577033c6" providerId="AD" clId="Web-{039D065F-0433-F69A-7DB2-74E4438C9A7E}" dt="2025-04-22T07:28:33.224" v="141" actId="20577"/>
          <ac:spMkLst>
            <pc:docMk/>
            <pc:sldMk cId="1686410392" sldId="257"/>
            <ac:spMk id="3" creationId="{4BD19B61-A16B-C5B5-3098-F1DD0C3FA612}"/>
          </ac:spMkLst>
        </pc:spChg>
      </pc:sldChg>
      <pc:sldChg chg="modSp">
        <pc:chgData name="Sian George (2312671)" userId="S::2312671@student.uwtsd.ac.uk::6e6d6940-8a4b-4c9e-adab-d72c577033c6" providerId="AD" clId="Web-{039D065F-0433-F69A-7DB2-74E4438C9A7E}" dt="2025-04-22T02:51:01.974" v="95" actId="20577"/>
        <pc:sldMkLst>
          <pc:docMk/>
          <pc:sldMk cId="1605591620" sldId="258"/>
        </pc:sldMkLst>
        <pc:spChg chg="mod">
          <ac:chgData name="Sian George (2312671)" userId="S::2312671@student.uwtsd.ac.uk::6e6d6940-8a4b-4c9e-adab-d72c577033c6" providerId="AD" clId="Web-{039D065F-0433-F69A-7DB2-74E4438C9A7E}" dt="2025-04-22T02:51:01.974" v="95" actId="20577"/>
          <ac:spMkLst>
            <pc:docMk/>
            <pc:sldMk cId="1605591620" sldId="258"/>
            <ac:spMk id="3" creationId="{12CF181F-8512-43AF-3BF5-66CE08167BD3}"/>
          </ac:spMkLst>
        </pc:spChg>
      </pc:sldChg>
      <pc:sldChg chg="modSp">
        <pc:chgData name="Sian George (2312671)" userId="S::2312671@student.uwtsd.ac.uk::6e6d6940-8a4b-4c9e-adab-d72c577033c6" providerId="AD" clId="Web-{039D065F-0433-F69A-7DB2-74E4438C9A7E}" dt="2025-04-22T14:09:12.159" v="945" actId="14100"/>
        <pc:sldMkLst>
          <pc:docMk/>
          <pc:sldMk cId="2862304751" sldId="259"/>
        </pc:sldMkLst>
        <pc:spChg chg="mod">
          <ac:chgData name="Sian George (2312671)" userId="S::2312671@student.uwtsd.ac.uk::6e6d6940-8a4b-4c9e-adab-d72c577033c6" providerId="AD" clId="Web-{039D065F-0433-F69A-7DB2-74E4438C9A7E}" dt="2025-04-22T14:09:12.159" v="945" actId="14100"/>
          <ac:spMkLst>
            <pc:docMk/>
            <pc:sldMk cId="2862304751" sldId="259"/>
            <ac:spMk id="3" creationId="{1B54F81C-E0EF-F71B-1303-5BFE4ED255E9}"/>
          </ac:spMkLst>
        </pc:spChg>
      </pc:sldChg>
      <pc:sldChg chg="modSp">
        <pc:chgData name="Sian George (2312671)" userId="S::2312671@student.uwtsd.ac.uk::6e6d6940-8a4b-4c9e-adab-d72c577033c6" providerId="AD" clId="Web-{039D065F-0433-F69A-7DB2-74E4438C9A7E}" dt="2025-04-22T13:42:57.292" v="410" actId="20577"/>
        <pc:sldMkLst>
          <pc:docMk/>
          <pc:sldMk cId="2200017037" sldId="260"/>
        </pc:sldMkLst>
        <pc:spChg chg="mod">
          <ac:chgData name="Sian George (2312671)" userId="S::2312671@student.uwtsd.ac.uk::6e6d6940-8a4b-4c9e-adab-d72c577033c6" providerId="AD" clId="Web-{039D065F-0433-F69A-7DB2-74E4438C9A7E}" dt="2025-04-22T13:42:57.292" v="410" actId="20577"/>
          <ac:spMkLst>
            <pc:docMk/>
            <pc:sldMk cId="2200017037" sldId="260"/>
            <ac:spMk id="10" creationId="{BA36E6E6-EC2B-39ED-8644-85541B931FE1}"/>
          </ac:spMkLst>
        </pc:spChg>
      </pc:sldChg>
      <pc:sldChg chg="modSp">
        <pc:chgData name="Sian George (2312671)" userId="S::2312671@student.uwtsd.ac.uk::6e6d6940-8a4b-4c9e-adab-d72c577033c6" providerId="AD" clId="Web-{039D065F-0433-F69A-7DB2-74E4438C9A7E}" dt="2025-04-22T14:02:46.833" v="811" actId="20577"/>
        <pc:sldMkLst>
          <pc:docMk/>
          <pc:sldMk cId="2664619544" sldId="261"/>
        </pc:sldMkLst>
        <pc:spChg chg="mod">
          <ac:chgData name="Sian George (2312671)" userId="S::2312671@student.uwtsd.ac.uk::6e6d6940-8a4b-4c9e-adab-d72c577033c6" providerId="AD" clId="Web-{039D065F-0433-F69A-7DB2-74E4438C9A7E}" dt="2025-04-22T14:02:46.833" v="811" actId="20577"/>
          <ac:spMkLst>
            <pc:docMk/>
            <pc:sldMk cId="2664619544" sldId="261"/>
            <ac:spMk id="3" creationId="{8FAB389D-C345-B660-AAC0-87474DF6D20F}"/>
          </ac:spMkLst>
        </pc:spChg>
      </pc:sldChg>
      <pc:sldChg chg="modSp">
        <pc:chgData name="Sian George (2312671)" userId="S::2312671@student.uwtsd.ac.uk::6e6d6940-8a4b-4c9e-adab-d72c577033c6" providerId="AD" clId="Web-{039D065F-0433-F69A-7DB2-74E4438C9A7E}" dt="2025-04-22T14:54:55.065" v="1599" actId="1076"/>
        <pc:sldMkLst>
          <pc:docMk/>
          <pc:sldMk cId="2087485222" sldId="287"/>
        </pc:sldMkLst>
        <pc:spChg chg="mod">
          <ac:chgData name="Sian George (2312671)" userId="S::2312671@student.uwtsd.ac.uk::6e6d6940-8a4b-4c9e-adab-d72c577033c6" providerId="AD" clId="Web-{039D065F-0433-F69A-7DB2-74E4438C9A7E}" dt="2025-04-22T14:54:44.002" v="1598" actId="1076"/>
          <ac:spMkLst>
            <pc:docMk/>
            <pc:sldMk cId="2087485222" sldId="287"/>
            <ac:spMk id="6" creationId="{8676C540-82F3-E4F1-C7A9-8E7D0BDA6420}"/>
          </ac:spMkLst>
        </pc:spChg>
        <pc:spChg chg="mod">
          <ac:chgData name="Sian George (2312671)" userId="S::2312671@student.uwtsd.ac.uk::6e6d6940-8a4b-4c9e-adab-d72c577033c6" providerId="AD" clId="Web-{039D065F-0433-F69A-7DB2-74E4438C9A7E}" dt="2025-04-22T14:54:35.189" v="1597" actId="1076"/>
          <ac:spMkLst>
            <pc:docMk/>
            <pc:sldMk cId="2087485222" sldId="287"/>
            <ac:spMk id="8" creationId="{E17AF656-B7F1-B979-094D-3757D444EBCD}"/>
          </ac:spMkLst>
        </pc:spChg>
        <pc:spChg chg="mod">
          <ac:chgData name="Sian George (2312671)" userId="S::2312671@student.uwtsd.ac.uk::6e6d6940-8a4b-4c9e-adab-d72c577033c6" providerId="AD" clId="Web-{039D065F-0433-F69A-7DB2-74E4438C9A7E}" dt="2025-04-22T14:52:12.428" v="1582" actId="1076"/>
          <ac:spMkLst>
            <pc:docMk/>
            <pc:sldMk cId="2087485222" sldId="287"/>
            <ac:spMk id="10" creationId="{11FE1CB7-24B6-5A55-CA16-E4D9156F82EA}"/>
          </ac:spMkLst>
        </pc:spChg>
        <pc:spChg chg="mod">
          <ac:chgData name="Sian George (2312671)" userId="S::2312671@student.uwtsd.ac.uk::6e6d6940-8a4b-4c9e-adab-d72c577033c6" providerId="AD" clId="Web-{039D065F-0433-F69A-7DB2-74E4438C9A7E}" dt="2025-04-22T14:54:55.065" v="1599" actId="1076"/>
          <ac:spMkLst>
            <pc:docMk/>
            <pc:sldMk cId="2087485222" sldId="287"/>
            <ac:spMk id="15" creationId="{57985B08-9DFA-BBC2-12BD-A9AFE3BDAD71}"/>
          </ac:spMkLst>
        </pc:spChg>
        <pc:picChg chg="mod">
          <ac:chgData name="Sian George (2312671)" userId="S::2312671@student.uwtsd.ac.uk::6e6d6940-8a4b-4c9e-adab-d72c577033c6" providerId="AD" clId="Web-{039D065F-0433-F69A-7DB2-74E4438C9A7E}" dt="2025-04-22T14:53:21.433" v="1590" actId="14100"/>
          <ac:picMkLst>
            <pc:docMk/>
            <pc:sldMk cId="2087485222" sldId="287"/>
            <ac:picMk id="9" creationId="{D7D13C0F-B782-4811-985E-B73A2299DB21}"/>
          </ac:picMkLst>
        </pc:picChg>
      </pc:sldChg>
      <pc:sldChg chg="modSp">
        <pc:chgData name="Sian George (2312671)" userId="S::2312671@student.uwtsd.ac.uk::6e6d6940-8a4b-4c9e-adab-d72c577033c6" providerId="AD" clId="Web-{039D065F-0433-F69A-7DB2-74E4438C9A7E}" dt="2025-04-22T01:58:11.444" v="44" actId="20577"/>
        <pc:sldMkLst>
          <pc:docMk/>
          <pc:sldMk cId="763056413" sldId="295"/>
        </pc:sldMkLst>
        <pc:spChg chg="mod">
          <ac:chgData name="Sian George (2312671)" userId="S::2312671@student.uwtsd.ac.uk::6e6d6940-8a4b-4c9e-adab-d72c577033c6" providerId="AD" clId="Web-{039D065F-0433-F69A-7DB2-74E4438C9A7E}" dt="2025-04-22T01:57:48.897" v="42" actId="20577"/>
          <ac:spMkLst>
            <pc:docMk/>
            <pc:sldMk cId="763056413" sldId="295"/>
            <ac:spMk id="2" creationId="{0A63C816-56D0-BC59-8AC7-A6D4CB14CBC2}"/>
          </ac:spMkLst>
        </pc:spChg>
        <pc:spChg chg="mod">
          <ac:chgData name="Sian George (2312671)" userId="S::2312671@student.uwtsd.ac.uk::6e6d6940-8a4b-4c9e-adab-d72c577033c6" providerId="AD" clId="Web-{039D065F-0433-F69A-7DB2-74E4438C9A7E}" dt="2025-04-22T01:58:11.444" v="44" actId="20577"/>
          <ac:spMkLst>
            <pc:docMk/>
            <pc:sldMk cId="763056413" sldId="295"/>
            <ac:spMk id="3" creationId="{5FFAC9A8-7F60-A6B1-7FCA-563CE7D7073B}"/>
          </ac:spMkLst>
        </pc:spChg>
      </pc:sldChg>
      <pc:sldChg chg="modSp">
        <pc:chgData name="Sian George (2312671)" userId="S::2312671@student.uwtsd.ac.uk::6e6d6940-8a4b-4c9e-adab-d72c577033c6" providerId="AD" clId="Web-{039D065F-0433-F69A-7DB2-74E4438C9A7E}" dt="2025-04-22T02:50:43.708" v="88" actId="20577"/>
        <pc:sldMkLst>
          <pc:docMk/>
          <pc:sldMk cId="4169503103" sldId="297"/>
        </pc:sldMkLst>
        <pc:spChg chg="mod">
          <ac:chgData name="Sian George (2312671)" userId="S::2312671@student.uwtsd.ac.uk::6e6d6940-8a4b-4c9e-adab-d72c577033c6" providerId="AD" clId="Web-{039D065F-0433-F69A-7DB2-74E4438C9A7E}" dt="2025-04-22T02:50:43.708" v="88" actId="20577"/>
          <ac:spMkLst>
            <pc:docMk/>
            <pc:sldMk cId="4169503103" sldId="297"/>
            <ac:spMk id="3" creationId="{512228F7-F911-A8D4-532C-7135135D9548}"/>
          </ac:spMkLst>
        </pc:spChg>
      </pc:sldChg>
      <pc:sldChg chg="modSp">
        <pc:chgData name="Sian George (2312671)" userId="S::2312671@student.uwtsd.ac.uk::6e6d6940-8a4b-4c9e-adab-d72c577033c6" providerId="AD" clId="Web-{039D065F-0433-F69A-7DB2-74E4438C9A7E}" dt="2025-04-22T14:13:45.163" v="959" actId="20577"/>
        <pc:sldMkLst>
          <pc:docMk/>
          <pc:sldMk cId="3464027320" sldId="298"/>
        </pc:sldMkLst>
        <pc:spChg chg="mod">
          <ac:chgData name="Sian George (2312671)" userId="S::2312671@student.uwtsd.ac.uk::6e6d6940-8a4b-4c9e-adab-d72c577033c6" providerId="AD" clId="Web-{039D065F-0433-F69A-7DB2-74E4438C9A7E}" dt="2025-04-22T14:13:45.163" v="959" actId="20577"/>
          <ac:spMkLst>
            <pc:docMk/>
            <pc:sldMk cId="3464027320" sldId="298"/>
            <ac:spMk id="3" creationId="{B7624DD4-872F-01EA-D86B-DF0751F211B0}"/>
          </ac:spMkLst>
        </pc:spChg>
      </pc:sldChg>
      <pc:sldChg chg="modSp">
        <pc:chgData name="Sian George (2312671)" userId="S::2312671@student.uwtsd.ac.uk::6e6d6940-8a4b-4c9e-adab-d72c577033c6" providerId="AD" clId="Web-{039D065F-0433-F69A-7DB2-74E4438C9A7E}" dt="2025-04-22T15:00:06.776" v="1639" actId="20577"/>
        <pc:sldMkLst>
          <pc:docMk/>
          <pc:sldMk cId="1747903696" sldId="299"/>
        </pc:sldMkLst>
        <pc:spChg chg="mod">
          <ac:chgData name="Sian George (2312671)" userId="S::2312671@student.uwtsd.ac.uk::6e6d6940-8a4b-4c9e-adab-d72c577033c6" providerId="AD" clId="Web-{039D065F-0433-F69A-7DB2-74E4438C9A7E}" dt="2025-04-22T15:00:06.776" v="1639" actId="20577"/>
          <ac:spMkLst>
            <pc:docMk/>
            <pc:sldMk cId="1747903696" sldId="299"/>
            <ac:spMk id="3" creationId="{FF381C94-8A06-AFC7-C2F4-2DB7A2A41EFF}"/>
          </ac:spMkLst>
        </pc:spChg>
        <pc:picChg chg="mod">
          <ac:chgData name="Sian George (2312671)" userId="S::2312671@student.uwtsd.ac.uk::6e6d6940-8a4b-4c9e-adab-d72c577033c6" providerId="AD" clId="Web-{039D065F-0433-F69A-7DB2-74E4438C9A7E}" dt="2025-04-22T14:58:57.271" v="1624" actId="14100"/>
          <ac:picMkLst>
            <pc:docMk/>
            <pc:sldMk cId="1747903696" sldId="299"/>
            <ac:picMk id="4" creationId="{50A7606D-E39B-CEC2-98FA-836101572FFE}"/>
          </ac:picMkLst>
        </pc:picChg>
        <pc:picChg chg="mod">
          <ac:chgData name="Sian George (2312671)" userId="S::2312671@student.uwtsd.ac.uk::6e6d6940-8a4b-4c9e-adab-d72c577033c6" providerId="AD" clId="Web-{039D065F-0433-F69A-7DB2-74E4438C9A7E}" dt="2025-04-22T14:58:37.894" v="1621" actId="1076"/>
          <ac:picMkLst>
            <pc:docMk/>
            <pc:sldMk cId="1747903696" sldId="299"/>
            <ac:picMk id="5" creationId="{17BBC58B-6284-E231-103B-8434299F7B8B}"/>
          </ac:picMkLst>
        </pc:picChg>
      </pc:sldChg>
      <pc:sldChg chg="addSp modSp mod setBg">
        <pc:chgData name="Sian George (2312671)" userId="S::2312671@student.uwtsd.ac.uk::6e6d6940-8a4b-4c9e-adab-d72c577033c6" providerId="AD" clId="Web-{039D065F-0433-F69A-7DB2-74E4438C9A7E}" dt="2025-04-22T14:46:30.246" v="1534" actId="20577"/>
        <pc:sldMkLst>
          <pc:docMk/>
          <pc:sldMk cId="3923960215" sldId="300"/>
        </pc:sldMkLst>
        <pc:spChg chg="mod">
          <ac:chgData name="Sian George (2312671)" userId="S::2312671@student.uwtsd.ac.uk::6e6d6940-8a4b-4c9e-adab-d72c577033c6" providerId="AD" clId="Web-{039D065F-0433-F69A-7DB2-74E4438C9A7E}" dt="2025-04-22T14:35:56.418" v="1285"/>
          <ac:spMkLst>
            <pc:docMk/>
            <pc:sldMk cId="3923960215" sldId="300"/>
            <ac:spMk id="2" creationId="{D5FF0EDF-5C65-FD03-1C7A-89565E7BFD2E}"/>
          </ac:spMkLst>
        </pc:spChg>
        <pc:spChg chg="mod">
          <ac:chgData name="Sian George (2312671)" userId="S::2312671@student.uwtsd.ac.uk::6e6d6940-8a4b-4c9e-adab-d72c577033c6" providerId="AD" clId="Web-{039D065F-0433-F69A-7DB2-74E4438C9A7E}" dt="2025-04-22T14:46:30.246" v="1534" actId="20577"/>
          <ac:spMkLst>
            <pc:docMk/>
            <pc:sldMk cId="3923960215" sldId="300"/>
            <ac:spMk id="3" creationId="{77577606-296B-FBC2-DB78-55AF11E7CEB7}"/>
          </ac:spMkLst>
        </pc:spChg>
        <pc:spChg chg="add">
          <ac:chgData name="Sian George (2312671)" userId="S::2312671@student.uwtsd.ac.uk::6e6d6940-8a4b-4c9e-adab-d72c577033c6" providerId="AD" clId="Web-{039D065F-0433-F69A-7DB2-74E4438C9A7E}" dt="2025-04-22T14:35:56.418" v="1285"/>
          <ac:spMkLst>
            <pc:docMk/>
            <pc:sldMk cId="3923960215" sldId="300"/>
            <ac:spMk id="8" creationId="{777A147A-9ED8-46B4-8660-1B3C2AA880B5}"/>
          </ac:spMkLst>
        </pc:spChg>
        <pc:spChg chg="add">
          <ac:chgData name="Sian George (2312671)" userId="S::2312671@student.uwtsd.ac.uk::6e6d6940-8a4b-4c9e-adab-d72c577033c6" providerId="AD" clId="Web-{039D065F-0433-F69A-7DB2-74E4438C9A7E}" dt="2025-04-22T14:35:56.418" v="1285"/>
          <ac:spMkLst>
            <pc:docMk/>
            <pc:sldMk cId="3923960215" sldId="300"/>
            <ac:spMk id="10" creationId="{5D6C15A0-C087-4593-8414-2B4EC1CDC3DE}"/>
          </ac:spMkLst>
        </pc:spChg>
      </pc:sldChg>
      <pc:sldChg chg="modSp">
        <pc:chgData name="Sian George (2312671)" userId="S::2312671@student.uwtsd.ac.uk::6e6d6940-8a4b-4c9e-adab-d72c577033c6" providerId="AD" clId="Web-{039D065F-0433-F69A-7DB2-74E4438C9A7E}" dt="2025-04-22T14:47:16.594" v="1554" actId="20577"/>
        <pc:sldMkLst>
          <pc:docMk/>
          <pc:sldMk cId="4135006002" sldId="301"/>
        </pc:sldMkLst>
        <pc:spChg chg="mod">
          <ac:chgData name="Sian George (2312671)" userId="S::2312671@student.uwtsd.ac.uk::6e6d6940-8a4b-4c9e-adab-d72c577033c6" providerId="AD" clId="Web-{039D065F-0433-F69A-7DB2-74E4438C9A7E}" dt="2025-04-22T01:55:24.987" v="14" actId="20577"/>
          <ac:spMkLst>
            <pc:docMk/>
            <pc:sldMk cId="4135006002" sldId="301"/>
            <ac:spMk id="2" creationId="{F4785CE0-CB51-C0F2-59CB-C284595EA474}"/>
          </ac:spMkLst>
        </pc:spChg>
        <pc:spChg chg="mod">
          <ac:chgData name="Sian George (2312671)" userId="S::2312671@student.uwtsd.ac.uk::6e6d6940-8a4b-4c9e-adab-d72c577033c6" providerId="AD" clId="Web-{039D065F-0433-F69A-7DB2-74E4438C9A7E}" dt="2025-04-22T14:47:16.594" v="1554" actId="20577"/>
          <ac:spMkLst>
            <pc:docMk/>
            <pc:sldMk cId="4135006002" sldId="301"/>
            <ac:spMk id="3" creationId="{373E53AC-725D-1F60-CBEB-8DB65100D213}"/>
          </ac:spMkLst>
        </pc:spChg>
      </pc:sldChg>
      <pc:sldChg chg="modSp">
        <pc:chgData name="Sian George (2312671)" userId="S::2312671@student.uwtsd.ac.uk::6e6d6940-8a4b-4c9e-adab-d72c577033c6" providerId="AD" clId="Web-{039D065F-0433-F69A-7DB2-74E4438C9A7E}" dt="2025-04-22T13:24:42.074" v="386" actId="20577"/>
        <pc:sldMkLst>
          <pc:docMk/>
          <pc:sldMk cId="3453838762" sldId="302"/>
        </pc:sldMkLst>
        <pc:spChg chg="mod">
          <ac:chgData name="Sian George (2312671)" userId="S::2312671@student.uwtsd.ac.uk::6e6d6940-8a4b-4c9e-adab-d72c577033c6" providerId="AD" clId="Web-{039D065F-0433-F69A-7DB2-74E4438C9A7E}" dt="2025-04-22T13:24:42.074" v="386" actId="20577"/>
          <ac:spMkLst>
            <pc:docMk/>
            <pc:sldMk cId="3453838762" sldId="302"/>
            <ac:spMk id="3" creationId="{B4BDD44C-7F45-AC8B-CCD6-187E0DAF2F23}"/>
          </ac:spMkLst>
        </pc:spChg>
      </pc:sldChg>
    </pc:docChg>
  </pc:docChgLst>
  <pc:docChgLst>
    <pc:chgData name="Sian George (2312671)" userId="S::2312671@student.uwtsd.ac.uk::6e6d6940-8a4b-4c9e-adab-d72c577033c6" providerId="AD" clId="Web-{9D36072E-487A-7960-927A-19840DBA3B6D}"/>
    <pc:docChg chg="modSld">
      <pc:chgData name="Sian George (2312671)" userId="S::2312671@student.uwtsd.ac.uk::6e6d6940-8a4b-4c9e-adab-d72c577033c6" providerId="AD" clId="Web-{9D36072E-487A-7960-927A-19840DBA3B6D}" dt="2025-04-22T15:19:53.174" v="130" actId="20577"/>
      <pc:docMkLst>
        <pc:docMk/>
      </pc:docMkLst>
      <pc:sldChg chg="modSp">
        <pc:chgData name="Sian George (2312671)" userId="S::2312671@student.uwtsd.ac.uk::6e6d6940-8a4b-4c9e-adab-d72c577033c6" providerId="AD" clId="Web-{9D36072E-487A-7960-927A-19840DBA3B6D}" dt="2025-04-22T15:14:13.524" v="100" actId="1076"/>
        <pc:sldMkLst>
          <pc:docMk/>
          <pc:sldMk cId="1686410392" sldId="257"/>
        </pc:sldMkLst>
        <pc:spChg chg="mod">
          <ac:chgData name="Sian George (2312671)" userId="S::2312671@student.uwtsd.ac.uk::6e6d6940-8a4b-4c9e-adab-d72c577033c6" providerId="AD" clId="Web-{9D36072E-487A-7960-927A-19840DBA3B6D}" dt="2025-04-22T15:14:13.524" v="100" actId="1076"/>
          <ac:spMkLst>
            <pc:docMk/>
            <pc:sldMk cId="1686410392" sldId="257"/>
            <ac:spMk id="3" creationId="{4BD19B61-A16B-C5B5-3098-F1DD0C3FA612}"/>
          </ac:spMkLst>
        </pc:spChg>
        <pc:picChg chg="mod">
          <ac:chgData name="Sian George (2312671)" userId="S::2312671@student.uwtsd.ac.uk::6e6d6940-8a4b-4c9e-adab-d72c577033c6" providerId="AD" clId="Web-{9D36072E-487A-7960-927A-19840DBA3B6D}" dt="2025-04-22T15:06:52.135" v="62" actId="14100"/>
          <ac:picMkLst>
            <pc:docMk/>
            <pc:sldMk cId="1686410392" sldId="257"/>
            <ac:picMk id="4" creationId="{B4C09135-0FB1-B39E-2A90-8B81BA63690F}"/>
          </ac:picMkLst>
        </pc:picChg>
      </pc:sldChg>
      <pc:sldChg chg="modSp">
        <pc:chgData name="Sian George (2312671)" userId="S::2312671@student.uwtsd.ac.uk::6e6d6940-8a4b-4c9e-adab-d72c577033c6" providerId="AD" clId="Web-{9D36072E-487A-7960-927A-19840DBA3B6D}" dt="2025-04-22T15:18:18.828" v="126" actId="20577"/>
        <pc:sldMkLst>
          <pc:docMk/>
          <pc:sldMk cId="2200017037" sldId="260"/>
        </pc:sldMkLst>
        <pc:spChg chg="mod">
          <ac:chgData name="Sian George (2312671)" userId="S::2312671@student.uwtsd.ac.uk::6e6d6940-8a4b-4c9e-adab-d72c577033c6" providerId="AD" clId="Web-{9D36072E-487A-7960-927A-19840DBA3B6D}" dt="2025-04-22T15:18:18.828" v="126" actId="20577"/>
          <ac:spMkLst>
            <pc:docMk/>
            <pc:sldMk cId="2200017037" sldId="260"/>
            <ac:spMk id="10" creationId="{BA36E6E6-EC2B-39ED-8644-85541B931FE1}"/>
          </ac:spMkLst>
        </pc:spChg>
        <pc:spChg chg="mod">
          <ac:chgData name="Sian George (2312671)" userId="S::2312671@student.uwtsd.ac.uk::6e6d6940-8a4b-4c9e-adab-d72c577033c6" providerId="AD" clId="Web-{9D36072E-487A-7960-927A-19840DBA3B6D}" dt="2025-04-22T15:17:55.218" v="123" actId="20577"/>
          <ac:spMkLst>
            <pc:docMk/>
            <pc:sldMk cId="2200017037" sldId="260"/>
            <ac:spMk id="15" creationId="{D5319A0C-37F0-0DC0-648F-EA7986812445}"/>
          </ac:spMkLst>
        </pc:spChg>
      </pc:sldChg>
      <pc:sldChg chg="modSp">
        <pc:chgData name="Sian George (2312671)" userId="S::2312671@student.uwtsd.ac.uk::6e6d6940-8a4b-4c9e-adab-d72c577033c6" providerId="AD" clId="Web-{9D36072E-487A-7960-927A-19840DBA3B6D}" dt="2025-04-22T15:19:53.174" v="130" actId="20577"/>
        <pc:sldMkLst>
          <pc:docMk/>
          <pc:sldMk cId="2087485222" sldId="287"/>
        </pc:sldMkLst>
        <pc:spChg chg="mod">
          <ac:chgData name="Sian George (2312671)" userId="S::2312671@student.uwtsd.ac.uk::6e6d6940-8a4b-4c9e-adab-d72c577033c6" providerId="AD" clId="Web-{9D36072E-487A-7960-927A-19840DBA3B6D}" dt="2025-04-22T15:19:53.174" v="130" actId="20577"/>
          <ac:spMkLst>
            <pc:docMk/>
            <pc:sldMk cId="2087485222" sldId="287"/>
            <ac:spMk id="6" creationId="{8676C540-82F3-E4F1-C7A9-8E7D0BDA6420}"/>
          </ac:spMkLst>
        </pc:spChg>
      </pc:sldChg>
      <pc:sldChg chg="modSp">
        <pc:chgData name="Sian George (2312671)" userId="S::2312671@student.uwtsd.ac.uk::6e6d6940-8a4b-4c9e-adab-d72c577033c6" providerId="AD" clId="Web-{9D36072E-487A-7960-927A-19840DBA3B6D}" dt="2025-04-22T15:15:44.808" v="107" actId="20577"/>
        <pc:sldMkLst>
          <pc:docMk/>
          <pc:sldMk cId="3923960215" sldId="300"/>
        </pc:sldMkLst>
        <pc:spChg chg="mod">
          <ac:chgData name="Sian George (2312671)" userId="S::2312671@student.uwtsd.ac.uk::6e6d6940-8a4b-4c9e-adab-d72c577033c6" providerId="AD" clId="Web-{9D36072E-487A-7960-927A-19840DBA3B6D}" dt="2025-04-22T15:15:44.808" v="107" actId="20577"/>
          <ac:spMkLst>
            <pc:docMk/>
            <pc:sldMk cId="3923960215" sldId="300"/>
            <ac:spMk id="3" creationId="{77577606-296B-FBC2-DB78-55AF11E7CEB7}"/>
          </ac:spMkLst>
        </pc:spChg>
      </pc:sldChg>
      <pc:sldChg chg="modSp">
        <pc:chgData name="Sian George (2312671)" userId="S::2312671@student.uwtsd.ac.uk::6e6d6940-8a4b-4c9e-adab-d72c577033c6" providerId="AD" clId="Web-{9D36072E-487A-7960-927A-19840DBA3B6D}" dt="2025-04-22T15:14:58.416" v="104" actId="20577"/>
        <pc:sldMkLst>
          <pc:docMk/>
          <pc:sldMk cId="4135006002" sldId="301"/>
        </pc:sldMkLst>
        <pc:spChg chg="mod">
          <ac:chgData name="Sian George (2312671)" userId="S::2312671@student.uwtsd.ac.uk::6e6d6940-8a4b-4c9e-adab-d72c577033c6" providerId="AD" clId="Web-{9D36072E-487A-7960-927A-19840DBA3B6D}" dt="2025-04-22T15:14:58.416" v="104" actId="20577"/>
          <ac:spMkLst>
            <pc:docMk/>
            <pc:sldMk cId="4135006002" sldId="301"/>
            <ac:spMk id="3" creationId="{373E53AC-725D-1F60-CBEB-8DB65100D2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r>
              <a:rPr lang="en-US"/>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r>
              <a:rPr lang="en-US"/>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r>
              <a:rPr lang="en-US"/>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4/22/2025</a:t>
            </a:fld>
            <a:endParaRPr lang="en-US"/>
          </a:p>
        </p:txBody>
      </p:sp>
      <p:sp>
        <p:nvSpPr>
          <p:cNvPr id="6" name="Footer Placeholder 5"/>
          <p:cNvSpPr>
            <a:spLocks noGrp="1"/>
          </p:cNvSpPr>
          <p:nvPr>
            <p:ph type="ftr" sz="quarter" idx="11"/>
          </p:nvPr>
        </p:nvSpPr>
        <p:spPr/>
        <p:txBody>
          <a:bodyPr/>
          <a:lstStyle/>
          <a:p>
            <a:r>
              <a:rPr lang="en-US"/>
              <a:t>1</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4/22/2025</a:t>
            </a:fld>
            <a:endParaRPr lang="en-US"/>
          </a:p>
        </p:txBody>
      </p:sp>
      <p:sp>
        <p:nvSpPr>
          <p:cNvPr id="8" name="Footer Placeholder 7"/>
          <p:cNvSpPr>
            <a:spLocks noGrp="1"/>
          </p:cNvSpPr>
          <p:nvPr>
            <p:ph type="ftr" sz="quarter" idx="11"/>
          </p:nvPr>
        </p:nvSpPr>
        <p:spPr/>
        <p:txBody>
          <a:bodyPr/>
          <a:lstStyle/>
          <a:p>
            <a:r>
              <a:rPr lang="en-US"/>
              <a:t>1</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4/22/2025</a:t>
            </a:fld>
            <a:endParaRPr lang="en-US"/>
          </a:p>
        </p:txBody>
      </p:sp>
      <p:sp>
        <p:nvSpPr>
          <p:cNvPr id="4" name="Footer Placeholder 3"/>
          <p:cNvSpPr>
            <a:spLocks noGrp="1"/>
          </p:cNvSpPr>
          <p:nvPr>
            <p:ph type="ftr" sz="quarter" idx="11"/>
          </p:nvPr>
        </p:nvSpPr>
        <p:spPr/>
        <p:txBody>
          <a:bodyPr/>
          <a:lstStyle/>
          <a:p>
            <a:r>
              <a:rPr lang="en-US"/>
              <a:t>1</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4/22/2025</a:t>
            </a:fld>
            <a:endParaRPr lang="en-US"/>
          </a:p>
        </p:txBody>
      </p:sp>
      <p:sp>
        <p:nvSpPr>
          <p:cNvPr id="3" name="Footer Placeholder 2"/>
          <p:cNvSpPr>
            <a:spLocks noGrp="1"/>
          </p:cNvSpPr>
          <p:nvPr>
            <p:ph type="ftr" sz="quarter" idx="11"/>
          </p:nvPr>
        </p:nvSpPr>
        <p:spPr/>
        <p:txBody>
          <a:bodyPr/>
          <a:lstStyle/>
          <a:p>
            <a:r>
              <a:rPr lang="en-US"/>
              <a:t>1</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4/22/2025</a:t>
            </a:fld>
            <a:endParaRPr lang="en-US"/>
          </a:p>
        </p:txBody>
      </p:sp>
      <p:sp>
        <p:nvSpPr>
          <p:cNvPr id="6" name="Footer Placeholder 5"/>
          <p:cNvSpPr>
            <a:spLocks noGrp="1"/>
          </p:cNvSpPr>
          <p:nvPr>
            <p:ph type="ftr" sz="quarter" idx="11"/>
          </p:nvPr>
        </p:nvSpPr>
        <p:spPr/>
        <p:txBody>
          <a:bodyPr/>
          <a:lstStyle/>
          <a:p>
            <a:r>
              <a:rPr lang="en-US"/>
              <a:t>1</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4/22/2025</a:t>
            </a:fld>
            <a:endParaRPr lang="en-US"/>
          </a:p>
        </p:txBody>
      </p:sp>
      <p:sp>
        <p:nvSpPr>
          <p:cNvPr id="6" name="Footer Placeholder 5"/>
          <p:cNvSpPr>
            <a:spLocks noGrp="1"/>
          </p:cNvSpPr>
          <p:nvPr>
            <p:ph type="ftr" sz="quarter" idx="11"/>
          </p:nvPr>
        </p:nvSpPr>
        <p:spPr/>
        <p:txBody>
          <a:bodyPr/>
          <a:lstStyle/>
          <a:p>
            <a:r>
              <a:rPr lang="en-US"/>
              <a:t>1</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r>
              <a:rPr lang="en-US"/>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4/22/2025</a:t>
            </a:fld>
            <a:endParaRPr lang="en-US"/>
          </a:p>
        </p:txBody>
      </p:sp>
      <p:sp>
        <p:nvSpPr>
          <p:cNvPr id="5" name="Footer Placeholder 4"/>
          <p:cNvSpPr>
            <a:spLocks noGrp="1"/>
          </p:cNvSpPr>
          <p:nvPr>
            <p:ph type="ftr" sz="quarter" idx="11"/>
          </p:nvPr>
        </p:nvSpPr>
        <p:spPr/>
        <p:txBody>
          <a:bodyPr/>
          <a:lstStyle/>
          <a:p>
            <a:r>
              <a:rPr lang="en-US"/>
              <a:t>1</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hevcs.org/burial-christ#burial-christ" TargetMode="External"/><Relationship Id="rId2" Type="http://schemas.openxmlformats.org/officeDocument/2006/relationships/hyperlink" Target="https://thevcs.org/mary-magdalene-demons-disciplesh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7DAB933-ADB9-6E54-0DEB-BE9BDA1BB72B}"/>
              </a:ext>
            </a:extLst>
          </p:cNvPr>
          <p:cNvSpPr txBox="1"/>
          <p:nvPr/>
        </p:nvSpPr>
        <p:spPr>
          <a:xfrm>
            <a:off x="1295349" y="839038"/>
            <a:ext cx="4416776" cy="76261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pPr>
            <a:r>
              <a:rPr lang="en-US" sz="2800" kern="1200">
                <a:latin typeface="Arial"/>
                <a:cs typeface="Arial"/>
              </a:rPr>
              <a:t>Dissertation question-</a:t>
            </a:r>
          </a:p>
        </p:txBody>
      </p:sp>
      <p:sp>
        <p:nvSpPr>
          <p:cNvPr id="4" name="TextBox 3">
            <a:extLst>
              <a:ext uri="{FF2B5EF4-FFF2-40B4-BE49-F238E27FC236}">
                <a16:creationId xmlns:a16="http://schemas.microsoft.com/office/drawing/2014/main" id="{6458383A-172C-E5C1-7698-3BFE0DEB6EA1}"/>
              </a:ext>
            </a:extLst>
          </p:cNvPr>
          <p:cNvSpPr txBox="1"/>
          <p:nvPr/>
        </p:nvSpPr>
        <p:spPr>
          <a:xfrm>
            <a:off x="7690770" y="2645817"/>
            <a:ext cx="4171994" cy="103578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spcAft>
                <a:spcPts val="600"/>
              </a:spcAft>
            </a:pPr>
            <a:r>
              <a:rPr lang="en-US" sz="2800" kern="1200" dirty="0">
                <a:solidFill>
                  <a:srgbClr val="FF0000"/>
                </a:solidFill>
                <a:latin typeface="Arial"/>
                <a:cs typeface="Arial"/>
              </a:rPr>
              <a:t>Sian George (2312671)</a:t>
            </a:r>
          </a:p>
        </p:txBody>
      </p:sp>
      <p:sp>
        <p:nvSpPr>
          <p:cNvPr id="5" name="Title 1">
            <a:extLst>
              <a:ext uri="{FF2B5EF4-FFF2-40B4-BE49-F238E27FC236}">
                <a16:creationId xmlns:a16="http://schemas.microsoft.com/office/drawing/2014/main" id="{184AD56B-DAB3-1832-C12F-33E0C81DFD2C}"/>
              </a:ext>
            </a:extLst>
          </p:cNvPr>
          <p:cNvSpPr txBox="1">
            <a:spLocks/>
          </p:cNvSpPr>
          <p:nvPr/>
        </p:nvSpPr>
        <p:spPr>
          <a:xfrm>
            <a:off x="346043" y="2232868"/>
            <a:ext cx="7065075" cy="378136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dirty="0">
                <a:latin typeface="Arial"/>
                <a:cs typeface="Arial"/>
              </a:rPr>
              <a:t>How are Mary the Mother of Jesus, Martha and Mary and Mary Magdalene characterised as faithful believers in the Gospel of Luke?</a:t>
            </a:r>
            <a:endParaRPr lang="en-US" sz="4400">
              <a:latin typeface="Arial"/>
              <a:cs typeface="Arial"/>
            </a:endParaRPr>
          </a:p>
        </p:txBody>
      </p:sp>
      <p:sp>
        <p:nvSpPr>
          <p:cNvPr id="6" name="Footer Placeholder 5">
            <a:extLst>
              <a:ext uri="{FF2B5EF4-FFF2-40B4-BE49-F238E27FC236}">
                <a16:creationId xmlns:a16="http://schemas.microsoft.com/office/drawing/2014/main" id="{64725A0E-98AF-CEFD-EAAC-F8A29A33762D}"/>
              </a:ext>
            </a:extLst>
          </p:cNvPr>
          <p:cNvSpPr>
            <a:spLocks noGrp="1"/>
          </p:cNvSpPr>
          <p:nvPr>
            <p:ph type="ftr" sz="quarter" idx="11"/>
          </p:nvPr>
        </p:nvSpPr>
        <p:spPr/>
        <p:txBody>
          <a:bodyPr/>
          <a:lstStyle/>
          <a:p>
            <a:r>
              <a:rPr lang="en-US"/>
              <a:t>1</a:t>
            </a:r>
          </a:p>
        </p:txBody>
      </p:sp>
      <p:sp>
        <p:nvSpPr>
          <p:cNvPr id="9" name="Slide Number Placeholder 8">
            <a:extLst>
              <a:ext uri="{FF2B5EF4-FFF2-40B4-BE49-F238E27FC236}">
                <a16:creationId xmlns:a16="http://schemas.microsoft.com/office/drawing/2014/main" id="{BE6458A1-F160-720D-81EB-918C1B67BDC4}"/>
              </a:ext>
            </a:extLst>
          </p:cNvPr>
          <p:cNvSpPr>
            <a:spLocks noGrp="1"/>
          </p:cNvSpPr>
          <p:nvPr>
            <p:ph type="sldNum" sz="quarter" idx="12"/>
          </p:nvPr>
        </p:nvSpPr>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3688241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CE9D15-625F-2030-3F8F-1E4DA5178DDB}"/>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AB33354-5302-409E-90BF-4E7A98AFB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3C816-56D0-BC59-8AC7-A6D4CB14CBC2}"/>
              </a:ext>
            </a:extLst>
          </p:cNvPr>
          <p:cNvSpPr>
            <a:spLocks noGrp="1"/>
          </p:cNvSpPr>
          <p:nvPr>
            <p:ph type="title"/>
          </p:nvPr>
        </p:nvSpPr>
        <p:spPr>
          <a:xfrm>
            <a:off x="645065" y="1165014"/>
            <a:ext cx="3796306" cy="4666206"/>
          </a:xfrm>
        </p:spPr>
        <p:txBody>
          <a:bodyPr anchor="ctr">
            <a:normAutofit/>
          </a:bodyPr>
          <a:lstStyle/>
          <a:p>
            <a:r>
              <a:rPr lang="en-US" dirty="0">
                <a:latin typeface="Arial"/>
                <a:cs typeface="Arial"/>
              </a:rPr>
              <a:t>Outline of presentation</a:t>
            </a:r>
            <a:r>
              <a:rPr lang="en-US" sz="4800" dirty="0">
                <a:latin typeface="Arial"/>
                <a:cs typeface="Arial"/>
              </a:rPr>
              <a:t> </a:t>
            </a:r>
          </a:p>
        </p:txBody>
      </p:sp>
      <p:grpSp>
        <p:nvGrpSpPr>
          <p:cNvPr id="17" name="Group 16">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1" name="Rectangle 10">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FAC9A8-7F60-A6B1-7FCA-563CE7D7073B}"/>
              </a:ext>
            </a:extLst>
          </p:cNvPr>
          <p:cNvSpPr>
            <a:spLocks noGrp="1"/>
          </p:cNvSpPr>
          <p:nvPr>
            <p:ph idx="1"/>
          </p:nvPr>
        </p:nvSpPr>
        <p:spPr>
          <a:xfrm>
            <a:off x="5342516" y="1288279"/>
            <a:ext cx="5625253" cy="4666206"/>
          </a:xfrm>
        </p:spPr>
        <p:txBody>
          <a:bodyPr vert="horz" lIns="91440" tIns="45720" rIns="91440" bIns="45720" rtlCol="0" anchor="ctr">
            <a:normAutofit/>
          </a:bodyPr>
          <a:lstStyle/>
          <a:p>
            <a:pPr marL="457200" lvl="1" indent="0">
              <a:buNone/>
            </a:pPr>
            <a:endParaRPr lang="en-US" sz="2000" dirty="0">
              <a:latin typeface="Arial"/>
              <a:cs typeface="Arial"/>
            </a:endParaRPr>
          </a:p>
          <a:p>
            <a:pPr lvl="1"/>
            <a:r>
              <a:rPr lang="en-US" sz="2000" dirty="0">
                <a:latin typeface="Arial"/>
                <a:cs typeface="Arial"/>
              </a:rPr>
              <a:t>Methodology </a:t>
            </a:r>
            <a:endParaRPr lang="en-US" sz="2000" dirty="0"/>
          </a:p>
          <a:p>
            <a:pPr lvl="1"/>
            <a:r>
              <a:rPr lang="en-US" sz="2000" dirty="0">
                <a:latin typeface="Arial"/>
                <a:cs typeface="Arial"/>
              </a:rPr>
              <a:t>Mary Mother of Jesus</a:t>
            </a:r>
          </a:p>
          <a:p>
            <a:pPr lvl="1"/>
            <a:r>
              <a:rPr lang="en-US" sz="2000" dirty="0">
                <a:latin typeface="Arial"/>
                <a:cs typeface="Arial"/>
              </a:rPr>
              <a:t>Summary-Mary the Mother of Jesus</a:t>
            </a:r>
          </a:p>
          <a:p>
            <a:pPr lvl="1"/>
            <a:r>
              <a:rPr lang="en-US" sz="2000" dirty="0">
                <a:latin typeface="Arial"/>
                <a:cs typeface="Arial"/>
              </a:rPr>
              <a:t>Mary Magdalene </a:t>
            </a:r>
          </a:p>
          <a:p>
            <a:pPr lvl="1"/>
            <a:r>
              <a:rPr lang="en-US" sz="2000" dirty="0">
                <a:latin typeface="Arial"/>
                <a:cs typeface="Arial"/>
              </a:rPr>
              <a:t>Summary-Mary Magdalene</a:t>
            </a:r>
          </a:p>
          <a:p>
            <a:pPr lvl="1"/>
            <a:r>
              <a:rPr lang="en-US" sz="2000" dirty="0">
                <a:latin typeface="Arial"/>
                <a:cs typeface="Arial"/>
              </a:rPr>
              <a:t>Martha and Mary will not be discussed in the presentation- but will be included in the dissertation </a:t>
            </a:r>
          </a:p>
          <a:p>
            <a:pPr lvl="1"/>
            <a:r>
              <a:rPr lang="en-US" sz="2000" dirty="0">
                <a:latin typeface="Arial"/>
                <a:cs typeface="Arial"/>
              </a:rPr>
              <a:t>Conclusion </a:t>
            </a:r>
          </a:p>
          <a:p>
            <a:pPr lvl="1"/>
            <a:r>
              <a:rPr lang="en-US" sz="2000" dirty="0">
                <a:latin typeface="Arial"/>
                <a:cs typeface="Arial"/>
              </a:rPr>
              <a:t>Bibliography</a:t>
            </a:r>
          </a:p>
          <a:p>
            <a:pPr lvl="1"/>
            <a:r>
              <a:rPr lang="en-US" sz="2000" dirty="0">
                <a:latin typeface="Arial"/>
                <a:cs typeface="Arial"/>
              </a:rPr>
              <a:t>Image Bibliography </a:t>
            </a:r>
          </a:p>
          <a:p>
            <a:pPr lvl="1"/>
            <a:endParaRPr lang="en-US" sz="2000"/>
          </a:p>
          <a:p>
            <a:pPr lvl="1"/>
            <a:endParaRPr lang="en-US" sz="2000"/>
          </a:p>
          <a:p>
            <a:pPr lvl="1"/>
            <a:endParaRPr lang="en-US" sz="2000"/>
          </a:p>
        </p:txBody>
      </p:sp>
      <p:sp>
        <p:nvSpPr>
          <p:cNvPr id="4" name="Footer Placeholder 3">
            <a:extLst>
              <a:ext uri="{FF2B5EF4-FFF2-40B4-BE49-F238E27FC236}">
                <a16:creationId xmlns:a16="http://schemas.microsoft.com/office/drawing/2014/main" id="{80F9FBEB-9FAB-6721-738C-307A3FFC13F0}"/>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15B6BDA2-663E-30CE-7ACC-81743E38FAE0}"/>
              </a:ext>
            </a:extLst>
          </p:cNvPr>
          <p:cNvSpPr>
            <a:spLocks noGrp="1"/>
          </p:cNvSpPr>
          <p:nvPr>
            <p:ph type="sldNum" sz="quarter" idx="12"/>
          </p:nvPr>
        </p:nvSpPr>
        <p:spPr/>
        <p:txBody>
          <a:bodyPr/>
          <a:lstStyle/>
          <a:p>
            <a:fld id="{330EA680-D336-4FF7-8B7A-9848BB0A1C32}" type="slidenum">
              <a:rPr lang="en-US" smtClean="0"/>
              <a:t>2</a:t>
            </a:fld>
            <a:endParaRPr lang="en-US"/>
          </a:p>
        </p:txBody>
      </p:sp>
    </p:spTree>
    <p:extLst>
      <p:ext uri="{BB962C8B-B14F-4D97-AF65-F5344CB8AC3E}">
        <p14:creationId xmlns:p14="http://schemas.microsoft.com/office/powerpoint/2010/main" val="763056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hought Bubble: Cloud 21">
            <a:extLst>
              <a:ext uri="{FF2B5EF4-FFF2-40B4-BE49-F238E27FC236}">
                <a16:creationId xmlns:a16="http://schemas.microsoft.com/office/drawing/2014/main" id="{86C383CC-6F93-4307-CF01-6F9DC7CF0CF1}"/>
              </a:ext>
            </a:extLst>
          </p:cNvPr>
          <p:cNvSpPr/>
          <p:nvPr/>
        </p:nvSpPr>
        <p:spPr>
          <a:xfrm>
            <a:off x="6552643" y="4992"/>
            <a:ext cx="5640933" cy="2677711"/>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Feminist Companion to Luke: v. 3 (Feminist Companion to the New Testament  and Early Christian Writings): Amazon.co.uk: Levine, Amy-Jill: ...">
            <a:extLst>
              <a:ext uri="{FF2B5EF4-FFF2-40B4-BE49-F238E27FC236}">
                <a16:creationId xmlns:a16="http://schemas.microsoft.com/office/drawing/2014/main" id="{D7D13C0F-B782-4811-985E-B73A2299DB21}"/>
              </a:ext>
            </a:extLst>
          </p:cNvPr>
          <p:cNvPicPr>
            <a:picLocks noChangeAspect="1"/>
          </p:cNvPicPr>
          <p:nvPr/>
        </p:nvPicPr>
        <p:blipFill>
          <a:blip r:embed="rId2"/>
          <a:stretch>
            <a:fillRect/>
          </a:stretch>
        </p:blipFill>
        <p:spPr>
          <a:xfrm>
            <a:off x="8642111" y="2938322"/>
            <a:ext cx="3280909" cy="3598216"/>
          </a:xfrm>
          <a:prstGeom prst="rect">
            <a:avLst/>
          </a:prstGeom>
        </p:spPr>
      </p:pic>
      <p:sp>
        <p:nvSpPr>
          <p:cNvPr id="15" name="TextBox 14">
            <a:extLst>
              <a:ext uri="{FF2B5EF4-FFF2-40B4-BE49-F238E27FC236}">
                <a16:creationId xmlns:a16="http://schemas.microsoft.com/office/drawing/2014/main" id="{57985B08-9DFA-BBC2-12BD-A9AFE3BDAD71}"/>
              </a:ext>
            </a:extLst>
          </p:cNvPr>
          <p:cNvSpPr txBox="1"/>
          <p:nvPr/>
        </p:nvSpPr>
        <p:spPr>
          <a:xfrm>
            <a:off x="10928968" y="2425215"/>
            <a:ext cx="8568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Fig 1.</a:t>
            </a:r>
          </a:p>
        </p:txBody>
      </p:sp>
      <p:sp>
        <p:nvSpPr>
          <p:cNvPr id="8" name="Title 7">
            <a:extLst>
              <a:ext uri="{FF2B5EF4-FFF2-40B4-BE49-F238E27FC236}">
                <a16:creationId xmlns:a16="http://schemas.microsoft.com/office/drawing/2014/main" id="{E17AF656-B7F1-B979-094D-3757D444EBCD}"/>
              </a:ext>
            </a:extLst>
          </p:cNvPr>
          <p:cNvSpPr>
            <a:spLocks noGrp="1"/>
          </p:cNvSpPr>
          <p:nvPr>
            <p:ph type="title"/>
          </p:nvPr>
        </p:nvSpPr>
        <p:spPr>
          <a:xfrm>
            <a:off x="658906" y="118596"/>
            <a:ext cx="4363572" cy="1347974"/>
          </a:xfrm>
        </p:spPr>
        <p:txBody>
          <a:bodyPr/>
          <a:lstStyle/>
          <a:p>
            <a:r>
              <a:rPr lang="en-US">
                <a:latin typeface="Arial"/>
                <a:cs typeface="Arial"/>
              </a:rPr>
              <a:t>Methodology</a:t>
            </a:r>
          </a:p>
        </p:txBody>
      </p:sp>
      <p:sp>
        <p:nvSpPr>
          <p:cNvPr id="10" name="TextBox 9">
            <a:extLst>
              <a:ext uri="{FF2B5EF4-FFF2-40B4-BE49-F238E27FC236}">
                <a16:creationId xmlns:a16="http://schemas.microsoft.com/office/drawing/2014/main" id="{11FE1CB7-24B6-5A55-CA16-E4D9156F82EA}"/>
              </a:ext>
            </a:extLst>
          </p:cNvPr>
          <p:cNvSpPr txBox="1"/>
          <p:nvPr/>
        </p:nvSpPr>
        <p:spPr>
          <a:xfrm>
            <a:off x="7672829" y="711242"/>
            <a:ext cx="3394286" cy="1499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000000"/>
                </a:solidFill>
                <a:latin typeface="Arial"/>
                <a:ea typeface="Arial"/>
                <a:cs typeface="Arial"/>
              </a:rPr>
              <a:t>'How</a:t>
            </a:r>
            <a:r>
              <a:rPr lang="en-US" b="0" i="0" u="none" strike="noStrike" baseline="0" dirty="0">
                <a:solidFill>
                  <a:srgbClr val="000000"/>
                </a:solidFill>
                <a:latin typeface="Arial"/>
                <a:ea typeface="Arial"/>
                <a:cs typeface="Arial"/>
              </a:rPr>
              <a:t> are Mary the Mother of Jesus, Martha and Mary and Mary Magdalene </a:t>
            </a:r>
            <a:r>
              <a:rPr lang="en-US" b="0" i="0" u="none" strike="noStrike" baseline="0" dirty="0" err="1">
                <a:solidFill>
                  <a:srgbClr val="000000"/>
                </a:solidFill>
                <a:latin typeface="Arial"/>
                <a:ea typeface="Arial"/>
                <a:cs typeface="Arial"/>
              </a:rPr>
              <a:t>characterised</a:t>
            </a:r>
            <a:r>
              <a:rPr lang="en-US" b="0" i="0" u="none" strike="noStrike" baseline="0" dirty="0">
                <a:solidFill>
                  <a:srgbClr val="000000"/>
                </a:solidFill>
                <a:latin typeface="Arial"/>
                <a:ea typeface="Arial"/>
                <a:cs typeface="Arial"/>
              </a:rPr>
              <a:t> as faithful believers in the Gospel of Luke</a:t>
            </a:r>
            <a:r>
              <a:rPr lang="en-US" dirty="0">
                <a:solidFill>
                  <a:srgbClr val="000000"/>
                </a:solidFill>
                <a:latin typeface="Arial"/>
                <a:ea typeface="Arial"/>
                <a:cs typeface="Arial"/>
              </a:rPr>
              <a:t>?'</a:t>
            </a:r>
            <a:endParaRPr lang="en-US" dirty="0"/>
          </a:p>
        </p:txBody>
      </p:sp>
      <p:sp>
        <p:nvSpPr>
          <p:cNvPr id="4" name="Footer Placeholder 3">
            <a:extLst>
              <a:ext uri="{FF2B5EF4-FFF2-40B4-BE49-F238E27FC236}">
                <a16:creationId xmlns:a16="http://schemas.microsoft.com/office/drawing/2014/main" id="{37F4F2BD-A9F2-12F5-7B4A-148DB2DC88EB}"/>
              </a:ext>
            </a:extLst>
          </p:cNvPr>
          <p:cNvSpPr>
            <a:spLocks noGrp="1"/>
          </p:cNvSpPr>
          <p:nvPr>
            <p:ph type="ftr" sz="quarter" idx="11"/>
          </p:nvPr>
        </p:nvSpPr>
        <p:spPr/>
        <p:txBody>
          <a:bodyPr/>
          <a:lstStyle/>
          <a:p>
            <a:r>
              <a:rPr lang="en-US"/>
              <a:t>1</a:t>
            </a:r>
          </a:p>
        </p:txBody>
      </p:sp>
      <p:sp>
        <p:nvSpPr>
          <p:cNvPr id="5" name="Slide Number Placeholder 4">
            <a:extLst>
              <a:ext uri="{FF2B5EF4-FFF2-40B4-BE49-F238E27FC236}">
                <a16:creationId xmlns:a16="http://schemas.microsoft.com/office/drawing/2014/main" id="{349CAEDB-0809-5AEE-0FF8-67FF800EC22A}"/>
              </a:ext>
            </a:extLst>
          </p:cNvPr>
          <p:cNvSpPr>
            <a:spLocks noGrp="1"/>
          </p:cNvSpPr>
          <p:nvPr>
            <p:ph type="sldNum" sz="quarter" idx="12"/>
          </p:nvPr>
        </p:nvSpPr>
        <p:spPr/>
        <p:txBody>
          <a:bodyPr/>
          <a:lstStyle/>
          <a:p>
            <a:fld id="{330EA680-D336-4FF7-8B7A-9848BB0A1C32}" type="slidenum">
              <a:rPr lang="en-US" smtClean="0"/>
              <a:t>3</a:t>
            </a:fld>
            <a:endParaRPr lang="en-US"/>
          </a:p>
        </p:txBody>
      </p:sp>
      <p:sp>
        <p:nvSpPr>
          <p:cNvPr id="24" name="Content Placeholder 23">
            <a:extLst>
              <a:ext uri="{FF2B5EF4-FFF2-40B4-BE49-F238E27FC236}">
                <a16:creationId xmlns:a16="http://schemas.microsoft.com/office/drawing/2014/main" id="{64283B87-4D1A-FD94-8ABD-D20343B5E82B}"/>
              </a:ext>
            </a:extLst>
          </p:cNvPr>
          <p:cNvSpPr>
            <a:spLocks noGrp="1"/>
          </p:cNvSpPr>
          <p:nvPr>
            <p:ph idx="1"/>
          </p:nvPr>
        </p:nvSpPr>
        <p:spPr>
          <a:xfrm>
            <a:off x="143435" y="1467037"/>
            <a:ext cx="7131422" cy="4351338"/>
          </a:xfrm>
        </p:spPr>
        <p:txBody>
          <a:bodyPr vert="horz" lIns="91440" tIns="45720" rIns="91440" bIns="45720" rtlCol="0" anchor="t">
            <a:noAutofit/>
          </a:bodyPr>
          <a:lstStyle/>
          <a:p>
            <a:pPr marL="342900" indent="-342900"/>
            <a:r>
              <a:rPr lang="en-US" sz="2000">
                <a:latin typeface="Arial"/>
                <a:cs typeface="Arial"/>
              </a:rPr>
              <a:t>Analyse the female characters from a characterisation standpoint, looking at how Luke describes their appearance, actions, motives as faithful believers.</a:t>
            </a:r>
            <a:endParaRPr lang="en-US" sz="2000" dirty="0">
              <a:latin typeface="Arial"/>
              <a:cs typeface="Arial"/>
            </a:endParaRPr>
          </a:p>
          <a:p>
            <a:pPr marL="342900" indent="-342900"/>
            <a:endParaRPr lang="en-US" sz="2000" dirty="0">
              <a:latin typeface="Arial"/>
              <a:cs typeface="Arial"/>
            </a:endParaRPr>
          </a:p>
          <a:p>
            <a:pPr marL="342900" indent="-342900"/>
            <a:r>
              <a:rPr lang="en-US" sz="2000">
                <a:latin typeface="Arial"/>
                <a:cs typeface="Arial"/>
              </a:rPr>
              <a:t>Approached from a feminist/gender perspective through the lens of discipleship. </a:t>
            </a:r>
            <a:endParaRPr lang="en-US" sz="2000" dirty="0">
              <a:latin typeface="Arial"/>
              <a:cs typeface="Arial"/>
            </a:endParaRPr>
          </a:p>
          <a:p>
            <a:pPr marL="342900" indent="-342900"/>
            <a:endParaRPr lang="en-US" sz="2000" dirty="0">
              <a:latin typeface="Arial"/>
              <a:cs typeface="Arial"/>
            </a:endParaRPr>
          </a:p>
          <a:p>
            <a:pPr>
              <a:lnSpc>
                <a:spcPct val="100000"/>
              </a:lnSpc>
              <a:spcBef>
                <a:spcPts val="0"/>
              </a:spcBef>
              <a:spcAft>
                <a:spcPts val="600"/>
              </a:spcAft>
            </a:pPr>
            <a:r>
              <a:rPr lang="en-US" sz="2000">
                <a:latin typeface="Arial"/>
                <a:cs typeface="Arial"/>
              </a:rPr>
              <a:t>Include undertaking a gender comparison of the female characters with male characters.  e.g., Zechariah and Mary the Mother of Jesus, Mary Magdalene and male disciples, and Luke's parallel of women –e.g., Martha and Mary. </a:t>
            </a:r>
            <a:endParaRPr lang="en-US" sz="2000" dirty="0">
              <a:latin typeface="Arial"/>
              <a:cs typeface="Arial"/>
            </a:endParaRPr>
          </a:p>
          <a:p>
            <a:pPr>
              <a:lnSpc>
                <a:spcPct val="100000"/>
              </a:lnSpc>
              <a:spcBef>
                <a:spcPts val="0"/>
              </a:spcBef>
              <a:spcAft>
                <a:spcPts val="600"/>
              </a:spcAft>
            </a:pPr>
            <a:endParaRPr lang="en-US" sz="2000" dirty="0">
              <a:latin typeface="Arial"/>
              <a:cs typeface="Arial"/>
            </a:endParaRPr>
          </a:p>
          <a:p>
            <a:pPr>
              <a:lnSpc>
                <a:spcPct val="100000"/>
              </a:lnSpc>
              <a:spcBef>
                <a:spcPts val="0"/>
              </a:spcBef>
              <a:spcAft>
                <a:spcPts val="600"/>
              </a:spcAft>
            </a:pPr>
            <a:r>
              <a:rPr lang="en-US" sz="2000">
                <a:latin typeface="Arial"/>
                <a:cs typeface="Arial"/>
              </a:rPr>
              <a:t>Aim highlight how the actions and discipleship of these women in comparison to male characters embody what it means to be faithful believer of Jesus in the Gospel of Luke. </a:t>
            </a:r>
            <a:endParaRPr lang="en-US" sz="2000" dirty="0">
              <a:latin typeface="Arial"/>
              <a:cs typeface="Arial"/>
            </a:endParaRPr>
          </a:p>
          <a:p>
            <a:pPr>
              <a:lnSpc>
                <a:spcPct val="100000"/>
              </a:lnSpc>
              <a:spcBef>
                <a:spcPts val="0"/>
              </a:spcBef>
              <a:spcAft>
                <a:spcPts val="600"/>
              </a:spcAft>
            </a:pPr>
            <a:endParaRPr lang="en-US" sz="2000" dirty="0">
              <a:latin typeface="Arial"/>
              <a:cs typeface="Arial"/>
            </a:endParaRPr>
          </a:p>
          <a:p>
            <a:pPr>
              <a:lnSpc>
                <a:spcPct val="100000"/>
              </a:lnSpc>
              <a:spcBef>
                <a:spcPts val="0"/>
              </a:spcBef>
              <a:spcAft>
                <a:spcPts val="600"/>
              </a:spcAft>
            </a:pPr>
            <a:endParaRPr lang="en-US" sz="2000" dirty="0">
              <a:latin typeface="Arial"/>
              <a:cs typeface="Arial"/>
            </a:endParaRPr>
          </a:p>
        </p:txBody>
      </p:sp>
    </p:spTree>
    <p:extLst>
      <p:ext uri="{BB962C8B-B14F-4D97-AF65-F5344CB8AC3E}">
        <p14:creationId xmlns:p14="http://schemas.microsoft.com/office/powerpoint/2010/main" val="2087485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BFD52-7D32-C467-E4E0-45FF3730E8DE}"/>
              </a:ext>
            </a:extLst>
          </p:cNvPr>
          <p:cNvSpPr>
            <a:spLocks noGrp="1"/>
          </p:cNvSpPr>
          <p:nvPr>
            <p:ph type="title"/>
          </p:nvPr>
        </p:nvSpPr>
        <p:spPr>
          <a:xfrm>
            <a:off x="572493" y="238539"/>
            <a:ext cx="11018520" cy="1434415"/>
          </a:xfrm>
        </p:spPr>
        <p:txBody>
          <a:bodyPr anchor="b">
            <a:normAutofit/>
          </a:bodyPr>
          <a:lstStyle/>
          <a:p>
            <a:r>
              <a:rPr lang="en-US" sz="5400"/>
              <a:t>Mary the Mother of Jesus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4">
                <a:lumMod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94053B-6FDC-69E3-E348-7FD48E35EF39}"/>
              </a:ext>
            </a:extLst>
          </p:cNvPr>
          <p:cNvSpPr>
            <a:spLocks noGrp="1"/>
          </p:cNvSpPr>
          <p:nvPr>
            <p:ph idx="1"/>
          </p:nvPr>
        </p:nvSpPr>
        <p:spPr>
          <a:xfrm>
            <a:off x="572493" y="2071316"/>
            <a:ext cx="6713552" cy="4119172"/>
          </a:xfrm>
        </p:spPr>
        <p:txBody>
          <a:bodyPr vert="horz" lIns="91440" tIns="45720" rIns="91440" bIns="45720" rtlCol="0" anchor="t">
            <a:noAutofit/>
          </a:bodyPr>
          <a:lstStyle/>
          <a:p>
            <a:r>
              <a:rPr lang="en-US" sz="1400" dirty="0">
                <a:latin typeface="Arial"/>
                <a:cs typeface="Arial"/>
              </a:rPr>
              <a:t>First introduced at the beginning of Luke's birth narrative with the annunciation (1:26-38). </a:t>
            </a:r>
          </a:p>
          <a:p>
            <a:r>
              <a:rPr lang="en-US" sz="1400" dirty="0">
                <a:latin typeface="Arial"/>
                <a:cs typeface="Arial"/>
              </a:rPr>
              <a:t>The annunciation has close association to the language and structure of the previous annunciation to Zechariah (1:5-25).Significantly, this leads to a parallel between Mary and Zechariah in their status and response to the angel's </a:t>
            </a:r>
            <a:r>
              <a:rPr lang="en-US" sz="1400">
                <a:latin typeface="Arial"/>
                <a:cs typeface="Arial"/>
              </a:rPr>
              <a:t>proclamation (Green, 1997:82). </a:t>
            </a:r>
            <a:endParaRPr lang="en-US" sz="1400" dirty="0">
              <a:latin typeface="Arial"/>
              <a:cs typeface="Arial"/>
            </a:endParaRPr>
          </a:p>
          <a:p>
            <a:r>
              <a:rPr lang="en-US" sz="1400" dirty="0">
                <a:latin typeface="Arial"/>
                <a:cs typeface="Arial"/>
              </a:rPr>
              <a:t>For instance, unlike Zechariah, who is of priestly lineage (1:5), Mary is </a:t>
            </a:r>
            <a:r>
              <a:rPr lang="en-US" sz="1400" err="1">
                <a:latin typeface="Arial"/>
                <a:cs typeface="Arial"/>
              </a:rPr>
              <a:t>characterised</a:t>
            </a:r>
            <a:r>
              <a:rPr lang="en-US" sz="1400" dirty="0">
                <a:latin typeface="Arial"/>
                <a:cs typeface="Arial"/>
              </a:rPr>
              <a:t> as a young, virgin woman from Nazareth who is engaged to Joseph, from the house of David (1:26-27) (Spencer, 2012: 67). </a:t>
            </a:r>
          </a:p>
          <a:p>
            <a:r>
              <a:rPr lang="en-US" sz="1400" dirty="0">
                <a:latin typeface="Arial"/>
                <a:cs typeface="Arial"/>
              </a:rPr>
              <a:t>However, the angel greets Mary as one </a:t>
            </a:r>
            <a:r>
              <a:rPr lang="en-US" sz="1400" err="1">
                <a:latin typeface="Arial"/>
                <a:cs typeface="Arial"/>
              </a:rPr>
              <a:t>favoured</a:t>
            </a:r>
            <a:r>
              <a:rPr lang="en-US" sz="1400" dirty="0">
                <a:latin typeface="Arial"/>
                <a:cs typeface="Arial"/>
              </a:rPr>
              <a:t> by the Lord (1:28). In response, Mary is perplexed and ponders what has been said to her(1:29).</a:t>
            </a:r>
          </a:p>
          <a:p>
            <a:r>
              <a:rPr lang="en-US" sz="1400" dirty="0">
                <a:latin typeface="Arial"/>
                <a:cs typeface="Arial"/>
              </a:rPr>
              <a:t>F. Scott Spencer argues that Mary's focus is on 'the word' and not on the spectacle of the visitation. This is unlike Zechariah who, even though is near the temple and has been praying, is overcome with fear at the angel's appearance (1:18) (Spencer, 2012: 69). </a:t>
            </a:r>
          </a:p>
          <a:p>
            <a:r>
              <a:rPr lang="en-US" sz="1400" dirty="0">
                <a:latin typeface="Arial"/>
                <a:cs typeface="Arial"/>
              </a:rPr>
              <a:t>Furthermore, even though both Zechariah and Mary question the angel's proclamation, only Zechariah is reprimanded for not believing (1:20). Joel B. Green argues that Mary is not reprimanded as she does not doubt the proclamation, but how it will happen as she is a virgin (1:34). In comparison, Zechariah's question in motivated by unbelief in needing a sign and so becomes mute (1:18) (Green, 1997: 89). </a:t>
            </a:r>
            <a:endParaRPr lang="en-US" sz="1400" dirty="0"/>
          </a:p>
        </p:txBody>
      </p:sp>
      <p:sp>
        <p:nvSpPr>
          <p:cNvPr id="5" name="Footer Placeholder 4">
            <a:extLst>
              <a:ext uri="{FF2B5EF4-FFF2-40B4-BE49-F238E27FC236}">
                <a16:creationId xmlns:a16="http://schemas.microsoft.com/office/drawing/2014/main" id="{2221FDC4-B29A-EFD6-B0EE-FE93FAA75D6C}"/>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DA5B2E57-E4AA-53BA-98C3-50555100013A}"/>
              </a:ext>
            </a:extLst>
          </p:cNvPr>
          <p:cNvSpPr>
            <a:spLocks noGrp="1"/>
          </p:cNvSpPr>
          <p:nvPr>
            <p:ph type="sldNum" sz="quarter" idx="12"/>
          </p:nvPr>
        </p:nvSpPr>
        <p:spPr/>
        <p:txBody>
          <a:bodyPr/>
          <a:lstStyle/>
          <a:p>
            <a:fld id="{330EA680-D336-4FF7-8B7A-9848BB0A1C32}" type="slidenum">
              <a:rPr lang="en-US" smtClean="0"/>
              <a:t>4</a:t>
            </a:fld>
            <a:endParaRPr lang="en-US"/>
          </a:p>
        </p:txBody>
      </p:sp>
      <p:sp>
        <p:nvSpPr>
          <p:cNvPr id="6" name="TextBox 5">
            <a:extLst>
              <a:ext uri="{FF2B5EF4-FFF2-40B4-BE49-F238E27FC236}">
                <a16:creationId xmlns:a16="http://schemas.microsoft.com/office/drawing/2014/main" id="{C2506EEB-3446-04E6-7000-E83CB2A0A1A9}"/>
              </a:ext>
            </a:extLst>
          </p:cNvPr>
          <p:cNvSpPr txBox="1"/>
          <p:nvPr/>
        </p:nvSpPr>
        <p:spPr>
          <a:xfrm>
            <a:off x="8434875" y="171586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2.</a:t>
            </a:r>
          </a:p>
        </p:txBody>
      </p:sp>
      <p:pic>
        <p:nvPicPr>
          <p:cNvPr id="8" name="Picture 7" descr="The Annunciation' by Henry Ossawa Tanner (1859-1937) | Exeter Cathedral">
            <a:extLst>
              <a:ext uri="{FF2B5EF4-FFF2-40B4-BE49-F238E27FC236}">
                <a16:creationId xmlns:a16="http://schemas.microsoft.com/office/drawing/2014/main" id="{EA5AE4E9-8057-605B-2124-8393937A2104}"/>
              </a:ext>
            </a:extLst>
          </p:cNvPr>
          <p:cNvPicPr>
            <a:picLocks noChangeAspect="1"/>
          </p:cNvPicPr>
          <p:nvPr/>
        </p:nvPicPr>
        <p:blipFill>
          <a:blip r:embed="rId2"/>
          <a:stretch>
            <a:fillRect/>
          </a:stretch>
        </p:blipFill>
        <p:spPr>
          <a:xfrm>
            <a:off x="7469689" y="2219075"/>
            <a:ext cx="4257675" cy="4505325"/>
          </a:xfrm>
          <a:prstGeom prst="rect">
            <a:avLst/>
          </a:prstGeom>
        </p:spPr>
      </p:pic>
    </p:spTree>
    <p:extLst>
      <p:ext uri="{BB962C8B-B14F-4D97-AF65-F5344CB8AC3E}">
        <p14:creationId xmlns:p14="http://schemas.microsoft.com/office/powerpoint/2010/main" val="144354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E74ED-F8B4-F2AF-E856-3B9FAAE3C4D7}"/>
              </a:ext>
            </a:extLst>
          </p:cNvPr>
          <p:cNvSpPr>
            <a:spLocks noGrp="1"/>
          </p:cNvSpPr>
          <p:nvPr>
            <p:ph type="title"/>
          </p:nvPr>
        </p:nvSpPr>
        <p:spPr>
          <a:xfrm>
            <a:off x="572493" y="238539"/>
            <a:ext cx="11018520" cy="1434415"/>
          </a:xfrm>
        </p:spPr>
        <p:txBody>
          <a:bodyPr anchor="b">
            <a:normAutofit/>
          </a:bodyPr>
          <a:lstStyle/>
          <a:p>
            <a:r>
              <a:rPr lang="en-US" sz="5400"/>
              <a:t>Mary the Mother of Jesus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2228F7-F911-A8D4-532C-7135135D9548}"/>
              </a:ext>
            </a:extLst>
          </p:cNvPr>
          <p:cNvSpPr>
            <a:spLocks noGrp="1"/>
          </p:cNvSpPr>
          <p:nvPr>
            <p:ph idx="1"/>
          </p:nvPr>
        </p:nvSpPr>
        <p:spPr>
          <a:xfrm>
            <a:off x="337169" y="1869610"/>
            <a:ext cx="7520375" cy="4119172"/>
          </a:xfrm>
        </p:spPr>
        <p:txBody>
          <a:bodyPr vert="horz" lIns="91440" tIns="45720" rIns="91440" bIns="45720" rtlCol="0" anchor="t">
            <a:noAutofit/>
          </a:bodyPr>
          <a:lstStyle/>
          <a:p>
            <a:pPr marL="285750" indent="-285750">
              <a:spcBef>
                <a:spcPts val="0"/>
              </a:spcBef>
              <a:spcAft>
                <a:spcPts val="600"/>
              </a:spcAft>
            </a:pPr>
            <a:r>
              <a:rPr lang="en-US" sz="1400" dirty="0">
                <a:latin typeface="Arial"/>
                <a:cs typeface="Arial"/>
              </a:rPr>
              <a:t>Moreover, Mary exemplifies her willing obedience by designating herself as 'the servant of </a:t>
            </a:r>
            <a:r>
              <a:rPr lang="en-US" sz="1400">
                <a:latin typeface="Arial"/>
                <a:cs typeface="Arial"/>
              </a:rPr>
              <a:t>the Lord' (1:38 NRSV). </a:t>
            </a:r>
            <a:endParaRPr lang="en-US"/>
          </a:p>
          <a:p>
            <a:pPr>
              <a:spcBef>
                <a:spcPts val="0"/>
              </a:spcBef>
              <a:spcAft>
                <a:spcPts val="600"/>
              </a:spcAft>
            </a:pPr>
            <a:endParaRPr lang="en-US" sz="1400" dirty="0">
              <a:latin typeface="Arial"/>
              <a:cs typeface="Arial"/>
            </a:endParaRPr>
          </a:p>
          <a:p>
            <a:pPr>
              <a:spcBef>
                <a:spcPts val="0"/>
              </a:spcBef>
              <a:spcAft>
                <a:spcPts val="600"/>
              </a:spcAft>
            </a:pPr>
            <a:r>
              <a:rPr lang="en-US" sz="1400" dirty="0">
                <a:latin typeface="Arial"/>
                <a:cs typeface="Arial"/>
              </a:rPr>
              <a:t>The language of 'servant' leads to the association of Mary being a passive, submissive recipient in God's plan. This is as slaves had the lowest status in ancient Greco-Roman </a:t>
            </a:r>
            <a:r>
              <a:rPr lang="en-US" sz="1400">
                <a:latin typeface="Arial"/>
                <a:cs typeface="Arial"/>
              </a:rPr>
              <a:t>society (Schaberg, 1992:284). </a:t>
            </a:r>
          </a:p>
          <a:p>
            <a:pPr marL="285750" indent="-285750">
              <a:spcBef>
                <a:spcPts val="0"/>
              </a:spcBef>
              <a:spcAft>
                <a:spcPts val="600"/>
              </a:spcAft>
            </a:pPr>
            <a:endParaRPr lang="en-US" sz="1400" dirty="0">
              <a:latin typeface="Arial"/>
              <a:cs typeface="Arial"/>
            </a:endParaRPr>
          </a:p>
          <a:p>
            <a:pPr marL="285750" indent="-285750">
              <a:spcBef>
                <a:spcPts val="0"/>
              </a:spcBef>
              <a:spcAft>
                <a:spcPts val="600"/>
              </a:spcAft>
            </a:pPr>
            <a:r>
              <a:rPr lang="en-US" sz="1400">
                <a:latin typeface="Arial"/>
                <a:cs typeface="Arial"/>
              </a:rPr>
              <a:t>Jane D. Schaberg argues that Luke's designation of Mary </a:t>
            </a:r>
            <a:r>
              <a:rPr lang="en-US" sz="1400" dirty="0">
                <a:latin typeface="Arial"/>
                <a:cs typeface="Arial"/>
              </a:rPr>
              <a:t>as a servant supposes a </a:t>
            </a:r>
            <a:r>
              <a:rPr lang="en-US" sz="1400">
                <a:latin typeface="Arial"/>
                <a:cs typeface="Arial"/>
              </a:rPr>
              <a:t>slave/master hierarchy between Mary and a patriarchal God (Schaberg, 1992). </a:t>
            </a:r>
          </a:p>
          <a:p>
            <a:pPr marL="285750" indent="-285750">
              <a:spcBef>
                <a:spcPts val="0"/>
              </a:spcBef>
              <a:spcAft>
                <a:spcPts val="600"/>
              </a:spcAft>
            </a:pPr>
            <a:endParaRPr lang="en-US" sz="1400" dirty="0">
              <a:latin typeface="Arial"/>
              <a:cs typeface="Arial"/>
            </a:endParaRPr>
          </a:p>
          <a:p>
            <a:pPr marL="285750" indent="-285750">
              <a:spcBef>
                <a:spcPts val="0"/>
              </a:spcBef>
              <a:spcAft>
                <a:spcPts val="600"/>
              </a:spcAft>
            </a:pPr>
            <a:r>
              <a:rPr lang="en-US" sz="1400" dirty="0">
                <a:latin typeface="Arial"/>
                <a:cs typeface="Arial"/>
              </a:rPr>
              <a:t>However, 'slave of the Lord' is a term used in Old Testament to refer to highly favored male figures such as Moses, Abraham and David as well as females such as Hannah </a:t>
            </a:r>
            <a:r>
              <a:rPr lang="en-US" sz="1400">
                <a:latin typeface="Arial"/>
                <a:cs typeface="Arial"/>
              </a:rPr>
              <a:t>(2:1-11) (Schaberg, 1992: 284). </a:t>
            </a:r>
          </a:p>
          <a:p>
            <a:pPr marL="285750" indent="-285750">
              <a:spcBef>
                <a:spcPts val="0"/>
              </a:spcBef>
              <a:spcAft>
                <a:spcPts val="600"/>
              </a:spcAft>
            </a:pPr>
            <a:endParaRPr lang="en-US" sz="1400" dirty="0">
              <a:latin typeface="Arial"/>
              <a:cs typeface="Arial"/>
            </a:endParaRPr>
          </a:p>
          <a:p>
            <a:pPr marL="285750" indent="-285750">
              <a:spcBef>
                <a:spcPts val="0"/>
              </a:spcBef>
              <a:spcAft>
                <a:spcPts val="600"/>
              </a:spcAft>
            </a:pPr>
            <a:r>
              <a:rPr lang="en-US" sz="1400" dirty="0">
                <a:latin typeface="Arial"/>
                <a:cs typeface="Arial"/>
              </a:rPr>
              <a:t>Furthermore, as Christy Cobbs notes, Luke seems to overturn slave/master hierarchy </a:t>
            </a:r>
            <a:r>
              <a:rPr lang="en-US" sz="1400">
                <a:latin typeface="Arial"/>
                <a:cs typeface="Arial"/>
              </a:rPr>
              <a:t>e.g., (12:37–38), where the master serves the slave. Jesus also serves (22:27). Cobb argues that Luke uses the slavery metaphor as an example of positive servanthood.(Cobb, 2019, chap.1). </a:t>
            </a:r>
          </a:p>
          <a:p>
            <a:pPr marL="285750" indent="-285750">
              <a:spcBef>
                <a:spcPts val="0"/>
              </a:spcBef>
              <a:spcAft>
                <a:spcPts val="600"/>
              </a:spcAft>
            </a:pPr>
            <a:endParaRPr lang="en-US" sz="1400" dirty="0">
              <a:latin typeface="Arial"/>
              <a:cs typeface="Arial"/>
            </a:endParaRPr>
          </a:p>
          <a:p>
            <a:pPr marL="285750" indent="-285750">
              <a:spcBef>
                <a:spcPts val="0"/>
              </a:spcBef>
              <a:spcAft>
                <a:spcPts val="600"/>
              </a:spcAft>
            </a:pPr>
            <a:r>
              <a:rPr lang="en-US" sz="1400" dirty="0">
                <a:latin typeface="Arial"/>
                <a:cs typeface="Arial"/>
              </a:rPr>
              <a:t>As a result, Mary's designation as a servant should be seen through the lens of </a:t>
            </a:r>
            <a:r>
              <a:rPr lang="en-US" sz="1400">
                <a:latin typeface="Arial"/>
                <a:cs typeface="Arial"/>
              </a:rPr>
              <a:t>discipleship (Cobb, 2019, chap.1), as for Luke, those who humble themselves show true </a:t>
            </a:r>
            <a:r>
              <a:rPr lang="en-US" sz="1400" dirty="0">
                <a:latin typeface="Arial"/>
                <a:cs typeface="Arial"/>
              </a:rPr>
              <a:t>discipleship (14:11).</a:t>
            </a:r>
            <a:endParaRPr lang="en-US" sz="1400" dirty="0"/>
          </a:p>
        </p:txBody>
      </p:sp>
      <p:pic>
        <p:nvPicPr>
          <p:cNvPr id="5" name="Picture 4" descr="Fra Filippo Lippi | The Annunciation | NG666 | National Gallery, London">
            <a:extLst>
              <a:ext uri="{FF2B5EF4-FFF2-40B4-BE49-F238E27FC236}">
                <a16:creationId xmlns:a16="http://schemas.microsoft.com/office/drawing/2014/main" id="{39B73586-CCA4-38A7-4689-8D1FA3E9AC71}"/>
              </a:ext>
            </a:extLst>
          </p:cNvPr>
          <p:cNvPicPr>
            <a:picLocks noChangeAspect="1"/>
          </p:cNvPicPr>
          <p:nvPr/>
        </p:nvPicPr>
        <p:blipFill>
          <a:blip r:embed="rId2"/>
          <a:stretch>
            <a:fillRect/>
          </a:stretch>
        </p:blipFill>
        <p:spPr>
          <a:xfrm>
            <a:off x="7865968" y="1867739"/>
            <a:ext cx="3889562" cy="4848225"/>
          </a:xfrm>
          <a:prstGeom prst="rect">
            <a:avLst/>
          </a:prstGeom>
        </p:spPr>
      </p:pic>
      <p:sp>
        <p:nvSpPr>
          <p:cNvPr id="4" name="Footer Placeholder 3">
            <a:extLst>
              <a:ext uri="{FF2B5EF4-FFF2-40B4-BE49-F238E27FC236}">
                <a16:creationId xmlns:a16="http://schemas.microsoft.com/office/drawing/2014/main" id="{503029B1-D1B6-90C0-2A3E-0E742D48C606}"/>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C9B9947A-6957-FE2F-4531-CD944B156890}"/>
              </a:ext>
            </a:extLst>
          </p:cNvPr>
          <p:cNvSpPr>
            <a:spLocks noGrp="1"/>
          </p:cNvSpPr>
          <p:nvPr>
            <p:ph type="sldNum" sz="quarter" idx="12"/>
          </p:nvPr>
        </p:nvSpPr>
        <p:spPr/>
        <p:txBody>
          <a:bodyPr/>
          <a:lstStyle/>
          <a:p>
            <a:fld id="{330EA680-D336-4FF7-8B7A-9848BB0A1C32}" type="slidenum">
              <a:rPr lang="en-US" smtClean="0"/>
              <a:t>5</a:t>
            </a:fld>
            <a:endParaRPr lang="en-US"/>
          </a:p>
        </p:txBody>
      </p:sp>
      <p:sp>
        <p:nvSpPr>
          <p:cNvPr id="6" name="TextBox 5">
            <a:extLst>
              <a:ext uri="{FF2B5EF4-FFF2-40B4-BE49-F238E27FC236}">
                <a16:creationId xmlns:a16="http://schemas.microsoft.com/office/drawing/2014/main" id="{71DA5166-2FA6-63E9-B696-CE3A03B4FDE7}"/>
              </a:ext>
            </a:extLst>
          </p:cNvPr>
          <p:cNvSpPr txBox="1"/>
          <p:nvPr/>
        </p:nvSpPr>
        <p:spPr>
          <a:xfrm>
            <a:off x="7868261" y="1865338"/>
            <a:ext cx="10920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3.</a:t>
            </a:r>
          </a:p>
        </p:txBody>
      </p:sp>
    </p:spTree>
    <p:extLst>
      <p:ext uri="{BB962C8B-B14F-4D97-AF65-F5344CB8AC3E}">
        <p14:creationId xmlns:p14="http://schemas.microsoft.com/office/powerpoint/2010/main" val="4169503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96E46-F7BE-C431-E6C5-7C00C6B4B16A}"/>
              </a:ext>
            </a:extLst>
          </p:cNvPr>
          <p:cNvSpPr>
            <a:spLocks noGrp="1"/>
          </p:cNvSpPr>
          <p:nvPr>
            <p:ph type="title"/>
          </p:nvPr>
        </p:nvSpPr>
        <p:spPr>
          <a:xfrm>
            <a:off x="572493" y="238539"/>
            <a:ext cx="11018520" cy="1434415"/>
          </a:xfrm>
        </p:spPr>
        <p:txBody>
          <a:bodyPr anchor="b">
            <a:normAutofit/>
          </a:bodyPr>
          <a:lstStyle/>
          <a:p>
            <a:r>
              <a:rPr lang="en-US" sz="5400"/>
              <a:t>Mary the Mother of Jesus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624DD4-872F-01EA-D86B-DF0751F211B0}"/>
              </a:ext>
            </a:extLst>
          </p:cNvPr>
          <p:cNvSpPr>
            <a:spLocks noGrp="1"/>
          </p:cNvSpPr>
          <p:nvPr>
            <p:ph idx="1"/>
          </p:nvPr>
        </p:nvSpPr>
        <p:spPr>
          <a:xfrm>
            <a:off x="269934" y="1701522"/>
            <a:ext cx="7912580" cy="4130377"/>
          </a:xfrm>
        </p:spPr>
        <p:txBody>
          <a:bodyPr vert="horz" lIns="91440" tIns="45720" rIns="91440" bIns="45720" rtlCol="0" anchor="t">
            <a:noAutofit/>
          </a:bodyPr>
          <a:lstStyle/>
          <a:p>
            <a:pPr marL="285750" indent="-285750">
              <a:spcBef>
                <a:spcPts val="0"/>
              </a:spcBef>
              <a:spcAft>
                <a:spcPts val="600"/>
              </a:spcAft>
              <a:buFont typeface="Arial,Sans-Serif" panose="020B0604020202020204" pitchFamily="34" charset="0"/>
            </a:pPr>
            <a:r>
              <a:rPr lang="en-US" sz="1400" dirty="0">
                <a:latin typeface="Arial"/>
                <a:cs typeface="Arial"/>
              </a:rPr>
              <a:t>Mary's willingness to serve God is reiterated once again through language of servitude in Mary's song of praise the Magnificat, 'for he has looked on the humble estate of his servant' (1:48). </a:t>
            </a:r>
          </a:p>
          <a:p>
            <a:pPr marL="285750" indent="-285750">
              <a:spcBef>
                <a:spcPts val="0"/>
              </a:spcBef>
              <a:spcAft>
                <a:spcPts val="600"/>
              </a:spcAft>
              <a:buFont typeface="Arial,Sans-Serif" panose="020B0604020202020204" pitchFamily="34" charset="0"/>
            </a:pPr>
            <a:endParaRPr lang="en-US" sz="1400" dirty="0">
              <a:latin typeface="Arial"/>
              <a:cs typeface="Arial"/>
            </a:endParaRPr>
          </a:p>
          <a:p>
            <a:pPr marL="285750" indent="-285750">
              <a:spcBef>
                <a:spcPts val="0"/>
              </a:spcBef>
              <a:spcAft>
                <a:spcPts val="600"/>
              </a:spcAft>
              <a:buFont typeface="Arial,Sans-Serif" panose="020B0604020202020204" pitchFamily="34" charset="0"/>
            </a:pPr>
            <a:r>
              <a:rPr lang="en-US" sz="1400" dirty="0">
                <a:latin typeface="Arial"/>
                <a:cs typeface="Arial"/>
              </a:rPr>
              <a:t>Mary's designation of herself as a servant links her to the slaves with whom the Spirit will be </a:t>
            </a:r>
            <a:r>
              <a:rPr lang="en-US" sz="1400">
                <a:latin typeface="Arial"/>
                <a:cs typeface="Arial"/>
              </a:rPr>
              <a:t>poured out onto and they will prophesize (Acts 2:17-18) (Schaberg, 1992: 284).  </a:t>
            </a:r>
          </a:p>
          <a:p>
            <a:pPr marL="285750" indent="-285750">
              <a:spcBef>
                <a:spcPts val="0"/>
              </a:spcBef>
              <a:spcAft>
                <a:spcPts val="600"/>
              </a:spcAft>
              <a:buFont typeface="Arial,Sans-Serif" panose="020B0604020202020204" pitchFamily="34" charset="0"/>
            </a:pPr>
            <a:endParaRPr lang="en-US" sz="1400" dirty="0">
              <a:latin typeface="Arial"/>
              <a:cs typeface="Arial"/>
            </a:endParaRPr>
          </a:p>
          <a:p>
            <a:pPr marL="285750" indent="-285750">
              <a:spcBef>
                <a:spcPts val="0"/>
              </a:spcBef>
              <a:spcAft>
                <a:spcPts val="600"/>
              </a:spcAft>
              <a:buFont typeface="Arial,Sans-Serif" panose="020B0604020202020204" pitchFamily="34" charset="0"/>
            </a:pPr>
            <a:r>
              <a:rPr lang="en-US" sz="1400">
                <a:latin typeface="Arial"/>
                <a:cs typeface="Arial"/>
              </a:rPr>
              <a:t>Although, Schaberg points out that Mary is not given an explicit commission to preach, which she argues downplays her character's discipleship role (Schaberg, 1992: 285). </a:t>
            </a:r>
          </a:p>
          <a:p>
            <a:pPr marL="285750" indent="-285750">
              <a:spcBef>
                <a:spcPts val="0"/>
              </a:spcBef>
              <a:spcAft>
                <a:spcPts val="600"/>
              </a:spcAft>
              <a:buFont typeface="Arial,Sans-Serif" panose="020B0604020202020204" pitchFamily="34" charset="0"/>
            </a:pPr>
            <a:endParaRPr lang="en-US" sz="1400" dirty="0">
              <a:latin typeface="Arial"/>
              <a:cs typeface="Arial"/>
            </a:endParaRPr>
          </a:p>
          <a:p>
            <a:pPr marL="285750" indent="-285750">
              <a:spcBef>
                <a:spcPts val="0"/>
              </a:spcBef>
              <a:spcAft>
                <a:spcPts val="600"/>
              </a:spcAft>
              <a:buFont typeface="Arial,Sans-Serif" panose="020B0604020202020204" pitchFamily="34" charset="0"/>
            </a:pPr>
            <a:r>
              <a:rPr lang="en-US" sz="1400" dirty="0">
                <a:latin typeface="Arial"/>
                <a:cs typeface="Arial"/>
              </a:rPr>
              <a:t>However, significantly, Mary's song of praise (Magnificat 1:46-56) comes immediately after her obedient response which highlights her immediate faith. In comparison, Zechariah's song of praise is secondary (Benedictus 1:67-79). </a:t>
            </a:r>
          </a:p>
          <a:p>
            <a:pPr marL="285750" indent="-285750">
              <a:spcBef>
                <a:spcPts val="0"/>
              </a:spcBef>
              <a:spcAft>
                <a:spcPts val="600"/>
              </a:spcAft>
              <a:buFont typeface="Arial,Sans-Serif" panose="020B0604020202020204" pitchFamily="34" charset="0"/>
            </a:pPr>
            <a:endParaRPr lang="en-US" sz="1400" dirty="0">
              <a:latin typeface="Arial"/>
              <a:cs typeface="Arial"/>
            </a:endParaRPr>
          </a:p>
          <a:p>
            <a:pPr marL="285750" indent="-285750">
              <a:spcBef>
                <a:spcPts val="0"/>
              </a:spcBef>
              <a:spcAft>
                <a:spcPts val="600"/>
              </a:spcAft>
              <a:buFont typeface="Arial,Sans-Serif" panose="020B0604020202020204" pitchFamily="34" charset="0"/>
            </a:pPr>
            <a:r>
              <a:rPr lang="en-US" sz="1400" dirty="0">
                <a:latin typeface="Arial"/>
                <a:cs typeface="Arial"/>
              </a:rPr>
              <a:t>Furthermore, the Magnificat strongly resembles Hannah's song (1 Sam 2:1-10).  This prophetic link exemplifies how, as Greg W. Forbes and Scott D. Harrower note, Mary has truly heard and understood God's </a:t>
            </a:r>
            <a:r>
              <a:rPr lang="en-US" sz="1400">
                <a:latin typeface="Arial"/>
                <a:cs typeface="Arial"/>
              </a:rPr>
              <a:t>plan. In doing so Mary becomes the narrator for Luke's audience on key </a:t>
            </a:r>
            <a:r>
              <a:rPr lang="en-US" sz="1400" dirty="0">
                <a:latin typeface="Arial"/>
                <a:cs typeface="Arial"/>
              </a:rPr>
              <a:t>themes e.g., eschatological reversal (Forbes and Harrower, 2015: chap.3). </a:t>
            </a:r>
          </a:p>
          <a:p>
            <a:pPr marL="285750" indent="-285750">
              <a:spcBef>
                <a:spcPts val="0"/>
              </a:spcBef>
              <a:spcAft>
                <a:spcPts val="600"/>
              </a:spcAft>
              <a:buFont typeface="Arial,Sans-Serif" panose="020B0604020202020204" pitchFamily="34" charset="0"/>
            </a:pPr>
            <a:endParaRPr lang="en-US" sz="1400" dirty="0">
              <a:latin typeface="Arial"/>
              <a:cs typeface="Arial"/>
            </a:endParaRPr>
          </a:p>
          <a:p>
            <a:pPr marL="285750" indent="-285750">
              <a:spcBef>
                <a:spcPts val="0"/>
              </a:spcBef>
              <a:spcAft>
                <a:spcPts val="600"/>
              </a:spcAft>
              <a:buFont typeface="Arial,Sans-Serif" panose="020B0604020202020204" pitchFamily="34" charset="0"/>
            </a:pPr>
            <a:r>
              <a:rPr lang="en-US" sz="1400" dirty="0">
                <a:latin typeface="Arial"/>
                <a:cs typeface="Arial"/>
              </a:rPr>
              <a:t>In contrast,  Zechariah becomes mute for seemingly lacking belief (1:20), and in doing so is unable to perform his priestly duties (1: 21-23) and the naming of his child (1:59-63). Instead, the masculine role (naming of his child) is given to his wife Elizabeth (1:60), with Mary also </a:t>
            </a:r>
            <a:r>
              <a:rPr lang="en-US" sz="1400">
                <a:latin typeface="Arial"/>
                <a:cs typeface="Arial"/>
              </a:rPr>
              <a:t>naming her son Jesus (2:21) (Wilson, 2015: 260). </a:t>
            </a:r>
            <a:endParaRPr lang="en-US" sz="1400" dirty="0"/>
          </a:p>
        </p:txBody>
      </p:sp>
      <p:pic>
        <p:nvPicPr>
          <p:cNvPr id="4" name="Picture 3" descr="A painting of a person surrounded by people&#10;&#10;AI-generated content may be incorrect.">
            <a:extLst>
              <a:ext uri="{FF2B5EF4-FFF2-40B4-BE49-F238E27FC236}">
                <a16:creationId xmlns:a16="http://schemas.microsoft.com/office/drawing/2014/main" id="{516E83A0-2437-8E07-502A-E46CEDBA40EF}"/>
              </a:ext>
            </a:extLst>
          </p:cNvPr>
          <p:cNvPicPr>
            <a:picLocks noChangeAspect="1"/>
          </p:cNvPicPr>
          <p:nvPr/>
        </p:nvPicPr>
        <p:blipFill>
          <a:blip r:embed="rId2"/>
          <a:srcRect r="4563" b="-1"/>
          <a:stretch/>
        </p:blipFill>
        <p:spPr>
          <a:xfrm>
            <a:off x="8437658" y="2026741"/>
            <a:ext cx="3448006" cy="4096512"/>
          </a:xfrm>
          <a:prstGeom prst="rect">
            <a:avLst/>
          </a:prstGeom>
        </p:spPr>
      </p:pic>
      <p:sp>
        <p:nvSpPr>
          <p:cNvPr id="5" name="Footer Placeholder 4">
            <a:extLst>
              <a:ext uri="{FF2B5EF4-FFF2-40B4-BE49-F238E27FC236}">
                <a16:creationId xmlns:a16="http://schemas.microsoft.com/office/drawing/2014/main" id="{50E6E417-ADCB-B518-91FE-4C87B40DCD14}"/>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BA81DEDC-498D-9D7A-19B2-387B009A34C1}"/>
              </a:ext>
            </a:extLst>
          </p:cNvPr>
          <p:cNvSpPr>
            <a:spLocks noGrp="1"/>
          </p:cNvSpPr>
          <p:nvPr>
            <p:ph type="sldNum" sz="quarter" idx="12"/>
          </p:nvPr>
        </p:nvSpPr>
        <p:spPr/>
        <p:txBody>
          <a:bodyPr/>
          <a:lstStyle/>
          <a:p>
            <a:fld id="{330EA680-D336-4FF7-8B7A-9848BB0A1C32}" type="slidenum">
              <a:rPr lang="en-US" smtClean="0"/>
              <a:t>6</a:t>
            </a:fld>
            <a:endParaRPr lang="en-US"/>
          </a:p>
        </p:txBody>
      </p:sp>
      <p:sp>
        <p:nvSpPr>
          <p:cNvPr id="6" name="TextBox 5">
            <a:extLst>
              <a:ext uri="{FF2B5EF4-FFF2-40B4-BE49-F238E27FC236}">
                <a16:creationId xmlns:a16="http://schemas.microsoft.com/office/drawing/2014/main" id="{EDF8BA1C-0C24-325C-7BEF-83F684C94E6D}"/>
              </a:ext>
            </a:extLst>
          </p:cNvPr>
          <p:cNvSpPr txBox="1"/>
          <p:nvPr/>
        </p:nvSpPr>
        <p:spPr>
          <a:xfrm>
            <a:off x="8366946" y="6266809"/>
            <a:ext cx="10752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4.</a:t>
            </a:r>
          </a:p>
        </p:txBody>
      </p:sp>
    </p:spTree>
    <p:extLst>
      <p:ext uri="{BB962C8B-B14F-4D97-AF65-F5344CB8AC3E}">
        <p14:creationId xmlns:p14="http://schemas.microsoft.com/office/powerpoint/2010/main" val="3464027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576F1-6884-0FCF-6E04-312A387DA2F0}"/>
              </a:ext>
            </a:extLst>
          </p:cNvPr>
          <p:cNvSpPr>
            <a:spLocks noGrp="1"/>
          </p:cNvSpPr>
          <p:nvPr>
            <p:ph type="title"/>
          </p:nvPr>
        </p:nvSpPr>
        <p:spPr>
          <a:xfrm>
            <a:off x="572493" y="238539"/>
            <a:ext cx="11018520" cy="1434415"/>
          </a:xfrm>
        </p:spPr>
        <p:txBody>
          <a:bodyPr anchor="b">
            <a:normAutofit/>
          </a:bodyPr>
          <a:lstStyle/>
          <a:p>
            <a:r>
              <a:rPr lang="en-US" sz="5400"/>
              <a:t>Mary the Mother of Jesus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381C94-8A06-AFC7-C2F4-2DB7A2A41EFF}"/>
              </a:ext>
            </a:extLst>
          </p:cNvPr>
          <p:cNvSpPr>
            <a:spLocks noGrp="1"/>
          </p:cNvSpPr>
          <p:nvPr>
            <p:ph idx="1"/>
          </p:nvPr>
        </p:nvSpPr>
        <p:spPr>
          <a:xfrm>
            <a:off x="113052" y="1858403"/>
            <a:ext cx="7957405" cy="4532610"/>
          </a:xfrm>
        </p:spPr>
        <p:txBody>
          <a:bodyPr vert="horz" lIns="91440" tIns="45720" rIns="91440" bIns="45720" rtlCol="0" anchor="t">
            <a:noAutofit/>
          </a:bodyPr>
          <a:lstStyle/>
          <a:p>
            <a:pPr>
              <a:spcBef>
                <a:spcPts val="0"/>
              </a:spcBef>
              <a:spcAft>
                <a:spcPts val="600"/>
              </a:spcAft>
              <a:buFont typeface="Arial,Sans-Serif" panose="020B0604020202020204" pitchFamily="34" charset="0"/>
            </a:pPr>
            <a:r>
              <a:rPr lang="en-US" sz="1400" dirty="0">
                <a:latin typeface="Arial"/>
                <a:cs typeface="Arial"/>
              </a:rPr>
              <a:t>During the birth of Jesus, the emphasis is on how Mary actively fulfills God plan- </a:t>
            </a:r>
            <a:r>
              <a:rPr lang="en-US" sz="1400" i="1" dirty="0">
                <a:latin typeface="Arial"/>
                <a:cs typeface="Arial"/>
              </a:rPr>
              <a:t>her </a:t>
            </a:r>
            <a:r>
              <a:rPr lang="en-US" sz="1400" dirty="0">
                <a:latin typeface="Arial"/>
                <a:cs typeface="Arial"/>
              </a:rPr>
              <a:t>time to deliver, </a:t>
            </a:r>
            <a:r>
              <a:rPr lang="en-US" sz="1400" i="1" dirty="0">
                <a:latin typeface="Arial"/>
                <a:cs typeface="Arial"/>
              </a:rPr>
              <a:t>she</a:t>
            </a:r>
            <a:r>
              <a:rPr lang="en-US" sz="1400" dirty="0">
                <a:latin typeface="Arial"/>
                <a:cs typeface="Arial"/>
              </a:rPr>
              <a:t> gives birth and wraps her son in bands of cloth and laid him in a manger (2:6-7). </a:t>
            </a:r>
            <a:r>
              <a:rPr lang="en-US" sz="1400">
                <a:latin typeface="Arial"/>
                <a:cs typeface="Arial"/>
              </a:rPr>
              <a:t>Spencer argues that Mary’s actions showcase her maternal loving nature for her son (Spencer, 2016: 87). </a:t>
            </a:r>
          </a:p>
          <a:p>
            <a:pPr>
              <a:spcBef>
                <a:spcPts val="0"/>
              </a:spcBef>
              <a:spcAft>
                <a:spcPts val="600"/>
              </a:spcAft>
              <a:buFont typeface="Arial,Sans-Serif" panose="020B0604020202020204" pitchFamily="34" charset="0"/>
              <a:buChar char="•"/>
            </a:pPr>
            <a:endParaRPr lang="en-US" sz="1400" dirty="0">
              <a:latin typeface="Arial"/>
              <a:cs typeface="Arial"/>
            </a:endParaRPr>
          </a:p>
          <a:p>
            <a:pPr>
              <a:spcBef>
                <a:spcPts val="0"/>
              </a:spcBef>
              <a:spcAft>
                <a:spcPts val="600"/>
              </a:spcAft>
              <a:buFont typeface="Arial,Sans-Serif" panose="020B0604020202020204" pitchFamily="34" charset="0"/>
              <a:buChar char="•"/>
            </a:pPr>
            <a:r>
              <a:rPr lang="en-US" sz="1400" dirty="0">
                <a:latin typeface="Arial"/>
                <a:cs typeface="Arial"/>
              </a:rPr>
              <a:t>However, in comparison to the shepherd's and others who respond in fear (2:9), amazement (2:18) and joy (2:20) to the significance of the birth of Jesus, Mary is portrayed as treasuring and </a:t>
            </a:r>
            <a:r>
              <a:rPr lang="en-US" sz="1400">
                <a:latin typeface="Arial"/>
                <a:cs typeface="Arial"/>
              </a:rPr>
              <a:t>pondering its significance (2:19) (Spencer, 2016: 87) </a:t>
            </a:r>
          </a:p>
          <a:p>
            <a:pPr>
              <a:spcBef>
                <a:spcPts val="0"/>
              </a:spcBef>
              <a:spcAft>
                <a:spcPts val="600"/>
              </a:spcAft>
              <a:buFont typeface="Arial,Sans-Serif" panose="020B0604020202020204" pitchFamily="34" charset="0"/>
              <a:buChar char="•"/>
            </a:pPr>
            <a:endParaRPr lang="en-US" sz="1400" dirty="0">
              <a:latin typeface="Arial"/>
              <a:cs typeface="Arial"/>
            </a:endParaRPr>
          </a:p>
          <a:p>
            <a:pPr>
              <a:spcBef>
                <a:spcPts val="0"/>
              </a:spcBef>
              <a:spcAft>
                <a:spcPts val="600"/>
              </a:spcAft>
              <a:buFont typeface="Arial,Sans-Serif" panose="020B0604020202020204" pitchFamily="34" charset="0"/>
              <a:buChar char="•"/>
            </a:pPr>
            <a:r>
              <a:rPr lang="en-US" sz="1400" dirty="0">
                <a:latin typeface="Arial"/>
                <a:cs typeface="Arial"/>
              </a:rPr>
              <a:t>Interestingly, even though Mary has just given birth, Luke seemingly highlights how Mary, is actively engaged in the Christ-event through her theological contemplation.(Spencer, 2016:87). </a:t>
            </a:r>
          </a:p>
          <a:p>
            <a:pPr>
              <a:spcBef>
                <a:spcPts val="0"/>
              </a:spcBef>
              <a:spcAft>
                <a:spcPts val="600"/>
              </a:spcAft>
              <a:buFont typeface="Arial,Sans-Serif" panose="020B0604020202020204" pitchFamily="34" charset="0"/>
              <a:buChar char="•"/>
            </a:pPr>
            <a:endParaRPr lang="en-US" sz="1400" dirty="0">
              <a:latin typeface="Arial"/>
              <a:cs typeface="Arial"/>
            </a:endParaRPr>
          </a:p>
          <a:p>
            <a:pPr>
              <a:spcBef>
                <a:spcPts val="0"/>
              </a:spcBef>
              <a:spcAft>
                <a:spcPts val="600"/>
              </a:spcAft>
              <a:buFont typeface="Arial,Sans-Serif" panose="020B0604020202020204" pitchFamily="34" charset="0"/>
              <a:buChar char="•"/>
            </a:pPr>
            <a:r>
              <a:rPr lang="en-US" sz="1400" dirty="0">
                <a:latin typeface="Arial"/>
                <a:cs typeface="Arial"/>
              </a:rPr>
              <a:t>Turid Karlsen Seim argues that Luke wants to emphasize not only Mary's role as a mother but as a disciple. This is as for Luke, Mary's significance is not only as her role as a biological mother, but on her obedient response to the word e.g., 'My mother and brothers are those who </a:t>
            </a:r>
            <a:r>
              <a:rPr lang="en-US" sz="1400">
                <a:latin typeface="Arial"/>
                <a:cs typeface="Arial"/>
              </a:rPr>
              <a:t>hear the word of God and do it' (8:19) (Seim, 1994:734). </a:t>
            </a:r>
          </a:p>
          <a:p>
            <a:pPr>
              <a:spcBef>
                <a:spcPts val="0"/>
              </a:spcBef>
              <a:spcAft>
                <a:spcPts val="600"/>
              </a:spcAft>
              <a:buFont typeface="Arial,Sans-Serif" panose="020B0604020202020204" pitchFamily="34" charset="0"/>
              <a:buChar char="•"/>
            </a:pPr>
            <a:r>
              <a:rPr lang="en-US" sz="1400" dirty="0">
                <a:latin typeface="Arial"/>
                <a:cs typeface="Arial"/>
              </a:rPr>
              <a:t>Mary's role as a mother and faithful believer continues in her following the law by presenting her son at the temple (2:22-38). </a:t>
            </a:r>
          </a:p>
          <a:p>
            <a:pPr>
              <a:spcBef>
                <a:spcPts val="0"/>
              </a:spcBef>
              <a:spcAft>
                <a:spcPts val="600"/>
              </a:spcAft>
              <a:buFont typeface="Arial,Sans-Serif" panose="020B0604020202020204" pitchFamily="34" charset="0"/>
              <a:buChar char="•"/>
            </a:pPr>
            <a:r>
              <a:rPr lang="en-US" sz="1400" dirty="0">
                <a:latin typeface="Arial"/>
                <a:cs typeface="Arial"/>
              </a:rPr>
              <a:t>However, the dichotomy between Mary's role as a mother and as a disciple is later highlighted by Simeon in that she will suffer -'sword will pierce your own soul' (2:35). For Luke, suffering was a key part of discipleship (14:27). Luke presents Mary as an exemplary disciple in continuing to hear and trust in God's plan, even to the detriment of losing her son.</a:t>
            </a:r>
            <a:endParaRPr lang="en-US" sz="1400"/>
          </a:p>
        </p:txBody>
      </p:sp>
      <p:pic>
        <p:nvPicPr>
          <p:cNvPr id="4" name="Picture 3" descr="A painting of a manger with angels flying above&#10;&#10;AI-generated content may be incorrect.">
            <a:extLst>
              <a:ext uri="{FF2B5EF4-FFF2-40B4-BE49-F238E27FC236}">
                <a16:creationId xmlns:a16="http://schemas.microsoft.com/office/drawing/2014/main" id="{50A7606D-E39B-CEC2-98FA-836101572FFE}"/>
              </a:ext>
            </a:extLst>
          </p:cNvPr>
          <p:cNvPicPr>
            <a:picLocks noChangeAspect="1"/>
          </p:cNvPicPr>
          <p:nvPr/>
        </p:nvPicPr>
        <p:blipFill>
          <a:blip r:embed="rId2"/>
          <a:srcRect t="22904" b="8752"/>
          <a:stretch/>
        </p:blipFill>
        <p:spPr>
          <a:xfrm>
            <a:off x="8079070" y="1869862"/>
            <a:ext cx="4165182" cy="2247537"/>
          </a:xfrm>
          <a:prstGeom prst="rect">
            <a:avLst/>
          </a:prstGeom>
        </p:spPr>
      </p:pic>
      <p:pic>
        <p:nvPicPr>
          <p:cNvPr id="5" name="Picture 4" descr="Rembrandt, “Simeon's Song of Praise”, 1631">
            <a:extLst>
              <a:ext uri="{FF2B5EF4-FFF2-40B4-BE49-F238E27FC236}">
                <a16:creationId xmlns:a16="http://schemas.microsoft.com/office/drawing/2014/main" id="{17BBC58B-6284-E231-103B-8434299F7B8B}"/>
              </a:ext>
            </a:extLst>
          </p:cNvPr>
          <p:cNvPicPr>
            <a:picLocks noChangeAspect="1"/>
          </p:cNvPicPr>
          <p:nvPr/>
        </p:nvPicPr>
        <p:blipFill>
          <a:blip r:embed="rId3"/>
          <a:stretch>
            <a:fillRect/>
          </a:stretch>
        </p:blipFill>
        <p:spPr>
          <a:xfrm>
            <a:off x="8083083" y="4274485"/>
            <a:ext cx="4161305" cy="2701738"/>
          </a:xfrm>
          <a:prstGeom prst="rect">
            <a:avLst/>
          </a:prstGeom>
        </p:spPr>
      </p:pic>
      <p:sp>
        <p:nvSpPr>
          <p:cNvPr id="6" name="Footer Placeholder 5">
            <a:extLst>
              <a:ext uri="{FF2B5EF4-FFF2-40B4-BE49-F238E27FC236}">
                <a16:creationId xmlns:a16="http://schemas.microsoft.com/office/drawing/2014/main" id="{0FD2D78A-FDE8-CD6E-9B1F-DFB19759F6D3}"/>
              </a:ext>
            </a:extLst>
          </p:cNvPr>
          <p:cNvSpPr>
            <a:spLocks noGrp="1"/>
          </p:cNvSpPr>
          <p:nvPr>
            <p:ph type="ftr" sz="quarter" idx="11"/>
          </p:nvPr>
        </p:nvSpPr>
        <p:spPr/>
        <p:txBody>
          <a:bodyPr/>
          <a:lstStyle/>
          <a:p>
            <a:r>
              <a:rPr lang="en-US"/>
              <a:t>1</a:t>
            </a:r>
          </a:p>
        </p:txBody>
      </p:sp>
      <p:sp>
        <p:nvSpPr>
          <p:cNvPr id="8" name="Slide Number Placeholder 7">
            <a:extLst>
              <a:ext uri="{FF2B5EF4-FFF2-40B4-BE49-F238E27FC236}">
                <a16:creationId xmlns:a16="http://schemas.microsoft.com/office/drawing/2014/main" id="{D783E874-1170-D193-B280-9F37CFCB6630}"/>
              </a:ext>
            </a:extLst>
          </p:cNvPr>
          <p:cNvSpPr>
            <a:spLocks noGrp="1"/>
          </p:cNvSpPr>
          <p:nvPr>
            <p:ph type="sldNum" sz="quarter" idx="12"/>
          </p:nvPr>
        </p:nvSpPr>
        <p:spPr/>
        <p:txBody>
          <a:bodyPr/>
          <a:lstStyle/>
          <a:p>
            <a:fld id="{330EA680-D336-4FF7-8B7A-9848BB0A1C32}" type="slidenum">
              <a:rPr lang="en-US" smtClean="0"/>
              <a:t>7</a:t>
            </a:fld>
            <a:endParaRPr lang="en-US"/>
          </a:p>
        </p:txBody>
      </p:sp>
      <p:sp>
        <p:nvSpPr>
          <p:cNvPr id="7" name="TextBox 6">
            <a:extLst>
              <a:ext uri="{FF2B5EF4-FFF2-40B4-BE49-F238E27FC236}">
                <a16:creationId xmlns:a16="http://schemas.microsoft.com/office/drawing/2014/main" id="{271E60A5-9BF8-B251-D7E9-E606E407B81C}"/>
              </a:ext>
            </a:extLst>
          </p:cNvPr>
          <p:cNvSpPr txBox="1"/>
          <p:nvPr/>
        </p:nvSpPr>
        <p:spPr>
          <a:xfrm>
            <a:off x="11357542" y="1063971"/>
            <a:ext cx="6384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Fig.5</a:t>
            </a:r>
          </a:p>
        </p:txBody>
      </p:sp>
      <p:sp>
        <p:nvSpPr>
          <p:cNvPr id="10" name="TextBox 9">
            <a:extLst>
              <a:ext uri="{FF2B5EF4-FFF2-40B4-BE49-F238E27FC236}">
                <a16:creationId xmlns:a16="http://schemas.microsoft.com/office/drawing/2014/main" id="{E9D2F2A3-14C8-8B55-FB68-D82BD4A71B4B}"/>
              </a:ext>
            </a:extLst>
          </p:cNvPr>
          <p:cNvSpPr txBox="1"/>
          <p:nvPr/>
        </p:nvSpPr>
        <p:spPr>
          <a:xfrm>
            <a:off x="7347751" y="6356317"/>
            <a:ext cx="7224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6.</a:t>
            </a:r>
          </a:p>
        </p:txBody>
      </p:sp>
    </p:spTree>
    <p:extLst>
      <p:ext uri="{BB962C8B-B14F-4D97-AF65-F5344CB8AC3E}">
        <p14:creationId xmlns:p14="http://schemas.microsoft.com/office/powerpoint/2010/main" val="1747903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F0EDF-5C65-FD03-1C7A-89565E7BFD2E}"/>
              </a:ext>
            </a:extLst>
          </p:cNvPr>
          <p:cNvSpPr>
            <a:spLocks noGrp="1"/>
          </p:cNvSpPr>
          <p:nvPr>
            <p:ph type="title"/>
          </p:nvPr>
        </p:nvSpPr>
        <p:spPr>
          <a:xfrm>
            <a:off x="841248" y="548640"/>
            <a:ext cx="3600860" cy="5431536"/>
          </a:xfrm>
        </p:spPr>
        <p:txBody>
          <a:bodyPr>
            <a:normAutofit/>
          </a:bodyPr>
          <a:lstStyle/>
          <a:p>
            <a:r>
              <a:rPr lang="en-US" sz="5400">
                <a:latin typeface="Arial"/>
                <a:cs typeface="Arial"/>
              </a:rPr>
              <a:t>Summary- Mary the Mother of Jesus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577606-296B-FBC2-DB78-55AF11E7CEB7}"/>
              </a:ext>
            </a:extLst>
          </p:cNvPr>
          <p:cNvSpPr>
            <a:spLocks noGrp="1"/>
          </p:cNvSpPr>
          <p:nvPr>
            <p:ph idx="1"/>
          </p:nvPr>
        </p:nvSpPr>
        <p:spPr>
          <a:xfrm>
            <a:off x="5283300" y="1717503"/>
            <a:ext cx="6224335" cy="5431536"/>
          </a:xfrm>
        </p:spPr>
        <p:txBody>
          <a:bodyPr vert="horz" lIns="91440" tIns="45720" rIns="91440" bIns="45720" rtlCol="0" anchor="ctr">
            <a:normAutofit fontScale="92500"/>
          </a:bodyPr>
          <a:lstStyle/>
          <a:p>
            <a:r>
              <a:rPr lang="en-US" sz="2200" dirty="0">
                <a:latin typeface="Arial"/>
                <a:cs typeface="Arial"/>
              </a:rPr>
              <a:t>Mary is </a:t>
            </a:r>
            <a:r>
              <a:rPr lang="en-US" sz="2200" err="1">
                <a:latin typeface="Arial"/>
                <a:cs typeface="Arial"/>
              </a:rPr>
              <a:t>characterised</a:t>
            </a:r>
            <a:r>
              <a:rPr lang="en-US" sz="2200" dirty="0">
                <a:latin typeface="Arial"/>
                <a:cs typeface="Arial"/>
              </a:rPr>
              <a:t> as an exemplary disciple as even as a young virgin of lowly status, she willingly hears and trusts in God's plan.</a:t>
            </a:r>
          </a:p>
          <a:p>
            <a:r>
              <a:rPr lang="en-US" sz="2200" dirty="0">
                <a:latin typeface="Arial"/>
                <a:cs typeface="Arial"/>
              </a:rPr>
              <a:t>Luke highlights Mary's ready faith in comparison to Zechariah's lack of belief. </a:t>
            </a:r>
          </a:p>
          <a:p>
            <a:r>
              <a:rPr lang="en-US" sz="2200" dirty="0">
                <a:latin typeface="Arial"/>
                <a:cs typeface="Arial"/>
              </a:rPr>
              <a:t>Mary's designation as a servant highlights not her passivity, but her active and faithful discipleship.</a:t>
            </a:r>
            <a:endParaRPr lang="en-US" sz="2200" dirty="0"/>
          </a:p>
          <a:p>
            <a:r>
              <a:rPr lang="en-US" sz="2200">
                <a:latin typeface="Arial"/>
                <a:cs typeface="Arial"/>
              </a:rPr>
              <a:t>Furthermore</a:t>
            </a:r>
            <a:r>
              <a:rPr lang="en-US" sz="2200" dirty="0">
                <a:latin typeface="Arial"/>
                <a:cs typeface="Arial"/>
              </a:rPr>
              <a:t>, having truly heard and understood the word; Mary becomes the prophetic speaker to Luke's audience. In contrast, Zechariah is silenced. </a:t>
            </a:r>
          </a:p>
          <a:p>
            <a:r>
              <a:rPr lang="en-US" sz="2200" dirty="0">
                <a:latin typeface="Arial"/>
                <a:cs typeface="Arial"/>
              </a:rPr>
              <a:t>Through her vocation of motherhood, Luke </a:t>
            </a:r>
            <a:r>
              <a:rPr lang="en-US" sz="2200" err="1">
                <a:latin typeface="Arial"/>
                <a:cs typeface="Arial"/>
              </a:rPr>
              <a:t>characterises</a:t>
            </a:r>
            <a:r>
              <a:rPr lang="en-US" sz="2200" dirty="0">
                <a:latin typeface="Arial"/>
                <a:cs typeface="Arial"/>
              </a:rPr>
              <a:t> Mary as one who brings God's plan into fruition through acting on the word. </a:t>
            </a:r>
          </a:p>
          <a:p>
            <a:r>
              <a:rPr lang="en-US" sz="2200">
                <a:latin typeface="Arial"/>
                <a:cs typeface="Arial"/>
              </a:rPr>
              <a:t>Once Jesus is born, Luke continuously stresses Mary's theological contemplation. For Luke, Mary's importance is not only through her role as a mother, but as a disciple who actively ponders the word.  </a:t>
            </a:r>
            <a:endParaRPr lang="en-US" sz="2200" dirty="0">
              <a:latin typeface="Arial"/>
              <a:cs typeface="Arial"/>
            </a:endParaRPr>
          </a:p>
          <a:p>
            <a:pPr marL="285750" indent="-285750">
              <a:spcBef>
                <a:spcPts val="0"/>
              </a:spcBef>
            </a:pPr>
            <a:endParaRPr lang="en-US" sz="2200">
              <a:latin typeface="Arial"/>
              <a:cs typeface="Arial"/>
            </a:endParaRPr>
          </a:p>
          <a:p>
            <a:pPr marL="0" indent="0">
              <a:buNone/>
            </a:pPr>
            <a:endParaRPr lang="en-US" sz="2200">
              <a:latin typeface="Arial"/>
              <a:cs typeface="Arial"/>
            </a:endParaRPr>
          </a:p>
          <a:p>
            <a:pPr marL="0" indent="0">
              <a:buNone/>
            </a:pPr>
            <a:endParaRPr lang="en-US" sz="2200">
              <a:latin typeface="Arial"/>
              <a:cs typeface="Arial"/>
            </a:endParaRPr>
          </a:p>
        </p:txBody>
      </p:sp>
      <p:sp>
        <p:nvSpPr>
          <p:cNvPr id="4" name="Footer Placeholder 3">
            <a:extLst>
              <a:ext uri="{FF2B5EF4-FFF2-40B4-BE49-F238E27FC236}">
                <a16:creationId xmlns:a16="http://schemas.microsoft.com/office/drawing/2014/main" id="{66247D14-7DB7-5034-777E-42520E7FE49B}"/>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998096A7-4BFC-CEBE-C243-F4FCEB2EDE93}"/>
              </a:ext>
            </a:extLst>
          </p:cNvPr>
          <p:cNvSpPr>
            <a:spLocks noGrp="1"/>
          </p:cNvSpPr>
          <p:nvPr>
            <p:ph type="sldNum" sz="quarter" idx="12"/>
          </p:nvPr>
        </p:nvSpPr>
        <p:spPr/>
        <p:txBody>
          <a:bodyPr/>
          <a:lstStyle/>
          <a:p>
            <a:fld id="{330EA680-D336-4FF7-8B7A-9848BB0A1C32}" type="slidenum">
              <a:rPr lang="en-US" smtClean="0"/>
              <a:t>8</a:t>
            </a:fld>
            <a:endParaRPr lang="en-US"/>
          </a:p>
        </p:txBody>
      </p:sp>
    </p:spTree>
    <p:extLst>
      <p:ext uri="{BB962C8B-B14F-4D97-AF65-F5344CB8AC3E}">
        <p14:creationId xmlns:p14="http://schemas.microsoft.com/office/powerpoint/2010/main" val="3923960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35F3D-4345-FEEC-9AE9-44A200C5523D}"/>
              </a:ext>
            </a:extLst>
          </p:cNvPr>
          <p:cNvSpPr>
            <a:spLocks noGrp="1"/>
          </p:cNvSpPr>
          <p:nvPr>
            <p:ph type="title"/>
          </p:nvPr>
        </p:nvSpPr>
        <p:spPr>
          <a:xfrm>
            <a:off x="572493" y="3215"/>
            <a:ext cx="11018520" cy="1434415"/>
          </a:xfrm>
        </p:spPr>
        <p:txBody>
          <a:bodyPr anchor="b">
            <a:normAutofit/>
          </a:bodyPr>
          <a:lstStyle/>
          <a:p>
            <a:r>
              <a:rPr lang="en-US">
                <a:latin typeface="Arial"/>
                <a:cs typeface="Arial"/>
              </a:rPr>
              <a:t>Mary Magdalene </a:t>
            </a:r>
          </a:p>
        </p:txBody>
      </p:sp>
      <p:sp>
        <p:nvSpPr>
          <p:cNvPr id="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D19B61-A16B-C5B5-3098-F1DD0C3FA612}"/>
              </a:ext>
            </a:extLst>
          </p:cNvPr>
          <p:cNvSpPr>
            <a:spLocks noGrp="1"/>
          </p:cNvSpPr>
          <p:nvPr>
            <p:ph idx="1"/>
          </p:nvPr>
        </p:nvSpPr>
        <p:spPr>
          <a:xfrm>
            <a:off x="169082" y="1712728"/>
            <a:ext cx="8080667" cy="4119172"/>
          </a:xfrm>
          <a:ln>
            <a:solidFill>
              <a:schemeClr val="accent4">
                <a:lumMod val="75000"/>
              </a:schemeClr>
            </a:solidFill>
          </a:ln>
        </p:spPr>
        <p:txBody>
          <a:bodyPr vert="horz" lIns="91440" tIns="45720" rIns="91440" bIns="45720" rtlCol="0" anchor="t">
            <a:noAutofit/>
          </a:bodyPr>
          <a:lstStyle/>
          <a:p>
            <a:r>
              <a:rPr lang="en-US" sz="1400" dirty="0">
                <a:latin typeface="Arial"/>
                <a:cs typeface="Arial"/>
              </a:rPr>
              <a:t>First introduced (8:1-3) alongside Jesus and the twelve during the ministry of Jesus in Galilee. </a:t>
            </a:r>
          </a:p>
          <a:p>
            <a:r>
              <a:rPr lang="en-US" sz="1400" dirty="0">
                <a:latin typeface="Arial"/>
                <a:cs typeface="Arial"/>
              </a:rPr>
              <a:t>Mary Magdalene and other women are said to be 'with Jesus' (8:1-2) which is associated with discipleship </a:t>
            </a:r>
            <a:r>
              <a:rPr lang="en-US" sz="1400">
                <a:latin typeface="Arial"/>
                <a:cs typeface="Times New Roman"/>
              </a:rPr>
              <a:t>(8:38, 22:36) (Carey, 2023: chap.4). </a:t>
            </a:r>
          </a:p>
          <a:p>
            <a:r>
              <a:rPr lang="en-US" sz="1400" dirty="0">
                <a:latin typeface="Arial"/>
                <a:cs typeface="Arial"/>
              </a:rPr>
              <a:t>Admittedly, seem to have a different role to the twelve ( cf. 9:1-6). Nevertheless, it is significant that the role of the women is specifically pointed out and not the male disciples which comes </a:t>
            </a:r>
            <a:r>
              <a:rPr lang="en-US" sz="1400">
                <a:latin typeface="Arial"/>
                <a:cs typeface="Arial"/>
              </a:rPr>
              <a:t>after (Carey, 2023: chap.4). </a:t>
            </a:r>
            <a:endParaRPr lang="en-US" sz="1400" dirty="0">
              <a:latin typeface="Arial"/>
              <a:cs typeface="Arial"/>
            </a:endParaRPr>
          </a:p>
          <a:p>
            <a:r>
              <a:rPr lang="en-US" sz="1400" dirty="0">
                <a:latin typeface="Arial"/>
                <a:cs typeface="Arial"/>
              </a:rPr>
              <a:t>Luke states that Magdalene and the other women provided for Jesus and his disciples out of their own resources (8:3).</a:t>
            </a:r>
          </a:p>
          <a:p>
            <a:r>
              <a:rPr lang="en-US" sz="1400" err="1">
                <a:latin typeface="Arial"/>
                <a:cs typeface="Arial"/>
              </a:rPr>
              <a:t>Diakoneō</a:t>
            </a:r>
            <a:r>
              <a:rPr lang="en-US" sz="1400">
                <a:latin typeface="Arial"/>
                <a:cs typeface="Arial"/>
              </a:rPr>
              <a:t>’-Greek term –means 'to serve, wait on, or minister to as deacon' (Schaberg, 1992: 287). In Luke, the term </a:t>
            </a:r>
            <a:r>
              <a:rPr lang="en-US" sz="1400" dirty="0">
                <a:latin typeface="Arial"/>
                <a:cs typeface="Arial"/>
              </a:rPr>
              <a:t>usually in reference to table service (e.g., 4:38-39). </a:t>
            </a:r>
          </a:p>
          <a:p>
            <a:r>
              <a:rPr lang="en-US" sz="1400">
                <a:latin typeface="Arial"/>
                <a:cs typeface="Arial"/>
              </a:rPr>
              <a:t>Schaberg argues that Luke downgrades the discipleship of Magdalene, designating her </a:t>
            </a:r>
            <a:r>
              <a:rPr lang="en-US" sz="1400" dirty="0">
                <a:latin typeface="Arial"/>
                <a:cs typeface="Arial"/>
              </a:rPr>
              <a:t>role to preparing and serving food. Domestic tasks usually the role of women and servants. </a:t>
            </a:r>
          </a:p>
          <a:p>
            <a:r>
              <a:rPr lang="en-US" sz="1400" dirty="0">
                <a:latin typeface="Arial"/>
                <a:cs typeface="Arial"/>
              </a:rPr>
              <a:t>However, as Robert J. Karris notes, serving not only the role of women e.g., Jesus serves others </a:t>
            </a:r>
            <a:r>
              <a:rPr lang="en-US" sz="1400">
                <a:latin typeface="Arial"/>
                <a:cs typeface="Arial"/>
              </a:rPr>
              <a:t>(22:27), and the male disciples are asked to provide food (9:13; cf. 12:37; 17:7–8) (Karris: 1994, 17). </a:t>
            </a:r>
          </a:p>
          <a:p>
            <a:r>
              <a:rPr lang="en-US" sz="1400" dirty="0">
                <a:latin typeface="Arial"/>
                <a:cs typeface="Arial"/>
              </a:rPr>
              <a:t>Instead, serving is emblematic of discipleship, e.g., linked to Eucharistic table service (Rom. 11:13; 15:31; 1 Cor. 12:5; 2 Cor. 4:1; 5:18; Acts 6:1, 4) and proclamation (Acts 6:2-4)  Could suggest that Magdalene's role included ministering to others. </a:t>
            </a:r>
            <a:endParaRPr lang="en-US" dirty="0"/>
          </a:p>
          <a:p>
            <a:r>
              <a:rPr lang="en-US" sz="1400" dirty="0">
                <a:latin typeface="Arial"/>
                <a:cs typeface="Arial"/>
              </a:rPr>
              <a:t>'Out of their own resources' (8:3). </a:t>
            </a:r>
          </a:p>
          <a:p>
            <a:r>
              <a:rPr lang="en-US" sz="1400" dirty="0">
                <a:latin typeface="Arial"/>
                <a:cs typeface="Arial"/>
              </a:rPr>
              <a:t>Magdalene likely gave money to help fund Jesus' ministry and live an ascetic lifestyle. For Luke,  giving away material possessions was a sign of true discipleship (e.g., 12:15, 33; 14:33). </a:t>
            </a:r>
            <a:endParaRPr lang="en-US" dirty="0"/>
          </a:p>
          <a:p>
            <a:endParaRPr lang="en-US" sz="900">
              <a:latin typeface="Arial"/>
              <a:cs typeface="Arial"/>
            </a:endParaRPr>
          </a:p>
          <a:p>
            <a:endParaRPr lang="en-US" sz="900">
              <a:latin typeface="Arial"/>
              <a:cs typeface="Arial"/>
            </a:endParaRPr>
          </a:p>
        </p:txBody>
      </p:sp>
      <p:pic>
        <p:nvPicPr>
          <p:cNvPr id="4" name="Picture 3" descr="Mary Magdalene: From Demons to Discipleship | VCS">
            <a:extLst>
              <a:ext uri="{FF2B5EF4-FFF2-40B4-BE49-F238E27FC236}">
                <a16:creationId xmlns:a16="http://schemas.microsoft.com/office/drawing/2014/main" id="{B4C09135-0FB1-B39E-2A90-8B81BA63690F}"/>
              </a:ext>
            </a:extLst>
          </p:cNvPr>
          <p:cNvPicPr>
            <a:picLocks noChangeAspect="1"/>
          </p:cNvPicPr>
          <p:nvPr/>
        </p:nvPicPr>
        <p:blipFill>
          <a:blip r:embed="rId2"/>
          <a:srcRect r="-3" b="19415"/>
          <a:stretch/>
        </p:blipFill>
        <p:spPr>
          <a:xfrm>
            <a:off x="8247157" y="1892271"/>
            <a:ext cx="3941065" cy="4970569"/>
          </a:xfrm>
          <a:prstGeom prst="rect">
            <a:avLst/>
          </a:prstGeom>
        </p:spPr>
      </p:pic>
      <p:sp>
        <p:nvSpPr>
          <p:cNvPr id="5" name="Footer Placeholder 4">
            <a:extLst>
              <a:ext uri="{FF2B5EF4-FFF2-40B4-BE49-F238E27FC236}">
                <a16:creationId xmlns:a16="http://schemas.microsoft.com/office/drawing/2014/main" id="{67BF81D1-5C1A-4A5D-92A0-5B44867DFEA0}"/>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4AA73B4F-6F8C-2BA3-FF1A-61CE669A3AD9}"/>
              </a:ext>
            </a:extLst>
          </p:cNvPr>
          <p:cNvSpPr>
            <a:spLocks noGrp="1"/>
          </p:cNvSpPr>
          <p:nvPr>
            <p:ph type="sldNum" sz="quarter" idx="12"/>
          </p:nvPr>
        </p:nvSpPr>
        <p:spPr/>
        <p:txBody>
          <a:bodyPr/>
          <a:lstStyle/>
          <a:p>
            <a:fld id="{330EA680-D336-4FF7-8B7A-9848BB0A1C32}" type="slidenum">
              <a:rPr lang="en-US" smtClean="0"/>
              <a:t>9</a:t>
            </a:fld>
            <a:endParaRPr lang="en-US"/>
          </a:p>
        </p:txBody>
      </p:sp>
      <p:sp>
        <p:nvSpPr>
          <p:cNvPr id="6" name="TextBox 5">
            <a:extLst>
              <a:ext uri="{FF2B5EF4-FFF2-40B4-BE49-F238E27FC236}">
                <a16:creationId xmlns:a16="http://schemas.microsoft.com/office/drawing/2014/main" id="{67743212-2DD7-312C-52EC-7EFCDDCFD275}"/>
              </a:ext>
            </a:extLst>
          </p:cNvPr>
          <p:cNvSpPr txBox="1"/>
          <p:nvPr/>
        </p:nvSpPr>
        <p:spPr>
          <a:xfrm>
            <a:off x="9425415" y="1024867"/>
            <a:ext cx="907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7.</a:t>
            </a:r>
          </a:p>
        </p:txBody>
      </p:sp>
    </p:spTree>
    <p:extLst>
      <p:ext uri="{BB962C8B-B14F-4D97-AF65-F5344CB8AC3E}">
        <p14:creationId xmlns:p14="http://schemas.microsoft.com/office/powerpoint/2010/main" val="1686410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3F856-057A-3E9A-CE5F-9672216740FA}"/>
              </a:ext>
            </a:extLst>
          </p:cNvPr>
          <p:cNvSpPr>
            <a:spLocks noGrp="1"/>
          </p:cNvSpPr>
          <p:nvPr>
            <p:ph type="title"/>
          </p:nvPr>
        </p:nvSpPr>
        <p:spPr>
          <a:xfrm>
            <a:off x="640080" y="325369"/>
            <a:ext cx="4368602" cy="1956841"/>
          </a:xfrm>
        </p:spPr>
        <p:txBody>
          <a:bodyPr anchor="b">
            <a:normAutofit/>
          </a:bodyPr>
          <a:lstStyle/>
          <a:p>
            <a:r>
              <a:rPr lang="en-US">
                <a:latin typeface="Arial"/>
                <a:cs typeface="Arial"/>
              </a:rPr>
              <a:t>Mary Magdalene</a:t>
            </a:r>
            <a:r>
              <a:rPr lang="en-US" sz="5400" dirty="0">
                <a:latin typeface="Arial"/>
                <a:cs typeface="Arial"/>
              </a:rPr>
              <a:t> </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CF181F-8512-43AF-3BF5-66CE08167BD3}"/>
              </a:ext>
            </a:extLst>
          </p:cNvPr>
          <p:cNvSpPr>
            <a:spLocks noGrp="1"/>
          </p:cNvSpPr>
          <p:nvPr>
            <p:ph idx="1"/>
          </p:nvPr>
        </p:nvSpPr>
        <p:spPr>
          <a:xfrm>
            <a:off x="1344" y="2592752"/>
            <a:ext cx="7201940" cy="3320668"/>
          </a:xfrm>
        </p:spPr>
        <p:txBody>
          <a:bodyPr vert="horz" lIns="91440" tIns="45720" rIns="91440" bIns="45720" rtlCol="0" anchor="t">
            <a:noAutofit/>
          </a:bodyPr>
          <a:lstStyle/>
          <a:p>
            <a:r>
              <a:rPr lang="en-US" sz="1400" dirty="0">
                <a:latin typeface="Arial"/>
                <a:cs typeface="Arial"/>
              </a:rPr>
              <a:t>'From whom seven demons had gone out (8:2). </a:t>
            </a:r>
          </a:p>
          <a:p>
            <a:r>
              <a:rPr lang="en-US" sz="1400" dirty="0">
                <a:latin typeface="Arial"/>
                <a:cs typeface="Arial"/>
              </a:rPr>
              <a:t>Led to the association of her having a sinful past as a prostitute-linked to seven deadly </a:t>
            </a:r>
            <a:r>
              <a:rPr lang="en-US" sz="1400">
                <a:latin typeface="Arial"/>
                <a:cs typeface="Arial"/>
              </a:rPr>
              <a:t>sins. Mistakenly identified with the sinful woman (7:36-50) (Moorehead, 2018: chap.4). </a:t>
            </a:r>
            <a:endParaRPr lang="en-US" sz="1400" dirty="0">
              <a:latin typeface="Arial"/>
              <a:cs typeface="Arial"/>
            </a:endParaRPr>
          </a:p>
          <a:p>
            <a:r>
              <a:rPr lang="en-US" sz="1400" dirty="0">
                <a:latin typeface="Arial"/>
                <a:cs typeface="Arial"/>
              </a:rPr>
              <a:t>Instead, Kate Moorehead notes, demon most likely referred to an unclean spirit that could cause human affliction. In modern times, would be associated with mental illness or physical ailment such as epilepsy (Moorehead, 2018: chap.4). </a:t>
            </a:r>
          </a:p>
          <a:p>
            <a:r>
              <a:rPr lang="en-US" sz="1400" dirty="0">
                <a:latin typeface="Arial"/>
                <a:cs typeface="Arial"/>
              </a:rPr>
              <a:t>Magdelene likely suffered from a mental or physical condition which resulted in her being healed by Jesus, with the number seven highlighting the severity. (Moorehead, 2018: chap.4). </a:t>
            </a:r>
          </a:p>
          <a:p>
            <a:r>
              <a:rPr lang="en-US" sz="1400" dirty="0">
                <a:latin typeface="Arial"/>
                <a:cs typeface="Arial"/>
              </a:rPr>
              <a:t>Interestingly, Fiorenza argues that Magdalene and the other women are only seen as </a:t>
            </a:r>
            <a:r>
              <a:rPr lang="en-US" sz="1400">
                <a:latin typeface="Arial"/>
                <a:cs typeface="Arial"/>
              </a:rPr>
              <a:t>following Jesus out of gratitude for their healing. She argues that Magdalene's role as funding Jesus' ministry becomes a case of charity and not proper discipleship (Fiorenza, 1992: 62). </a:t>
            </a:r>
            <a:endParaRPr lang="en-US" sz="1400" dirty="0">
              <a:latin typeface="Arial"/>
              <a:cs typeface="Arial"/>
            </a:endParaRPr>
          </a:p>
          <a:p>
            <a:r>
              <a:rPr lang="en-US" sz="1400">
                <a:latin typeface="Arial"/>
                <a:cs typeface="Arial"/>
              </a:rPr>
              <a:t>Although, those who are healed are often commended by Jesus for having shown great faith which made them well(cf. 17:19, 18:42). In this case, Luke presents Magdalene being spirituallity liberated from her healing.</a:t>
            </a:r>
            <a:endParaRPr lang="en-US" sz="1400">
              <a:latin typeface="Aptos" panose="020B0004020202020204"/>
              <a:cs typeface="Arial"/>
            </a:endParaRPr>
          </a:p>
          <a:p>
            <a:r>
              <a:rPr lang="en-US" sz="1400">
                <a:latin typeface="Arial"/>
                <a:cs typeface="Arial"/>
              </a:rPr>
              <a:t>This should not degrade Luke’s characterization of Magdalene as an active disciple </a:t>
            </a:r>
            <a:r>
              <a:rPr lang="en-US" sz="1400" dirty="0">
                <a:latin typeface="Arial"/>
                <a:cs typeface="Arial"/>
              </a:rPr>
              <a:t>and participant in Jesus’ ministry. </a:t>
            </a:r>
            <a:endParaRPr lang="en-US" sz="1400"/>
          </a:p>
        </p:txBody>
      </p:sp>
      <p:pic>
        <p:nvPicPr>
          <p:cNvPr id="4" name="Picture 3" descr="Mary Magdalene: From Demons to Discipleship | VCS">
            <a:extLst>
              <a:ext uri="{FF2B5EF4-FFF2-40B4-BE49-F238E27FC236}">
                <a16:creationId xmlns:a16="http://schemas.microsoft.com/office/drawing/2014/main" id="{B4D4E1BA-5E3B-5A5D-C198-D88DBD24DCD5}"/>
              </a:ext>
            </a:extLst>
          </p:cNvPr>
          <p:cNvPicPr>
            <a:picLocks noChangeAspect="1"/>
          </p:cNvPicPr>
          <p:nvPr/>
        </p:nvPicPr>
        <p:blipFill>
          <a:blip r:embed="rId2"/>
          <a:srcRect t="16947" r="-1" b="8278"/>
          <a:stretch/>
        </p:blipFill>
        <p:spPr>
          <a:xfrm>
            <a:off x="7407200" y="10"/>
            <a:ext cx="47832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Footer Placeholder 4">
            <a:extLst>
              <a:ext uri="{FF2B5EF4-FFF2-40B4-BE49-F238E27FC236}">
                <a16:creationId xmlns:a16="http://schemas.microsoft.com/office/drawing/2014/main" id="{23986F49-AB9C-2F52-5198-7DC351AA4EE5}"/>
              </a:ext>
            </a:extLst>
          </p:cNvPr>
          <p:cNvSpPr>
            <a:spLocks noGrp="1"/>
          </p:cNvSpPr>
          <p:nvPr>
            <p:ph type="ftr" sz="quarter" idx="11"/>
          </p:nvPr>
        </p:nvSpPr>
        <p:spPr/>
        <p:txBody>
          <a:bodyPr/>
          <a:lstStyle/>
          <a:p>
            <a:r>
              <a:rPr lang="en-US"/>
              <a:t>1</a:t>
            </a:r>
          </a:p>
        </p:txBody>
      </p:sp>
      <p:sp>
        <p:nvSpPr>
          <p:cNvPr id="7" name="Slide Number Placeholder 6">
            <a:extLst>
              <a:ext uri="{FF2B5EF4-FFF2-40B4-BE49-F238E27FC236}">
                <a16:creationId xmlns:a16="http://schemas.microsoft.com/office/drawing/2014/main" id="{81C2AE60-AB80-B541-0E27-BB430673A579}"/>
              </a:ext>
            </a:extLst>
          </p:cNvPr>
          <p:cNvSpPr>
            <a:spLocks noGrp="1"/>
          </p:cNvSpPr>
          <p:nvPr>
            <p:ph type="sldNum" sz="quarter" idx="12"/>
          </p:nvPr>
        </p:nvSpPr>
        <p:spPr/>
        <p:txBody>
          <a:bodyPr/>
          <a:lstStyle/>
          <a:p>
            <a:fld id="{330EA680-D336-4FF7-8B7A-9848BB0A1C32}" type="slidenum">
              <a:rPr lang="en-US" smtClean="0"/>
              <a:t>10</a:t>
            </a:fld>
            <a:endParaRPr lang="en-US"/>
          </a:p>
        </p:txBody>
      </p:sp>
      <p:sp>
        <p:nvSpPr>
          <p:cNvPr id="6" name="TextBox 5">
            <a:extLst>
              <a:ext uri="{FF2B5EF4-FFF2-40B4-BE49-F238E27FC236}">
                <a16:creationId xmlns:a16="http://schemas.microsoft.com/office/drawing/2014/main" id="{5ECD030F-CDA7-F671-1634-3A23B9E69F99}"/>
              </a:ext>
            </a:extLst>
          </p:cNvPr>
          <p:cNvSpPr txBox="1"/>
          <p:nvPr/>
        </p:nvSpPr>
        <p:spPr>
          <a:xfrm>
            <a:off x="5981190" y="436829"/>
            <a:ext cx="1243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8.</a:t>
            </a:r>
          </a:p>
        </p:txBody>
      </p:sp>
    </p:spTree>
    <p:extLst>
      <p:ext uri="{BB962C8B-B14F-4D97-AF65-F5344CB8AC3E}">
        <p14:creationId xmlns:p14="http://schemas.microsoft.com/office/powerpoint/2010/main" val="1605591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AEEF3-966E-6410-BA0B-2E47A3B65028}"/>
              </a:ext>
            </a:extLst>
          </p:cNvPr>
          <p:cNvSpPr>
            <a:spLocks noGrp="1"/>
          </p:cNvSpPr>
          <p:nvPr>
            <p:ph type="title"/>
          </p:nvPr>
        </p:nvSpPr>
        <p:spPr>
          <a:xfrm>
            <a:off x="376007" y="100509"/>
            <a:ext cx="10515600" cy="1325563"/>
          </a:xfrm>
        </p:spPr>
        <p:txBody>
          <a:bodyPr/>
          <a:lstStyle/>
          <a:p>
            <a:r>
              <a:rPr lang="en-US">
                <a:latin typeface="Arial"/>
                <a:cs typeface="Arial"/>
              </a:rPr>
              <a:t>Mary Magdalene</a:t>
            </a:r>
          </a:p>
        </p:txBody>
      </p:sp>
      <p:sp>
        <p:nvSpPr>
          <p:cNvPr id="3" name="Content Placeholder 2">
            <a:extLst>
              <a:ext uri="{FF2B5EF4-FFF2-40B4-BE49-F238E27FC236}">
                <a16:creationId xmlns:a16="http://schemas.microsoft.com/office/drawing/2014/main" id="{1B54F81C-E0EF-F71B-1303-5BFE4ED255E9}"/>
              </a:ext>
            </a:extLst>
          </p:cNvPr>
          <p:cNvSpPr>
            <a:spLocks noGrp="1"/>
          </p:cNvSpPr>
          <p:nvPr>
            <p:ph idx="1"/>
          </p:nvPr>
        </p:nvSpPr>
        <p:spPr>
          <a:xfrm>
            <a:off x="230722" y="920112"/>
            <a:ext cx="5636126" cy="4458284"/>
          </a:xfrm>
        </p:spPr>
        <p:txBody>
          <a:bodyPr vert="horz" lIns="91440" tIns="45720" rIns="91440" bIns="45720" rtlCol="0" anchor="t">
            <a:noAutofit/>
          </a:bodyPr>
          <a:lstStyle/>
          <a:p>
            <a:pPr>
              <a:lnSpc>
                <a:spcPct val="100000"/>
              </a:lnSpc>
              <a:spcBef>
                <a:spcPts val="0"/>
              </a:spcBef>
            </a:pPr>
            <a:endParaRPr lang="en-US" sz="1400" dirty="0">
              <a:latin typeface="Arial"/>
              <a:cs typeface="Arial"/>
            </a:endParaRPr>
          </a:p>
          <a:p>
            <a:pPr>
              <a:lnSpc>
                <a:spcPct val="100000"/>
              </a:lnSpc>
              <a:spcBef>
                <a:spcPts val="0"/>
              </a:spcBef>
            </a:pPr>
            <a:r>
              <a:rPr lang="en-US" sz="1400" u="sng">
                <a:latin typeface="Arial"/>
                <a:cs typeface="Arial"/>
              </a:rPr>
              <a:t>Death of Jesus (23:44-49).</a:t>
            </a:r>
            <a:endParaRPr lang="en-US" sz="1400" dirty="0">
              <a:latin typeface="Arial"/>
              <a:cs typeface="Arial"/>
            </a:endParaRPr>
          </a:p>
          <a:p>
            <a:pPr>
              <a:lnSpc>
                <a:spcPct val="100000"/>
              </a:lnSpc>
              <a:spcBef>
                <a:spcPts val="0"/>
              </a:spcBef>
            </a:pPr>
            <a:endParaRPr lang="en-US" sz="1400" dirty="0">
              <a:latin typeface="Arial"/>
              <a:cs typeface="Arial"/>
            </a:endParaRPr>
          </a:p>
          <a:p>
            <a:pPr marL="285750" indent="-285750">
              <a:lnSpc>
                <a:spcPct val="100000"/>
              </a:lnSpc>
              <a:spcBef>
                <a:spcPts val="0"/>
              </a:spcBef>
              <a:buFont typeface="Arial,Sans-Serif" panose="020B0604020202020204" pitchFamily="34" charset="0"/>
            </a:pPr>
            <a:r>
              <a:rPr lang="en-US" sz="1400">
                <a:latin typeface="Arial"/>
                <a:cs typeface="Arial"/>
              </a:rPr>
              <a:t>Next mentioned at Jesus' crucifixion through the reference to the women from Galilee (8:1-3). </a:t>
            </a:r>
            <a:endParaRPr lang="en-US" sz="1400" dirty="0">
              <a:latin typeface="Arial"/>
              <a:cs typeface="Arial"/>
            </a:endParaRPr>
          </a:p>
          <a:p>
            <a:pPr marL="285750" indent="-285750">
              <a:lnSpc>
                <a:spcPct val="100000"/>
              </a:lnSpc>
              <a:spcBef>
                <a:spcPts val="0"/>
              </a:spcBef>
              <a:buFont typeface="Arial,Sans-Serif" panose="020B0604020202020204" pitchFamily="34" charset="0"/>
            </a:pPr>
            <a:endParaRPr lang="en-US" sz="1400" dirty="0">
              <a:latin typeface="Arial"/>
              <a:cs typeface="Arial"/>
            </a:endParaRPr>
          </a:p>
          <a:p>
            <a:pPr marL="285750" indent="-285750">
              <a:lnSpc>
                <a:spcPct val="100000"/>
              </a:lnSpc>
              <a:spcBef>
                <a:spcPts val="0"/>
              </a:spcBef>
              <a:buFont typeface="Arial,Sans-Serif" panose="020B0604020202020204" pitchFamily="34" charset="0"/>
            </a:pPr>
            <a:r>
              <a:rPr lang="en-US" sz="1400">
                <a:latin typeface="Arial"/>
                <a:cs typeface="Arial"/>
              </a:rPr>
              <a:t>Luke states that all of Jesus’ acquaintances are present at the crucifixion (23:49) unlike Mark where the male disciples have fled (Mk 14:50). </a:t>
            </a:r>
            <a:endParaRPr lang="en-US" sz="1400" dirty="0">
              <a:latin typeface="Arial"/>
              <a:cs typeface="Arial"/>
            </a:endParaRPr>
          </a:p>
          <a:p>
            <a:pPr marL="285750" indent="-285750">
              <a:lnSpc>
                <a:spcPct val="100000"/>
              </a:lnSpc>
              <a:spcBef>
                <a:spcPts val="0"/>
              </a:spcBef>
              <a:buFont typeface="Arial,Sans-Serif" panose="020B0604020202020204" pitchFamily="34" charset="0"/>
            </a:pPr>
            <a:endParaRPr lang="en-US" sz="1400" dirty="0">
              <a:latin typeface="Arial"/>
              <a:cs typeface="Arial"/>
            </a:endParaRPr>
          </a:p>
          <a:p>
            <a:pPr marL="285750" indent="-285750">
              <a:lnSpc>
                <a:spcPct val="100000"/>
              </a:lnSpc>
              <a:spcBef>
                <a:spcPts val="0"/>
              </a:spcBef>
              <a:buFont typeface="Arial,Sans-Serif" panose="020B0604020202020204" pitchFamily="34" charset="0"/>
            </a:pPr>
            <a:r>
              <a:rPr lang="en-US" sz="1400">
                <a:latin typeface="Arial"/>
                <a:cs typeface="Arial"/>
              </a:rPr>
              <a:t>Schaberg argues that Luke seems to want to portray the male disciples in a more positive light with them being present (Schaberg, 1992, 289). </a:t>
            </a:r>
            <a:endParaRPr lang="en-US" sz="1400" dirty="0">
              <a:latin typeface="Arial"/>
              <a:cs typeface="Arial"/>
            </a:endParaRPr>
          </a:p>
          <a:p>
            <a:pPr marL="285750" indent="-285750">
              <a:lnSpc>
                <a:spcPct val="100000"/>
              </a:lnSpc>
              <a:spcBef>
                <a:spcPts val="0"/>
              </a:spcBef>
              <a:buFont typeface="Arial,Sans-Serif" panose="020B0604020202020204" pitchFamily="34" charset="0"/>
            </a:pPr>
            <a:endParaRPr lang="en-US" sz="1400" dirty="0">
              <a:latin typeface="Arial"/>
              <a:cs typeface="Arial"/>
            </a:endParaRPr>
          </a:p>
          <a:p>
            <a:pPr marL="285750" indent="-285750">
              <a:lnSpc>
                <a:spcPct val="100000"/>
              </a:lnSpc>
              <a:spcBef>
                <a:spcPts val="0"/>
              </a:spcBef>
              <a:buFont typeface="Arial,Sans-Serif" panose="020B0604020202020204" pitchFamily="34" charset="0"/>
            </a:pPr>
            <a:r>
              <a:rPr lang="en-US" sz="1400" dirty="0">
                <a:latin typeface="Arial"/>
                <a:cs typeface="Arial"/>
              </a:rPr>
              <a:t>However, as Holly J. Carey notes, the men are not referred to as disciples –not been behaving like ones e.g., disputing over who is greater (22:24-40), they fell asleep in Gethsemane (22:39-46), </a:t>
            </a:r>
            <a:r>
              <a:rPr lang="en-US" sz="1400">
                <a:latin typeface="Arial"/>
                <a:cs typeface="Arial"/>
              </a:rPr>
              <a:t>and Peter denied Jesus (22:54-62) (Carey, 2023: chap.4). </a:t>
            </a:r>
            <a:endParaRPr lang="en-US" sz="1400" dirty="0">
              <a:latin typeface="Arial"/>
              <a:cs typeface="Arial"/>
            </a:endParaRPr>
          </a:p>
          <a:p>
            <a:pPr marL="285750" indent="-285750">
              <a:lnSpc>
                <a:spcPct val="100000"/>
              </a:lnSpc>
              <a:spcBef>
                <a:spcPts val="0"/>
              </a:spcBef>
              <a:buFont typeface="Arial,Sans-Serif" panose="020B0604020202020204" pitchFamily="34" charset="0"/>
            </a:pPr>
            <a:endParaRPr lang="en-US" sz="1400" dirty="0">
              <a:latin typeface="Arial"/>
              <a:cs typeface="Arial"/>
            </a:endParaRPr>
          </a:p>
          <a:p>
            <a:pPr marL="285750" indent="-285750">
              <a:lnSpc>
                <a:spcPct val="100000"/>
              </a:lnSpc>
              <a:spcBef>
                <a:spcPts val="0"/>
              </a:spcBef>
              <a:buFont typeface="Arial,Sans-Serif" panose="020B0604020202020204" pitchFamily="34" charset="0"/>
            </a:pPr>
            <a:r>
              <a:rPr lang="en-US" sz="1400">
                <a:latin typeface="Arial"/>
                <a:cs typeface="Arial"/>
              </a:rPr>
              <a:t>Magdalene alongside the other women ‘stood at distance watching these things’ (23:49). </a:t>
            </a:r>
            <a:endParaRPr lang="en-US" sz="1400" dirty="0">
              <a:latin typeface="Arial"/>
              <a:cs typeface="Arial"/>
            </a:endParaRPr>
          </a:p>
          <a:p>
            <a:pPr marL="285750" indent="-285750">
              <a:lnSpc>
                <a:spcPct val="100000"/>
              </a:lnSpc>
              <a:spcBef>
                <a:spcPts val="0"/>
              </a:spcBef>
              <a:buFont typeface="Arial,Sans-Serif" panose="020B0604020202020204" pitchFamily="34" charset="0"/>
            </a:pPr>
            <a:endParaRPr lang="en-US" sz="1400" dirty="0">
              <a:latin typeface="Arial"/>
              <a:cs typeface="Arial"/>
            </a:endParaRPr>
          </a:p>
          <a:p>
            <a:pPr marL="285750" indent="-285750">
              <a:lnSpc>
                <a:spcPct val="100000"/>
              </a:lnSpc>
              <a:spcBef>
                <a:spcPts val="0"/>
              </a:spcBef>
              <a:buFont typeface="Arial,Sans-Serif" panose="020B0604020202020204" pitchFamily="34" charset="0"/>
            </a:pPr>
            <a:r>
              <a:rPr lang="en-US" sz="1400">
                <a:latin typeface="Arial"/>
                <a:cs typeface="Arial"/>
              </a:rPr>
              <a:t>Does not likely signify a weakened discipleship as Green suggests, instead Luke likely parallels the actions with Peter (22:54-62). This leads way for the reader to question if Magdalene will stay faithful (Green, 1997: 744). </a:t>
            </a:r>
            <a:endParaRPr lang="en-US" sz="1400"/>
          </a:p>
        </p:txBody>
      </p:sp>
      <p:sp>
        <p:nvSpPr>
          <p:cNvPr id="4" name="TextBox 3">
            <a:extLst>
              <a:ext uri="{FF2B5EF4-FFF2-40B4-BE49-F238E27FC236}">
                <a16:creationId xmlns:a16="http://schemas.microsoft.com/office/drawing/2014/main" id="{A181DDB4-4F81-9ED0-83CA-DC94FA0AE8CB}"/>
              </a:ext>
            </a:extLst>
          </p:cNvPr>
          <p:cNvSpPr txBox="1"/>
          <p:nvPr/>
        </p:nvSpPr>
        <p:spPr>
          <a:xfrm>
            <a:off x="5795250" y="2421493"/>
            <a:ext cx="565908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latin typeface="Arial"/>
                <a:cs typeface="Segoe UI"/>
              </a:rPr>
              <a:t>Burial of Jesus (23:50:-56).</a:t>
            </a:r>
            <a:r>
              <a:rPr lang="en-US" sz="1400" dirty="0">
                <a:latin typeface="Arial"/>
                <a:cs typeface="Segoe UI"/>
              </a:rPr>
              <a:t>​</a:t>
            </a:r>
            <a:endParaRPr lang="en-US" sz="1400" dirty="0"/>
          </a:p>
          <a:p>
            <a:r>
              <a:rPr lang="en-US" sz="1400" dirty="0">
                <a:latin typeface="Arial"/>
                <a:cs typeface="Segoe UI"/>
              </a:rPr>
              <a:t>​</a:t>
            </a:r>
            <a:endParaRPr lang="en-US" sz="1400" dirty="0">
              <a:latin typeface="Arial"/>
              <a:cs typeface="Arial"/>
            </a:endParaRPr>
          </a:p>
          <a:p>
            <a:pPr marL="285750" indent="-285750">
              <a:buFont typeface="Arial"/>
              <a:buChar char="•"/>
            </a:pPr>
            <a:r>
              <a:rPr lang="en-US" sz="1400" dirty="0">
                <a:latin typeface="Arial"/>
                <a:cs typeface="Arial"/>
              </a:rPr>
              <a:t>Luke showcases Magdalene's faithfulness as she continues to follow, being present at Jesus' burial, unlike male disciples who </a:t>
            </a:r>
            <a:r>
              <a:rPr lang="en-US" sz="1400">
                <a:latin typeface="Arial"/>
                <a:cs typeface="Arial"/>
              </a:rPr>
              <a:t>have disappeared (23:49) (Tannehill, 1986: 272) </a:t>
            </a:r>
          </a:p>
          <a:p>
            <a:pPr marL="285750" indent="-285750">
              <a:buFont typeface="Arial"/>
              <a:buChar char="•"/>
            </a:pPr>
            <a:endParaRPr lang="en-US" sz="1400" dirty="0">
              <a:latin typeface="Arial"/>
              <a:cs typeface="Arial"/>
            </a:endParaRPr>
          </a:p>
          <a:p>
            <a:pPr marL="171450" indent="-171450">
              <a:buFont typeface="Arial"/>
              <a:buChar char="•"/>
            </a:pPr>
            <a:r>
              <a:rPr lang="en-US" sz="1400" dirty="0">
                <a:latin typeface="Arial"/>
                <a:cs typeface="Arial"/>
              </a:rPr>
              <a:t>Magdalene alongside the other women ‘returned, and prepared spices and ointments’ (23:56).  John </a:t>
            </a:r>
            <a:r>
              <a:rPr lang="en-US" sz="1400" err="1">
                <a:latin typeface="Arial"/>
                <a:cs typeface="Arial"/>
              </a:rPr>
              <a:t>Nolland</a:t>
            </a:r>
            <a:r>
              <a:rPr lang="en-US" sz="1400" dirty="0">
                <a:latin typeface="Arial"/>
                <a:cs typeface="Arial"/>
              </a:rPr>
              <a:t> points out, the language parallels with the crowd who returned home from Jesus’ crucifixion mourning (23:48) (</a:t>
            </a:r>
            <a:r>
              <a:rPr lang="en-US" sz="1400" err="1">
                <a:latin typeface="Arial"/>
                <a:cs typeface="Arial"/>
              </a:rPr>
              <a:t>Nolland</a:t>
            </a:r>
            <a:r>
              <a:rPr lang="en-US" sz="1400" dirty="0">
                <a:latin typeface="Arial"/>
                <a:cs typeface="Arial"/>
              </a:rPr>
              <a:t>, 2018:1155). </a:t>
            </a:r>
          </a:p>
          <a:p>
            <a:pPr marL="171450" indent="-171450">
              <a:buFont typeface="Arial"/>
              <a:buChar char="•"/>
            </a:pPr>
            <a:endParaRPr lang="en-US" sz="1400" dirty="0">
              <a:latin typeface="Arial"/>
              <a:cs typeface="Arial"/>
            </a:endParaRPr>
          </a:p>
          <a:p>
            <a:pPr marL="171450" indent="-171450">
              <a:buFont typeface="Arial"/>
              <a:buChar char="•"/>
            </a:pPr>
            <a:r>
              <a:rPr lang="en-US" sz="1400" dirty="0">
                <a:latin typeface="Arial"/>
                <a:cs typeface="Arial"/>
              </a:rPr>
              <a:t>Highlights how even during hardship Magdalene continues to serve Jesus in returning for burial preparations. For Luke, withstanding suffering was a sign of exemplary discipleship (14:27).​</a:t>
            </a:r>
          </a:p>
          <a:p>
            <a:pPr marL="171450" indent="-171450">
              <a:buFont typeface="Arial"/>
              <a:buChar char="•"/>
            </a:pPr>
            <a:endParaRPr lang="en-US" sz="1400" dirty="0">
              <a:latin typeface="Arial"/>
              <a:cs typeface="Arial"/>
            </a:endParaRPr>
          </a:p>
          <a:p>
            <a:pPr marL="171450" indent="-171450">
              <a:buFont typeface="Arial"/>
              <a:buChar char="•"/>
            </a:pPr>
            <a:r>
              <a:rPr lang="en-US" sz="1400" dirty="0">
                <a:latin typeface="Arial"/>
                <a:cs typeface="Arial"/>
              </a:rPr>
              <a:t>Luke presents Magdalene alongside the other women as being pious Jews who continue to follow the law (23:56) as loyal disciples to Jesus. </a:t>
            </a:r>
            <a:endParaRPr lang="en-US" dirty="0">
              <a:latin typeface="Arial"/>
              <a:cs typeface="Segoe UI"/>
            </a:endParaRPr>
          </a:p>
          <a:p>
            <a:endParaRPr lang="en-US">
              <a:latin typeface="verdana"/>
              <a:ea typeface="verdana"/>
            </a:endParaRPr>
          </a:p>
        </p:txBody>
      </p:sp>
      <p:pic>
        <p:nvPicPr>
          <p:cNvPr id="5" name="Picture 4" descr="Andea Mantegna, 'The Lamentation over the Dead Christ' (c. 1490)">
            <a:extLst>
              <a:ext uri="{FF2B5EF4-FFF2-40B4-BE49-F238E27FC236}">
                <a16:creationId xmlns:a16="http://schemas.microsoft.com/office/drawing/2014/main" id="{8AE32B47-6F68-4E6C-4BE4-D06EA87EB94D}"/>
              </a:ext>
            </a:extLst>
          </p:cNvPr>
          <p:cNvPicPr>
            <a:picLocks noChangeAspect="1"/>
          </p:cNvPicPr>
          <p:nvPr/>
        </p:nvPicPr>
        <p:blipFill>
          <a:blip r:embed="rId2"/>
          <a:stretch>
            <a:fillRect/>
          </a:stretch>
        </p:blipFill>
        <p:spPr>
          <a:xfrm>
            <a:off x="5799805" y="7020"/>
            <a:ext cx="6394282" cy="2111541"/>
          </a:xfrm>
          <a:prstGeom prst="rect">
            <a:avLst/>
          </a:prstGeom>
        </p:spPr>
      </p:pic>
      <p:sp>
        <p:nvSpPr>
          <p:cNvPr id="6" name="Footer Placeholder 5">
            <a:extLst>
              <a:ext uri="{FF2B5EF4-FFF2-40B4-BE49-F238E27FC236}">
                <a16:creationId xmlns:a16="http://schemas.microsoft.com/office/drawing/2014/main" id="{339682A8-504E-5BDD-16CF-C248131267FA}"/>
              </a:ext>
            </a:extLst>
          </p:cNvPr>
          <p:cNvSpPr>
            <a:spLocks noGrp="1"/>
          </p:cNvSpPr>
          <p:nvPr>
            <p:ph type="ftr" sz="quarter" idx="11"/>
          </p:nvPr>
        </p:nvSpPr>
        <p:spPr/>
        <p:txBody>
          <a:bodyPr/>
          <a:lstStyle/>
          <a:p>
            <a:r>
              <a:rPr lang="en-US"/>
              <a:t>1</a:t>
            </a:r>
          </a:p>
        </p:txBody>
      </p:sp>
      <p:sp>
        <p:nvSpPr>
          <p:cNvPr id="8" name="Slide Number Placeholder 7">
            <a:extLst>
              <a:ext uri="{FF2B5EF4-FFF2-40B4-BE49-F238E27FC236}">
                <a16:creationId xmlns:a16="http://schemas.microsoft.com/office/drawing/2014/main" id="{74DE796A-B212-A414-2AC4-A05586A02EE0}"/>
              </a:ext>
            </a:extLst>
          </p:cNvPr>
          <p:cNvSpPr>
            <a:spLocks noGrp="1"/>
          </p:cNvSpPr>
          <p:nvPr>
            <p:ph type="sldNum" sz="quarter" idx="12"/>
          </p:nvPr>
        </p:nvSpPr>
        <p:spPr/>
        <p:txBody>
          <a:bodyPr/>
          <a:lstStyle/>
          <a:p>
            <a:fld id="{330EA680-D336-4FF7-8B7A-9848BB0A1C32}" type="slidenum">
              <a:rPr lang="en-US" smtClean="0"/>
              <a:t>11</a:t>
            </a:fld>
            <a:endParaRPr lang="en-US"/>
          </a:p>
        </p:txBody>
      </p:sp>
      <p:sp>
        <p:nvSpPr>
          <p:cNvPr id="7" name="TextBox 6">
            <a:extLst>
              <a:ext uri="{FF2B5EF4-FFF2-40B4-BE49-F238E27FC236}">
                <a16:creationId xmlns:a16="http://schemas.microsoft.com/office/drawing/2014/main" id="{1D2ACFEB-9348-8716-80B8-4D1F2F091D33}"/>
              </a:ext>
            </a:extLst>
          </p:cNvPr>
          <p:cNvSpPr txBox="1"/>
          <p:nvPr/>
        </p:nvSpPr>
        <p:spPr>
          <a:xfrm>
            <a:off x="4872318" y="386425"/>
            <a:ext cx="840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9.</a:t>
            </a:r>
          </a:p>
        </p:txBody>
      </p:sp>
    </p:spTree>
    <p:extLst>
      <p:ext uri="{BB962C8B-B14F-4D97-AF65-F5344CB8AC3E}">
        <p14:creationId xmlns:p14="http://schemas.microsoft.com/office/powerpoint/2010/main" val="2862304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05F6A-ED00-A4A5-E7D4-1CB4C1BA446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Mary Magdalene</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A36E6E6-EC2B-39ED-8644-85541B931FE1}"/>
              </a:ext>
            </a:extLst>
          </p:cNvPr>
          <p:cNvSpPr txBox="1"/>
          <p:nvPr/>
        </p:nvSpPr>
        <p:spPr>
          <a:xfrm>
            <a:off x="309283" y="1833282"/>
            <a:ext cx="5611906"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dirty="0">
                <a:latin typeface="Arial"/>
                <a:cs typeface="Segoe UI"/>
              </a:rPr>
              <a:t>Resurrection of Jesus</a:t>
            </a:r>
            <a:r>
              <a:rPr lang="en-US" sz="1400" dirty="0">
                <a:latin typeface="Arial"/>
                <a:cs typeface="Segoe UI"/>
              </a:rPr>
              <a:t>​</a:t>
            </a:r>
            <a:endParaRPr lang="en-US" dirty="0"/>
          </a:p>
          <a:p>
            <a:endParaRPr lang="en-US" sz="1400" dirty="0">
              <a:latin typeface="Arial"/>
              <a:cs typeface="Segoe UI"/>
            </a:endParaRPr>
          </a:p>
          <a:p>
            <a:pPr marL="285750" indent="-285750">
              <a:buFont typeface="Arial,Sans-Serif"/>
              <a:buChar char="•"/>
            </a:pPr>
            <a:r>
              <a:rPr lang="en-US" sz="1400" dirty="0">
                <a:latin typeface="Arial"/>
                <a:cs typeface="Arial"/>
              </a:rPr>
              <a:t>Magdalene is not given a commission (cf. Mk 16:7), instead told </a:t>
            </a:r>
            <a:r>
              <a:rPr lang="en-US" sz="1400">
                <a:latin typeface="Arial"/>
                <a:cs typeface="Arial"/>
              </a:rPr>
              <a:t>to remember what was said to them (24:6). Mary Rose D'Angelo argues that no this silences Magdalene's role of proclammation (D'Angelo, 1990: 452). </a:t>
            </a:r>
          </a:p>
          <a:p>
            <a:pPr marL="285750" indent="-285750">
              <a:buFont typeface="Arial,Sans-Serif"/>
              <a:buChar char="•"/>
            </a:pPr>
            <a:endParaRPr lang="en-US" sz="1400" dirty="0">
              <a:latin typeface="Arial"/>
              <a:cs typeface="Arial"/>
            </a:endParaRPr>
          </a:p>
          <a:p>
            <a:pPr marL="285750" indent="-285750">
              <a:buFont typeface="Arial,Sans-Serif"/>
              <a:buChar char="•"/>
            </a:pPr>
            <a:r>
              <a:rPr lang="en-US" sz="1400" dirty="0">
                <a:latin typeface="Arial"/>
                <a:cs typeface="Arial"/>
              </a:rPr>
              <a:t>However, remembering reiterates how Magdalene has been present throughout Jesus’ ministry and witnessed his crucifixion </a:t>
            </a:r>
            <a:r>
              <a:rPr lang="en-US" sz="1400">
                <a:latin typeface="Arial"/>
                <a:cs typeface="Arial"/>
              </a:rPr>
              <a:t>prediction (9:18-22, 17:22-37)​ (Reiid, 2016: 20). </a:t>
            </a:r>
          </a:p>
          <a:p>
            <a:r>
              <a:rPr lang="en-US" sz="1400" dirty="0">
                <a:latin typeface="Arial"/>
                <a:cs typeface="Segoe UI"/>
              </a:rPr>
              <a:t>​</a:t>
            </a:r>
          </a:p>
          <a:p>
            <a:pPr marL="285750" indent="-285750">
              <a:buFont typeface="Arial,Sans-Serif"/>
              <a:buChar char="•"/>
            </a:pPr>
            <a:r>
              <a:rPr lang="en-US" sz="1400" dirty="0">
                <a:latin typeface="Arial"/>
                <a:cs typeface="Arial"/>
              </a:rPr>
              <a:t>Barbara E. Reid notes,, remembering’ seems to coincide with the need for action e.g., at the last supper, Jesus asks the </a:t>
            </a:r>
            <a:r>
              <a:rPr lang="en-US" sz="1400">
                <a:latin typeface="Arial"/>
                <a:cs typeface="Arial"/>
              </a:rPr>
              <a:t>disciples to remember him going forward (22:19) (Reid, 2016: 21). </a:t>
            </a:r>
          </a:p>
          <a:p>
            <a:r>
              <a:rPr lang="en-US" sz="1400" dirty="0">
                <a:latin typeface="Arial"/>
                <a:cs typeface="Segoe UI"/>
              </a:rPr>
              <a:t>​</a:t>
            </a:r>
          </a:p>
          <a:p>
            <a:pPr marL="285750" indent="-285750">
              <a:buFont typeface="Arial,Sans-Serif"/>
              <a:buChar char="•"/>
            </a:pPr>
            <a:r>
              <a:rPr lang="en-US" sz="1400" dirty="0">
                <a:latin typeface="Arial"/>
                <a:cs typeface="Arial"/>
              </a:rPr>
              <a:t>Magdalene and the other women show immediate action to go and proclaim Jesus’ resurrection (24:10) embodying true </a:t>
            </a:r>
            <a:r>
              <a:rPr lang="en-US" sz="1400">
                <a:latin typeface="Arial"/>
                <a:cs typeface="Arial"/>
              </a:rPr>
              <a:t>discipleship (8:21) (Reid, 2016: 21). </a:t>
            </a:r>
          </a:p>
          <a:p>
            <a:r>
              <a:rPr lang="en-US" sz="1400" dirty="0">
                <a:latin typeface="Arial"/>
                <a:cs typeface="Segoe UI"/>
              </a:rPr>
              <a:t>​</a:t>
            </a:r>
          </a:p>
          <a:p>
            <a:pPr marL="285750" indent="-285750">
              <a:buFont typeface="Arial,Sans-Serif"/>
              <a:buChar char="•"/>
            </a:pPr>
            <a:r>
              <a:rPr lang="en-US" sz="1400" dirty="0">
                <a:latin typeface="Arial"/>
                <a:cs typeface="Arial"/>
              </a:rPr>
              <a:t>Despite this, Magdalene's proclamation is dismissed as an idle </a:t>
            </a:r>
            <a:r>
              <a:rPr lang="en-US" sz="1400">
                <a:latin typeface="Arial"/>
                <a:cs typeface="Arial"/>
              </a:rPr>
              <a:t>tale (24:10). Seen as silencing their testimony, as women were </a:t>
            </a:r>
            <a:r>
              <a:rPr lang="en-US" sz="1400" dirty="0">
                <a:latin typeface="Arial"/>
                <a:cs typeface="Arial"/>
              </a:rPr>
              <a:t>not seen as being credible witnesses (Josephus, AJ, 4.219).</a:t>
            </a:r>
          </a:p>
        </p:txBody>
      </p:sp>
      <p:pic>
        <p:nvPicPr>
          <p:cNvPr id="11" name="Picture 10" descr="File:Workshop of Peter Paul Rubens - The Women at Christ's empty tomb.jpg -  Wikimedia Commons">
            <a:extLst>
              <a:ext uri="{FF2B5EF4-FFF2-40B4-BE49-F238E27FC236}">
                <a16:creationId xmlns:a16="http://schemas.microsoft.com/office/drawing/2014/main" id="{422C4BA6-8902-D1FE-1FE8-5BE7480DBEB3}"/>
              </a:ext>
            </a:extLst>
          </p:cNvPr>
          <p:cNvPicPr>
            <a:picLocks noChangeAspect="1"/>
          </p:cNvPicPr>
          <p:nvPr/>
        </p:nvPicPr>
        <p:blipFill>
          <a:blip r:embed="rId2"/>
          <a:stretch>
            <a:fillRect/>
          </a:stretch>
        </p:blipFill>
        <p:spPr>
          <a:xfrm>
            <a:off x="6109727" y="1830203"/>
            <a:ext cx="5609106" cy="1953746"/>
          </a:xfrm>
          <a:prstGeom prst="rect">
            <a:avLst/>
          </a:prstGeom>
        </p:spPr>
      </p:pic>
      <p:sp>
        <p:nvSpPr>
          <p:cNvPr id="15" name="TextBox 14">
            <a:extLst>
              <a:ext uri="{FF2B5EF4-FFF2-40B4-BE49-F238E27FC236}">
                <a16:creationId xmlns:a16="http://schemas.microsoft.com/office/drawing/2014/main" id="{D5319A0C-37F0-0DC0-648F-EA7986812445}"/>
              </a:ext>
            </a:extLst>
          </p:cNvPr>
          <p:cNvSpPr txBox="1"/>
          <p:nvPr/>
        </p:nvSpPr>
        <p:spPr>
          <a:xfrm>
            <a:off x="5878607" y="3794311"/>
            <a:ext cx="6093758"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sz="1400" dirty="0">
                <a:latin typeface="Arial"/>
                <a:cs typeface="Arial"/>
              </a:rPr>
              <a:t>However, Magdalene's and the other women's reliable testimony is repeated through the reference that they had told all this to the apostles </a:t>
            </a:r>
            <a:r>
              <a:rPr lang="en-US" sz="1400">
                <a:latin typeface="Arial"/>
                <a:cs typeface="Arial"/>
              </a:rPr>
              <a:t>(24:10) and the two disciples at Emmaus (24:23) (Carey, 2023: chap.4). </a:t>
            </a:r>
            <a:endParaRPr lang="en-US" sz="1400" dirty="0">
              <a:latin typeface="Arial"/>
              <a:cs typeface="Arial"/>
            </a:endParaRPr>
          </a:p>
          <a:p>
            <a:pPr marL="285750" indent="-285750">
              <a:buFont typeface="Arial,Sans-Serif"/>
              <a:buChar char="•"/>
            </a:pPr>
            <a:endParaRPr lang="en-US" sz="1400" dirty="0">
              <a:latin typeface="Arial"/>
              <a:cs typeface="Arial"/>
            </a:endParaRPr>
          </a:p>
          <a:p>
            <a:pPr marL="285750" indent="-285750">
              <a:buFont typeface="Arial,Sans-Serif"/>
              <a:buChar char="•"/>
            </a:pPr>
            <a:r>
              <a:rPr lang="en-US" sz="1400" dirty="0">
                <a:latin typeface="Arial"/>
                <a:cs typeface="Arial"/>
              </a:rPr>
              <a:t>In comparison, Robert C. Tannehill notes that the male disciples are </a:t>
            </a:r>
            <a:r>
              <a:rPr lang="en-US" sz="1400">
                <a:latin typeface="Arial"/>
                <a:cs typeface="Arial"/>
              </a:rPr>
              <a:t>characterized negatively e.g., no sign Peter believes (24:12) (Tannehill, 1986: 278). </a:t>
            </a:r>
          </a:p>
          <a:p>
            <a:pPr marL="285750" indent="-285750">
              <a:buFont typeface="Arial,Sans-Serif"/>
              <a:buChar char="•"/>
            </a:pPr>
            <a:endParaRPr lang="en-US" sz="1400" dirty="0">
              <a:latin typeface="Arial"/>
              <a:cs typeface="Arial"/>
            </a:endParaRPr>
          </a:p>
          <a:p>
            <a:pPr marL="285750" indent="-285750">
              <a:buFont typeface="Arial,Sans-Serif"/>
              <a:buChar char="•"/>
            </a:pPr>
            <a:r>
              <a:rPr lang="en-US" sz="1400" dirty="0">
                <a:latin typeface="Arial"/>
                <a:cs typeface="Arial"/>
              </a:rPr>
              <a:t>The resurrected Jesus does not appear to Magdalene (cf. Mk 16:9-11).  Magdalene does not need an appearance of Jesus, as she and the other women have already believed and come to Easter faith unlike the male disciples (24:11).​</a:t>
            </a:r>
          </a:p>
          <a:p>
            <a:pPr marL="285750" indent="-285750">
              <a:buFont typeface="Arial,Sans-Serif"/>
              <a:buChar char="•"/>
            </a:pPr>
            <a:endParaRPr lang="en-US">
              <a:latin typeface="Arial"/>
              <a:cs typeface="Arial"/>
            </a:endParaRPr>
          </a:p>
          <a:p>
            <a:endParaRPr lang="en-US"/>
          </a:p>
        </p:txBody>
      </p:sp>
      <p:sp>
        <p:nvSpPr>
          <p:cNvPr id="5" name="Slide Number Placeholder 4">
            <a:extLst>
              <a:ext uri="{FF2B5EF4-FFF2-40B4-BE49-F238E27FC236}">
                <a16:creationId xmlns:a16="http://schemas.microsoft.com/office/drawing/2014/main" id="{B07F46F3-46C3-ACA1-6ADC-CE530B3C2908}"/>
              </a:ext>
            </a:extLst>
          </p:cNvPr>
          <p:cNvSpPr>
            <a:spLocks noGrp="1"/>
          </p:cNvSpPr>
          <p:nvPr>
            <p:ph type="sldNum" sz="quarter" idx="12"/>
          </p:nvPr>
        </p:nvSpPr>
        <p:spPr/>
        <p:txBody>
          <a:bodyPr/>
          <a:lstStyle/>
          <a:p>
            <a:fld id="{330EA680-D336-4FF7-8B7A-9848BB0A1C32}" type="slidenum">
              <a:rPr lang="en-US" smtClean="0"/>
              <a:t>12</a:t>
            </a:fld>
            <a:endParaRPr lang="en-US"/>
          </a:p>
        </p:txBody>
      </p:sp>
      <p:sp>
        <p:nvSpPr>
          <p:cNvPr id="4" name="TextBox 3">
            <a:extLst>
              <a:ext uri="{FF2B5EF4-FFF2-40B4-BE49-F238E27FC236}">
                <a16:creationId xmlns:a16="http://schemas.microsoft.com/office/drawing/2014/main" id="{4DADEFEE-538E-DE9F-4CA4-FF8964794BEC}"/>
              </a:ext>
            </a:extLst>
          </p:cNvPr>
          <p:cNvSpPr txBox="1"/>
          <p:nvPr/>
        </p:nvSpPr>
        <p:spPr>
          <a:xfrm>
            <a:off x="7526891" y="1041668"/>
            <a:ext cx="940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10.</a:t>
            </a:r>
          </a:p>
        </p:txBody>
      </p:sp>
    </p:spTree>
    <p:extLst>
      <p:ext uri="{BB962C8B-B14F-4D97-AF65-F5344CB8AC3E}">
        <p14:creationId xmlns:p14="http://schemas.microsoft.com/office/powerpoint/2010/main" val="2200017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C7C79-D59C-E2D1-2D0F-F7990920198D}"/>
              </a:ext>
            </a:extLst>
          </p:cNvPr>
          <p:cNvSpPr>
            <a:spLocks noGrp="1"/>
          </p:cNvSpPr>
          <p:nvPr>
            <p:ph type="title"/>
          </p:nvPr>
        </p:nvSpPr>
        <p:spPr>
          <a:xfrm>
            <a:off x="841248" y="548640"/>
            <a:ext cx="3600860" cy="5431536"/>
          </a:xfrm>
        </p:spPr>
        <p:txBody>
          <a:bodyPr>
            <a:normAutofit/>
          </a:bodyPr>
          <a:lstStyle/>
          <a:p>
            <a:r>
              <a:rPr lang="en-US" sz="5400"/>
              <a:t>Summary –Mary Magdalene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AB389D-C345-B660-AAC0-87474DF6D20F}"/>
              </a:ext>
            </a:extLst>
          </p:cNvPr>
          <p:cNvSpPr>
            <a:spLocks noGrp="1"/>
          </p:cNvSpPr>
          <p:nvPr>
            <p:ph idx="1"/>
          </p:nvPr>
        </p:nvSpPr>
        <p:spPr>
          <a:xfrm>
            <a:off x="5126418" y="552091"/>
            <a:ext cx="6224335" cy="5431536"/>
          </a:xfrm>
        </p:spPr>
        <p:txBody>
          <a:bodyPr vert="horz" lIns="91440" tIns="45720" rIns="91440" bIns="45720" rtlCol="0" anchor="ctr">
            <a:normAutofit lnSpcReduction="10000"/>
          </a:bodyPr>
          <a:lstStyle/>
          <a:p>
            <a:r>
              <a:rPr lang="en-US" sz="2200" dirty="0">
                <a:latin typeface="Arial"/>
                <a:cs typeface="Arial"/>
              </a:rPr>
              <a:t>Magdalene characterized as a faithful believer of Jesus through her exemplary discipleship.</a:t>
            </a:r>
          </a:p>
          <a:p>
            <a:r>
              <a:rPr lang="en-US" sz="2200" dirty="0">
                <a:latin typeface="Arial"/>
                <a:cs typeface="Arial"/>
              </a:rPr>
              <a:t>Magdalene actively serves Jesus and is presented as living an ascetic lifestyle.</a:t>
            </a:r>
          </a:p>
          <a:p>
            <a:r>
              <a:rPr lang="en-US" sz="2200" dirty="0">
                <a:latin typeface="Arial"/>
                <a:cs typeface="Arial"/>
              </a:rPr>
              <a:t>Magdalene is presented as being obedient to the law as a loyal disciple of Jesus. </a:t>
            </a:r>
            <a:endParaRPr lang="en-US"/>
          </a:p>
          <a:p>
            <a:r>
              <a:rPr lang="en-US" sz="2200">
                <a:latin typeface="Arial"/>
                <a:cs typeface="Arial"/>
              </a:rPr>
              <a:t>Most significantly, Luke showcases Magdalene as embodying proper disciplship in how she truly hears and actively responds to the word.</a:t>
            </a:r>
            <a:endParaRPr lang="en-US">
              <a:latin typeface="Aptos" panose="020B0004020202020204"/>
              <a:cs typeface="Arial"/>
            </a:endParaRPr>
          </a:p>
          <a:p>
            <a:r>
              <a:rPr lang="en-US" sz="2200">
                <a:latin typeface="Arial"/>
                <a:cs typeface="Arial"/>
              </a:rPr>
              <a:t>Having truly heard, Luke presents Mary as a reliable witness</a:t>
            </a:r>
            <a:r>
              <a:rPr lang="en-US" sz="2200" dirty="0">
                <a:latin typeface="Arial"/>
                <a:cs typeface="Arial"/>
              </a:rPr>
              <a:t> </a:t>
            </a:r>
            <a:r>
              <a:rPr lang="en-US" sz="2200">
                <a:latin typeface="Arial"/>
                <a:cs typeface="Arial"/>
              </a:rPr>
              <a:t>to the resurrection, in which she alongside the other women become the first to proclaim the Easter faith. </a:t>
            </a:r>
            <a:endParaRPr lang="en-US" sz="2200" dirty="0">
              <a:latin typeface="Arial"/>
              <a:cs typeface="Arial"/>
            </a:endParaRPr>
          </a:p>
          <a:p>
            <a:r>
              <a:rPr lang="en-US" sz="2200">
                <a:latin typeface="Arial"/>
                <a:cs typeface="Arial"/>
              </a:rPr>
              <a:t>In comparison to the belief of Magdalene and the other women, Luke highlights the negative actions and unbelief of the male disciples. </a:t>
            </a:r>
            <a:endParaRPr lang="en-US" sz="2200" dirty="0">
              <a:latin typeface="Arial"/>
              <a:cs typeface="Arial"/>
            </a:endParaRPr>
          </a:p>
        </p:txBody>
      </p:sp>
      <p:sp>
        <p:nvSpPr>
          <p:cNvPr id="4" name="Footer Placeholder 3">
            <a:extLst>
              <a:ext uri="{FF2B5EF4-FFF2-40B4-BE49-F238E27FC236}">
                <a16:creationId xmlns:a16="http://schemas.microsoft.com/office/drawing/2014/main" id="{75AAE2D3-6DBB-CACB-54EA-D7A8D3333013}"/>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EF6AA94A-B21A-A1B4-072A-CF2DEB4C7910}"/>
              </a:ext>
            </a:extLst>
          </p:cNvPr>
          <p:cNvSpPr>
            <a:spLocks noGrp="1"/>
          </p:cNvSpPr>
          <p:nvPr>
            <p:ph type="sldNum" sz="quarter" idx="12"/>
          </p:nvPr>
        </p:nvSpPr>
        <p:spPr/>
        <p:txBody>
          <a:bodyPr/>
          <a:lstStyle/>
          <a:p>
            <a:fld id="{330EA680-D336-4FF7-8B7A-9848BB0A1C32}" type="slidenum">
              <a:rPr lang="en-US" smtClean="0"/>
              <a:t>13</a:t>
            </a:fld>
            <a:endParaRPr lang="en-US"/>
          </a:p>
        </p:txBody>
      </p:sp>
    </p:spTree>
    <p:extLst>
      <p:ext uri="{BB962C8B-B14F-4D97-AF65-F5344CB8AC3E}">
        <p14:creationId xmlns:p14="http://schemas.microsoft.com/office/powerpoint/2010/main" val="2664619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85CE0-CB51-C0F2-59CB-C284595EA474}"/>
              </a:ext>
            </a:extLst>
          </p:cNvPr>
          <p:cNvSpPr>
            <a:spLocks noGrp="1"/>
          </p:cNvSpPr>
          <p:nvPr>
            <p:ph type="title"/>
          </p:nvPr>
        </p:nvSpPr>
        <p:spPr/>
        <p:txBody>
          <a:bodyPr/>
          <a:lstStyle/>
          <a:p>
            <a:r>
              <a:rPr lang="en-US" dirty="0">
                <a:latin typeface="Arial"/>
                <a:cs typeface="Arial"/>
              </a:rPr>
              <a:t>Conclusion</a:t>
            </a:r>
            <a:r>
              <a:rPr lang="en-US" dirty="0"/>
              <a:t> </a:t>
            </a:r>
          </a:p>
        </p:txBody>
      </p:sp>
      <p:sp>
        <p:nvSpPr>
          <p:cNvPr id="3" name="Content Placeholder 2">
            <a:extLst>
              <a:ext uri="{FF2B5EF4-FFF2-40B4-BE49-F238E27FC236}">
                <a16:creationId xmlns:a16="http://schemas.microsoft.com/office/drawing/2014/main" id="{373E53AC-725D-1F60-CBEB-8DB65100D213}"/>
              </a:ext>
            </a:extLst>
          </p:cNvPr>
          <p:cNvSpPr>
            <a:spLocks noGrp="1"/>
          </p:cNvSpPr>
          <p:nvPr>
            <p:ph idx="1"/>
          </p:nvPr>
        </p:nvSpPr>
        <p:spPr>
          <a:xfrm>
            <a:off x="242518" y="1142066"/>
            <a:ext cx="11725835" cy="4351338"/>
          </a:xfrm>
        </p:spPr>
        <p:txBody>
          <a:bodyPr vert="horz" lIns="91440" tIns="45720" rIns="91440" bIns="45720" rtlCol="0" anchor="t">
            <a:noAutofit/>
          </a:bodyPr>
          <a:lstStyle/>
          <a:p>
            <a:pPr>
              <a:lnSpc>
                <a:spcPct val="120000"/>
              </a:lnSpc>
            </a:pPr>
            <a:endParaRPr lang="en-US" sz="2000" dirty="0">
              <a:latin typeface="Arial"/>
              <a:cs typeface="Arial"/>
            </a:endParaRPr>
          </a:p>
          <a:p>
            <a:pPr>
              <a:lnSpc>
                <a:spcPct val="120000"/>
              </a:lnSpc>
            </a:pPr>
            <a:r>
              <a:rPr lang="en-US" sz="2000" dirty="0">
                <a:latin typeface="Arial"/>
                <a:cs typeface="Arial"/>
              </a:rPr>
              <a:t>Luke characterises Mary the Mother of Jesus and Mary Magdalene (also Martha and Mary) as being faithful believers through their exemplary discipleship. </a:t>
            </a:r>
          </a:p>
          <a:p>
            <a:pPr>
              <a:lnSpc>
                <a:spcPct val="120000"/>
              </a:lnSpc>
            </a:pPr>
            <a:r>
              <a:rPr lang="en-US" sz="2000" dirty="0">
                <a:latin typeface="Arial"/>
                <a:cs typeface="Arial"/>
              </a:rPr>
              <a:t>Their faithful discipleship and servitude is emphasised in how they actively (not passively) hear and respond to the word. </a:t>
            </a:r>
          </a:p>
          <a:p>
            <a:pPr>
              <a:lnSpc>
                <a:spcPct val="120000"/>
              </a:lnSpc>
            </a:pPr>
            <a:r>
              <a:rPr lang="en-US" sz="2000" dirty="0">
                <a:latin typeface="Arial"/>
                <a:cs typeface="Arial"/>
              </a:rPr>
              <a:t>Through their proper </a:t>
            </a:r>
            <a:r>
              <a:rPr lang="en-US" sz="2000">
                <a:latin typeface="Arial"/>
                <a:cs typeface="Arial"/>
              </a:rPr>
              <a:t>response</a:t>
            </a:r>
            <a:r>
              <a:rPr lang="en-US" sz="2000" dirty="0">
                <a:latin typeface="Arial"/>
                <a:cs typeface="Arial"/>
              </a:rPr>
              <a:t> to the word, Luke presents Mary the Mother of </a:t>
            </a:r>
            <a:r>
              <a:rPr lang="en-US" sz="2000">
                <a:latin typeface="Arial"/>
                <a:cs typeface="Arial"/>
              </a:rPr>
              <a:t>Jesus and Mary Magdalene as faithful and reliable proclaimers of the word. </a:t>
            </a:r>
            <a:endParaRPr lang="en-US" sz="2000" dirty="0">
              <a:latin typeface="Arial"/>
              <a:cs typeface="Arial"/>
            </a:endParaRPr>
          </a:p>
          <a:p>
            <a:pPr>
              <a:lnSpc>
                <a:spcPct val="120000"/>
              </a:lnSpc>
            </a:pPr>
            <a:r>
              <a:rPr lang="en-US" sz="2000" dirty="0">
                <a:latin typeface="Arial"/>
                <a:cs typeface="Arial"/>
              </a:rPr>
              <a:t>Significantly, Luke highlights the obedient and willful faith of Mary the Mother of Jesus and Mary Magdalene in contrast to more negative depictions of male characters (e.g., Zechariah with Mary, male disciples with Magdalene). </a:t>
            </a:r>
          </a:p>
          <a:p>
            <a:pPr>
              <a:lnSpc>
                <a:spcPct val="120000"/>
              </a:lnSpc>
            </a:pPr>
            <a:r>
              <a:rPr lang="en-US" sz="2000">
                <a:latin typeface="Arial"/>
                <a:cs typeface="Arial"/>
              </a:rPr>
              <a:t>Ultimately, Luke seems to stress that the discipleship shown by these female characters is what should be emulated by women and men to be faithful believers of Jesus. </a:t>
            </a:r>
          </a:p>
          <a:p>
            <a:endParaRPr lang="en-US" dirty="0">
              <a:latin typeface="Arial"/>
              <a:cs typeface="Arial"/>
            </a:endParaRPr>
          </a:p>
          <a:p>
            <a:pPr marL="0" indent="0">
              <a:buNone/>
            </a:pPr>
            <a:endParaRPr lang="en-US" dirty="0">
              <a:latin typeface="Arial"/>
              <a:cs typeface="Arial"/>
            </a:endParaRPr>
          </a:p>
          <a:p>
            <a:endParaRPr lang="en-US" dirty="0">
              <a:latin typeface="Arial"/>
              <a:cs typeface="Arial"/>
            </a:endParaRPr>
          </a:p>
          <a:p>
            <a:endParaRPr lang="en-US" dirty="0">
              <a:latin typeface="Arial"/>
              <a:cs typeface="Arial"/>
            </a:endParaRPr>
          </a:p>
        </p:txBody>
      </p:sp>
      <p:sp>
        <p:nvSpPr>
          <p:cNvPr id="4" name="Footer Placeholder 3">
            <a:extLst>
              <a:ext uri="{FF2B5EF4-FFF2-40B4-BE49-F238E27FC236}">
                <a16:creationId xmlns:a16="http://schemas.microsoft.com/office/drawing/2014/main" id="{54BAF0C3-D628-68AC-F927-EDB35256FC6B}"/>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3FC44CA8-DD92-F3A5-CC06-DBF5F98BD3E5}"/>
              </a:ext>
            </a:extLst>
          </p:cNvPr>
          <p:cNvSpPr>
            <a:spLocks noGrp="1"/>
          </p:cNvSpPr>
          <p:nvPr>
            <p:ph type="sldNum" sz="quarter" idx="12"/>
          </p:nvPr>
        </p:nvSpPr>
        <p:spPr/>
        <p:txBody>
          <a:bodyPr/>
          <a:lstStyle/>
          <a:p>
            <a:fld id="{330EA680-D336-4FF7-8B7A-9848BB0A1C32}" type="slidenum">
              <a:rPr lang="en-US" smtClean="0"/>
              <a:t>14</a:t>
            </a:fld>
            <a:endParaRPr lang="en-US"/>
          </a:p>
        </p:txBody>
      </p:sp>
    </p:spTree>
    <p:extLst>
      <p:ext uri="{BB962C8B-B14F-4D97-AF65-F5344CB8AC3E}">
        <p14:creationId xmlns:p14="http://schemas.microsoft.com/office/powerpoint/2010/main" val="4135006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9813B-3B0F-B2C5-9F51-A247F144125C}"/>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D755B873-F6A7-D5CA-976D-B8DB78C97B2D}"/>
              </a:ext>
            </a:extLst>
          </p:cNvPr>
          <p:cNvSpPr>
            <a:spLocks noGrp="1"/>
          </p:cNvSpPr>
          <p:nvPr>
            <p:ph idx="1"/>
          </p:nvPr>
        </p:nvSpPr>
        <p:spPr/>
        <p:txBody>
          <a:bodyPr vert="horz" lIns="91440" tIns="45720" rIns="91440" bIns="45720" rtlCol="0" anchor="t">
            <a:normAutofit/>
          </a:bodyPr>
          <a:lstStyle/>
          <a:p>
            <a:pPr marL="0" indent="0">
              <a:buNone/>
            </a:pPr>
            <a:r>
              <a:rPr lang="en-US" sz="2000">
                <a:ea typeface="+mn-lt"/>
                <a:cs typeface="+mn-lt"/>
              </a:rPr>
              <a:t>Carey, H. (H. (2023). Women Who Do, Eerdmans. </a:t>
            </a:r>
            <a:endParaRPr lang="en-US"/>
          </a:p>
          <a:p>
            <a:r>
              <a:rPr lang="en-US" sz="2000">
                <a:ea typeface="+mn-lt"/>
                <a:cs typeface="+mn-lt"/>
              </a:rPr>
              <a:t>Cobb, C. (2019).</a:t>
            </a:r>
            <a:r>
              <a:rPr lang="en-US" sz="2000" i="1">
                <a:ea typeface="+mn-lt"/>
                <a:cs typeface="+mn-lt"/>
              </a:rPr>
              <a:t> Slavery, Gender, Truth, and Power in Luke-Acts and Other Ancient Narratives</a:t>
            </a:r>
            <a:r>
              <a:rPr lang="en-US" sz="2000">
                <a:ea typeface="+mn-lt"/>
                <a:cs typeface="+mn-lt"/>
              </a:rPr>
              <a:t>. Palgrave Macmillan. </a:t>
            </a:r>
          </a:p>
          <a:p>
            <a:r>
              <a:rPr lang="en-US" sz="2000">
                <a:ea typeface="+mn-lt"/>
                <a:cs typeface="+mn-lt"/>
              </a:rPr>
              <a:t>Spencer, S. (2012). </a:t>
            </a:r>
            <a:r>
              <a:rPr lang="en-US" sz="2000" i="1">
                <a:ea typeface="+mn-lt"/>
                <a:cs typeface="+mn-lt"/>
              </a:rPr>
              <a:t>Salty Wives, Spirited Mothers, and </a:t>
            </a:r>
            <a:r>
              <a:rPr lang="en-US" sz="2000" i="1" dirty="0">
                <a:ea typeface="+mn-lt"/>
                <a:cs typeface="+mn-lt"/>
              </a:rPr>
              <a:t>Savvy Widows. Capable Women of Purpose and Persistence in Luke's</a:t>
            </a:r>
            <a:r>
              <a:rPr lang="en-US" sz="2000" dirty="0">
                <a:ea typeface="+mn-lt"/>
                <a:cs typeface="+mn-lt"/>
              </a:rPr>
              <a:t> </a:t>
            </a:r>
            <a:r>
              <a:rPr lang="en-US" sz="2000" i="1" dirty="0">
                <a:ea typeface="+mn-lt"/>
                <a:cs typeface="+mn-lt"/>
              </a:rPr>
              <a:t>Gospel</a:t>
            </a:r>
            <a:r>
              <a:rPr lang="en-US" sz="2000" dirty="0">
                <a:ea typeface="+mn-lt"/>
                <a:cs typeface="+mn-lt"/>
              </a:rPr>
              <a:t>. Eerdmans. </a:t>
            </a:r>
            <a:endParaRPr lang="en-US"/>
          </a:p>
          <a:p>
            <a:r>
              <a:rPr lang="en-US" sz="2000">
                <a:ea typeface="+mn-lt"/>
                <a:cs typeface="+mn-lt"/>
              </a:rPr>
              <a:t>Green, J. (1997). </a:t>
            </a:r>
            <a:r>
              <a:rPr lang="en-US" sz="2000" i="1">
                <a:ea typeface="+mn-lt"/>
                <a:cs typeface="+mn-lt"/>
              </a:rPr>
              <a:t>The Gospel of Luke.</a:t>
            </a:r>
            <a:r>
              <a:rPr lang="en-US" sz="2000" dirty="0">
                <a:ea typeface="+mn-lt"/>
                <a:cs typeface="+mn-lt"/>
              </a:rPr>
              <a:t> Eerdmans. </a:t>
            </a:r>
          </a:p>
          <a:p>
            <a:r>
              <a:rPr lang="en-US" sz="2000"/>
              <a:t>Seim, T. K. (1994). 'The Gospel of Luke', in Fiorenza, E.S. (eds). </a:t>
            </a:r>
            <a:r>
              <a:rPr lang="en-US" sz="2000" i="1"/>
              <a:t>Searching the Scriptures vol 2. A feminist commentary. </a:t>
            </a:r>
            <a:r>
              <a:rPr lang="en-US" sz="2000"/>
              <a:t>New York:</a:t>
            </a:r>
            <a:r>
              <a:rPr lang="en-US" sz="2000" dirty="0"/>
              <a:t>Crossroad </a:t>
            </a:r>
          </a:p>
          <a:p>
            <a:pPr marL="0" indent="0">
              <a:buNone/>
            </a:pPr>
            <a:endParaRPr lang="en-US" sz="2000" dirty="0">
              <a:ea typeface="+mn-lt"/>
              <a:cs typeface="+mn-lt"/>
            </a:endParaRPr>
          </a:p>
          <a:p>
            <a:endParaRPr lang="en-US" sz="2000" dirty="0"/>
          </a:p>
        </p:txBody>
      </p:sp>
      <p:sp>
        <p:nvSpPr>
          <p:cNvPr id="4" name="Footer Placeholder 3">
            <a:extLst>
              <a:ext uri="{FF2B5EF4-FFF2-40B4-BE49-F238E27FC236}">
                <a16:creationId xmlns:a16="http://schemas.microsoft.com/office/drawing/2014/main" id="{0F2DC629-C1FA-1B52-8715-1AFC8A4EBFD3}"/>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DC878AAA-B6D9-42ED-C465-10BE14163A61}"/>
              </a:ext>
            </a:extLst>
          </p:cNvPr>
          <p:cNvSpPr>
            <a:spLocks noGrp="1"/>
          </p:cNvSpPr>
          <p:nvPr>
            <p:ph type="sldNum" sz="quarter" idx="12"/>
          </p:nvPr>
        </p:nvSpPr>
        <p:spPr/>
        <p:txBody>
          <a:bodyPr/>
          <a:lstStyle/>
          <a:p>
            <a:fld id="{330EA680-D336-4FF7-8B7A-9848BB0A1C32}" type="slidenum">
              <a:rPr lang="en-US" smtClean="0"/>
              <a:t>15</a:t>
            </a:fld>
            <a:endParaRPr lang="en-US"/>
          </a:p>
        </p:txBody>
      </p:sp>
    </p:spTree>
    <p:extLst>
      <p:ext uri="{BB962C8B-B14F-4D97-AF65-F5344CB8AC3E}">
        <p14:creationId xmlns:p14="http://schemas.microsoft.com/office/powerpoint/2010/main" val="2587162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5F136-3192-F0C8-68B4-C02DFB3B077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DE687C3-5576-2B0A-99D1-D7847937E476}"/>
              </a:ext>
            </a:extLst>
          </p:cNvPr>
          <p:cNvSpPr>
            <a:spLocks noGrp="1"/>
          </p:cNvSpPr>
          <p:nvPr>
            <p:ph idx="1"/>
          </p:nvPr>
        </p:nvSpPr>
        <p:spPr/>
        <p:txBody>
          <a:bodyPr vert="horz" lIns="91440" tIns="45720" rIns="91440" bIns="45720" rtlCol="0" anchor="t">
            <a:normAutofit/>
          </a:bodyPr>
          <a:lstStyle/>
          <a:p>
            <a:r>
              <a:rPr lang="en-US" sz="2000">
                <a:latin typeface="Arial"/>
                <a:ea typeface="+mn-lt"/>
                <a:cs typeface="+mn-lt"/>
              </a:rPr>
              <a:t>Forbes, G.W, Harrower S.D. (2015). </a:t>
            </a:r>
            <a:r>
              <a:rPr lang="en-US" sz="2000" i="1">
                <a:latin typeface="Arial"/>
                <a:ea typeface="+mn-lt"/>
                <a:cs typeface="+mn-lt"/>
              </a:rPr>
              <a:t>Raised from Obscurity.</a:t>
            </a:r>
            <a:r>
              <a:rPr lang="en-US" sz="2000" dirty="0">
                <a:latin typeface="Arial"/>
                <a:ea typeface="+mn-lt"/>
                <a:cs typeface="+mn-lt"/>
              </a:rPr>
              <a:t> Pickwick Publications. </a:t>
            </a:r>
          </a:p>
          <a:p>
            <a:r>
              <a:rPr lang="en-US" sz="2000">
                <a:latin typeface="Arial"/>
                <a:ea typeface="+mn-lt"/>
                <a:cs typeface="+mn-lt"/>
              </a:rPr>
              <a:t>Spencer, F.S. (2016). </a:t>
            </a:r>
            <a:r>
              <a:rPr lang="en-US" sz="2000" i="1">
                <a:latin typeface="Arial"/>
                <a:ea typeface="+mn-lt"/>
                <a:cs typeface="+mn-lt"/>
              </a:rPr>
              <a:t>'A Woman's Touch. Manual and Emotional Dynamics of female characters in Luke's Gospel'</a:t>
            </a:r>
            <a:r>
              <a:rPr lang="en-US" sz="2000">
                <a:latin typeface="Arial"/>
                <a:ea typeface="+mn-lt"/>
                <a:cs typeface="+mn-lt"/>
              </a:rPr>
              <a:t>, in Dicken, F. et al. (eds). Characters and Characterization in Luke-Acts. T&amp;T Clark. Moorehead, K. (2018). </a:t>
            </a:r>
            <a:r>
              <a:rPr lang="en-US" sz="2000" i="1">
                <a:latin typeface="Arial"/>
                <a:ea typeface="+mn-lt"/>
                <a:cs typeface="+mn-lt"/>
              </a:rPr>
              <a:t>Healed. </a:t>
            </a:r>
            <a:r>
              <a:rPr lang="en-US" sz="2000">
                <a:latin typeface="Arial"/>
                <a:ea typeface="+mn-lt"/>
                <a:cs typeface="+mn-lt"/>
              </a:rPr>
              <a:t>Church Publishing. </a:t>
            </a:r>
            <a:endParaRPr lang="en-US" sz="2000" dirty="0">
              <a:latin typeface="Arial"/>
              <a:ea typeface="+mn-lt"/>
              <a:cs typeface="+mn-lt"/>
            </a:endParaRPr>
          </a:p>
          <a:p>
            <a:r>
              <a:rPr lang="en-US" sz="2000">
                <a:latin typeface="Arial"/>
                <a:cs typeface="Arial"/>
              </a:rPr>
              <a:t>Reid, B. E. (2016). The Gospel of Luke: Friend or Foe of Women Proclaimers of the Word? </a:t>
            </a:r>
            <a:r>
              <a:rPr lang="en-US" sz="2000" i="1">
                <a:latin typeface="Arial"/>
                <a:cs typeface="Arial"/>
              </a:rPr>
              <a:t>The Catholic Biblical Quarterly</a:t>
            </a:r>
            <a:r>
              <a:rPr lang="en-US" sz="2000">
                <a:latin typeface="Arial"/>
                <a:cs typeface="Arial"/>
              </a:rPr>
              <a:t>, </a:t>
            </a:r>
            <a:r>
              <a:rPr lang="en-US" sz="2000" i="1">
                <a:latin typeface="Arial"/>
                <a:cs typeface="Arial"/>
              </a:rPr>
              <a:t>78</a:t>
            </a:r>
            <a:r>
              <a:rPr lang="en-US" sz="2000">
                <a:latin typeface="Arial"/>
                <a:cs typeface="Arial"/>
              </a:rPr>
              <a:t>(1), 1–23. </a:t>
            </a:r>
          </a:p>
          <a:p>
            <a:r>
              <a:rPr lang="en-US" sz="2000">
                <a:latin typeface="Arial"/>
                <a:cs typeface="Arial"/>
              </a:rPr>
              <a:t>D’Angelo, M. R. (1990). Women in Luke-Acts: A Redactional View. </a:t>
            </a:r>
            <a:r>
              <a:rPr lang="en-US" sz="2000" i="1">
                <a:latin typeface="Arial"/>
                <a:cs typeface="Arial"/>
              </a:rPr>
              <a:t>Journal of Biblical Literature</a:t>
            </a:r>
            <a:r>
              <a:rPr lang="en-US" sz="2000">
                <a:latin typeface="Arial"/>
                <a:cs typeface="Arial"/>
              </a:rPr>
              <a:t>, </a:t>
            </a:r>
            <a:r>
              <a:rPr lang="en-US" sz="2000" i="1">
                <a:latin typeface="Arial"/>
                <a:cs typeface="Arial"/>
              </a:rPr>
              <a:t>109</a:t>
            </a:r>
            <a:r>
              <a:rPr lang="en-US" sz="2000">
                <a:latin typeface="Arial"/>
                <a:cs typeface="Arial"/>
              </a:rPr>
              <a:t>(3), 441–461. </a:t>
            </a:r>
          </a:p>
          <a:p>
            <a:endParaRPr lang="en-US" dirty="0"/>
          </a:p>
        </p:txBody>
      </p:sp>
      <p:sp>
        <p:nvSpPr>
          <p:cNvPr id="4" name="Footer Placeholder 3">
            <a:extLst>
              <a:ext uri="{FF2B5EF4-FFF2-40B4-BE49-F238E27FC236}">
                <a16:creationId xmlns:a16="http://schemas.microsoft.com/office/drawing/2014/main" id="{0992E172-7ECD-ED38-E9C5-14B00BC452D7}"/>
              </a:ext>
            </a:extLst>
          </p:cNvPr>
          <p:cNvSpPr>
            <a:spLocks noGrp="1"/>
          </p:cNvSpPr>
          <p:nvPr>
            <p:ph type="ftr" sz="quarter" idx="11"/>
          </p:nvPr>
        </p:nvSpPr>
        <p:spPr/>
        <p:txBody>
          <a:bodyPr/>
          <a:lstStyle/>
          <a:p>
            <a:r>
              <a:rPr lang="en-US"/>
              <a:t>1</a:t>
            </a:r>
          </a:p>
        </p:txBody>
      </p:sp>
      <p:sp>
        <p:nvSpPr>
          <p:cNvPr id="5" name="Slide Number Placeholder 4">
            <a:extLst>
              <a:ext uri="{FF2B5EF4-FFF2-40B4-BE49-F238E27FC236}">
                <a16:creationId xmlns:a16="http://schemas.microsoft.com/office/drawing/2014/main" id="{55E46134-BAA7-D65E-536A-CD0D3F965A2C}"/>
              </a:ext>
            </a:extLst>
          </p:cNvPr>
          <p:cNvSpPr>
            <a:spLocks noGrp="1"/>
          </p:cNvSpPr>
          <p:nvPr>
            <p:ph type="sldNum" sz="quarter" idx="12"/>
          </p:nvPr>
        </p:nvSpPr>
        <p:spPr/>
        <p:txBody>
          <a:bodyPr/>
          <a:lstStyle/>
          <a:p>
            <a:fld id="{330EA680-D336-4FF7-8B7A-9848BB0A1C32}" type="slidenum">
              <a:rPr lang="en-US" smtClean="0"/>
              <a:t>16</a:t>
            </a:fld>
            <a:endParaRPr lang="en-US"/>
          </a:p>
        </p:txBody>
      </p:sp>
    </p:spTree>
    <p:extLst>
      <p:ext uri="{BB962C8B-B14F-4D97-AF65-F5344CB8AC3E}">
        <p14:creationId xmlns:p14="http://schemas.microsoft.com/office/powerpoint/2010/main" val="19332778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F7570-6383-41EE-FD7A-407C1B60BD95}"/>
              </a:ext>
            </a:extLst>
          </p:cNvPr>
          <p:cNvSpPr>
            <a:spLocks noGrp="1"/>
          </p:cNvSpPr>
          <p:nvPr>
            <p:ph type="title"/>
          </p:nvPr>
        </p:nvSpPr>
        <p:spPr/>
        <p:txBody>
          <a:bodyPr/>
          <a:lstStyle/>
          <a:p>
            <a:r>
              <a:rPr lang="en-US"/>
              <a:t>Image biblography</a:t>
            </a:r>
          </a:p>
        </p:txBody>
      </p:sp>
      <p:sp>
        <p:nvSpPr>
          <p:cNvPr id="3" name="Content Placeholder 2">
            <a:extLst>
              <a:ext uri="{FF2B5EF4-FFF2-40B4-BE49-F238E27FC236}">
                <a16:creationId xmlns:a16="http://schemas.microsoft.com/office/drawing/2014/main" id="{22E48473-C3E8-953B-CC1F-6326F772422D}"/>
              </a:ext>
            </a:extLst>
          </p:cNvPr>
          <p:cNvSpPr>
            <a:spLocks noGrp="1"/>
          </p:cNvSpPr>
          <p:nvPr>
            <p:ph idx="1"/>
          </p:nvPr>
        </p:nvSpPr>
        <p:spPr/>
        <p:txBody>
          <a:bodyPr vert="horz" lIns="91440" tIns="45720" rIns="91440" bIns="45720" rtlCol="0" anchor="t">
            <a:normAutofit lnSpcReduction="10000"/>
          </a:bodyPr>
          <a:lstStyle/>
          <a:p>
            <a:r>
              <a:rPr lang="en-US" sz="2000" err="1">
                <a:latin typeface="Arial"/>
                <a:ea typeface="+mn-lt"/>
                <a:cs typeface="+mn-lt"/>
              </a:rPr>
              <a:t>Nolland</a:t>
            </a:r>
            <a:r>
              <a:rPr lang="en-US" sz="2000">
                <a:latin typeface="Arial"/>
                <a:ea typeface="+mn-lt"/>
                <a:cs typeface="+mn-lt"/>
              </a:rPr>
              <a:t>, J. (2018). </a:t>
            </a:r>
            <a:r>
              <a:rPr lang="en-US" sz="2000" i="1">
                <a:latin typeface="Arial"/>
                <a:ea typeface="+mn-lt"/>
                <a:cs typeface="+mn-lt"/>
              </a:rPr>
              <a:t>Luke 18:35-24:53, Volume 35C.</a:t>
            </a:r>
            <a:r>
              <a:rPr lang="en-US" sz="2000" dirty="0">
                <a:latin typeface="Arial"/>
                <a:ea typeface="+mn-lt"/>
                <a:cs typeface="+mn-lt"/>
              </a:rPr>
              <a:t>  Zondervan </a:t>
            </a:r>
            <a:r>
              <a:rPr lang="en-US" sz="2000">
                <a:latin typeface="Arial"/>
                <a:ea typeface="+mn-lt"/>
                <a:cs typeface="+mn-lt"/>
              </a:rPr>
              <a:t>Academic.</a:t>
            </a:r>
            <a:endParaRPr lang="en-US" sz="2000" dirty="0">
              <a:latin typeface="Arial"/>
              <a:cs typeface="Arial"/>
            </a:endParaRPr>
          </a:p>
          <a:p>
            <a:r>
              <a:rPr lang="en-US" sz="2000">
                <a:latin typeface="Arial"/>
                <a:cs typeface="Arial"/>
              </a:rPr>
              <a:t>Wilson, B.E. (2016). </a:t>
            </a:r>
            <a:r>
              <a:rPr lang="en-US" sz="2000" i="1">
                <a:latin typeface="Arial"/>
                <a:cs typeface="Arial"/>
              </a:rPr>
              <a:t>Umanly Men: Refigurations of masculinity in Luke-Acts.</a:t>
            </a:r>
            <a:r>
              <a:rPr lang="en-US" sz="2000" dirty="0">
                <a:latin typeface="Arial"/>
                <a:cs typeface="Arial"/>
              </a:rPr>
              <a:t> </a:t>
            </a:r>
            <a:r>
              <a:rPr lang="en-US" sz="2000">
                <a:latin typeface="Arial"/>
                <a:cs typeface="Arial"/>
              </a:rPr>
              <a:t>Oxford University Press.</a:t>
            </a:r>
            <a:r>
              <a:rPr lang="en-US" sz="2000" dirty="0">
                <a:latin typeface="Arial"/>
                <a:cs typeface="Arial"/>
              </a:rPr>
              <a:t> </a:t>
            </a:r>
          </a:p>
          <a:p>
            <a:r>
              <a:rPr lang="en-US" sz="2000">
                <a:latin typeface="Arial"/>
                <a:cs typeface="Arial"/>
              </a:rPr>
              <a:t>Fiorenza, E.S. </a:t>
            </a:r>
            <a:r>
              <a:rPr lang="en-US" sz="2000" i="1">
                <a:latin typeface="Arial"/>
                <a:cs typeface="Arial"/>
              </a:rPr>
              <a:t>But She Said.</a:t>
            </a:r>
            <a:r>
              <a:rPr lang="en-US" sz="2000" i="1" dirty="0">
                <a:latin typeface="Arial"/>
                <a:cs typeface="Arial"/>
              </a:rPr>
              <a:t> </a:t>
            </a:r>
            <a:r>
              <a:rPr lang="en-US" sz="2000" i="1">
                <a:latin typeface="Arial"/>
                <a:cs typeface="Arial"/>
              </a:rPr>
              <a:t>Feminist practices of Biblical interpetation. </a:t>
            </a:r>
            <a:r>
              <a:rPr lang="en-US" sz="2000">
                <a:latin typeface="Arial"/>
                <a:cs typeface="Arial"/>
              </a:rPr>
              <a:t>Beacon Press. </a:t>
            </a:r>
            <a:endParaRPr lang="en-US" sz="2000" dirty="0">
              <a:latin typeface="Arial"/>
              <a:cs typeface="Arial"/>
            </a:endParaRPr>
          </a:p>
          <a:p>
            <a:r>
              <a:rPr lang="en-US" sz="2000">
                <a:latin typeface="Arial"/>
                <a:cs typeface="Arial"/>
              </a:rPr>
              <a:t>Josephus,</a:t>
            </a:r>
            <a:r>
              <a:rPr lang="en-US" sz="2000">
                <a:solidFill>
                  <a:srgbClr val="000000"/>
                </a:solidFill>
                <a:latin typeface="Arial"/>
                <a:cs typeface="Arial"/>
              </a:rPr>
              <a:t> F. (189</a:t>
            </a:r>
            <a:r>
              <a:rPr lang="en-US" sz="2000">
                <a:solidFill>
                  <a:srgbClr val="FF0000"/>
                </a:solidFill>
                <a:latin typeface="Arial"/>
                <a:cs typeface="Arial"/>
              </a:rPr>
              <a:t>5). The Works of Flavius Josephus. Translated by. William Whiston, A.M. Auburn and Buffalo. John E. Beardsley. 1895.</a:t>
            </a:r>
          </a:p>
          <a:p>
            <a:r>
              <a:rPr lang="en-US" sz="2000">
                <a:latin typeface="Arial"/>
                <a:cs typeface="Arial"/>
              </a:rPr>
              <a:t>Karris, R.J. (1994) 'Women and Discipleship in Luke, in The Catholic Biblical Quarterly, vol 55. No., (pp.1-20). </a:t>
            </a:r>
            <a:endParaRPr lang="en-US" sz="2000" dirty="0">
              <a:latin typeface="Arial"/>
              <a:cs typeface="Arial"/>
            </a:endParaRPr>
          </a:p>
          <a:p>
            <a:r>
              <a:rPr lang="en-US" sz="2000">
                <a:latin typeface="Arial"/>
                <a:cs typeface="Arial"/>
              </a:rPr>
              <a:t>Schaberg, J.D. (1992). </a:t>
            </a:r>
            <a:r>
              <a:rPr lang="en-US" sz="2000" i="1">
                <a:latin typeface="Arial"/>
                <a:cs typeface="Arial"/>
              </a:rPr>
              <a:t>Women's Bible Commetary</a:t>
            </a:r>
            <a:r>
              <a:rPr lang="en-US" sz="2000">
                <a:latin typeface="Arial"/>
                <a:cs typeface="Arial"/>
              </a:rPr>
              <a:t>. </a:t>
            </a:r>
            <a:r>
              <a:rPr lang="en-US" sz="2000">
                <a:solidFill>
                  <a:srgbClr val="2C2C2C"/>
                </a:solidFill>
                <a:latin typeface="Arial"/>
                <a:ea typeface="+mn-lt"/>
                <a:cs typeface="+mn-lt"/>
              </a:rPr>
              <a:t> London : SPCK ; Louisville, Ky. : Westminster/John Knox Press. </a:t>
            </a:r>
            <a:endParaRPr lang="en-US" sz="2000" dirty="0">
              <a:latin typeface="Arial"/>
              <a:cs typeface="Arial"/>
            </a:endParaRPr>
          </a:p>
          <a:p>
            <a:r>
              <a:rPr lang="en-US" sz="3200" baseline="30000">
                <a:solidFill>
                  <a:srgbClr val="FF0000"/>
                </a:solidFill>
                <a:latin typeface="Arial"/>
                <a:cs typeface="Arial"/>
              </a:rPr>
              <a:t>Tannehill, R.C.. (1986). </a:t>
            </a:r>
            <a:r>
              <a:rPr lang="en-US" sz="3200" i="1" baseline="30000">
                <a:solidFill>
                  <a:srgbClr val="FF0000"/>
                </a:solidFill>
                <a:latin typeface="Arial"/>
                <a:cs typeface="Arial"/>
              </a:rPr>
              <a:t>The Narrative Unity of Luke Acts: A Literary Interpretation Volume 1: The Gospel according to Luke. </a:t>
            </a:r>
            <a:r>
              <a:rPr lang="en-US" sz="3200" baseline="30000">
                <a:solidFill>
                  <a:srgbClr val="FF0000"/>
                </a:solidFill>
                <a:latin typeface="Arial"/>
                <a:cs typeface="Arial"/>
              </a:rPr>
              <a:t>Philadelphia: Fortress Press. </a:t>
            </a:r>
          </a:p>
          <a:p>
            <a:r>
              <a:rPr lang="en-US" sz="1100">
                <a:solidFill>
                  <a:srgbClr val="24292F"/>
                </a:solidFill>
                <a:ea typeface="+mn-lt"/>
                <a:cs typeface="+mn-lt"/>
              </a:rPr>
              <a:t>"</a:t>
            </a:r>
            <a:endParaRPr lang="en-US" sz="1100">
              <a:solidFill>
                <a:srgbClr val="24292F"/>
              </a:solidFill>
            </a:endParaRPr>
          </a:p>
          <a:p>
            <a:endParaRPr lang="en-US" dirty="0"/>
          </a:p>
        </p:txBody>
      </p:sp>
      <p:sp>
        <p:nvSpPr>
          <p:cNvPr id="4" name="Footer Placeholder 3">
            <a:extLst>
              <a:ext uri="{FF2B5EF4-FFF2-40B4-BE49-F238E27FC236}">
                <a16:creationId xmlns:a16="http://schemas.microsoft.com/office/drawing/2014/main" id="{D81AEDDE-1E5F-738E-DDA7-5276ED5E75D5}"/>
              </a:ext>
            </a:extLst>
          </p:cNvPr>
          <p:cNvSpPr>
            <a:spLocks noGrp="1"/>
          </p:cNvSpPr>
          <p:nvPr>
            <p:ph type="ftr" sz="quarter" idx="11"/>
          </p:nvPr>
        </p:nvSpPr>
        <p:spPr/>
        <p:txBody>
          <a:bodyPr/>
          <a:lstStyle/>
          <a:p>
            <a:r>
              <a:rPr lang="en-US"/>
              <a:t>1</a:t>
            </a:r>
          </a:p>
        </p:txBody>
      </p:sp>
      <p:sp>
        <p:nvSpPr>
          <p:cNvPr id="6" name="Slide Number Placeholder 5">
            <a:extLst>
              <a:ext uri="{FF2B5EF4-FFF2-40B4-BE49-F238E27FC236}">
                <a16:creationId xmlns:a16="http://schemas.microsoft.com/office/drawing/2014/main" id="{96D96DC1-81E0-DD44-43B7-C4423F636D2E}"/>
              </a:ext>
            </a:extLst>
          </p:cNvPr>
          <p:cNvSpPr>
            <a:spLocks noGrp="1"/>
          </p:cNvSpPr>
          <p:nvPr>
            <p:ph type="sldNum" sz="quarter" idx="12"/>
          </p:nvPr>
        </p:nvSpPr>
        <p:spPr/>
        <p:txBody>
          <a:bodyPr/>
          <a:lstStyle/>
          <a:p>
            <a:fld id="{330EA680-D336-4FF7-8B7A-9848BB0A1C32}" type="slidenum">
              <a:rPr lang="en-US" smtClean="0"/>
              <a:t>17</a:t>
            </a:fld>
            <a:endParaRPr lang="en-US"/>
          </a:p>
        </p:txBody>
      </p:sp>
    </p:spTree>
    <p:extLst>
      <p:ext uri="{BB962C8B-B14F-4D97-AF65-F5344CB8AC3E}">
        <p14:creationId xmlns:p14="http://schemas.microsoft.com/office/powerpoint/2010/main" val="769120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F8E76-AEFB-49E5-9DEE-D888AAEC6CFB}"/>
              </a:ext>
            </a:extLst>
          </p:cNvPr>
          <p:cNvSpPr>
            <a:spLocks noGrp="1"/>
          </p:cNvSpPr>
          <p:nvPr>
            <p:ph type="title"/>
          </p:nvPr>
        </p:nvSpPr>
        <p:spPr/>
        <p:txBody>
          <a:bodyPr/>
          <a:lstStyle/>
          <a:p>
            <a:r>
              <a:rPr lang="en-US"/>
              <a:t>Image biblography</a:t>
            </a:r>
          </a:p>
        </p:txBody>
      </p:sp>
      <p:sp>
        <p:nvSpPr>
          <p:cNvPr id="3" name="Content Placeholder 2">
            <a:extLst>
              <a:ext uri="{FF2B5EF4-FFF2-40B4-BE49-F238E27FC236}">
                <a16:creationId xmlns:a16="http://schemas.microsoft.com/office/drawing/2014/main" id="{F1FC2F6F-9DB9-13CF-045B-B06AEA81C317}"/>
              </a:ext>
            </a:extLst>
          </p:cNvPr>
          <p:cNvSpPr>
            <a:spLocks noGrp="1"/>
          </p:cNvSpPr>
          <p:nvPr>
            <p:ph idx="1"/>
          </p:nvPr>
        </p:nvSpPr>
        <p:spPr/>
        <p:txBody>
          <a:bodyPr vert="horz" lIns="91440" tIns="45720" rIns="91440" bIns="45720" rtlCol="0" anchor="t">
            <a:noAutofit/>
          </a:bodyPr>
          <a:lstStyle/>
          <a:p>
            <a:pPr marL="0" indent="0">
              <a:buNone/>
            </a:pPr>
            <a:r>
              <a:rPr lang="en-US" sz="1600">
                <a:latin typeface="Arial"/>
                <a:cs typeface="Arial"/>
              </a:rPr>
              <a:t>Fig 1. Accessed from: </a:t>
            </a:r>
            <a:r>
              <a:rPr lang="en-US" sz="1600" dirty="0">
                <a:latin typeface="Arial"/>
                <a:ea typeface="+mn-lt"/>
                <a:cs typeface="+mn-lt"/>
              </a:rPr>
              <a:t>https://www.christianbook.com/feminist-companion-to-luke/amy-jill-levine/9781841271743/pd/71741</a:t>
            </a:r>
            <a:endParaRPr lang="en-US" sz="1600" dirty="0">
              <a:latin typeface="Arial"/>
              <a:cs typeface="Arial"/>
            </a:endParaRPr>
          </a:p>
          <a:p>
            <a:pPr marL="0" indent="0">
              <a:buNone/>
            </a:pPr>
            <a:r>
              <a:rPr lang="en-US" sz="1600">
                <a:latin typeface="Arial"/>
                <a:cs typeface="Arial"/>
              </a:rPr>
              <a:t>Fig 2.</a:t>
            </a:r>
            <a:r>
              <a:rPr lang="en-US" sz="1600">
                <a:latin typeface="Arial"/>
                <a:ea typeface="+mn-lt"/>
                <a:cs typeface="+mn-lt"/>
              </a:rPr>
              <a:t> Acessed from: https://www.ncregister.com/blog/8-things-to-know-and-share-about-</a:t>
            </a:r>
            <a:r>
              <a:rPr lang="en-US" sz="1600" dirty="0">
                <a:latin typeface="Arial"/>
                <a:ea typeface="+mn-lt"/>
                <a:cs typeface="+mn-lt"/>
              </a:rPr>
              <a:t>the-annunciation</a:t>
            </a:r>
          </a:p>
          <a:p>
            <a:pPr marL="0" indent="0">
              <a:buNone/>
            </a:pPr>
            <a:r>
              <a:rPr lang="en-US" sz="1600">
                <a:latin typeface="Arial"/>
                <a:cs typeface="Arial"/>
              </a:rPr>
              <a:t>Fig 3.</a:t>
            </a:r>
            <a:r>
              <a:rPr lang="en-US" sz="1600">
                <a:latin typeface="Arial"/>
                <a:ea typeface="+mn-lt"/>
                <a:cs typeface="+mn-lt"/>
              </a:rPr>
              <a:t> Acessed from: https://thevcs.org/annunciation</a:t>
            </a:r>
            <a:endParaRPr lang="en-US" sz="1600" dirty="0">
              <a:latin typeface="Arial"/>
              <a:cs typeface="Arial"/>
            </a:endParaRPr>
          </a:p>
          <a:p>
            <a:pPr marL="0" indent="0">
              <a:buNone/>
            </a:pPr>
            <a:r>
              <a:rPr lang="en-US" sz="1600">
                <a:latin typeface="Arial"/>
                <a:cs typeface="Arial"/>
              </a:rPr>
              <a:t>Fig 4.</a:t>
            </a:r>
            <a:r>
              <a:rPr lang="en-US" sz="1600">
                <a:latin typeface="Arial"/>
                <a:ea typeface="+mn-lt"/>
                <a:cs typeface="+mn-lt"/>
              </a:rPr>
              <a:t>Acessed from:https://www.mediastorehouse.co.uk/heritage-images/visitation-blessed-virgin-mary-magnificat-1716-</a:t>
            </a:r>
            <a:r>
              <a:rPr lang="en-US" sz="1600" dirty="0">
                <a:latin typeface="Arial"/>
                <a:ea typeface="+mn-lt"/>
                <a:cs typeface="+mn-lt"/>
              </a:rPr>
              <a:t>15052387.html</a:t>
            </a:r>
          </a:p>
          <a:p>
            <a:pPr marL="0" indent="0">
              <a:buNone/>
            </a:pPr>
            <a:r>
              <a:rPr lang="en-US" sz="1600">
                <a:latin typeface="Arial"/>
                <a:cs typeface="Arial"/>
              </a:rPr>
              <a:t>Fig 5.Accessed from: </a:t>
            </a:r>
            <a:r>
              <a:rPr lang="en-US" sz="1600" dirty="0">
                <a:latin typeface="Arial"/>
                <a:ea typeface="+mn-lt"/>
                <a:cs typeface="+mn-lt"/>
              </a:rPr>
              <a:t>https://www.nationalgallery.org.uk/stories/the-nativity</a:t>
            </a:r>
          </a:p>
          <a:p>
            <a:pPr marL="0" indent="0">
              <a:buNone/>
            </a:pPr>
            <a:r>
              <a:rPr lang="en-US" sz="1600" dirty="0">
                <a:latin typeface="Arial"/>
                <a:cs typeface="Arial"/>
              </a:rPr>
              <a:t>Fig 6.</a:t>
            </a:r>
            <a:r>
              <a:rPr lang="en-US" sz="1600">
                <a:latin typeface="Arial"/>
                <a:ea typeface="+mn-lt"/>
                <a:cs typeface="+mn-lt"/>
              </a:rPr>
              <a:t> Accessed from: https://www.theleidencollection.com/artwork/simeon-in-the-temple/.</a:t>
            </a:r>
            <a:endParaRPr lang="en-US" sz="1600" dirty="0">
              <a:latin typeface="Arial"/>
              <a:cs typeface="Arial"/>
            </a:endParaRPr>
          </a:p>
          <a:p>
            <a:pPr marL="0" indent="0">
              <a:buNone/>
            </a:pPr>
            <a:r>
              <a:rPr lang="en-US" sz="1600">
                <a:latin typeface="Arial"/>
                <a:cs typeface="Arial"/>
              </a:rPr>
              <a:t>Fig 7.. Accessed from: </a:t>
            </a:r>
            <a:r>
              <a:rPr lang="en-US" sz="1600" dirty="0">
                <a:latin typeface="Arial"/>
                <a:cs typeface="Arial"/>
                <a:hlinkClick r:id="rId2">
                  <a:extLst>
                    <a:ext uri="{A12FA001-AC4F-418D-AE19-62706E023703}">
                      <ahyp:hlinkClr xmlns:ahyp="http://schemas.microsoft.com/office/drawing/2018/hyperlinkcolor" val="tx"/>
                    </a:ext>
                  </a:extLst>
                </a:hlinkClick>
              </a:rPr>
              <a:t>https://thevcs.org/mary-magdalene-demons-discipleship</a:t>
            </a:r>
            <a:r>
              <a:rPr lang="en-US" sz="1600" dirty="0">
                <a:latin typeface="Arial"/>
                <a:cs typeface="Arial"/>
              </a:rPr>
              <a:t>. </a:t>
            </a:r>
            <a:br>
              <a:rPr lang="en-US" sz="1600" dirty="0">
                <a:latin typeface="Arial"/>
                <a:cs typeface="Arial"/>
              </a:rPr>
            </a:br>
            <a:endParaRPr lang="en-US" sz="1600" dirty="0">
              <a:latin typeface="Arial"/>
              <a:cs typeface="Arial"/>
            </a:endParaRPr>
          </a:p>
          <a:p>
            <a:pPr marL="0" indent="0">
              <a:buNone/>
            </a:pPr>
            <a:r>
              <a:rPr lang="en-US" sz="1600">
                <a:latin typeface="Arial"/>
                <a:cs typeface="Arial"/>
              </a:rPr>
              <a:t>Fig 8.</a:t>
            </a:r>
            <a:r>
              <a:rPr lang="en-US" sz="1600">
                <a:latin typeface="Arial"/>
                <a:ea typeface="+mn-lt"/>
                <a:cs typeface="+mn-lt"/>
              </a:rPr>
              <a:t> Acesseed from: https://thevcs.org/mary-magdalene-demons-discipleship#mary-</a:t>
            </a:r>
            <a:r>
              <a:rPr lang="en-US" sz="1600" dirty="0">
                <a:latin typeface="Arial"/>
                <a:ea typeface="+mn-lt"/>
                <a:cs typeface="+mn-lt"/>
              </a:rPr>
              <a:t>magdalenes-demons</a:t>
            </a:r>
            <a:endParaRPr lang="en-US" sz="1600">
              <a:solidFill>
                <a:srgbClr val="000000"/>
              </a:solidFill>
              <a:latin typeface="Arial"/>
              <a:cs typeface="Arial"/>
            </a:endParaRPr>
          </a:p>
          <a:p>
            <a:pPr marL="0" indent="0">
              <a:buNone/>
            </a:pPr>
            <a:r>
              <a:rPr lang="en-US" sz="1600">
                <a:solidFill>
                  <a:srgbClr val="FF0000"/>
                </a:solidFill>
                <a:latin typeface="Arial"/>
                <a:cs typeface="Arial"/>
              </a:rPr>
              <a:t>Fig 9.</a:t>
            </a:r>
            <a:r>
              <a:rPr lang="en-US" sz="1600">
                <a:solidFill>
                  <a:srgbClr val="FF0000"/>
                </a:solidFill>
                <a:latin typeface="Arial"/>
                <a:ea typeface="Source Sans Pro"/>
                <a:cs typeface="Arial"/>
              </a:rPr>
              <a:t> Acessed from: </a:t>
            </a:r>
            <a:r>
              <a:rPr lang="en-US" sz="1600" dirty="0">
                <a:solidFill>
                  <a:srgbClr val="FF0000"/>
                </a:solidFill>
                <a:latin typeface="Arial"/>
                <a:ea typeface="+mn-lt"/>
                <a:cs typeface="+mn-lt"/>
                <a:hlinkClick r:id="rId3"/>
              </a:rPr>
              <a:t>https://thevcs.org/burial-christ#burial-christ</a:t>
            </a:r>
            <a:endParaRPr lang="en-US" sz="1600" b="1" cap="all">
              <a:solidFill>
                <a:srgbClr val="FF0000"/>
              </a:solidFill>
              <a:latin typeface="Arial"/>
              <a:ea typeface="Source Sans Pro"/>
              <a:cs typeface="Arial"/>
            </a:endParaRPr>
          </a:p>
          <a:p>
            <a:pPr marL="0" indent="0">
              <a:buNone/>
            </a:pPr>
            <a:r>
              <a:rPr lang="en-US" sz="1600">
                <a:solidFill>
                  <a:srgbClr val="FF0000"/>
                </a:solidFill>
                <a:latin typeface="Arial"/>
                <a:cs typeface="Arial"/>
              </a:rPr>
              <a:t>Fig 10. Acessed</a:t>
            </a:r>
            <a:r>
              <a:rPr lang="en-US" sz="1600">
                <a:solidFill>
                  <a:srgbClr val="FF0000"/>
                </a:solidFill>
                <a:latin typeface="Arial"/>
                <a:ea typeface="+mn-lt"/>
                <a:cs typeface="+mn-lt"/>
              </a:rPr>
              <a:t> from: </a:t>
            </a:r>
            <a:r>
              <a:rPr lang="en-US" sz="1600" dirty="0">
                <a:solidFill>
                  <a:srgbClr val="FF0000"/>
                </a:solidFill>
                <a:latin typeface="Arial"/>
                <a:ea typeface="+mn-lt"/>
                <a:cs typeface="+mn-lt"/>
              </a:rPr>
              <a:t>https://www.nortonsimon.org/art/detail/F.1972.51.P/</a:t>
            </a:r>
            <a:endParaRPr lang="en-US" sz="1600" dirty="0">
              <a:solidFill>
                <a:srgbClr val="FF0000"/>
              </a:solidFill>
              <a:latin typeface="Arial"/>
            </a:endParaRPr>
          </a:p>
        </p:txBody>
      </p:sp>
      <p:sp>
        <p:nvSpPr>
          <p:cNvPr id="4" name="Footer Placeholder 3">
            <a:extLst>
              <a:ext uri="{FF2B5EF4-FFF2-40B4-BE49-F238E27FC236}">
                <a16:creationId xmlns:a16="http://schemas.microsoft.com/office/drawing/2014/main" id="{C2E66064-BA0F-9E51-4927-1ED4815AC4F6}"/>
              </a:ext>
            </a:extLst>
          </p:cNvPr>
          <p:cNvSpPr>
            <a:spLocks noGrp="1"/>
          </p:cNvSpPr>
          <p:nvPr>
            <p:ph type="ftr" sz="quarter" idx="11"/>
          </p:nvPr>
        </p:nvSpPr>
        <p:spPr/>
        <p:txBody>
          <a:bodyPr/>
          <a:lstStyle/>
          <a:p>
            <a:r>
              <a:rPr lang="en-US"/>
              <a:t>1</a:t>
            </a:r>
          </a:p>
        </p:txBody>
      </p:sp>
      <p:sp>
        <p:nvSpPr>
          <p:cNvPr id="5" name="Slide Number Placeholder 4">
            <a:extLst>
              <a:ext uri="{FF2B5EF4-FFF2-40B4-BE49-F238E27FC236}">
                <a16:creationId xmlns:a16="http://schemas.microsoft.com/office/drawing/2014/main" id="{8F0ACF39-2709-2E51-2316-962DF587F8AA}"/>
              </a:ext>
            </a:extLst>
          </p:cNvPr>
          <p:cNvSpPr>
            <a:spLocks noGrp="1"/>
          </p:cNvSpPr>
          <p:nvPr>
            <p:ph type="sldNum" sz="quarter" idx="12"/>
          </p:nvPr>
        </p:nvSpPr>
        <p:spPr/>
        <p:txBody>
          <a:bodyPr/>
          <a:lstStyle/>
          <a:p>
            <a:fld id="{330EA680-D336-4FF7-8B7A-9848BB0A1C32}" type="slidenum">
              <a:rPr lang="en-US" smtClean="0"/>
              <a:t>18</a:t>
            </a:fld>
            <a:endParaRPr lang="en-US"/>
          </a:p>
        </p:txBody>
      </p:sp>
    </p:spTree>
    <p:extLst>
      <p:ext uri="{BB962C8B-B14F-4D97-AF65-F5344CB8AC3E}">
        <p14:creationId xmlns:p14="http://schemas.microsoft.com/office/powerpoint/2010/main" val="1571106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Outline of presentation </vt:lpstr>
      <vt:lpstr>Methodology</vt:lpstr>
      <vt:lpstr>Mary the Mother of Jesus</vt:lpstr>
      <vt:lpstr>Mary the Mother of Jesus</vt:lpstr>
      <vt:lpstr>Mary the Mother of Jesus</vt:lpstr>
      <vt:lpstr>Mary the Mother of Jesus</vt:lpstr>
      <vt:lpstr>Summary- Mary the Mother of Jesus</vt:lpstr>
      <vt:lpstr>Mary Magdalene </vt:lpstr>
      <vt:lpstr>Mary Magdalene </vt:lpstr>
      <vt:lpstr>Mary Magdalene</vt:lpstr>
      <vt:lpstr>Mary Magdalene</vt:lpstr>
      <vt:lpstr>Summary –Mary Magdalene</vt:lpstr>
      <vt:lpstr>Conclusion </vt:lpstr>
      <vt:lpstr>Bibliography</vt:lpstr>
      <vt:lpstr>PowerPoint Presentation</vt:lpstr>
      <vt:lpstr>Image biblography</vt:lpstr>
      <vt:lpstr>Image biblography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2441</cp:revision>
  <dcterms:created xsi:type="dcterms:W3CDTF">2025-04-21T13:26:12Z</dcterms:created>
  <dcterms:modified xsi:type="dcterms:W3CDTF">2025-04-22T22:53:13Z</dcterms:modified>
</cp:coreProperties>
</file>